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1"/>
  </p:notesMasterIdLst>
  <p:handoutMasterIdLst>
    <p:handoutMasterId r:id="rId11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313" r:id="rId54"/>
    <p:sldId id="1284" r:id="rId55"/>
    <p:sldId id="1310" r:id="rId56"/>
    <p:sldId id="1311" r:id="rId57"/>
    <p:sldId id="1285" r:id="rId58"/>
    <p:sldId id="1314" r:id="rId59"/>
    <p:sldId id="1320" r:id="rId60"/>
    <p:sldId id="1286" r:id="rId61"/>
    <p:sldId id="1331" r:id="rId62"/>
    <p:sldId id="1332" r:id="rId63"/>
    <p:sldId id="1287" r:id="rId64"/>
    <p:sldId id="1315" r:id="rId65"/>
    <p:sldId id="1321" r:id="rId66"/>
    <p:sldId id="1288" r:id="rId67"/>
    <p:sldId id="1333" r:id="rId68"/>
    <p:sldId id="1334" r:id="rId69"/>
    <p:sldId id="1289" r:id="rId70"/>
    <p:sldId id="1316" r:id="rId71"/>
    <p:sldId id="1317" r:id="rId72"/>
    <p:sldId id="1290" r:id="rId73"/>
    <p:sldId id="1335" r:id="rId74"/>
    <p:sldId id="1336" r:id="rId75"/>
    <p:sldId id="1291" r:id="rId76"/>
    <p:sldId id="1318" r:id="rId77"/>
    <p:sldId id="1319" r:id="rId78"/>
    <p:sldId id="1292" r:id="rId79"/>
    <p:sldId id="1337" r:id="rId80"/>
    <p:sldId id="1338" r:id="rId81"/>
    <p:sldId id="1293" r:id="rId82"/>
    <p:sldId id="1323" r:id="rId83"/>
    <p:sldId id="1324" r:id="rId84"/>
    <p:sldId id="1294" r:id="rId85"/>
    <p:sldId id="1339" r:id="rId86"/>
    <p:sldId id="1340" r:id="rId87"/>
    <p:sldId id="1295" r:id="rId88"/>
    <p:sldId id="1341" r:id="rId89"/>
    <p:sldId id="1305" r:id="rId90"/>
    <p:sldId id="1296" r:id="rId91"/>
    <p:sldId id="1342" r:id="rId92"/>
    <p:sldId id="1343" r:id="rId93"/>
    <p:sldId id="1354" r:id="rId94"/>
    <p:sldId id="1355" r:id="rId95"/>
    <p:sldId id="1356" r:id="rId96"/>
    <p:sldId id="1357" r:id="rId97"/>
    <p:sldId id="1358" r:id="rId98"/>
    <p:sldId id="1359" r:id="rId99"/>
    <p:sldId id="1325" r:id="rId100"/>
    <p:sldId id="1326" r:id="rId101"/>
    <p:sldId id="1344" r:id="rId102"/>
    <p:sldId id="356" r:id="rId103"/>
    <p:sldId id="1256" r:id="rId104"/>
    <p:sldId id="1345" r:id="rId105"/>
    <p:sldId id="1069" r:id="rId106"/>
    <p:sldId id="997" r:id="rId107"/>
    <p:sldId id="362" r:id="rId108"/>
    <p:sldId id="1034" r:id="rId109"/>
    <p:sldId id="323" r:id="rId1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158" dt="2024-11-11T19:14:02.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microsoft.com/office/2016/11/relationships/changesInfo" Target="changesInfos/changesInfo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118"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1T20:16:56.412" v="4440" actId="12"/>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1T16:12:34.443" v="4044" actId="20577"/>
        <pc:sldMkLst>
          <pc:docMk/>
          <pc:sldMk cId="3976818858" sldId="269"/>
        </pc:sldMkLst>
        <pc:graphicFrameChg chg="mod modGraphic">
          <ac:chgData name="Alfred Asterjadhi" userId="39de57b9-85c0-4fd1-aaac-8ca2b6560ad0" providerId="ADAL" clId="{3AF8E451-6A10-4DC6-8F4C-767DBD326839}" dt="2024-11-11T16:12:34.443" v="40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01:43:17.522" v="3605" actId="13926"/>
        <pc:sldMkLst>
          <pc:docMk/>
          <pc:sldMk cId="3233208257" sldId="1006"/>
        </pc:sldMkLst>
        <pc:spChg chg="mod">
          <ac:chgData name="Alfred Asterjadhi" userId="39de57b9-85c0-4fd1-aaac-8ca2b6560ad0" providerId="ADAL" clId="{3AF8E451-6A10-4DC6-8F4C-767DBD326839}" dt="2024-11-11T01:43:17.522" v="3605"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19:05:48.257" v="4253" actId="6549"/>
        <pc:sldMkLst>
          <pc:docMk/>
          <pc:sldMk cId="793576429" sldId="1024"/>
        </pc:sldMkLst>
        <pc:spChg chg="mod">
          <ac:chgData name="Alfred Asterjadhi" userId="39de57b9-85c0-4fd1-aaac-8ca2b6560ad0" providerId="ADAL" clId="{3AF8E451-6A10-4DC6-8F4C-767DBD326839}" dt="2024-11-11T19:05:48.257" v="4253" actId="6549"/>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19:14:13.485" v="4390" actId="6549"/>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19:14:13.485" v="4390" actId="6549"/>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pc:chgData name="Alfred Asterjadhi" userId="39de57b9-85c0-4fd1-aaac-8ca2b6560ad0" providerId="ADAL" clId="{3AF8E451-6A10-4DC6-8F4C-767DBD326839}" dt="2024-11-11T01:49:27.335" v="3705"/>
        <pc:sldMkLst>
          <pc:docMk/>
          <pc:sldMk cId="1930027812" sldId="1275"/>
        </pc:sldMkLst>
        <pc:graphicFrameChg chg="mod">
          <ac:chgData name="Alfred Asterjadhi" userId="39de57b9-85c0-4fd1-aaac-8ca2b6560ad0" providerId="ADAL" clId="{3AF8E451-6A10-4DC6-8F4C-767DBD326839}" dt="2024-11-11T01:49:27.335" v="3705"/>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1T18:30:42.437" v="4164" actId="20577"/>
        <pc:sldMkLst>
          <pc:docMk/>
          <pc:sldMk cId="2189037386" sldId="1283"/>
        </pc:sldMkLst>
        <pc:spChg chg="mod">
          <ac:chgData name="Alfred Asterjadhi" userId="39de57b9-85c0-4fd1-aaac-8ca2b6560ad0" providerId="ADAL" clId="{3AF8E451-6A10-4DC6-8F4C-767DBD326839}" dt="2024-11-10T21:13:24.497" v="1185"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1T18:30:42.437" v="4164" actId="20577"/>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1T19:08:03.259" v="4255" actId="207"/>
        <pc:sldMkLst>
          <pc:docMk/>
          <pc:sldMk cId="2540908627" sldId="1284"/>
        </pc:sldMkLst>
        <pc:spChg chg="mod">
          <ac:chgData name="Alfred Asterjadhi" userId="39de57b9-85c0-4fd1-aaac-8ca2b6560ad0" providerId="ADAL" clId="{3AF8E451-6A10-4DC6-8F4C-767DBD326839}" dt="2024-11-11T01:46:18.744" v="3667"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1T19:08:03.259" v="4255"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1T00:53:28.150" v="3020" actId="207"/>
        <pc:sldMkLst>
          <pc:docMk/>
          <pc:sldMk cId="710190022" sldId="1285"/>
        </pc:sldMkLst>
        <pc:spChg chg="mod">
          <ac:chgData name="Alfred Asterjadhi" userId="39de57b9-85c0-4fd1-aaac-8ca2b6560ad0" providerId="ADAL" clId="{3AF8E451-6A10-4DC6-8F4C-767DBD326839}" dt="2024-11-10T21:13:36.589" v="1186"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1T00:53:28.150" v="3020"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1T19:09:41.259" v="4278" actId="207"/>
        <pc:sldMkLst>
          <pc:docMk/>
          <pc:sldMk cId="115243900" sldId="1286"/>
        </pc:sldMkLst>
        <pc:spChg chg="mod">
          <ac:chgData name="Alfred Asterjadhi" userId="39de57b9-85c0-4fd1-aaac-8ca2b6560ad0" providerId="ADAL" clId="{3AF8E451-6A10-4DC6-8F4C-767DBD326839}" dt="2024-11-11T00:54:15.998" v="3021"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1T19:09:41.259" v="4278"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1T02:37:21.489" v="3795" actId="20577"/>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1T00:54:31.750" v="302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1T02:37:33.999" v="3798" actId="20577"/>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1T00:55:23.217" v="3043" actId="2057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1T02:37:46.843" v="3800" actId="21"/>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1T00:56:25.709" v="3045"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1T19:08:45.971" v="4262" actId="400"/>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1T19:08:45.971" v="4262" actId="400"/>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1T02:38:34.323" v="3812"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1T00:58:21.060" v="3098"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1T02:38:59.134" v="3821"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1T00:59:50.855" v="31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1T19:04:24.015" v="4249" actId="20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1T19:04:24.015" v="4249" actId="20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mod">
        <pc:chgData name="Alfred Asterjadhi" userId="39de57b9-85c0-4fd1-aaac-8ca2b6560ad0" providerId="ADAL" clId="{3AF8E451-6A10-4DC6-8F4C-767DBD326839}" dt="2024-11-10T21:42:33.420" v="1826"/>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0T21:42:13.149" v="1816" actId="404"/>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0T22:10:18.976" v="2212" actId="113"/>
        <pc:sldMkLst>
          <pc:docMk/>
          <pc:sldMk cId="2439274614" sldId="1310"/>
        </pc:sldMkLst>
        <pc:spChg chg="mod">
          <ac:chgData name="Alfred Asterjadhi" userId="39de57b9-85c0-4fd1-aaac-8ca2b6560ad0" providerId="ADAL" clId="{3AF8E451-6A10-4DC6-8F4C-767DBD326839}" dt="2024-11-10T22:10:18.976" v="2212" actId="113"/>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0T22:18:21.283" v="2345" actId="255"/>
        <pc:sldMkLst>
          <pc:docMk/>
          <pc:sldMk cId="2069152933" sldId="1311"/>
        </pc:sldMkLst>
        <pc:spChg chg="mod">
          <ac:chgData name="Alfred Asterjadhi" userId="39de57b9-85c0-4fd1-aaac-8ca2b6560ad0" providerId="ADAL" clId="{3AF8E451-6A10-4DC6-8F4C-767DBD326839}" dt="2024-11-10T22:18:21.283" v="2345" actId="255"/>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09T00:22:24.378" v="257"/>
        <pc:sldMkLst>
          <pc:docMk/>
          <pc:sldMk cId="4231591922" sldId="1312"/>
        </pc:sldMkLst>
        <pc:spChg chg="mod">
          <ac:chgData name="Alfred Asterjadhi" userId="39de57b9-85c0-4fd1-aaac-8ca2b6560ad0" providerId="ADAL" clId="{3AF8E451-6A10-4DC6-8F4C-767DBD326839}" dt="2024-11-09T00:22:24.378" v="257"/>
          <ac:spMkLst>
            <pc:docMk/>
            <pc:sldMk cId="4231591922" sldId="1312"/>
            <ac:spMk id="3" creationId="{6EEBE577-1E3E-AB3C-5C8E-27E6C40B64DC}"/>
          </ac:spMkLst>
        </pc:spChg>
      </pc:sldChg>
      <pc:sldChg chg="modSp add mod">
        <pc:chgData name="Alfred Asterjadhi" userId="39de57b9-85c0-4fd1-aaac-8ca2b6560ad0" providerId="ADAL" clId="{3AF8E451-6A10-4DC6-8F4C-767DBD326839}" dt="2024-11-09T00:23:47.275" v="272" actId="6549"/>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0T19:09:00.446" v="492" actId="21"/>
        <pc:sldMkLst>
          <pc:docMk/>
          <pc:sldMk cId="2879250025" sldId="1314"/>
        </pc:sldMkLst>
        <pc:spChg chg="mod">
          <ac:chgData name="Alfred Asterjadhi" userId="39de57b9-85c0-4fd1-aaac-8ca2b6560ad0" providerId="ADAL" clId="{3AF8E451-6A10-4DC6-8F4C-767DBD326839}" dt="2024-11-10T19:09:00.446" v="492" actId="21"/>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0T19:14:12.154" v="587" actId="20577"/>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0T19:14:12.154" v="587" actId="20577"/>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0T19:15:48.021" v="602"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ord">
        <pc:chgData name="Alfred Asterjadhi" userId="39de57b9-85c0-4fd1-aaac-8ca2b6560ad0" providerId="ADAL" clId="{3AF8E451-6A10-4DC6-8F4C-767DBD326839}" dt="2024-11-11T18:31:36.468" v="4165" actId="20578"/>
        <pc:sldMkLst>
          <pc:docMk/>
          <pc:sldMk cId="2988467554" sldId="1317"/>
        </pc:sldMkLst>
        <pc:spChg chg="mod">
          <ac:chgData name="Alfred Asterjadhi" userId="39de57b9-85c0-4fd1-aaac-8ca2b6560ad0" providerId="ADAL" clId="{3AF8E451-6A10-4DC6-8F4C-767DBD326839}" dt="2024-11-11T18:31:36.468" v="4165" actId="20578"/>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0T20:37:09.764" v="626"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mod">
        <pc:chgData name="Alfred Asterjadhi" userId="39de57b9-85c0-4fd1-aaac-8ca2b6560ad0" providerId="ADAL" clId="{3AF8E451-6A10-4DC6-8F4C-767DBD326839}" dt="2024-11-10T20:41:17.095" v="643" actId="20577"/>
        <pc:sldMkLst>
          <pc:docMk/>
          <pc:sldMk cId="836271807" sldId="1319"/>
        </pc:sldMkLst>
        <pc:spChg chg="mod">
          <ac:chgData name="Alfred Asterjadhi" userId="39de57b9-85c0-4fd1-aaac-8ca2b6560ad0" providerId="ADAL" clId="{3AF8E451-6A10-4DC6-8F4C-767DBD326839}" dt="2024-11-10T20:41:17.095" v="643" actId="20577"/>
          <ac:spMkLst>
            <pc:docMk/>
            <pc:sldMk cId="836271807" sldId="1319"/>
            <ac:spMk id="3" creationId="{6EEBE577-1E3E-AB3C-5C8E-27E6C40B64DC}"/>
          </ac:spMkLst>
        </pc:spChg>
      </pc:sldChg>
      <pc:sldChg chg="modSp add mod">
        <pc:chgData name="Alfred Asterjadhi" userId="39de57b9-85c0-4fd1-aaac-8ca2b6560ad0" providerId="ADAL" clId="{3AF8E451-6A10-4DC6-8F4C-767DBD326839}" dt="2024-11-10T19:10:49.633" v="521" actId="2057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0T19:10:49.633" v="521" actId="20577"/>
          <ac:spMkLst>
            <pc:docMk/>
            <pc:sldMk cId="3230137007" sldId="1320"/>
            <ac:spMk id="3" creationId="{6EEBE577-1E3E-AB3C-5C8E-27E6C40B64DC}"/>
          </ac:spMkLst>
        </pc:spChg>
      </pc:sldChg>
      <pc:sldChg chg="modSp add mod">
        <pc:chgData name="Alfred Asterjadhi" userId="39de57b9-85c0-4fd1-aaac-8ca2b6560ad0" providerId="ADAL" clId="{3AF8E451-6A10-4DC6-8F4C-767DBD326839}" dt="2024-11-10T19:15:05.956" v="591" actId="20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0T19:15:05.956" v="591" actId="207"/>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0T20:42:33.186" v="658" actId="2057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0T20:42:33.186" v="658" actId="20577"/>
          <ac:spMkLst>
            <pc:docMk/>
            <pc:sldMk cId="2847894271" sldId="1323"/>
            <ac:spMk id="3" creationId="{6EEBE577-1E3E-AB3C-5C8E-27E6C40B64DC}"/>
          </ac:spMkLst>
        </pc:spChg>
      </pc:sldChg>
      <pc:sldChg chg="modSp add mod">
        <pc:chgData name="Alfred Asterjadhi" userId="39de57b9-85c0-4fd1-aaac-8ca2b6560ad0" providerId="ADAL" clId="{3AF8E451-6A10-4DC6-8F4C-767DBD326839}" dt="2024-11-10T21:41:38.722" v="1812" actId="255"/>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0T21:41:38.722" v="1812" actId="255"/>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1T03:02:08.762" v="4005" actId="21"/>
        <pc:sldMkLst>
          <pc:docMk/>
          <pc:sldMk cId="1153233998" sldId="1325"/>
        </pc:sldMkLst>
        <pc:spChg chg="mod">
          <ac:chgData name="Alfred Asterjadhi" userId="39de57b9-85c0-4fd1-aaac-8ca2b6560ad0" providerId="ADAL" clId="{3AF8E451-6A10-4DC6-8F4C-767DBD326839}" dt="2024-11-11T03:02:08.762" v="400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1T02:56:29.953" v="4001" actId="20577"/>
        <pc:sldMkLst>
          <pc:docMk/>
          <pc:sldMk cId="208823206" sldId="1326"/>
        </pc:sldMkLst>
        <pc:spChg chg="mod">
          <ac:chgData name="Alfred Asterjadhi" userId="39de57b9-85c0-4fd1-aaac-8ca2b6560ad0" providerId="ADAL" clId="{3AF8E451-6A10-4DC6-8F4C-767DBD326839}" dt="2024-11-11T02:56:29.953" v="400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0T22:11:18.815" v="2223" actId="2711"/>
        <pc:sldMkLst>
          <pc:docMk/>
          <pc:sldMk cId="2452861109" sldId="1331"/>
        </pc:sldMkLst>
        <pc:spChg chg="mod">
          <ac:chgData name="Alfred Asterjadhi" userId="39de57b9-85c0-4fd1-aaac-8ca2b6560ad0" providerId="ADAL" clId="{3AF8E451-6A10-4DC6-8F4C-767DBD326839}" dt="2024-11-10T22:11:18.815" v="2223" actId="2711"/>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0T22:11:40.754" v="2229" actId="5793"/>
        <pc:sldMkLst>
          <pc:docMk/>
          <pc:sldMk cId="1274163600" sldId="1332"/>
        </pc:sldMkLst>
        <pc:spChg chg="mod">
          <ac:chgData name="Alfred Asterjadhi" userId="39de57b9-85c0-4fd1-aaac-8ca2b6560ad0" providerId="ADAL" clId="{3AF8E451-6A10-4DC6-8F4C-767DBD326839}" dt="2024-11-10T22:11:40.754" v="2229" actId="5793"/>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0T22:12:04.899" v="2234" actId="108"/>
        <pc:sldMkLst>
          <pc:docMk/>
          <pc:sldMk cId="3069160061" sldId="1333"/>
        </pc:sldMkLst>
        <pc:spChg chg="mod">
          <ac:chgData name="Alfred Asterjadhi" userId="39de57b9-85c0-4fd1-aaac-8ca2b6560ad0" providerId="ADAL" clId="{3AF8E451-6A10-4DC6-8F4C-767DBD326839}" dt="2024-11-10T22:12:04.899" v="2234" actId="108"/>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0T22:12:32.524" v="2240" actId="5793"/>
        <pc:sldMkLst>
          <pc:docMk/>
          <pc:sldMk cId="3813521761" sldId="1334"/>
        </pc:sldMkLst>
        <pc:spChg chg="mod">
          <ac:chgData name="Alfred Asterjadhi" userId="39de57b9-85c0-4fd1-aaac-8ca2b6560ad0" providerId="ADAL" clId="{3AF8E451-6A10-4DC6-8F4C-767DBD326839}" dt="2024-11-10T22:12:32.524" v="2240" actId="5793"/>
          <ac:spMkLst>
            <pc:docMk/>
            <pc:sldMk cId="3813521761" sldId="1334"/>
            <ac:spMk id="3" creationId="{6EEBE577-1E3E-AB3C-5C8E-27E6C40B64DC}"/>
          </ac:spMkLst>
        </pc:spChg>
      </pc:sldChg>
      <pc:sldChg chg="modSp add mod">
        <pc:chgData name="Alfred Asterjadhi" userId="39de57b9-85c0-4fd1-aaac-8ca2b6560ad0" providerId="ADAL" clId="{3AF8E451-6A10-4DC6-8F4C-767DBD326839}" dt="2024-11-10T22:12:55.929" v="2245" actId="2711"/>
        <pc:sldMkLst>
          <pc:docMk/>
          <pc:sldMk cId="1664188119" sldId="1335"/>
        </pc:sldMkLst>
        <pc:spChg chg="mod">
          <ac:chgData name="Alfred Asterjadhi" userId="39de57b9-85c0-4fd1-aaac-8ca2b6560ad0" providerId="ADAL" clId="{3AF8E451-6A10-4DC6-8F4C-767DBD326839}" dt="2024-11-10T22:12:55.929" v="2245" actId="2711"/>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0T22:13:29.946" v="2251" actId="5793"/>
        <pc:sldMkLst>
          <pc:docMk/>
          <pc:sldMk cId="2253548072" sldId="1336"/>
        </pc:sldMkLst>
        <pc:spChg chg="mod">
          <ac:chgData name="Alfred Asterjadhi" userId="39de57b9-85c0-4fd1-aaac-8ca2b6560ad0" providerId="ADAL" clId="{3AF8E451-6A10-4DC6-8F4C-767DBD326839}" dt="2024-11-10T22:13:29.946" v="2251" actId="5793"/>
          <ac:spMkLst>
            <pc:docMk/>
            <pc:sldMk cId="2253548072" sldId="1336"/>
            <ac:spMk id="3" creationId="{6EEBE577-1E3E-AB3C-5C8E-27E6C40B64DC}"/>
          </ac:spMkLst>
        </pc:spChg>
      </pc:sldChg>
      <pc:sldChg chg="modSp add mod">
        <pc:chgData name="Alfred Asterjadhi" userId="39de57b9-85c0-4fd1-aaac-8ca2b6560ad0" providerId="ADAL" clId="{3AF8E451-6A10-4DC6-8F4C-767DBD326839}" dt="2024-11-10T22:13:54.614" v="2256" actId="255"/>
        <pc:sldMkLst>
          <pc:docMk/>
          <pc:sldMk cId="3463029389" sldId="1337"/>
        </pc:sldMkLst>
        <pc:spChg chg="mod">
          <ac:chgData name="Alfred Asterjadhi" userId="39de57b9-85c0-4fd1-aaac-8ca2b6560ad0" providerId="ADAL" clId="{3AF8E451-6A10-4DC6-8F4C-767DBD326839}" dt="2024-11-10T22:13:54.614" v="2256" actId="255"/>
          <ac:spMkLst>
            <pc:docMk/>
            <pc:sldMk cId="3463029389" sldId="1337"/>
            <ac:spMk id="3" creationId="{6EEBE577-1E3E-AB3C-5C8E-27E6C40B64DC}"/>
          </ac:spMkLst>
        </pc:spChg>
      </pc:sldChg>
      <pc:sldChg chg="modSp add mod">
        <pc:chgData name="Alfred Asterjadhi" userId="39de57b9-85c0-4fd1-aaac-8ca2b6560ad0" providerId="ADAL" clId="{3AF8E451-6A10-4DC6-8F4C-767DBD326839}" dt="2024-11-10T22:14:17.758" v="2262" actId="255"/>
        <pc:sldMkLst>
          <pc:docMk/>
          <pc:sldMk cId="3871853725" sldId="1338"/>
        </pc:sldMkLst>
        <pc:spChg chg="mod">
          <ac:chgData name="Alfred Asterjadhi" userId="39de57b9-85c0-4fd1-aaac-8ca2b6560ad0" providerId="ADAL" clId="{3AF8E451-6A10-4DC6-8F4C-767DBD326839}" dt="2024-11-10T22:14:17.758" v="2262" actId="255"/>
          <ac:spMkLst>
            <pc:docMk/>
            <pc:sldMk cId="3871853725" sldId="1338"/>
            <ac:spMk id="3" creationId="{6EEBE577-1E3E-AB3C-5C8E-27E6C40B64DC}"/>
          </ac:spMkLst>
        </pc:spChg>
      </pc:sldChg>
      <pc:sldChg chg="modSp add mod">
        <pc:chgData name="Alfred Asterjadhi" userId="39de57b9-85c0-4fd1-aaac-8ca2b6560ad0" providerId="ADAL" clId="{3AF8E451-6A10-4DC6-8F4C-767DBD326839}" dt="2024-11-10T22:14:43.192" v="2267" actId="255"/>
        <pc:sldMkLst>
          <pc:docMk/>
          <pc:sldMk cId="1501727949" sldId="1339"/>
        </pc:sldMkLst>
        <pc:spChg chg="mod">
          <ac:chgData name="Alfred Asterjadhi" userId="39de57b9-85c0-4fd1-aaac-8ca2b6560ad0" providerId="ADAL" clId="{3AF8E451-6A10-4DC6-8F4C-767DBD326839}" dt="2024-11-10T22:14:43.192" v="2267" actId="255"/>
          <ac:spMkLst>
            <pc:docMk/>
            <pc:sldMk cId="1501727949" sldId="1339"/>
            <ac:spMk id="3" creationId="{6EEBE577-1E3E-AB3C-5C8E-27E6C40B64DC}"/>
          </ac:spMkLst>
        </pc:spChg>
      </pc:sldChg>
      <pc:sldChg chg="modSp add mod">
        <pc:chgData name="Alfred Asterjadhi" userId="39de57b9-85c0-4fd1-aaac-8ca2b6560ad0" providerId="ADAL" clId="{3AF8E451-6A10-4DC6-8F4C-767DBD326839}" dt="2024-11-10T22:15:09.279" v="2274" actId="5793"/>
        <pc:sldMkLst>
          <pc:docMk/>
          <pc:sldMk cId="573924693" sldId="1340"/>
        </pc:sldMkLst>
        <pc:spChg chg="mod">
          <ac:chgData name="Alfred Asterjadhi" userId="39de57b9-85c0-4fd1-aaac-8ca2b6560ad0" providerId="ADAL" clId="{3AF8E451-6A10-4DC6-8F4C-767DBD326839}" dt="2024-11-10T22:15:09.279" v="227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0T21:42:47.784" v="1835"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0T21:42:47.784" v="1835" actId="20577"/>
          <ac:spMkLst>
            <pc:docMk/>
            <pc:sldMk cId="605891869" sldId="1341"/>
            <ac:spMk id="3" creationId="{0E25DE57-2085-E64A-FD26-86EA014AE0AA}"/>
          </ac:spMkLst>
        </pc:spChg>
      </pc:sldChg>
      <pc:sldChg chg="modSp add mod">
        <pc:chgData name="Alfred Asterjadhi" userId="39de57b9-85c0-4fd1-aaac-8ca2b6560ad0" providerId="ADAL" clId="{3AF8E451-6A10-4DC6-8F4C-767DBD326839}" dt="2024-11-10T22:16:29.841" v="2294" actId="20577"/>
        <pc:sldMkLst>
          <pc:docMk/>
          <pc:sldMk cId="1550653232" sldId="1342"/>
        </pc:sldMkLst>
        <pc:spChg chg="mod">
          <ac:chgData name="Alfred Asterjadhi" userId="39de57b9-85c0-4fd1-aaac-8ca2b6560ad0" providerId="ADAL" clId="{3AF8E451-6A10-4DC6-8F4C-767DBD326839}" dt="2024-11-10T22:16:29.841" v="2294" actId="20577"/>
          <ac:spMkLst>
            <pc:docMk/>
            <pc:sldMk cId="1550653232" sldId="1342"/>
            <ac:spMk id="3" creationId="{0E25DE57-2085-E64A-FD26-86EA014AE0AA}"/>
          </ac:spMkLst>
        </pc:spChg>
      </pc:sldChg>
      <pc:sldChg chg="add">
        <pc:chgData name="Alfred Asterjadhi" userId="39de57b9-85c0-4fd1-aaac-8ca2b6560ad0" providerId="ADAL" clId="{3AF8E451-6A10-4DC6-8F4C-767DBD326839}" dt="2024-11-10T22:06:52.695" v="2178"/>
        <pc:sldMkLst>
          <pc:docMk/>
          <pc:sldMk cId="2440801393" sldId="1343"/>
        </pc:sldMkLst>
      </pc:sldChg>
      <pc:sldChg chg="addSp delSp modSp add mod chgLayout">
        <pc:chgData name="Alfred Asterjadhi" userId="39de57b9-85c0-4fd1-aaac-8ca2b6560ad0" providerId="ADAL" clId="{3AF8E451-6A10-4DC6-8F4C-767DBD326839}" dt="2024-11-11T19:29:12.442" v="4394" actId="2057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1T19:29:12.442" v="4394" actId="20577"/>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1T01:03:25.304" v="3313" actId="6264"/>
        <pc:sldMkLst>
          <pc:docMk/>
          <pc:sldMk cId="2148918161" sldId="1345"/>
        </pc:sldMkLst>
        <pc:spChg chg="mod ord">
          <ac:chgData name="Alfred Asterjadhi" userId="39de57b9-85c0-4fd1-aaac-8ca2b6560ad0" providerId="ADAL" clId="{3AF8E451-6A10-4DC6-8F4C-767DBD326839}" dt="2024-11-11T01:03:25.304" v="3313" actId="6264"/>
          <ac:spMkLst>
            <pc:docMk/>
            <pc:sldMk cId="2148918161" sldId="1345"/>
            <ac:spMk id="2" creationId="{6A9FFD29-62A6-B338-DB1F-656D857A99F5}"/>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1T01:03:25.304" v="331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1T01:03:25.304" v="331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1T01:03:25.304" v="331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1T01:03:25.304" v="3313" actId="6264"/>
          <ac:spMkLst>
            <pc:docMk/>
            <pc:sldMk cId="2148918161" sldId="1345"/>
            <ac:spMk id="11" creationId="{20B31A70-007C-AB44-5C85-4A433D0AEA8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1T01:54:53.461" v="3736" actId="207"/>
        <pc:sldMkLst>
          <pc:docMk/>
          <pc:sldMk cId="767189135" sldId="1347"/>
        </pc:sldMkLst>
        <pc:graphicFrameChg chg="mod modGraphic">
          <ac:chgData name="Alfred Asterjadhi" userId="39de57b9-85c0-4fd1-aaac-8ca2b6560ad0" providerId="ADAL" clId="{3AF8E451-6A10-4DC6-8F4C-767DBD326839}" dt="2024-11-11T01:54:53.461" v="3736" actId="20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pc:chgData name="Alfred Asterjadhi" userId="39de57b9-85c0-4fd1-aaac-8ca2b6560ad0" providerId="ADAL" clId="{3AF8E451-6A10-4DC6-8F4C-767DBD326839}" dt="2024-11-11T01:54:47.744" v="3735"/>
        <pc:sldMkLst>
          <pc:docMk/>
          <pc:sldMk cId="6663636" sldId="1353"/>
        </pc:sldMkLst>
        <pc:graphicFrameChg chg="mod">
          <ac:chgData name="Alfred Asterjadhi" userId="39de57b9-85c0-4fd1-aaac-8ca2b6560ad0" providerId="ADAL" clId="{3AF8E451-6A10-4DC6-8F4C-767DBD326839}" dt="2024-11-11T01:54:47.744" v="3735"/>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add">
        <pc:chgData name="Alfred Asterjadhi" userId="39de57b9-85c0-4fd1-aaac-8ca2b6560ad0" providerId="ADAL" clId="{3AF8E451-6A10-4DC6-8F4C-767DBD326839}" dt="2024-11-11T02:41:15.234" v="3832"/>
        <pc:sldMkLst>
          <pc:docMk/>
          <pc:sldMk cId="2315633379" sldId="1355"/>
        </pc:sldMkLst>
      </pc:sldChg>
      <pc:sldChg chg="add">
        <pc:chgData name="Alfred Asterjadhi" userId="39de57b9-85c0-4fd1-aaac-8ca2b6560ad0" providerId="ADAL" clId="{3AF8E451-6A10-4DC6-8F4C-767DBD326839}" dt="2024-11-11T02:41:15.234" v="3832"/>
        <pc:sldMkLst>
          <pc:docMk/>
          <pc:sldMk cId="3277061574" sldId="1356"/>
        </pc:sldMkLst>
      </pc:sldChg>
      <pc:sldChg chg="modSp add mod">
        <pc:chgData name="Alfred Asterjadhi" userId="39de57b9-85c0-4fd1-aaac-8ca2b6560ad0" providerId="ADAL" clId="{3AF8E451-6A10-4DC6-8F4C-767DBD326839}" dt="2024-11-11T02:55:17.252" v="3976" actId="2057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1T02:55:17.252" v="3976" actId="20577"/>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1T02:42:15.328" v="3874" actId="20577"/>
        <pc:sldMkLst>
          <pc:docMk/>
          <pc:sldMk cId="3778923064" sldId="1358"/>
        </pc:sldMkLst>
        <pc:spChg chg="mod">
          <ac:chgData name="Alfred Asterjadhi" userId="39de57b9-85c0-4fd1-aaac-8ca2b6560ad0" providerId="ADAL" clId="{3AF8E451-6A10-4DC6-8F4C-767DBD326839}" dt="2024-11-11T02:42:15.328" v="3874" actId="20577"/>
          <ac:spMkLst>
            <pc:docMk/>
            <pc:sldMk cId="3778923064" sldId="1358"/>
            <ac:spMk id="3" creationId="{0E25DE57-2085-E64A-FD26-86EA014AE0AA}"/>
          </ac:spMkLst>
        </pc:spChg>
      </pc:sldChg>
      <pc:sldChg chg="add">
        <pc:chgData name="Alfred Asterjadhi" userId="39de57b9-85c0-4fd1-aaac-8ca2b6560ad0" providerId="ADAL" clId="{3AF8E451-6A10-4DC6-8F4C-767DBD326839}" dt="2024-11-11T02:41:15.234" v="3832"/>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0-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7"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7" Type="http://schemas.openxmlformats.org/officeDocument/2006/relationships/hyperlink" Target="https://mentor.ieee.org/802.11/dcn/24/11-24-1700-00-00bn-collision-detection-mark-for-enhanced-channel-access.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5-00-00bn-11bn-signaling-design-for-extra-mcs-ueqm-2xldpc.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963-01-00bn-enhancement-of-bs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07-00-00bn-preemption-session-setup.pptx" TargetMode="External"/><Relationship Id="rId5" Type="http://schemas.openxmlformats.org/officeDocument/2006/relationships/hyperlink" Target="https://mentor.ieee.org/802.11/dcn/24/11-24-1435-00-00bn-uhr-multi-channel-access.pptx" TargetMode="External"/><Relationship Id="rId4" Type="http://schemas.openxmlformats.org/officeDocument/2006/relationships/hyperlink" Target="https://mentor.ieee.org/802.11/dcn/24/11-24-0864-00-00bn-edca-enhancement-for-low-latency-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834-00-00bn-11bn-non-elr-signaling-design-for-new-feature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12-01-00bn-dru-tone-plan-for-20-mhz-distribution-bandwidth.pptx" TargetMode="External"/><Relationship Id="rId4" Type="http://schemas.openxmlformats.org/officeDocument/2006/relationships/hyperlink" Target="https://mentor.ieee.org/802.11/dcn/24/11-24-1470-01-00bn-proposal-for-dru-tone-pan.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68-00-00bn-credibility-criterion-for-txop-preemption.pptx" TargetMode="External"/><Relationship Id="rId2" Type="http://schemas.openxmlformats.org/officeDocument/2006/relationships/hyperlink" Target="https://mentor.ieee.org/802.11/dcn/24/11-24-1257-00-00bn-preemption-procedure-and-indic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221-01-00bn-icf-icr-follow-up.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79-00-00bn-multi-ap-sounding-and-precoding.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247-00-00bn-icf-icr-design-for-coex.pptx" TargetMode="External"/><Relationship Id="rId2" Type="http://schemas.openxmlformats.org/officeDocument/2006/relationships/hyperlink" Target="https://mentor.ieee.org/802.11/dcn/24/11-24-1226-00-00bn-icf-icr-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21-00-00bn-follow-up-on-peer-to-peer-twt-for-handling-co-ex.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644-00-00bn-compact-user-field-encodings.pptx" TargetMode="External"/><Relationship Id="rId2" Type="http://schemas.openxmlformats.org/officeDocument/2006/relationships/hyperlink" Target="https://mentor.ieee.org/802.11/dcn/24/11-24-1843-00-00bn-obss-sounding-for-c-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26-00-00bn-5bit-mcs-table-design.pptx" TargetMode="External"/><Relationship Id="rId4" Type="http://schemas.openxmlformats.org/officeDocument/2006/relationships/hyperlink" Target="https://mentor.ieee.org/802.11/dcn/24/11-24-1645-01-00bn-compact-user-field-encodings-detailed-examples.xls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1447-00-00bn-in-device-coexistence-indication.pptx" TargetMode="External"/><Relationship Id="rId2" Type="http://schemas.openxmlformats.org/officeDocument/2006/relationships/hyperlink" Target="https://mentor.ieee.org/802.11/dcn/24/11-24-1445-00-00bn-indication-for-coex-ev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90-00-00bn-more-consideration-of-icr-crf-for-in-device-coexistence.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8" Type="http://schemas.openxmlformats.org/officeDocument/2006/relationships/hyperlink" Target="https://mentor.ieee.org/802.11/dcn/24/11-24-1562-00-00bn-in-device-coexistence-follow-up.pptx" TargetMode="External"/><Relationship Id="rId3" Type="http://schemas.openxmlformats.org/officeDocument/2006/relationships/hyperlink" Target="https://mentor.ieee.org/802.11/dcn/24/11-24-1531-01-00bn-non-period-idc-signaling-enhancements.pptx" TargetMode="External"/><Relationship Id="rId7" Type="http://schemas.openxmlformats.org/officeDocument/2006/relationships/hyperlink" Target="https://mentor.ieee.org/802.11/dcn/24/11-24-1559-00-00bn-in-device-coexistence-next-steps.pptx" TargetMode="External"/><Relationship Id="rId2" Type="http://schemas.openxmlformats.org/officeDocument/2006/relationships/hyperlink" Target="https://mentor.ieee.org/802.11/dcn/24/11-24-1504-00-00bn-considerations-on-aperiodic-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8-01-00bn-in-device-coexistence-follow-up.pptx" TargetMode="External"/><Relationship Id="rId5" Type="http://schemas.openxmlformats.org/officeDocument/2006/relationships/hyperlink" Target="https://mentor.ieee.org/802.11/dcn/24/11-24-1550-00-00bn-in-device-coexistence-follow-up.pptx" TargetMode="External"/><Relationship Id="rId4" Type="http://schemas.openxmlformats.org/officeDocument/2006/relationships/hyperlink" Target="https://mentor.ieee.org/802.11/dcn/24/11-24-1547-00-00bn-npca-operation-for-idc-management.pptx"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4/11-24-1583-00-00bn-icr-transmission-follow-up.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PPDU</a:t>
            </a:r>
          </a:p>
          <a:p>
            <a:pPr marL="800100" lvl="1" indent="-342900">
              <a:buFont typeface="Arial" panose="020B0604020202020204" pitchFamily="34" charset="0"/>
              <a:buChar char="•"/>
            </a:pPr>
            <a:r>
              <a:rPr lang="en-US" sz="1200" dirty="0"/>
              <a:t>24/1772 Signaling for UHR PPDU follow up					Ross J. Yu</a:t>
            </a:r>
          </a:p>
          <a:p>
            <a:pPr marL="800100" lvl="1" indent="-342900">
              <a:buFont typeface="Arial" panose="020B0604020202020204" pitchFamily="34" charset="0"/>
              <a:buChar char="•"/>
            </a:pPr>
            <a:r>
              <a:rPr lang="en-US" sz="1200" dirty="0"/>
              <a:t>24/1840 UHR MU PPDU user info field signaling				Rui Cao</a:t>
            </a:r>
          </a:p>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PHY Header</a:t>
            </a:r>
          </a:p>
          <a:p>
            <a:pPr marL="800100" lvl="1" indent="-342900">
              <a:buFont typeface="Arial" panose="020B0604020202020204" pitchFamily="34" charset="0"/>
              <a:buChar char="•"/>
            </a:pPr>
            <a:r>
              <a:rPr lang="en-US" sz="1200" dirty="0"/>
              <a:t>24/1830 Efficient UHR-SIG encoding						Sigurd Schelstraete</a:t>
            </a:r>
          </a:p>
          <a:p>
            <a:pPr marL="800100" lvl="1" indent="-342900">
              <a:buFont typeface="Arial" panose="020B0604020202020204" pitchFamily="34" charset="0"/>
              <a:buChar char="•"/>
            </a:pPr>
            <a:r>
              <a:rPr lang="en-US" sz="1200" dirty="0"/>
              <a:t>24/1831 UHR U-SIG and UHR-SIG common field general design		Juan Fang</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r>
              <a:rPr lang="en-GB" sz="1200" dirty="0"/>
              <a:t>24/1837 UHR NDPA </a:t>
            </a:r>
            <a:r>
              <a:rPr lang="en-GB" sz="1200" dirty="0" err="1"/>
              <a:t>Signaling</a:t>
            </a:r>
            <a:r>
              <a:rPr lang="en-GB" sz="1200" dirty="0"/>
              <a:t> 						Mahmoud </a:t>
            </a:r>
            <a:r>
              <a:rPr lang="en-GB" sz="1200" dirty="0" err="1"/>
              <a:t>Hasabelnaby</a:t>
            </a:r>
            <a:endParaRPr lang="en-GB" sz="1200" dirty="0"/>
          </a:p>
          <a:p>
            <a:pPr marL="800100" lvl="1" indent="-342900">
              <a:buFont typeface="Arial" panose="020B0604020202020204" pitchFamily="34" charset="0"/>
              <a:buChar char="•"/>
            </a:pPr>
            <a:r>
              <a:rPr lang="en-GB" sz="1200" dirty="0"/>
              <a:t>24/1865	Universal Sounding and NDPA </a:t>
            </a:r>
            <a:r>
              <a:rPr lang="en-GB" sz="1200" dirty="0" err="1"/>
              <a:t>Signaling</a:t>
            </a:r>
            <a:r>
              <a:rPr lang="en-GB" sz="1200" dirty="0"/>
              <a:t>				You-Wei Chen</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6126581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837484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210213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031931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297559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https://mentor.ieee.org/802.11/dcn/24/11-24-1684-00-00bn-tgbn-september-2024-meeting-minutes.docx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hlinkClick r:id="rId2"/>
              </a:rPr>
              <a:t>24/1499</a:t>
            </a:r>
            <a:r>
              <a:rPr lang="en-US" sz="1400" b="0" dirty="0"/>
              <a:t> Low Latency BSS Indication				Akira Kishida 		Q&amp;A</a:t>
            </a:r>
          </a:p>
          <a:p>
            <a:pPr lvl="1">
              <a:buFont typeface="Arial" panose="020B0604020202020204" pitchFamily="34" charset="0"/>
              <a:buChar char="•"/>
            </a:pPr>
            <a:r>
              <a:rPr lang="en-US" sz="1400" b="0" dirty="0">
                <a:hlinkClick r:id="rId3"/>
              </a:rPr>
              <a:t>24/1705</a:t>
            </a:r>
            <a:r>
              <a:rPr lang="en-US" sz="1400" b="0" dirty="0"/>
              <a:t> FRER for 802.11bn					Donald Eastlake 3rd</a:t>
            </a:r>
          </a:p>
          <a:p>
            <a:pPr lvl="1">
              <a:buFont typeface="Arial" panose="020B0604020202020204" pitchFamily="34" charset="0"/>
              <a:buChar char="•"/>
            </a:pPr>
            <a:r>
              <a:rPr lang="en-US" sz="1400" b="0" dirty="0">
                <a:hlinkClick r:id="rId4"/>
              </a:rPr>
              <a:t>24/1823</a:t>
            </a:r>
            <a:r>
              <a:rPr lang="en-US" sz="1400" b="0" dirty="0"/>
              <a:t> CSI in Sounding in CBF					Okan </a:t>
            </a:r>
            <a:r>
              <a:rPr lang="en-US" sz="1400" b="0" dirty="0" err="1"/>
              <a:t>Mutgan</a:t>
            </a:r>
            <a:endParaRPr lang="en-US" sz="1400" b="0" dirty="0"/>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24/0963</a:t>
            </a:r>
            <a:r>
              <a:rPr lang="en-US" sz="1400" dirty="0"/>
              <a:t> </a:t>
            </a:r>
            <a:r>
              <a:rPr lang="en-US" sz="1400" b="0" i="0" u="none" strike="noStrike" kern="1200" dirty="0">
                <a:solidFill>
                  <a:srgbClr val="000000"/>
                </a:solidFill>
                <a:effectLst/>
                <a:ea typeface="MS Gothic" panose="020B0609070205080204" pitchFamily="49" charset="-128"/>
              </a:rPr>
              <a:t>Enhancement of BSR follow-up</a:t>
            </a:r>
            <a:r>
              <a:rPr lang="en-US" sz="1400" dirty="0"/>
              <a:t> 			</a:t>
            </a:r>
            <a:r>
              <a:rPr lang="en-US" sz="1400" b="0" i="0" u="none" strike="noStrike" kern="1200" dirty="0">
                <a:solidFill>
                  <a:srgbClr val="000000"/>
                </a:solidFill>
                <a:effectLst/>
                <a:ea typeface="MS Gothic" panose="020B0609070205080204" pitchFamily="49" charset="-128"/>
              </a:rPr>
              <a:t>Frank Hsu</a:t>
            </a:r>
            <a:r>
              <a:rPr lang="en-US"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6"/>
              </a:rPr>
              <a:t>24/0864</a:t>
            </a:r>
            <a:r>
              <a:rPr lang="en-US" sz="1400" dirty="0"/>
              <a:t> </a:t>
            </a:r>
            <a:r>
              <a:rPr lang="en-US" sz="1400" b="0" i="0" u="none" strike="noStrike" kern="1200" dirty="0">
                <a:solidFill>
                  <a:srgbClr val="000000"/>
                </a:solidFill>
                <a:effectLst/>
                <a:ea typeface="MS Gothic" panose="020B0609070205080204" pitchFamily="49" charset="-128"/>
              </a:rPr>
              <a:t>EDCA enhancement for low latency traffic</a:t>
            </a:r>
            <a:r>
              <a:rPr lang="en-US" sz="1400" dirty="0"/>
              <a:t> 		</a:t>
            </a:r>
            <a:r>
              <a:rPr lang="en-US" sz="1400" b="0" i="0" u="none" strike="noStrike" kern="1200" dirty="0">
                <a:solidFill>
                  <a:srgbClr val="000000"/>
                </a:solidFill>
                <a:effectLst/>
                <a:ea typeface="MS Gothic" panose="020B0609070205080204" pitchFamily="49" charset="-128"/>
              </a:rPr>
              <a:t>Yonggang Fang</a:t>
            </a:r>
            <a:r>
              <a:rPr lang="en-US" sz="1400" dirty="0"/>
              <a:t> </a:t>
            </a:r>
          </a:p>
          <a:p>
            <a:pPr lvl="1">
              <a:buFont typeface="Arial" panose="020B0604020202020204" pitchFamily="34" charset="0"/>
              <a:buChar char="•"/>
            </a:pPr>
            <a:r>
              <a:rPr lang="it-IT" sz="1400" b="0" i="0" u="sng" strike="noStrike" kern="1200" dirty="0">
                <a:solidFill>
                  <a:srgbClr val="0563C1"/>
                </a:solidFill>
                <a:effectLst/>
                <a:ea typeface="MS Gothic" panose="020B0609070205080204" pitchFamily="49" charset="-128"/>
                <a:hlinkClick r:id="rId7"/>
              </a:rPr>
              <a:t>24/1435</a:t>
            </a:r>
            <a:r>
              <a:rPr lang="it-IT" sz="1400" dirty="0"/>
              <a:t> </a:t>
            </a:r>
            <a:r>
              <a:rPr lang="it-IT" sz="1400" b="0" i="0" u="none" strike="noStrike" kern="1200" dirty="0">
                <a:solidFill>
                  <a:srgbClr val="000000"/>
                </a:solidFill>
                <a:effectLst/>
                <a:ea typeface="MS Gothic" panose="020B0609070205080204" pitchFamily="49" charset="-128"/>
              </a:rPr>
              <a:t>UHR Multi-Channel Access</a:t>
            </a:r>
            <a:r>
              <a:rPr lang="it-IT" sz="1400" dirty="0"/>
              <a:t> 				</a:t>
            </a:r>
            <a:r>
              <a:rPr lang="it-IT" sz="1400" b="0" i="0" u="none" strike="noStrike" kern="1200" dirty="0">
                <a:solidFill>
                  <a:srgbClr val="000000"/>
                </a:solidFill>
                <a:effectLst/>
                <a:ea typeface="MS Gothic" panose="020B0609070205080204" pitchFamily="49" charset="-128"/>
              </a:rPr>
              <a:t>Yanchun Li</a:t>
            </a:r>
            <a:r>
              <a:rPr lang="it-IT" sz="1400" dirty="0"/>
              <a:t> </a:t>
            </a:r>
            <a:endParaRPr lang="en-US" sz="1400" b="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24/1556</a:t>
            </a:r>
            <a:r>
              <a:rPr lang="en-US" sz="1400" dirty="0">
                <a:effectLst/>
              </a:rPr>
              <a:t> </a:t>
            </a:r>
            <a:r>
              <a:rPr lang="en-GB" sz="1400" b="0" i="0" u="none" strike="noStrike" kern="1200" dirty="0">
                <a:solidFill>
                  <a:srgbClr val="000000"/>
                </a:solidFill>
                <a:effectLst/>
                <a:ea typeface="MS Gothic" panose="020B0609070205080204" pitchFamily="49" charset="-128"/>
              </a:rPr>
              <a:t>Thoughts on DRU Availability for Regulatory Compliance</a:t>
            </a:r>
            <a:r>
              <a:rPr lang="en-US" sz="1400" dirty="0">
                <a:effectLst/>
              </a:rPr>
              <a:t> 	</a:t>
            </a:r>
            <a:r>
              <a:rPr lang="en-GB" sz="1400" b="0" i="0" u="none" strike="noStrike" kern="1200" dirty="0">
                <a:solidFill>
                  <a:srgbClr val="000000"/>
                </a:solidFill>
                <a:effectLst/>
                <a:ea typeface="MS Gothic" panose="020B0609070205080204" pitchFamily="49" charset="-128"/>
              </a:rPr>
              <a:t>Yusuke Asai</a:t>
            </a:r>
            <a:endParaRPr lang="en-GB" sz="1400" kern="1200" dirty="0">
              <a:ea typeface="MS Gothic" panose="020B0609070205080204" pitchFamily="49" charset="-128"/>
            </a:endParaRPr>
          </a:p>
          <a:p>
            <a:pPr lvl="1">
              <a:buFont typeface="Arial" panose="020B0604020202020204" pitchFamily="34" charset="0"/>
              <a:buChar char="•"/>
            </a:pPr>
            <a:r>
              <a:rPr lang="en-US" sz="1400" b="0" kern="1200" dirty="0">
                <a:ea typeface="MS Gothic" panose="020B0609070205080204" pitchFamily="49" charset="-128"/>
                <a:hlinkClick r:id="rId3"/>
              </a:rPr>
              <a:t>24/1901</a:t>
            </a:r>
            <a:r>
              <a:rPr lang="en-US" sz="1400" b="0" kern="1200" dirty="0">
                <a:ea typeface="MS Gothic" panose="020B0609070205080204" pitchFamily="49" charset="-128"/>
              </a:rPr>
              <a:t> DRU LTF Sequence Design for 40MHz DBW 			</a:t>
            </a:r>
            <a:r>
              <a:rPr lang="en-US" sz="1400" b="0" kern="1200" dirty="0" err="1">
                <a:ea typeface="MS Gothic" panose="020B0609070205080204" pitchFamily="49" charset="-128"/>
              </a:rPr>
              <a:t>Chenchen</a:t>
            </a:r>
            <a:r>
              <a:rPr lang="en-US" sz="1400" b="0" kern="1200" dirty="0">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24/1586</a:t>
            </a:r>
            <a:r>
              <a:rPr lang="en-US" sz="1400" dirty="0">
                <a:effectLst/>
              </a:rPr>
              <a:t> </a:t>
            </a:r>
            <a:r>
              <a:rPr lang="en-GB" sz="1400" b="0" i="0" u="none" strike="noStrike" kern="1200" dirty="0">
                <a:solidFill>
                  <a:srgbClr val="000000"/>
                </a:solidFill>
                <a:effectLst/>
                <a:ea typeface="MS Gothic" panose="020B0609070205080204" pitchFamily="49" charset="-128"/>
              </a:rPr>
              <a:t>Reducing CSD collisions for DRU STF</a:t>
            </a:r>
            <a:r>
              <a:rPr lang="en-US" sz="1400" dirty="0">
                <a:effectLst/>
              </a:rPr>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b="0" i="0" u="none" strike="noStrike" kern="1200" dirty="0">
                <a:solidFill>
                  <a:srgbClr val="00000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rgbClr val="FF0000"/>
                </a:solidFill>
                <a:effectLst/>
                <a:ea typeface="MS Gothic" panose="020B0609070205080204" pitchFamily="49" charset="-128"/>
                <a:hlinkClick r:id="rId5"/>
              </a:rPr>
              <a:t>24/1071</a:t>
            </a:r>
            <a:r>
              <a:rPr lang="fr-FR" sz="1400" b="0" i="0" u="none" strike="noStrike" kern="1200" dirty="0">
                <a:solidFill>
                  <a:srgbClr val="FF0000"/>
                </a:solidFill>
                <a:effectLst/>
                <a:ea typeface="MS Gothic" panose="020B0609070205080204" pitchFamily="49" charset="-128"/>
              </a:rPr>
              <a:t> </a:t>
            </a:r>
            <a:r>
              <a:rPr lang="fr-FR" sz="1400" b="0" i="0" u="none" strike="noStrike" kern="1200" dirty="0">
                <a:solidFill>
                  <a:schemeClr val="tx1"/>
                </a:solidFill>
                <a:effectLst/>
                <a:ea typeface="MS Gothic" panose="020B0609070205080204" pitchFamily="49" charset="-128"/>
              </a:rPr>
              <a:t>LPI PPDU </a:t>
            </a:r>
            <a:r>
              <a:rPr lang="fr-FR" sz="1400" b="0" i="0" u="none" strike="noStrike" kern="1200" dirty="0" err="1">
                <a:solidFill>
                  <a:schemeClr val="tx1"/>
                </a:solidFill>
                <a:effectLst/>
                <a:ea typeface="MS Gothic" panose="020B0609070205080204" pitchFamily="49" charset="-128"/>
              </a:rPr>
              <a:t>Puncturing</a:t>
            </a:r>
            <a:r>
              <a:rPr lang="fr-FR" sz="1400" b="0" i="0" u="none" strike="noStrike" kern="1200" dirty="0">
                <a:solidFill>
                  <a:schemeClr val="tx1"/>
                </a:solidFill>
                <a:effectLst/>
                <a:ea typeface="MS Gothic" panose="020B0609070205080204" pitchFamily="49" charset="-128"/>
              </a:rPr>
              <a:t>							</a:t>
            </a:r>
            <a:r>
              <a:rPr lang="fr-FR" sz="1400" b="0" i="0" u="none" strike="noStrike" kern="1200" dirty="0" err="1">
                <a:solidFill>
                  <a:schemeClr val="tx1"/>
                </a:solidFill>
                <a:effectLst/>
                <a:ea typeface="MS Gothic" panose="020B0609070205080204" pitchFamily="49" charset="-128"/>
              </a:rPr>
              <a:t>Pelin</a:t>
            </a:r>
            <a:r>
              <a:rPr lang="fr-FR" sz="1400" b="0" i="0" u="none" strike="noStrike" kern="1200" dirty="0">
                <a:solidFill>
                  <a:schemeClr val="tx1"/>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6"/>
              </a:rPr>
              <a:t>24/1695</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11bn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signaling</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design for extra MCS, UEQM, 2xLDPC		You-Wei Chen</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7"/>
              </a:rPr>
              <a:t>24/1700</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Verenzuela</a:t>
            </a:r>
            <a:endParaRPr lang="en-GB" sz="600" b="1" strike="sngStrike"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a:t>
            </a:r>
          </a:p>
          <a:p>
            <a:pPr marL="0" indent="0"/>
            <a:r>
              <a:rPr lang="en-GB" sz="1800" b="0" i="0" u="none" strike="noStrike" dirty="0">
                <a:solidFill>
                  <a:srgbClr val="000000"/>
                </a:solidFill>
                <a:effectLst/>
                <a:latin typeface="Times New Roman" panose="02020603050405020304" pitchFamily="18" charset="0"/>
              </a:rPr>
              <a:t>24/1567</a:t>
            </a:r>
            <a:r>
              <a:rPr lang="en-GB" sz="1200" dirty="0"/>
              <a:t> </a:t>
            </a:r>
          </a:p>
          <a:p>
            <a:pPr>
              <a:buFont typeface="Arial" panose="020B0604020202020204" pitchFamily="34" charset="0"/>
              <a:buChar char="•"/>
            </a:pPr>
            <a:r>
              <a:rPr lang="en-US" sz="1600" dirty="0"/>
              <a:t>SP2 – Ron Porat – DRU</a:t>
            </a:r>
          </a:p>
          <a:p>
            <a:pPr marL="0" indent="0"/>
            <a:r>
              <a:rPr lang="en-GB" sz="1800" b="0" i="0" u="none" strike="noStrike" dirty="0">
                <a:solidFill>
                  <a:srgbClr val="000000"/>
                </a:solidFill>
                <a:effectLst/>
                <a:latin typeface="Times New Roman" panose="02020603050405020304" pitchFamily="18" charset="0"/>
              </a:rPr>
              <a:t>24/1567</a:t>
            </a:r>
            <a:r>
              <a:rPr lang="en-GB" sz="1200" dirty="0"/>
              <a:t> </a:t>
            </a:r>
            <a:endParaRPr lang="en-US" sz="1600" dirty="0"/>
          </a:p>
          <a:p>
            <a:pPr>
              <a:buFont typeface="Arial" panose="020B0604020202020204" pitchFamily="34" charset="0"/>
              <a:buChar char="•"/>
            </a:pPr>
            <a:r>
              <a:rPr lang="en-US" sz="1600" dirty="0"/>
              <a:t>SP3 – Lin Yang – DRU</a:t>
            </a:r>
          </a:p>
          <a:p>
            <a:pPr marL="0" indent="0"/>
            <a:r>
              <a:rPr lang="en-GB" sz="1800" b="0" i="0" u="none" strike="noStrike" dirty="0">
                <a:solidFill>
                  <a:srgbClr val="000000"/>
                </a:solidFill>
                <a:effectLst/>
                <a:latin typeface="Times New Roman" panose="02020603050405020304" pitchFamily="18" charset="0"/>
              </a:rPr>
              <a:t>24/1510</a:t>
            </a:r>
            <a:r>
              <a:rPr lang="en-GB" sz="1200" dirty="0"/>
              <a:t> </a:t>
            </a:r>
            <a:endParaRPr lang="en-US" sz="1600" dirty="0"/>
          </a:p>
          <a:p>
            <a:pPr>
              <a:buFont typeface="Arial" panose="020B0604020202020204" pitchFamily="34" charset="0"/>
              <a:buChar char="•"/>
            </a:pPr>
            <a:r>
              <a:rPr lang="en-US" sz="1600" dirty="0"/>
              <a:t>SP4 – Shengquan Hu – DRU</a:t>
            </a:r>
          </a:p>
          <a:p>
            <a:pPr marL="0" indent="0"/>
            <a:r>
              <a:rPr lang="en-GB" sz="1800" b="0" i="0" u="none" strike="noStrike" dirty="0">
                <a:solidFill>
                  <a:srgbClr val="000000"/>
                </a:solidFill>
                <a:effectLst/>
                <a:latin typeface="Times New Roman" panose="02020603050405020304" pitchFamily="18" charset="0"/>
              </a:rPr>
              <a:t>24/0468r2</a:t>
            </a:r>
            <a:r>
              <a:rPr lang="en-GB" sz="1200" dirty="0"/>
              <a:t> </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Shengquan Hu – DRU</a:t>
            </a:r>
          </a:p>
          <a:p>
            <a:pPr marL="0" indent="0"/>
            <a:r>
              <a:rPr lang="en-GB" sz="1800" b="0" i="0" u="none" strike="noStrike" dirty="0">
                <a:solidFill>
                  <a:srgbClr val="000000"/>
                </a:solidFill>
                <a:effectLst/>
                <a:latin typeface="Times New Roman" panose="02020603050405020304" pitchFamily="18" charset="0"/>
              </a:rPr>
              <a:t>24/1188r1</a:t>
            </a:r>
            <a:endParaRPr lang="en-US" sz="1600" dirty="0"/>
          </a:p>
          <a:p>
            <a:pPr>
              <a:buFont typeface="Arial" panose="020B0604020202020204" pitchFamily="34" charset="0"/>
              <a:buChar char="•"/>
            </a:pPr>
            <a:r>
              <a:rPr lang="en-US" sz="1600" dirty="0"/>
              <a:t>SP6 – Shengquan Hu – DRU</a:t>
            </a:r>
          </a:p>
          <a:p>
            <a:pPr marL="0" indent="0"/>
            <a:r>
              <a:rPr lang="en-GB" sz="1800" b="0" i="0" u="none" strike="noStrike" dirty="0">
                <a:solidFill>
                  <a:srgbClr val="000000"/>
                </a:solidFill>
                <a:effectLst/>
                <a:latin typeface="Times New Roman" panose="02020603050405020304" pitchFamily="18" charset="0"/>
              </a:rPr>
              <a:t>24/1189r1</a:t>
            </a:r>
            <a:endParaRPr lang="en-US" sz="1600" dirty="0"/>
          </a:p>
          <a:p>
            <a:pPr>
              <a:buFont typeface="Arial" panose="020B0604020202020204" pitchFamily="34" charset="0"/>
              <a:buChar char="•"/>
            </a:pPr>
            <a:r>
              <a:rPr lang="en-US" sz="1600" dirty="0"/>
              <a:t>SP7 – Shengquan Hu – DRU</a:t>
            </a:r>
          </a:p>
          <a:p>
            <a:pPr marL="0" indent="0"/>
            <a:r>
              <a:rPr lang="en-GB" sz="1800" b="0" i="0" u="none" strike="noStrike" dirty="0">
                <a:solidFill>
                  <a:srgbClr val="000000"/>
                </a:solidFill>
                <a:effectLst/>
                <a:latin typeface="Times New Roman" panose="02020603050405020304" pitchFamily="18" charset="0"/>
              </a:rPr>
              <a:t>24/1489r0</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7641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Feedback + Channel Access + Preemption Part 1</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24/0963</a:t>
            </a:r>
            <a:r>
              <a:rPr lang="en-US" sz="1400" dirty="0"/>
              <a:t> </a:t>
            </a:r>
            <a:r>
              <a:rPr lang="en-US" sz="1400" b="0" i="0" u="none" strike="noStrike" kern="1200" dirty="0">
                <a:solidFill>
                  <a:srgbClr val="000000"/>
                </a:solidFill>
                <a:effectLst/>
                <a:ea typeface="MS Gothic" panose="020B0609070205080204" pitchFamily="49" charset="-128"/>
              </a:rPr>
              <a:t>Enhancement of BSR follow-up</a:t>
            </a:r>
            <a:r>
              <a:rPr lang="en-US" sz="1400" dirty="0"/>
              <a:t> 				</a:t>
            </a:r>
            <a:r>
              <a:rPr lang="en-US" sz="1400" b="0" i="0" u="none" strike="noStrike" kern="1200" dirty="0">
                <a:solidFill>
                  <a:srgbClr val="000000"/>
                </a:solidFill>
                <a:effectLst/>
                <a:ea typeface="MS Gothic" panose="020B0609070205080204" pitchFamily="49" charset="-128"/>
              </a:rPr>
              <a:t>Frank Hsu</a:t>
            </a:r>
            <a:r>
              <a:rPr lang="en-US" sz="1400" dirty="0"/>
              <a:t> </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24/1224</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Joint Medium Access and TXOP Sharing</a:t>
            </a:r>
            <a:r>
              <a:rPr lang="en-US" sz="1400" strike="sngStrike" dirty="0">
                <a:solidFill>
                  <a:srgbClr val="FF0000"/>
                </a:solidFill>
                <a:effectLst/>
              </a:rPr>
              <a:t> 			</a:t>
            </a:r>
            <a:r>
              <a:rPr lang="en-GB" sz="1400" b="0" i="0" u="none" strike="sngStrike" kern="1200" dirty="0" err="1">
                <a:solidFill>
                  <a:srgbClr val="FF0000"/>
                </a:solidFill>
                <a:effectLst/>
                <a:ea typeface="MS Gothic" panose="020B0609070205080204" pitchFamily="49" charset="-128"/>
              </a:rPr>
              <a:t>Yongsen</a:t>
            </a:r>
            <a:r>
              <a:rPr lang="en-GB" sz="1400" b="0" i="0" u="none" strike="sngStrike" kern="1200" dirty="0">
                <a:solidFill>
                  <a:srgbClr val="FF0000"/>
                </a:solidFill>
                <a:effectLst/>
                <a:ea typeface="MS Gothic" panose="020B0609070205080204" pitchFamily="49" charset="-128"/>
              </a:rPr>
              <a:t> Ma</a:t>
            </a:r>
            <a:r>
              <a:rPr lang="en-US" sz="1400" strike="sngStrike" dirty="0">
                <a:solidFill>
                  <a:srgbClr val="FF0000"/>
                </a:solidFill>
                <a:effectLst/>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24/0864</a:t>
            </a:r>
            <a:r>
              <a:rPr lang="en-US" sz="1400" dirty="0"/>
              <a:t> </a:t>
            </a:r>
            <a:r>
              <a:rPr lang="en-US" sz="1400" b="0" i="0" u="none" strike="noStrike" kern="1200" dirty="0">
                <a:solidFill>
                  <a:srgbClr val="000000"/>
                </a:solidFill>
                <a:effectLst/>
                <a:ea typeface="MS Gothic" panose="020B0609070205080204" pitchFamily="49" charset="-128"/>
              </a:rPr>
              <a:t>EDCA enhancement for low latency traffic</a:t>
            </a:r>
            <a:r>
              <a:rPr lang="en-US" sz="1400" dirty="0"/>
              <a:t> 			</a:t>
            </a:r>
            <a:r>
              <a:rPr lang="en-US" sz="1400" b="0" i="0" u="none" strike="noStrike" kern="1200" dirty="0">
                <a:solidFill>
                  <a:srgbClr val="000000"/>
                </a:solidFill>
                <a:effectLst/>
                <a:ea typeface="MS Gothic" panose="020B0609070205080204" pitchFamily="49" charset="-128"/>
              </a:rPr>
              <a:t>Yonggang Fang</a:t>
            </a:r>
            <a:r>
              <a:rPr lang="en-US" sz="1400" dirty="0"/>
              <a:t> </a:t>
            </a:r>
          </a:p>
          <a:p>
            <a:pPr lvl="1">
              <a:buFont typeface="Arial" panose="020B0604020202020204" pitchFamily="34" charset="0"/>
              <a:buChar char="•"/>
            </a:pPr>
            <a:r>
              <a:rPr lang="it-IT" sz="1400" b="0" i="0" u="sng" strike="noStrike" kern="1200" dirty="0">
                <a:solidFill>
                  <a:srgbClr val="0563C1"/>
                </a:solidFill>
                <a:effectLst/>
                <a:ea typeface="MS Gothic" panose="020B0609070205080204" pitchFamily="49" charset="-128"/>
                <a:hlinkClick r:id="rId5"/>
              </a:rPr>
              <a:t>24/1435</a:t>
            </a:r>
            <a:r>
              <a:rPr lang="it-IT" sz="1400" dirty="0"/>
              <a:t> </a:t>
            </a:r>
            <a:r>
              <a:rPr lang="it-IT" sz="1400" b="0" i="0" u="none" strike="noStrike" kern="1200" dirty="0">
                <a:solidFill>
                  <a:srgbClr val="000000"/>
                </a:solidFill>
                <a:effectLst/>
                <a:ea typeface="MS Gothic" panose="020B0609070205080204" pitchFamily="49" charset="-128"/>
              </a:rPr>
              <a:t>UHR Multi-Channel Access</a:t>
            </a:r>
            <a:r>
              <a:rPr lang="it-IT" sz="1400" dirty="0"/>
              <a:t> 					</a:t>
            </a:r>
            <a:r>
              <a:rPr lang="it-IT" sz="1400" b="0" i="0" u="none" strike="noStrike" kern="1200" dirty="0">
                <a:solidFill>
                  <a:srgbClr val="000000"/>
                </a:solidFill>
                <a:effectLst/>
                <a:ea typeface="MS Gothic" panose="020B0609070205080204" pitchFamily="49" charset="-128"/>
              </a:rPr>
              <a:t>Yanchun Li</a:t>
            </a:r>
            <a:r>
              <a:rPr lang="it-IT" sz="1400" dirty="0"/>
              <a:t> </a:t>
            </a:r>
            <a:endParaRPr lang="en-US" sz="1400" b="1"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6"/>
              </a:rPr>
              <a:t>24/1207</a:t>
            </a:r>
            <a:r>
              <a:rPr lang="en-US" sz="1400" dirty="0"/>
              <a:t> </a:t>
            </a:r>
            <a:r>
              <a:rPr lang="en-US" sz="1400" b="0" i="0" u="none" strike="noStrike" kern="1200" dirty="0">
                <a:solidFill>
                  <a:srgbClr val="000000"/>
                </a:solidFill>
                <a:effectLst/>
                <a:ea typeface="MS Gothic" panose="020B0609070205080204" pitchFamily="49" charset="-128"/>
              </a:rPr>
              <a:t>Preemption Session Setup</a:t>
            </a:r>
            <a:r>
              <a:rPr lang="en-US" sz="1400" dirty="0"/>
              <a:t> 					</a:t>
            </a:r>
            <a:r>
              <a:rPr lang="en-US" sz="1400" b="0" i="0" u="none" strike="noStrike" kern="1200" dirty="0">
                <a:solidFill>
                  <a:srgbClr val="000000"/>
                </a:solidFill>
                <a:effectLst/>
                <a:ea typeface="MS Gothic" panose="020B0609070205080204" pitchFamily="49" charset="-128"/>
              </a:rPr>
              <a:t>Jason Y. Guo</a:t>
            </a:r>
            <a:r>
              <a:rPr lang="en-US" sz="1400" dirty="0"/>
              <a:t> </a:t>
            </a:r>
            <a:endParaRPr lang="en-GB" sz="1400" b="1"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Sherief Helwa – Power Save</a:t>
            </a:r>
          </a:p>
          <a:p>
            <a:pPr marL="0" indent="0"/>
            <a:r>
              <a:rPr lang="en-GB" sz="1400" b="0" i="0" u="none" strike="noStrike" dirty="0">
                <a:solidFill>
                  <a:srgbClr val="000000"/>
                </a:solidFill>
                <a:effectLst/>
              </a:rPr>
              <a:t> 23/1873, 23/1875, 23/1965, 23/2003, 24/544, 24/1129, 24/1227, 24/1246, 24/1256</a:t>
            </a:r>
            <a:r>
              <a:rPr lang="en-GB" sz="1400" dirty="0"/>
              <a:t> </a:t>
            </a:r>
            <a:endParaRPr lang="en-US" sz="1400" dirty="0"/>
          </a:p>
          <a:p>
            <a:pPr>
              <a:buFont typeface="Arial" panose="020B0604020202020204" pitchFamily="34" charset="0"/>
              <a:buChar char="•"/>
            </a:pPr>
            <a:r>
              <a:rPr lang="en-US" sz="1400" dirty="0"/>
              <a:t>SP2 – </a:t>
            </a:r>
            <a:r>
              <a:rPr lang="en-GB" sz="1400" i="0" u="none" strike="noStrike" dirty="0">
                <a:solidFill>
                  <a:srgbClr val="000000"/>
                </a:solidFill>
                <a:effectLst/>
              </a:rPr>
              <a:t>Dmitry Akhmetov</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24-1144r1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Subir Das</a:t>
            </a:r>
            <a:r>
              <a:rPr lang="en-GB" sz="1400" dirty="0"/>
              <a:t> </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24/0984</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SP5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SP6 – </a:t>
            </a:r>
            <a:r>
              <a:rPr lang="en-GB" sz="1400" dirty="0"/>
              <a:t>Gaurang Naik </a:t>
            </a:r>
            <a:r>
              <a:rPr lang="en-US" sz="1400" dirty="0"/>
              <a:t> – </a:t>
            </a:r>
            <a:r>
              <a:rPr lang="en-GB" sz="1400" dirty="0"/>
              <a:t>NPCA </a:t>
            </a:r>
          </a:p>
          <a:p>
            <a:pPr marL="0" indent="0"/>
            <a:r>
              <a:rPr lang="en-GB" sz="1400" b="0" i="0" u="none" strike="noStrike" dirty="0">
                <a:solidFill>
                  <a:srgbClr val="000000"/>
                </a:solidFill>
                <a:effectLst/>
              </a:rPr>
              <a:t>24/1218r1</a:t>
            </a:r>
            <a:r>
              <a:rPr lang="en-GB" sz="1400" dirty="0"/>
              <a:t> </a:t>
            </a:r>
          </a:p>
          <a:p>
            <a:pPr>
              <a:buFont typeface="Arial" panose="020B0604020202020204" pitchFamily="34" charset="0"/>
              <a:buChar char="•"/>
            </a:pPr>
            <a:r>
              <a:rPr lang="en-US" sz="1400" dirty="0"/>
              <a:t>SP7-9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US" sz="1400" dirty="0">
                <a:solidFill>
                  <a:srgbClr val="FF0000"/>
                </a:solidFill>
                <a:cs typeface="+mn-cs"/>
              </a:rPr>
              <a:t>24/1771</a:t>
            </a:r>
            <a:r>
              <a:rPr lang="en-US" sz="1400" dirty="0">
                <a:solidFill>
                  <a:schemeClr val="tx1"/>
                </a:solidFill>
                <a:cs typeface="+mn-cs"/>
              </a:rPr>
              <a:t> Antenna selection for UHR						Ross J. Yu</a:t>
            </a:r>
          </a:p>
          <a:p>
            <a:pPr lvl="1">
              <a:buFont typeface="Arial" panose="020B0604020202020204" pitchFamily="34" charset="0"/>
              <a:buChar char="•"/>
            </a:pPr>
            <a:r>
              <a:rPr lang="en-US" sz="1400" dirty="0">
                <a:cs typeface="+mn-cs"/>
                <a:hlinkClick r:id="rId2"/>
              </a:rPr>
              <a:t>24/1834</a:t>
            </a:r>
            <a:r>
              <a:rPr lang="en-US" sz="1400" dirty="0">
                <a:cs typeface="+mn-cs"/>
              </a:rPr>
              <a:t> 11bn Non-ELR Signaling Design for New Features		Alice Chen</a:t>
            </a:r>
          </a:p>
          <a:p>
            <a:pPr lvl="1">
              <a:buFont typeface="Arial" panose="020B0604020202020204" pitchFamily="34" charset="0"/>
              <a:buChar char="•"/>
            </a:pPr>
            <a:r>
              <a:rPr lang="en-GB" sz="1400" dirty="0">
                <a:hlinkClick r:id="rId3"/>
              </a:rPr>
              <a:t>24/1864</a:t>
            </a:r>
            <a:r>
              <a:rPr lang="en-GB" sz="1400" dirty="0"/>
              <a:t> MAP PPDU Consideration and Harmonized U-SIG </a:t>
            </a:r>
            <a:r>
              <a:rPr lang="en-GB" sz="1400" dirty="0" err="1"/>
              <a:t>Signaling</a:t>
            </a:r>
            <a:r>
              <a:rPr lang="en-GB" sz="1400" dirty="0"/>
              <a:t>	You-Wei Chen</a:t>
            </a:r>
          </a:p>
          <a:p>
            <a:pPr lvl="1">
              <a:buFont typeface="Arial" panose="020B0604020202020204" pitchFamily="34" charset="0"/>
              <a:buChar char="•"/>
            </a:pPr>
            <a:r>
              <a:rPr lang="en-GB" sz="1400" dirty="0">
                <a:hlinkClick r:id="rId4"/>
              </a:rPr>
              <a:t>24/1470</a:t>
            </a:r>
            <a:r>
              <a:rPr lang="en-GB" sz="1400" dirty="0"/>
              <a:t>	Proposal-for-</a:t>
            </a:r>
            <a:r>
              <a:rPr lang="en-GB" sz="1400" dirty="0" err="1"/>
              <a:t>dru</a:t>
            </a:r>
            <a:r>
              <a:rPr lang="en-GB" sz="1400" dirty="0"/>
              <a:t>-tone-plan						Eunsung Park</a:t>
            </a:r>
          </a:p>
          <a:p>
            <a:pPr lvl="1">
              <a:buFont typeface="Arial" panose="020B0604020202020204" pitchFamily="34" charset="0"/>
              <a:buChar char="•"/>
            </a:pPr>
            <a:r>
              <a:rPr lang="en-GB" sz="1400" dirty="0">
                <a:hlinkClick r:id="rId5"/>
              </a:rPr>
              <a:t>24/1712</a:t>
            </a:r>
            <a:r>
              <a:rPr lang="en-GB" sz="1400" dirty="0"/>
              <a:t>	DRU Tone Plan for 20 MHz Distribution Bandwidth		Mahmoud Kamel</a:t>
            </a:r>
            <a:endParaRPr lang="en-US" sz="1400" dirty="0">
              <a:solidFill>
                <a:schemeClr val="tx1"/>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Shengquan Hu – DRU</a:t>
            </a:r>
          </a:p>
          <a:p>
            <a:pPr marL="0" indent="0"/>
            <a:r>
              <a:rPr lang="en-GB" sz="1800" b="0" i="0" u="none" strike="noStrike" dirty="0">
                <a:solidFill>
                  <a:srgbClr val="000000"/>
                </a:solidFill>
                <a:effectLst/>
                <a:latin typeface="Times New Roman" panose="02020603050405020304" pitchFamily="18" charset="0"/>
              </a:rPr>
              <a:t>23/2020r1</a:t>
            </a:r>
            <a:r>
              <a:rPr lang="en-GB" sz="1200" dirty="0"/>
              <a:t> </a:t>
            </a:r>
            <a:endParaRPr lang="en-US" sz="1600" dirty="0"/>
          </a:p>
          <a:p>
            <a:pPr>
              <a:buFont typeface="Arial" panose="020B0604020202020204" pitchFamily="34" charset="0"/>
              <a:buChar char="•"/>
            </a:pPr>
            <a:r>
              <a:rPr lang="en-US" sz="1600" dirty="0"/>
              <a:t>SP2 – Yan Xin – DRU</a:t>
            </a:r>
          </a:p>
          <a:p>
            <a:pPr marL="0" indent="0"/>
            <a:r>
              <a:rPr lang="en-GB" sz="1800" b="0" i="0" u="none" strike="noStrike" dirty="0">
                <a:solidFill>
                  <a:srgbClr val="000000"/>
                </a:solidFill>
                <a:effectLst/>
                <a:latin typeface="Times New Roman" panose="02020603050405020304" pitchFamily="18" charset="0"/>
              </a:rPr>
              <a:t>24/1856</a:t>
            </a:r>
            <a:r>
              <a:rPr lang="en-GB" sz="1200" dirty="0"/>
              <a:t> </a:t>
            </a:r>
            <a:endParaRPr lang="en-US" sz="1600" dirty="0"/>
          </a:p>
          <a:p>
            <a:pPr>
              <a:buFont typeface="Arial" panose="020B0604020202020204" pitchFamily="34" charset="0"/>
              <a:buChar char="•"/>
            </a:pPr>
            <a:r>
              <a:rPr lang="en-US" sz="1600" dirty="0"/>
              <a:t>SP3 – Mahmoud Kamel – DRU</a:t>
            </a:r>
          </a:p>
          <a:p>
            <a:pPr marL="0" indent="0"/>
            <a:r>
              <a:rPr lang="en-GB" sz="1800" b="0" i="0" u="none" strike="noStrike" dirty="0">
                <a:solidFill>
                  <a:srgbClr val="000000"/>
                </a:solidFill>
                <a:effectLst/>
                <a:latin typeface="Times New Roman" panose="02020603050405020304" pitchFamily="18" charset="0"/>
              </a:rPr>
              <a:t>24/0520r1</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–Mahmoud Kamel – DRU</a:t>
            </a:r>
          </a:p>
          <a:p>
            <a:pPr marL="0" indent="0"/>
            <a:r>
              <a:rPr lang="en-GB" sz="1800" b="0" i="0" u="none" strike="noStrike" dirty="0">
                <a:solidFill>
                  <a:srgbClr val="000000"/>
                </a:solidFill>
                <a:effectLst/>
                <a:latin typeface="Times New Roman" panose="02020603050405020304" pitchFamily="18" charset="0"/>
              </a:rPr>
              <a:t>24/1712r0</a:t>
            </a:r>
          </a:p>
          <a:p>
            <a:pPr>
              <a:buFont typeface="Arial" panose="020B0604020202020204" pitchFamily="34" charset="0"/>
              <a:buChar char="•"/>
            </a:pPr>
            <a:r>
              <a:rPr lang="en-US" sz="1600" strike="sngStrike" dirty="0">
                <a:solidFill>
                  <a:srgbClr val="FF0000"/>
                </a:solidFill>
              </a:rPr>
              <a:t>SP5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a:buFont typeface="Arial" panose="020B0604020202020204" pitchFamily="34" charset="0"/>
              <a:buChar char="•"/>
            </a:pPr>
            <a:r>
              <a:rPr lang="en-US" sz="1600" strike="sngStrike" dirty="0">
                <a:solidFill>
                  <a:srgbClr val="FF0000"/>
                </a:solidFill>
              </a:rPr>
              <a:t>SP6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3013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Preemption Part 2 + Coex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24/1257</a:t>
            </a:r>
            <a:r>
              <a:rPr lang="en-US" sz="1400" dirty="0"/>
              <a:t> </a:t>
            </a:r>
            <a:r>
              <a:rPr lang="en-US" sz="1400" b="0" i="0" u="none" strike="noStrike" kern="1200" dirty="0">
                <a:solidFill>
                  <a:srgbClr val="000000"/>
                </a:solidFill>
                <a:effectLst/>
                <a:ea typeface="MS Gothic" panose="020B0609070205080204" pitchFamily="49" charset="-128"/>
              </a:rPr>
              <a:t>Preemption Procedure and Indication- follow up</a:t>
            </a:r>
            <a:r>
              <a:rPr lang="en-US" sz="1400" dirty="0"/>
              <a:t> 			</a:t>
            </a:r>
            <a:r>
              <a:rPr lang="en-US" sz="1400" b="0" i="0" u="none" strike="noStrike" kern="1200" dirty="0">
                <a:solidFill>
                  <a:srgbClr val="000000"/>
                </a:solidFill>
                <a:effectLst/>
                <a:ea typeface="MS Gothic" panose="020B0609070205080204" pitchFamily="49" charset="-128"/>
              </a:rPr>
              <a:t>Yunbo Li</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24/1468</a:t>
            </a:r>
            <a:r>
              <a:rPr lang="en-US" sz="1400" dirty="0">
                <a:effectLst/>
              </a:rPr>
              <a:t> </a:t>
            </a:r>
            <a:r>
              <a:rPr lang="en-GB" sz="1400" b="0" i="0" u="none" strike="noStrike" kern="1200" dirty="0">
                <a:solidFill>
                  <a:srgbClr val="000000"/>
                </a:solidFill>
                <a:effectLst/>
                <a:ea typeface="MS Gothic" panose="020B0609070205080204" pitchFamily="49" charset="-128"/>
              </a:rPr>
              <a:t>Credibility Criterion for TXOP Preemption</a:t>
            </a:r>
            <a:r>
              <a:rPr lang="en-US" sz="1400" dirty="0">
                <a:effectLst/>
              </a:rPr>
              <a:t> 				</a:t>
            </a:r>
            <a:r>
              <a:rPr lang="en-GB" sz="1400" b="0" i="0" u="none" strike="noStrike" kern="1200" dirty="0">
                <a:solidFill>
                  <a:srgbClr val="000000"/>
                </a:solidFill>
                <a:effectLst/>
                <a:ea typeface="MS Gothic" panose="020B0609070205080204" pitchFamily="49" charset="-128"/>
              </a:rPr>
              <a:t>Yuxin Lu</a:t>
            </a:r>
            <a:r>
              <a:rPr lang="en-US" sz="1400" dirty="0">
                <a:effectLst/>
              </a:rPr>
              <a:t>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24/1532</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Resource management on </a:t>
            </a:r>
            <a:r>
              <a:rPr lang="en-GB" sz="1400" b="0" i="0" u="none" strike="sngStrike" kern="1200" dirty="0" err="1">
                <a:solidFill>
                  <a:srgbClr val="FF0000"/>
                </a:solidFill>
                <a:effectLst/>
                <a:ea typeface="MS Gothic" panose="020B0609070205080204" pitchFamily="49" charset="-128"/>
              </a:rPr>
              <a:t>preemption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Yue Qi</a:t>
            </a:r>
            <a:r>
              <a:rPr lang="en-GB" sz="1400" strike="sngStrike" dirty="0">
                <a:solidFill>
                  <a:srgbClr val="FF0000"/>
                </a:solidFill>
              </a:rPr>
              <a:t> </a:t>
            </a:r>
            <a:endParaRPr lang="en-US" sz="1400" strike="sngStrike" dirty="0">
              <a:solidFill>
                <a:srgbClr val="FF0000"/>
              </a:solidFill>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24/1221</a:t>
            </a:r>
            <a:r>
              <a:rPr lang="en-US" sz="1400" dirty="0">
                <a:effectLst/>
              </a:rPr>
              <a:t> </a:t>
            </a:r>
            <a:r>
              <a:rPr lang="en-GB" sz="1400" b="0" i="0" u="none" strike="noStrike" kern="1200" dirty="0">
                <a:solidFill>
                  <a:srgbClr val="000000"/>
                </a:solidFill>
                <a:effectLst/>
                <a:ea typeface="MS Gothic" panose="020B0609070205080204" pitchFamily="49" charset="-128"/>
              </a:rPr>
              <a:t> ICF ICR follow up</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24/858r0</a:t>
            </a:r>
            <a:r>
              <a:rPr lang="en-GB" sz="1400" dirty="0"/>
              <a:t> </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Liwen Chu </a:t>
            </a:r>
            <a:r>
              <a:rPr lang="en-US" sz="1400" dirty="0"/>
              <a:t> – </a:t>
            </a:r>
            <a:r>
              <a:rPr lang="en-GB" sz="1400" dirty="0"/>
              <a:t>NPCA </a:t>
            </a:r>
            <a:endParaRPr lang="en-US" sz="1400" dirty="0"/>
          </a:p>
          <a:p>
            <a:pPr marL="0" indent="0"/>
            <a:r>
              <a:rPr lang="en-GB" sz="1400" b="0" i="0" u="none" strike="noStrike" dirty="0">
                <a:solidFill>
                  <a:srgbClr val="000000"/>
                </a:solidFill>
                <a:effectLst/>
              </a:rPr>
              <a:t>24/1563r2</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NPCA </a:t>
            </a:r>
            <a:endParaRPr lang="en-US" sz="1400" dirty="0"/>
          </a:p>
          <a:p>
            <a:pPr marL="0" indent="0"/>
            <a:r>
              <a:rPr lang="en-GB" sz="1400" b="0" i="0" u="none" strike="noStrike" dirty="0">
                <a:solidFill>
                  <a:srgbClr val="000000"/>
                </a:solidFill>
                <a:effectLst/>
              </a:rPr>
              <a:t>24/1477r1 (update 11/08)</a:t>
            </a:r>
            <a:r>
              <a:rPr lang="en-GB" sz="1400" dirty="0"/>
              <a:t> </a:t>
            </a:r>
            <a:endParaRPr lang="en-US" sz="1400" dirty="0"/>
          </a:p>
          <a:p>
            <a:pPr>
              <a:buFont typeface="Arial" panose="020B0604020202020204" pitchFamily="34" charset="0"/>
              <a:buChar char="•"/>
            </a:pPr>
            <a:r>
              <a:rPr lang="en-US" sz="1400" dirty="0"/>
              <a:t>SP6 – </a:t>
            </a:r>
            <a:r>
              <a:rPr lang="en-GB" sz="1400" dirty="0" err="1"/>
              <a:t>DongJu</a:t>
            </a:r>
            <a:r>
              <a:rPr lang="en-GB" sz="1400" dirty="0"/>
              <a:t> Cha </a:t>
            </a:r>
            <a:r>
              <a:rPr lang="en-US" sz="1400" dirty="0"/>
              <a:t> – </a:t>
            </a:r>
            <a:r>
              <a:rPr lang="en-GB" sz="1400" dirty="0"/>
              <a:t>NPCA </a:t>
            </a:r>
          </a:p>
          <a:p>
            <a:pPr marL="0" indent="0"/>
            <a:r>
              <a:rPr lang="en-GB" sz="1400" b="0" i="0" u="none" strike="noStrike" dirty="0">
                <a:solidFill>
                  <a:srgbClr val="000000"/>
                </a:solidFill>
                <a:effectLst/>
              </a:rPr>
              <a:t>23/1913, 23/2005, 23/2023, 24/0070, 24/0495, 24/0538, 24/1104, 24/1115, 24/1155, 24/1218</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–DRU Tone Plan Part 2 + CBF Sounding Part 1</a:t>
            </a:r>
          </a:p>
          <a:p>
            <a:pPr lvl="1">
              <a:buFont typeface="Arial" panose="020B0604020202020204" pitchFamily="34" charset="0"/>
              <a:buChar char="•"/>
            </a:pPr>
            <a:r>
              <a:rPr lang="en-GB" sz="1400" dirty="0">
                <a:solidFill>
                  <a:srgbClr val="FF0000"/>
                </a:solidFill>
              </a:rPr>
              <a:t>24/1856</a:t>
            </a:r>
            <a:r>
              <a:rPr lang="en-GB" sz="1400" dirty="0"/>
              <a:t>	Tone Distribution in DRU with Puncturing - Follow-up		Yan Xin</a:t>
            </a: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dirty="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 Mahmoud Kamel – DRU</a:t>
            </a:r>
          </a:p>
          <a:p>
            <a:pPr marL="0" indent="0"/>
            <a:r>
              <a:rPr lang="en-GB" sz="1800" b="0" i="0" u="none" strike="sngStrike" dirty="0">
                <a:solidFill>
                  <a:srgbClr val="FF0000"/>
                </a:solidFill>
                <a:effectLst/>
                <a:latin typeface="Times New Roman" panose="02020603050405020304" pitchFamily="18" charset="0"/>
              </a:rPr>
              <a:t>24/1796r0</a:t>
            </a:r>
          </a:p>
          <a:p>
            <a:pPr>
              <a:buFont typeface="Arial" panose="020B0604020202020204" pitchFamily="34" charset="0"/>
              <a:buChar char="•"/>
            </a:pPr>
            <a:r>
              <a:rPr lang="en-US" sz="1600" dirty="0"/>
              <a:t>SP2 – Chenchen Liu – DRU</a:t>
            </a:r>
          </a:p>
          <a:p>
            <a:pPr marL="0" indent="0"/>
            <a:r>
              <a:rPr lang="en-GB" sz="1800" b="0" i="0" u="none" strike="noStrike" dirty="0">
                <a:solidFill>
                  <a:srgbClr val="000000"/>
                </a:solidFill>
                <a:effectLst/>
                <a:latin typeface="Times New Roman" panose="02020603050405020304" pitchFamily="18" charset="0"/>
              </a:rPr>
              <a:t>24/1901r0</a:t>
            </a:r>
          </a:p>
          <a:p>
            <a:pPr>
              <a:buFont typeface="Arial" panose="020B0604020202020204" pitchFamily="34" charset="0"/>
              <a:buChar char="•"/>
            </a:pPr>
            <a:r>
              <a:rPr lang="en-US" sz="1600" dirty="0"/>
              <a:t>SP3 – Dongguk Lim – Miscellaneous</a:t>
            </a:r>
          </a:p>
          <a:p>
            <a:pPr marL="0" indent="0"/>
            <a:r>
              <a:rPr lang="en-GB" sz="1800" b="0" i="0" u="none" strike="noStrike" dirty="0">
                <a:solidFill>
                  <a:srgbClr val="000000"/>
                </a:solidFill>
                <a:effectLst/>
                <a:latin typeface="Times New Roman" panose="02020603050405020304" pitchFamily="18" charset="0"/>
              </a:rPr>
              <a:t>24/1485r1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chemeClr val="tx1"/>
                </a:solidFill>
              </a:rPr>
              <a:t>SP4 – Dongguk Lim – Miscellaneous</a:t>
            </a:r>
          </a:p>
          <a:p>
            <a:pPr marL="0" indent="0"/>
            <a:r>
              <a:rPr lang="en-GB" sz="1800" b="0" i="0" u="none" strike="noStrike" dirty="0">
                <a:solidFill>
                  <a:schemeClr val="tx1"/>
                </a:solidFill>
                <a:effectLst/>
                <a:latin typeface="Times New Roman" panose="02020603050405020304" pitchFamily="18" charset="0"/>
              </a:rPr>
              <a:t>24/1485r1</a:t>
            </a:r>
            <a:endParaRPr lang="en-US" sz="1600" dirty="0">
              <a:solidFill>
                <a:schemeClr val="tx1"/>
              </a:solidFill>
            </a:endParaRPr>
          </a:p>
          <a:p>
            <a:pPr>
              <a:buFont typeface="Arial" panose="020B0604020202020204" pitchFamily="34" charset="0"/>
              <a:buChar char="•"/>
            </a:pPr>
            <a:r>
              <a:rPr lang="en-US" sz="1600" dirty="0">
                <a:solidFill>
                  <a:schemeClr val="tx1"/>
                </a:solidFill>
              </a:rPr>
              <a:t>SP5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600" dirty="0">
              <a:solidFill>
                <a:schemeClr val="tx1"/>
              </a:solidFill>
            </a:endParaRPr>
          </a:p>
          <a:p>
            <a:pPr>
              <a:buFont typeface="Arial" panose="020B0604020202020204" pitchFamily="34" charset="0"/>
              <a:buChar char="•"/>
            </a:pPr>
            <a:r>
              <a:rPr lang="en-US" sz="1600" dirty="0">
                <a:solidFill>
                  <a:schemeClr val="tx1"/>
                </a:solidFill>
              </a:rPr>
              <a:t>SP6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163692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MAP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24/1226</a:t>
            </a:r>
            <a:r>
              <a:rPr lang="en-GB" sz="1400" dirty="0"/>
              <a:t> </a:t>
            </a:r>
            <a:r>
              <a:rPr lang="en-GB" sz="1400" b="0" i="0" u="none" strike="noStrike" kern="1200" dirty="0">
                <a:solidFill>
                  <a:srgbClr val="000000"/>
                </a:solidFill>
                <a:effectLst/>
                <a:ea typeface="MS Gothic" panose="020B0609070205080204" pitchFamily="49" charset="-128"/>
              </a:rPr>
              <a:t>ICF-ICR design</a:t>
            </a:r>
            <a:r>
              <a:rPr lang="en-GB" sz="1400" dirty="0"/>
              <a:t> 							</a:t>
            </a:r>
            <a:r>
              <a:rPr lang="en-GB" sz="1400" b="0" i="0" u="none" strike="noStrike" kern="1200" dirty="0">
                <a:solidFill>
                  <a:srgbClr val="000000"/>
                </a:solidFill>
                <a:effectLst/>
                <a:ea typeface="MS Gothic" panose="020B0609070205080204" pitchFamily="49" charset="-128"/>
              </a:rPr>
              <a:t>Cariou, Laurent</a:t>
            </a:r>
            <a:r>
              <a:rPr lang="en-GB"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24/1247</a:t>
            </a:r>
            <a:r>
              <a:rPr lang="en-GB" sz="1400" dirty="0"/>
              <a:t> </a:t>
            </a:r>
            <a:r>
              <a:rPr lang="en-GB" sz="1400" b="0" i="0" u="none" strike="noStrike" kern="1200" dirty="0">
                <a:solidFill>
                  <a:srgbClr val="000000"/>
                </a:solidFill>
                <a:effectLst/>
                <a:ea typeface="MS Gothic" panose="020B0609070205080204" pitchFamily="49" charset="-128"/>
              </a:rPr>
              <a:t>ICF ICR Design For Coex</a:t>
            </a:r>
            <a:r>
              <a:rPr lang="en-GB" sz="1400" dirty="0"/>
              <a:t> 					</a:t>
            </a:r>
            <a:r>
              <a:rPr lang="en-GB" sz="1400" b="0" i="0" u="none" strike="noStrike" kern="1200" dirty="0">
                <a:solidFill>
                  <a:srgbClr val="000000"/>
                </a:solidFill>
                <a:effectLst/>
                <a:ea typeface="MS Gothic" panose="020B0609070205080204" pitchFamily="49" charset="-128"/>
              </a:rPr>
              <a:t>Abdel Ajami</a:t>
            </a:r>
            <a:r>
              <a:rPr lang="en-GB"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24/1309</a:t>
            </a:r>
            <a:r>
              <a:rPr lang="en-US" sz="1400" dirty="0">
                <a:effectLst/>
              </a:rPr>
              <a:t> </a:t>
            </a:r>
            <a:r>
              <a:rPr lang="en-GB" sz="1400" b="0" i="0" u="none" strike="noStrike" kern="1200" dirty="0">
                <a:solidFill>
                  <a:srgbClr val="000000"/>
                </a:solidFill>
                <a:effectLst/>
                <a:ea typeface="MS Gothic" panose="020B0609070205080204" pitchFamily="49" charset="-128"/>
              </a:rPr>
              <a:t>IDC Operation Follow-Up</a:t>
            </a:r>
            <a:r>
              <a:rPr lang="en-US" sz="1400" dirty="0">
                <a:effectLst/>
              </a:rPr>
              <a:t> 					</a:t>
            </a:r>
            <a:r>
              <a:rPr lang="en-GB" sz="1400" b="0" i="0" u="none" strike="noStrike" kern="1200" dirty="0">
                <a:solidFill>
                  <a:srgbClr val="000000"/>
                </a:solidFill>
                <a:effectLst/>
                <a:ea typeface="MS Gothic" panose="020B0609070205080204" pitchFamily="49" charset="-128"/>
              </a:rPr>
              <a:t>Jeongki Kim</a:t>
            </a:r>
            <a:r>
              <a:rPr lang="en-US" sz="1400" dirty="0">
                <a:effectLst/>
              </a:rPr>
              <a:t>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24/1421</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Follow-up on Peer-to-Peer TWT for Handling Co-Ex</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Rubayet Shafin</a:t>
            </a:r>
            <a:r>
              <a:rPr lang="en-US" sz="1400" strike="sngStrike" dirty="0">
                <a:solidFill>
                  <a:srgbClr val="FF0000"/>
                </a:solidFill>
                <a:effectLst/>
              </a:rPr>
              <a:t> </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Giovanni Chisci </a:t>
            </a:r>
            <a:r>
              <a:rPr lang="en-US" sz="1400" dirty="0"/>
              <a:t> – </a:t>
            </a:r>
            <a:r>
              <a:rPr lang="en-GB" sz="1400" dirty="0"/>
              <a:t>Roaming </a:t>
            </a:r>
            <a:endParaRPr lang="en-US" sz="1400" dirty="0"/>
          </a:p>
          <a:p>
            <a:pPr marL="0" indent="0"/>
            <a:r>
              <a:rPr lang="en-GB" sz="1400" b="0" i="0" u="none" strike="noStrike" dirty="0">
                <a:solidFill>
                  <a:srgbClr val="000000"/>
                </a:solidFill>
                <a:effectLst/>
              </a:rPr>
              <a:t>24/0052, 23/1884, 23/1996, 24/830, 24/0083, 24/0101, 24/0396, 24/0655, 23/2157</a:t>
            </a:r>
            <a:r>
              <a:rPr lang="en-GB" sz="1400" dirty="0"/>
              <a:t> </a:t>
            </a:r>
            <a:endParaRPr lang="en-US" sz="1400" dirty="0"/>
          </a:p>
          <a:p>
            <a:pPr>
              <a:buFont typeface="Arial" panose="020B0604020202020204" pitchFamily="34" charset="0"/>
              <a:buChar char="•"/>
            </a:pPr>
            <a:r>
              <a:rPr lang="en-US" sz="1400" dirty="0"/>
              <a:t>SP2 – </a:t>
            </a:r>
            <a:r>
              <a:rPr lang="en-GB" sz="1400" dirty="0"/>
              <a:t>Dibakar Das </a:t>
            </a:r>
            <a:r>
              <a:rPr lang="en-US" sz="1400" dirty="0"/>
              <a:t> – </a:t>
            </a:r>
            <a:r>
              <a:rPr lang="en-GB" sz="1400" dirty="0"/>
              <a:t>MAP </a:t>
            </a:r>
            <a:endParaRPr lang="en-US" sz="1400" dirty="0"/>
          </a:p>
          <a:p>
            <a:pPr marL="0" indent="0"/>
            <a:r>
              <a:rPr lang="en-GB" sz="1400" b="0" i="0" u="none" strike="noStrike" dirty="0">
                <a:solidFill>
                  <a:srgbClr val="000000"/>
                </a:solidFill>
                <a:effectLst/>
              </a:rPr>
              <a:t>11/23/1993</a:t>
            </a:r>
            <a:r>
              <a:rPr lang="en-GB" sz="1400" dirty="0"/>
              <a:t> </a:t>
            </a:r>
            <a:endParaRPr lang="en-US" sz="1400" dirty="0"/>
          </a:p>
          <a:p>
            <a:pPr>
              <a:buFont typeface="Arial" panose="020B0604020202020204" pitchFamily="34" charset="0"/>
              <a:buChar char="•"/>
            </a:pPr>
            <a:r>
              <a:rPr lang="en-US" sz="1400" dirty="0"/>
              <a:t>SP3 – </a:t>
            </a:r>
            <a:r>
              <a:rPr lang="en-GB" sz="1400" dirty="0"/>
              <a:t>Jay Yang </a:t>
            </a:r>
            <a:r>
              <a:rPr lang="en-US" sz="1400" dirty="0"/>
              <a:t> – </a:t>
            </a:r>
            <a:r>
              <a:rPr lang="en-GB" sz="1400" dirty="0"/>
              <a:t>MAP </a:t>
            </a:r>
            <a:endParaRPr lang="en-US" sz="1400" dirty="0"/>
          </a:p>
          <a:p>
            <a:pPr marL="0" indent="0"/>
            <a:r>
              <a:rPr lang="pt-BR" sz="1400" b="0" i="0" u="none" strike="noStrike" dirty="0">
                <a:solidFill>
                  <a:srgbClr val="000000"/>
                </a:solidFill>
                <a:effectLst/>
              </a:rPr>
              <a:t>23/1837r2, 24/1389r0,24/1217r2,24/842r0,24/843r0, 24/1016r2 (update 11/08)</a:t>
            </a:r>
            <a:r>
              <a:rPr lang="pt-BR"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SP6 – </a:t>
            </a:r>
            <a:r>
              <a:rPr lang="en-GB" sz="1400" dirty="0"/>
              <a:t>Giovanni Chisci </a:t>
            </a:r>
            <a:r>
              <a:rPr lang="en-US" sz="1400" dirty="0"/>
              <a:t> – </a:t>
            </a:r>
            <a:r>
              <a:rPr lang="en-GB" sz="1400" dirty="0"/>
              <a:t>MAP </a:t>
            </a:r>
          </a:p>
          <a:p>
            <a:pPr marL="0" indent="0"/>
            <a:r>
              <a:rPr lang="en-GB" sz="1400" b="0" i="0" u="none" strike="noStrike" dirty="0">
                <a:solidFill>
                  <a:srgbClr val="000000"/>
                </a:solidFill>
                <a:effectLst/>
              </a:rPr>
              <a:t>??</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ELR (1 hr)</a:t>
            </a:r>
          </a:p>
          <a:p>
            <a:pPr lvl="0">
              <a:buFont typeface="Arial" panose="020B0604020202020204" pitchFamily="34" charset="0"/>
              <a:buChar char="•"/>
            </a:pPr>
            <a:r>
              <a:rPr lang="en-GB" sz="1600" dirty="0"/>
              <a:t>Submissions – CBF Sounding Part 2 + Preamble</a:t>
            </a:r>
          </a:p>
          <a:p>
            <a:pPr lvl="1">
              <a:buFont typeface="Arial" panose="020B0604020202020204" pitchFamily="34" charset="0"/>
              <a:buChar char="•"/>
            </a:pPr>
            <a:r>
              <a:rPr lang="en-GB" sz="1400" dirty="0">
                <a:solidFill>
                  <a:srgbClr val="FF0000"/>
                </a:solidFill>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2"/>
              </a:rPr>
              <a:t>24/1843</a:t>
            </a:r>
            <a:r>
              <a:rPr lang="en-GB" sz="1400" dirty="0">
                <a:solidFill>
                  <a:schemeClr val="tx1"/>
                </a:solidFill>
              </a:rPr>
              <a:t>	OBSS sounding for C-BF						Insik Jung</a:t>
            </a:r>
          </a:p>
          <a:p>
            <a:pPr lvl="1">
              <a:buFont typeface="Arial" panose="020B0604020202020204" pitchFamily="34" charset="0"/>
              <a:buChar char="•"/>
            </a:pPr>
            <a:r>
              <a:rPr lang="en-US" sz="1400" dirty="0">
                <a:hlinkClick r:id="rId3"/>
              </a:rPr>
              <a:t>24/1644</a:t>
            </a:r>
            <a:r>
              <a:rPr lang="en-US" sz="1400" dirty="0"/>
              <a:t>	Compact User field encodings						Brian Hart</a:t>
            </a:r>
          </a:p>
          <a:p>
            <a:pPr lvl="1">
              <a:buFont typeface="Arial" panose="020B0604020202020204" pitchFamily="34" charset="0"/>
              <a:buChar char="•"/>
            </a:pPr>
            <a:r>
              <a:rPr lang="en-US" sz="1400" dirty="0">
                <a:hlinkClick r:id="rId4"/>
              </a:rPr>
              <a:t>24/1645</a:t>
            </a:r>
            <a:r>
              <a:rPr lang="en-US" sz="1400" dirty="0"/>
              <a:t>	Compact User field encodings - detailed examples			Brian Hart</a:t>
            </a:r>
            <a:endParaRPr lang="en-US" sz="1400" b="1"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24/1826</a:t>
            </a:r>
            <a:r>
              <a:rPr lang="en-GB" sz="1400" b="0" i="0" u="none" strike="noStrike" kern="1200" dirty="0">
                <a:solidFill>
                  <a:srgbClr val="FF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5 bit MCS Table 								Ron Porat</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Lin Yang – ELR</a:t>
            </a:r>
          </a:p>
          <a:p>
            <a:pPr marL="0" indent="0"/>
            <a:r>
              <a:rPr lang="en-GB" sz="1800" b="0" i="0" u="none" strike="noStrike" dirty="0">
                <a:solidFill>
                  <a:srgbClr val="000000"/>
                </a:solidFill>
                <a:effectLst/>
                <a:latin typeface="Times New Roman" panose="02020603050405020304" pitchFamily="18" charset="0"/>
              </a:rPr>
              <a:t>24/1478</a:t>
            </a:r>
            <a:r>
              <a:rPr lang="en-GB" sz="1200" dirty="0"/>
              <a:t> </a:t>
            </a:r>
            <a:endParaRPr lang="en-US" sz="1600" dirty="0"/>
          </a:p>
          <a:p>
            <a:pPr>
              <a:buFont typeface="Arial" panose="020B0604020202020204" pitchFamily="34" charset="0"/>
              <a:buChar char="•"/>
            </a:pPr>
            <a:r>
              <a:rPr lang="en-US" sz="1600" dirty="0"/>
              <a:t>SP2 – Wook Bong Lee – ELR</a:t>
            </a:r>
          </a:p>
          <a:p>
            <a:pPr marL="0" indent="0"/>
            <a:r>
              <a:rPr lang="en-GB" sz="1800" b="0" i="0" u="none" strike="noStrike" dirty="0">
                <a:solidFill>
                  <a:srgbClr val="000000"/>
                </a:solidFill>
                <a:effectLst/>
                <a:latin typeface="Times New Roman" panose="02020603050405020304" pitchFamily="18" charset="0"/>
              </a:rPr>
              <a:t>24/1573</a:t>
            </a:r>
            <a:r>
              <a:rPr lang="en-GB" sz="1200" dirty="0"/>
              <a:t> </a:t>
            </a:r>
          </a:p>
          <a:p>
            <a:pPr>
              <a:buFont typeface="Arial" panose="020B0604020202020204" pitchFamily="34" charset="0"/>
              <a:buChar char="•"/>
            </a:pPr>
            <a:r>
              <a:rPr lang="en-US" sz="1600" dirty="0"/>
              <a:t>SP4 – Wook Bong Lee – ELR</a:t>
            </a:r>
          </a:p>
          <a:p>
            <a:pPr marL="0" indent="0"/>
            <a:r>
              <a:rPr lang="en-GB" sz="1800" b="0" i="0" u="none" strike="noStrike" dirty="0">
                <a:solidFill>
                  <a:srgbClr val="000000"/>
                </a:solidFill>
                <a:effectLst/>
                <a:latin typeface="Times New Roman" panose="02020603050405020304" pitchFamily="18" charset="0"/>
              </a:rPr>
              <a:t>24/1573</a:t>
            </a:r>
            <a:r>
              <a:rPr lang="en-GB" sz="1200" dirty="0"/>
              <a:t> </a:t>
            </a:r>
            <a:endParaRPr lang="en-US" sz="1600" dirty="0"/>
          </a:p>
          <a:p>
            <a:pPr>
              <a:buFont typeface="Arial" panose="020B0604020202020204" pitchFamily="34" charset="0"/>
              <a:buChar char="•"/>
            </a:pPr>
            <a:r>
              <a:rPr lang="en-US" sz="1600" dirty="0"/>
              <a:t>SP5 – Shengquan Hu– ELR</a:t>
            </a:r>
          </a:p>
          <a:p>
            <a:pPr marL="0" indent="0"/>
            <a:r>
              <a:rPr lang="en-GB" sz="1800" b="0" i="0" u="none" strike="noStrike" dirty="0">
                <a:solidFill>
                  <a:srgbClr val="000000"/>
                </a:solidFill>
                <a:effectLst/>
                <a:latin typeface="Times New Roman" panose="02020603050405020304" pitchFamily="18" charset="0"/>
              </a:rPr>
              <a:t>24/1488r1</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 Juan Fang – ELR</a:t>
            </a:r>
          </a:p>
          <a:p>
            <a:pPr marL="0" indent="0"/>
            <a:r>
              <a:rPr lang="en-GB" sz="1800" b="0" i="0" u="none" strike="noStrike" dirty="0">
                <a:solidFill>
                  <a:srgbClr val="000000"/>
                </a:solidFill>
                <a:effectLst/>
                <a:latin typeface="Times New Roman" panose="02020603050405020304" pitchFamily="18" charset="0"/>
              </a:rPr>
              <a:t>24/1590</a:t>
            </a:r>
            <a:endParaRPr lang="en-US" sz="1600" dirty="0"/>
          </a:p>
          <a:p>
            <a:pPr>
              <a:buFont typeface="Arial" panose="020B0604020202020204" pitchFamily="34" charset="0"/>
              <a:buChar char="•"/>
            </a:pPr>
            <a:r>
              <a:rPr lang="en-US" sz="1600" dirty="0"/>
              <a:t>SP5 – Rethna Pulikkoonattu – ELR</a:t>
            </a:r>
          </a:p>
          <a:p>
            <a:pPr marL="0" indent="0"/>
            <a:r>
              <a:rPr lang="en-GB" sz="1800" b="0" i="0" u="none" strike="noStrike" dirty="0">
                <a:solidFill>
                  <a:srgbClr val="000000"/>
                </a:solidFill>
                <a:effectLst/>
                <a:latin typeface="Times New Roman" panose="02020603050405020304" pitchFamily="18" charset="0"/>
              </a:rPr>
              <a:t>24/1571r1</a:t>
            </a:r>
            <a:endParaRPr lang="en-US" sz="1600" dirty="0"/>
          </a:p>
          <a:p>
            <a:pPr>
              <a:buFont typeface="Arial" panose="020B0604020202020204" pitchFamily="34" charset="0"/>
              <a:buChar char="•"/>
            </a:pPr>
            <a:r>
              <a:rPr lang="en-US" sz="1600" dirty="0"/>
              <a:t>SP6 – Hari Ram Balakrishnan – ELR</a:t>
            </a:r>
          </a:p>
          <a:p>
            <a:pPr marL="0" indent="0"/>
            <a:r>
              <a:rPr lang="en-GB" sz="1800" b="0" i="0" u="none" strike="noStrike" dirty="0">
                <a:solidFill>
                  <a:srgbClr val="000000"/>
                </a:solidFill>
                <a:effectLst/>
                <a:latin typeface="Times New Roman" panose="02020603050405020304" pitchFamily="18" charset="0"/>
              </a:rPr>
              <a:t>24/1952</a:t>
            </a:r>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884675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24/1445</a:t>
            </a:r>
            <a:r>
              <a:rPr lang="en-GB" sz="1400" dirty="0"/>
              <a:t> </a:t>
            </a:r>
            <a:r>
              <a:rPr lang="en-GB" sz="1400" b="0" i="0" u="none" strike="noStrike" kern="1200" dirty="0">
                <a:solidFill>
                  <a:srgbClr val="000000"/>
                </a:solidFill>
                <a:effectLst/>
                <a:ea typeface="MS Gothic" panose="020B0609070205080204" pitchFamily="49" charset="-128"/>
              </a:rPr>
              <a:t>Indication for-</a:t>
            </a:r>
            <a:r>
              <a:rPr lang="en-GB" sz="1400" b="0" i="0" u="none" strike="noStrike" kern="1200" dirty="0" err="1">
                <a:solidFill>
                  <a:srgbClr val="000000"/>
                </a:solidFill>
                <a:effectLst/>
                <a:ea typeface="MS Gothic" panose="020B0609070205080204" pitchFamily="49" charset="-128"/>
              </a:rPr>
              <a:t>coex</a:t>
            </a:r>
            <a:r>
              <a:rPr lang="en-GB" sz="1400" b="0" i="0" u="none" strike="noStrike" kern="1200" dirty="0">
                <a:solidFill>
                  <a:srgbClr val="000000"/>
                </a:solidFill>
                <a:effectLst/>
                <a:ea typeface="MS Gothic" panose="020B0609070205080204" pitchFamily="49" charset="-128"/>
              </a:rPr>
              <a:t>-event</a:t>
            </a:r>
            <a:r>
              <a:rPr lang="en-GB" sz="1400" dirty="0"/>
              <a:t> 						</a:t>
            </a:r>
            <a:r>
              <a:rPr lang="en-GB" sz="1400" b="0" i="0" u="none" strike="noStrike" kern="1200" dirty="0">
                <a:solidFill>
                  <a:srgbClr val="000000"/>
                </a:solidFill>
                <a:effectLst/>
                <a:ea typeface="MS Gothic" panose="020B0609070205080204" pitchFamily="49" charset="-128"/>
              </a:rPr>
              <a:t>Xiangxin Gu</a:t>
            </a:r>
          </a:p>
          <a:p>
            <a:pPr lvl="1">
              <a:buFont typeface="Arial" panose="020B0604020202020204" pitchFamily="34" charset="0"/>
              <a:buChar char="•"/>
            </a:pPr>
            <a:r>
              <a:rPr lang="fr-FR"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24/1447</a:t>
            </a:r>
            <a:r>
              <a:rPr lang="fr-FR" sz="1400" strike="sngStrike" dirty="0">
                <a:solidFill>
                  <a:srgbClr val="FF0000"/>
                </a:solidFill>
              </a:rPr>
              <a:t> </a:t>
            </a:r>
            <a:r>
              <a:rPr lang="fr-FR" sz="1400" b="0" i="0" u="none" strike="sngStrike" kern="1200" dirty="0">
                <a:solidFill>
                  <a:srgbClr val="FF0000"/>
                </a:solidFill>
                <a:effectLst/>
                <a:ea typeface="MS Gothic" panose="020B0609070205080204" pitchFamily="49" charset="-128"/>
              </a:rPr>
              <a:t>In-</a:t>
            </a:r>
            <a:r>
              <a:rPr lang="fr-FR" sz="1400" b="0" i="0" u="none" strike="sngStrike" kern="1200" dirty="0" err="1">
                <a:solidFill>
                  <a:srgbClr val="FF0000"/>
                </a:solidFill>
                <a:effectLst/>
                <a:ea typeface="MS Gothic" panose="020B0609070205080204" pitchFamily="49" charset="-128"/>
              </a:rPr>
              <a:t>Device</a:t>
            </a:r>
            <a:r>
              <a:rPr lang="fr-FR" sz="1400" b="0" i="0" u="none" strike="sngStrike" kern="1200" dirty="0">
                <a:solidFill>
                  <a:srgbClr val="FF0000"/>
                </a:solidFill>
                <a:effectLst/>
                <a:ea typeface="MS Gothic" panose="020B0609070205080204" pitchFamily="49" charset="-128"/>
              </a:rPr>
              <a:t> Coexistence Indication</a:t>
            </a:r>
            <a:r>
              <a:rPr lang="fr-FR" sz="1400" strike="sngStrike" dirty="0">
                <a:solidFill>
                  <a:srgbClr val="FF0000"/>
                </a:solidFill>
              </a:rPr>
              <a:t> 					</a:t>
            </a:r>
            <a:r>
              <a:rPr lang="fr-FR" sz="1400" b="0" i="0" u="none" strike="sngStrike" kern="1200" dirty="0" err="1">
                <a:solidFill>
                  <a:srgbClr val="FF0000"/>
                </a:solidFill>
                <a:effectLst/>
                <a:ea typeface="MS Gothic" panose="020B0609070205080204" pitchFamily="49" charset="-128"/>
              </a:rPr>
              <a:t>Yongsen</a:t>
            </a:r>
            <a:r>
              <a:rPr lang="fr-FR" sz="1400" b="0" i="0" u="none" strike="sngStrike" kern="1200" dirty="0">
                <a:solidFill>
                  <a:srgbClr val="FF0000"/>
                </a:solidFill>
                <a:effectLst/>
                <a:ea typeface="MS Gothic" panose="020B0609070205080204" pitchFamily="49" charset="-128"/>
              </a:rPr>
              <a:t> Ma</a:t>
            </a:r>
            <a:r>
              <a:rPr lang="fr-FR"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24/1448</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Options for In-Device Coexistence Indication</a:t>
            </a:r>
            <a:r>
              <a:rPr lang="en-GB" sz="1400" strike="sngStrike" dirty="0">
                <a:solidFill>
                  <a:srgbClr val="FF0000"/>
                </a:solidFill>
              </a:rPr>
              <a:t> 			</a:t>
            </a:r>
            <a:r>
              <a:rPr lang="en-GB" sz="1400" b="0" i="0" u="none" strike="sngStrike" kern="1200" dirty="0" err="1">
                <a:solidFill>
                  <a:srgbClr val="FF0000"/>
                </a:solidFill>
                <a:effectLst/>
                <a:ea typeface="MS Gothic" panose="020B0609070205080204" pitchFamily="49" charset="-128"/>
              </a:rPr>
              <a:t>Yongsen</a:t>
            </a:r>
            <a:r>
              <a:rPr lang="en-GB" sz="1400" b="0" i="0" u="none" strike="sngStrike" kern="1200" dirty="0">
                <a:solidFill>
                  <a:srgbClr val="FF0000"/>
                </a:solidFill>
                <a:effectLst/>
                <a:ea typeface="MS Gothic" panose="020B0609070205080204" pitchFamily="49" charset="-128"/>
              </a:rPr>
              <a:t> Ma</a:t>
            </a:r>
            <a:r>
              <a:rPr lang="en-GB"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24/1490</a:t>
            </a:r>
            <a:r>
              <a:rPr lang="en-US" sz="1400" dirty="0"/>
              <a:t> </a:t>
            </a:r>
            <a:r>
              <a:rPr lang="en-US" sz="1400" b="0" i="0" u="none" strike="noStrike" kern="1200" dirty="0">
                <a:solidFill>
                  <a:srgbClr val="000000"/>
                </a:solidFill>
                <a:effectLst/>
                <a:ea typeface="MS Gothic" panose="020B0609070205080204" pitchFamily="49" charset="-128"/>
              </a:rPr>
              <a:t>More Consideration of ICR/CRF for in-device-coexistence</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r>
              <a:rPr lang="en-US" sz="1400" dirty="0"/>
              <a:t> </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23/1836r3</a:t>
            </a:r>
            <a:r>
              <a:rPr lang="en-GB" sz="1400" dirty="0"/>
              <a:t> </a:t>
            </a:r>
            <a:endParaRPr lang="en-US" sz="1400" dirty="0"/>
          </a:p>
          <a:p>
            <a:pPr>
              <a:buFont typeface="Arial" panose="020B0604020202020204" pitchFamily="34" charset="0"/>
              <a:buChar char="•"/>
            </a:pPr>
            <a:r>
              <a:rPr lang="en-US" sz="1400" dirty="0"/>
              <a:t>SP2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SP3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41881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SP5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SP6 – </a:t>
            </a:r>
            <a:r>
              <a:rPr lang="en-GB" sz="1400" dirty="0"/>
              <a:t>Giovanni Chisci C-RTWT</a:t>
            </a:r>
          </a:p>
          <a:p>
            <a:pPr marL="0" indent="0"/>
            <a:r>
              <a:rPr lang="en-GB" sz="1400" b="0" i="0" u="none" strike="noStrike" dirty="0">
                <a:solidFill>
                  <a:srgbClr val="000000"/>
                </a:solidFill>
                <a:effectLst/>
              </a:rPr>
              <a:t>??</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SP2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SP3 – Ron Porat – CBF</a:t>
            </a:r>
          </a:p>
          <a:p>
            <a:pPr marL="0" indent="0"/>
            <a:r>
              <a:rPr lang="en-GB" sz="1800" b="0" i="0" u="none" strike="noStrike" dirty="0">
                <a:solidFill>
                  <a:srgbClr val="000000"/>
                </a:solidFill>
                <a:effectLst/>
                <a:latin typeface="Times New Roman" panose="02020603050405020304" pitchFamily="18" charset="0"/>
              </a:rPr>
              <a:t>24/1568</a:t>
            </a:r>
          </a:p>
          <a:p>
            <a:pPr>
              <a:buFont typeface="Arial" panose="020B0604020202020204" pitchFamily="34" charset="0"/>
              <a:buChar char="•"/>
            </a:pPr>
            <a:r>
              <a:rPr lang="en-US" sz="1600" dirty="0"/>
              <a:t>SP4 – Ron Porat – CBF</a:t>
            </a:r>
          </a:p>
          <a:p>
            <a:pPr marL="0" indent="0"/>
            <a:r>
              <a:rPr lang="en-GB" sz="1800" b="0" i="0" u="none" strike="noStrike" dirty="0">
                <a:solidFill>
                  <a:srgbClr val="000000"/>
                </a:solidFill>
                <a:effectLst/>
                <a:latin typeface="Times New Roman" panose="02020603050405020304" pitchFamily="18" charset="0"/>
              </a:rPr>
              <a:t>24/1568</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SP6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SP7 – Sameer Vermani – CBF</a:t>
            </a:r>
          </a:p>
          <a:p>
            <a:pPr marL="0" indent="0"/>
            <a:r>
              <a:rPr lang="en-GB" sz="1800" b="0" i="0" u="none" strike="noStrike" dirty="0">
                <a:solidFill>
                  <a:srgbClr val="000000"/>
                </a:solidFill>
                <a:effectLst/>
                <a:latin typeface="Times New Roman" panose="02020603050405020304" pitchFamily="18" charset="0"/>
              </a:rPr>
              <a:t>1542r0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62718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C-RTWT + Coexistence (1 hr)</a:t>
            </a:r>
          </a:p>
          <a:p>
            <a:pPr lvl="0">
              <a:buFont typeface="Arial" panose="020B0604020202020204" pitchFamily="34" charset="0"/>
              <a:buChar char="•"/>
            </a:pPr>
            <a:r>
              <a:rPr lang="en-GB" sz="1600" dirty="0"/>
              <a:t>Submissions – Coex Part 4</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24/1504</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Aperiodic In-device Coexistence</a:t>
            </a:r>
            <a:r>
              <a:rPr lang="en-US" sz="1400" dirty="0">
                <a:effectLst/>
              </a:rPr>
              <a:t> 		</a:t>
            </a:r>
            <a:r>
              <a:rPr lang="en-GB" sz="1400" b="0" i="0" u="none" strike="noStrike" kern="1200" dirty="0" err="1">
                <a:solidFill>
                  <a:srgbClr val="000000"/>
                </a:solidFill>
                <a:effectLst/>
                <a:ea typeface="MS Gothic" panose="020B0609070205080204" pitchFamily="49" charset="-128"/>
              </a:rPr>
              <a:t>Hyeonjun</a:t>
            </a:r>
            <a:r>
              <a:rPr lang="en-GB" sz="1400" b="0" i="0" u="none" strike="noStrike" kern="1200" dirty="0">
                <a:solidFill>
                  <a:srgbClr val="000000"/>
                </a:solidFill>
                <a:effectLst/>
                <a:ea typeface="MS Gothic" panose="020B0609070205080204" pitchFamily="49" charset="-128"/>
              </a:rPr>
              <a:t> Sung</a:t>
            </a:r>
            <a:r>
              <a:rPr lang="en-US" sz="1400" dirty="0">
                <a:effectLst/>
              </a:rPr>
              <a:t> </a:t>
            </a:r>
            <a:endParaRPr lang="en-GB" sz="1400" dirty="0">
              <a:effectLst/>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8"/>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VIGER Pascal </a:t>
            </a:r>
            <a:r>
              <a:rPr lang="en-US" sz="1400" dirty="0"/>
              <a:t> – </a:t>
            </a:r>
            <a:r>
              <a:rPr lang="en-GB" sz="1400" dirty="0"/>
              <a:t>C-RTWT </a:t>
            </a:r>
            <a:endParaRPr lang="en-US" sz="1400" dirty="0"/>
          </a:p>
          <a:p>
            <a:pPr marL="0" indent="0"/>
            <a:r>
              <a:rPr lang="en-GB" sz="1400" b="0" i="0" u="none" strike="noStrike" dirty="0">
                <a:solidFill>
                  <a:srgbClr val="000000"/>
                </a:solidFill>
                <a:effectLst/>
              </a:rPr>
              <a:t>24/742r1, 24/538r1, 24/1259r2, 24/1435r0</a:t>
            </a:r>
            <a:endParaRPr lang="en-US" sz="1400" dirty="0"/>
          </a:p>
          <a:p>
            <a:pPr>
              <a:buFont typeface="Arial" panose="020B0604020202020204" pitchFamily="34" charset="0"/>
              <a:buChar char="•"/>
            </a:pPr>
            <a:r>
              <a:rPr lang="en-US" sz="1400" dirty="0"/>
              <a:t>SP2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a:buFont typeface="Arial" panose="020B0604020202020204" pitchFamily="34" charset="0"/>
              <a:buChar char="•"/>
            </a:pPr>
            <a:r>
              <a:rPr lang="en-US" sz="1400" dirty="0"/>
              <a:t>SP3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63029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SP5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SP6 – </a:t>
            </a:r>
            <a:r>
              <a:rPr lang="en-GB" sz="1400" dirty="0"/>
              <a:t>Sherief Helwa </a:t>
            </a:r>
            <a:r>
              <a:rPr lang="en-US" sz="1400" dirty="0"/>
              <a:t> – </a:t>
            </a:r>
            <a:r>
              <a:rPr lang="en-GB" sz="1400" dirty="0"/>
              <a:t>Coexistence </a:t>
            </a:r>
          </a:p>
          <a:p>
            <a:pPr marL="0" indent="0"/>
            <a:r>
              <a:rPr lang="en-GB" sz="1400" b="0" i="0" u="none" strike="noStrike" dirty="0">
                <a:solidFill>
                  <a:srgbClr val="000000"/>
                </a:solidFill>
                <a:effectLst/>
              </a:rPr>
              <a:t>24/543, 24/857, 24/1226, 24/1247, 24/1558</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18537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Sameer Vermani – CBF</a:t>
            </a:r>
          </a:p>
          <a:p>
            <a:pPr marL="0" indent="0"/>
            <a:r>
              <a:rPr lang="en-GB" sz="1800" b="0" i="0" u="none" strike="noStrike" dirty="0">
                <a:solidFill>
                  <a:srgbClr val="000000"/>
                </a:solidFill>
                <a:effectLst/>
                <a:latin typeface="Times New Roman" panose="02020603050405020304" pitchFamily="18" charset="0"/>
              </a:rPr>
              <a:t>1542r0</a:t>
            </a:r>
          </a:p>
          <a:p>
            <a:pPr>
              <a:buFont typeface="Arial" panose="020B0604020202020204" pitchFamily="34" charset="0"/>
              <a:buChar char="•"/>
            </a:pPr>
            <a:r>
              <a:rPr lang="en-US" sz="1600" dirty="0"/>
              <a:t>SP2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600" dirty="0"/>
          </a:p>
          <a:p>
            <a:pPr>
              <a:buFont typeface="Arial" panose="020B0604020202020204" pitchFamily="34" charset="0"/>
              <a:buChar char="•"/>
            </a:pPr>
            <a:r>
              <a:rPr lang="en-US" sz="1600" dirty="0"/>
              <a:t>SP3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8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pPr marL="0" indent="0"/>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820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24/1241</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Control Frames for 11bn</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Rubayet Shafin</a:t>
            </a:r>
            <a:r>
              <a:rPr lang="en-US" sz="1400" strike="sngStrike" dirty="0">
                <a:solidFill>
                  <a:srgbClr val="FF0000"/>
                </a:solidFill>
                <a:effectLst/>
              </a:rPr>
              <a:t> </a:t>
            </a:r>
            <a:endParaRPr lang="en-GB" sz="1400" strike="sngStrike" dirty="0">
              <a:solidFill>
                <a:srgbClr val="FF0000"/>
              </a:solidFill>
              <a:effectLst/>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24/1251</a:t>
            </a:r>
            <a:r>
              <a:rPr lang="en-US" sz="1400" dirty="0"/>
              <a:t> </a:t>
            </a:r>
            <a:r>
              <a:rPr lang="en-US" sz="1400" b="0" i="0" u="none" strike="noStrike" kern="1200" dirty="0">
                <a:solidFill>
                  <a:srgbClr val="000000"/>
                </a:solidFill>
                <a:effectLst/>
                <a:ea typeface="MS Gothic" panose="020B0609070205080204" pitchFamily="49" charset="-128"/>
              </a:rPr>
              <a:t>Flexible Control Frames - Follow Up</a:t>
            </a:r>
            <a:r>
              <a:rPr lang="en-US" sz="1400" dirty="0"/>
              <a:t> 			</a:t>
            </a:r>
            <a:r>
              <a:rPr lang="en-US" sz="1400" b="0" i="0" u="none" strike="noStrike" kern="1200" dirty="0">
                <a:solidFill>
                  <a:srgbClr val="000000"/>
                </a:solidFill>
                <a:effectLst/>
                <a:ea typeface="MS Gothic" panose="020B0609070205080204" pitchFamily="49" charset="-128"/>
              </a:rPr>
              <a:t>Sherief Helwa</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24/1464</a:t>
            </a:r>
            <a:r>
              <a:rPr lang="en-US" sz="1400" dirty="0">
                <a:effectLst/>
              </a:rPr>
              <a:t> </a:t>
            </a:r>
            <a:r>
              <a:rPr lang="en-GB" sz="1400" b="0" i="0" u="none" strike="noStrike" kern="1200" dirty="0">
                <a:solidFill>
                  <a:srgbClr val="000000"/>
                </a:solidFill>
                <a:effectLst/>
                <a:ea typeface="MS Gothic" panose="020B0609070205080204" pitchFamily="49" charset="-128"/>
              </a:rPr>
              <a:t>Discussion on ICF</a:t>
            </a:r>
            <a:r>
              <a:rPr lang="en-US" sz="1400" dirty="0">
                <a:effectLst/>
              </a:rPr>
              <a:t> 						</a:t>
            </a:r>
            <a:r>
              <a:rPr lang="en-GB" sz="1400" b="0" i="0" u="none" strike="noStrike" kern="1200" dirty="0">
                <a:solidFill>
                  <a:srgbClr val="000000"/>
                </a:solidFill>
                <a:effectLst/>
                <a:ea typeface="MS Gothic" panose="020B0609070205080204" pitchFamily="49" charset="-128"/>
              </a:rPr>
              <a:t>Insun Jang</a:t>
            </a:r>
            <a:r>
              <a:rPr lang="en-US" sz="1400" dirty="0">
                <a:effectLst/>
              </a:rPr>
              <a:t> </a:t>
            </a:r>
            <a:endParaRPr lang="en-US" sz="1400" kern="1200" dirty="0">
              <a:ea typeface="MS Gothic" panose="020B0609070205080204" pitchFamily="49" charset="-128"/>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24/1583</a:t>
            </a:r>
            <a:r>
              <a:rPr lang="en-US" sz="1400" dirty="0">
                <a:effectLst/>
              </a:rPr>
              <a:t> </a:t>
            </a:r>
            <a:r>
              <a:rPr lang="en-GB" sz="1400" b="0" i="0" u="none" strike="noStrike" kern="1200" dirty="0">
                <a:solidFill>
                  <a:srgbClr val="000000"/>
                </a:solidFill>
                <a:effectLst/>
                <a:ea typeface="MS Gothic" panose="020B0609070205080204" pitchFamily="49" charset="-128"/>
              </a:rPr>
              <a:t>ICR transmission-follow-up</a:t>
            </a:r>
            <a:r>
              <a:rPr lang="en-US" sz="1400" dirty="0">
                <a:effectLst/>
              </a:rPr>
              <a:t> 					</a:t>
            </a:r>
            <a:r>
              <a:rPr lang="en-GB" sz="1400" b="0" i="0" u="none" strike="noStrike" kern="1200" dirty="0">
                <a:solidFill>
                  <a:srgbClr val="000000"/>
                </a:solidFill>
                <a:effectLst/>
                <a:ea typeface="MS Gothic" panose="020B0609070205080204" pitchFamily="49" charset="-128"/>
              </a:rPr>
              <a:t>Dibakar Das</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24/494r2, 24/1226r0, 24/1558r1, 24/1562r0</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24/857r1, 24/494r2, 24/1226r0, 24/1558r1</a:t>
            </a:r>
            <a:endParaRPr lang="en-US" sz="1400" dirty="0"/>
          </a:p>
          <a:p>
            <a:pPr>
              <a:buFont typeface="Arial" panose="020B0604020202020204" pitchFamily="34" charset="0"/>
              <a:buChar char="•"/>
            </a:pPr>
            <a:r>
              <a:rPr lang="en-US" sz="1400" dirty="0"/>
              <a:t>SP3 – </a:t>
            </a:r>
            <a:r>
              <a:rPr lang="en-GB" sz="1400" dirty="0" err="1"/>
              <a:t>Hongwon</a:t>
            </a:r>
            <a:r>
              <a:rPr lang="en-GB" sz="1400" dirty="0"/>
              <a:t> Lee </a:t>
            </a:r>
            <a:r>
              <a:rPr lang="en-US" sz="1400" dirty="0"/>
              <a:t> – </a:t>
            </a:r>
            <a:r>
              <a:rPr lang="en-GB" sz="1400" dirty="0"/>
              <a:t>Coexistence </a:t>
            </a:r>
            <a:endParaRPr lang="en-US" sz="1400" dirty="0"/>
          </a:p>
          <a:p>
            <a:pPr marL="0" indent="0"/>
            <a:r>
              <a:rPr lang="en-GB" sz="1400" b="0" i="0" u="none" strike="noStrike" dirty="0">
                <a:solidFill>
                  <a:srgbClr val="000000"/>
                </a:solidFill>
                <a:effectLst/>
              </a:rPr>
              <a:t>24/1108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017279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i="0" u="none" strike="noStrike" dirty="0">
                <a:solidFill>
                  <a:srgbClr val="000000"/>
                </a:solidFill>
                <a:effectLst/>
              </a:rPr>
              <a:t>Maulik Vaidya</a:t>
            </a:r>
            <a:r>
              <a:rPr lang="en-GB" sz="1400" dirty="0"/>
              <a:t> </a:t>
            </a:r>
            <a:r>
              <a:rPr lang="en-US" sz="1400" dirty="0"/>
              <a:t> – </a:t>
            </a:r>
            <a:r>
              <a:rPr lang="en-GB" sz="1400" i="0" u="none" strike="noStrike" dirty="0">
                <a:solidFill>
                  <a:srgbClr val="000000"/>
                </a:solidFill>
                <a:effectLst/>
              </a:rPr>
              <a:t>L4S</a:t>
            </a:r>
            <a:r>
              <a:rPr lang="en-GB" sz="1400" dirty="0"/>
              <a:t>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SP5 – </a:t>
            </a:r>
            <a:r>
              <a:rPr lang="en-GB" sz="1400" dirty="0"/>
              <a:t>Maulik Vaidya </a:t>
            </a:r>
            <a:r>
              <a:rPr lang="en-US" sz="1400" dirty="0"/>
              <a:t> – </a:t>
            </a:r>
            <a:r>
              <a:rPr lang="en-GB" sz="1400" dirty="0"/>
              <a:t>L4S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SP6 – </a:t>
            </a:r>
            <a:r>
              <a:rPr lang="en-GB" sz="1400" dirty="0" err="1"/>
              <a:t>Hongwon</a:t>
            </a:r>
            <a:r>
              <a:rPr lang="en-GB" sz="1400" dirty="0"/>
              <a:t> Lee </a:t>
            </a:r>
            <a:r>
              <a:rPr lang="en-US" sz="1400" dirty="0"/>
              <a:t> – </a:t>
            </a:r>
            <a:r>
              <a:rPr lang="en-GB" sz="1400" dirty="0"/>
              <a:t>Control </a:t>
            </a:r>
          </a:p>
          <a:p>
            <a:pPr marL="0" indent="0"/>
            <a:r>
              <a:rPr lang="en-GB" sz="1400" b="0" i="0" u="none" strike="noStrike" dirty="0">
                <a:solidFill>
                  <a:srgbClr val="000000"/>
                </a:solidFill>
                <a:effectLst/>
              </a:rPr>
              <a:t>24/0834</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739246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24/0743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Simulation results for MAP OBSS TWT management</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Patrice NEZOU</a:t>
            </a:r>
            <a:endParaRPr lang="en-GB" sz="1400" strike="sngStrike" dirty="0">
              <a:solidFill>
                <a:srgbClr val="FF0000"/>
              </a:solidFill>
            </a:endParaRPr>
          </a:p>
          <a:p>
            <a:pPr lvl="1">
              <a:buFont typeface="Arial" panose="020B0604020202020204" pitchFamily="34" charset="0"/>
              <a:buChar char="•"/>
            </a:pPr>
            <a:r>
              <a:rPr lang="en-US" sz="1400" strike="sngStrike" dirty="0">
                <a:solidFill>
                  <a:srgbClr val="FF0000"/>
                </a:solidFill>
              </a:rPr>
              <a:t>24/1401	Coordinated TDMA for Coordinated R-TWT 			</a:t>
            </a:r>
            <a:r>
              <a:rPr lang="en-US" sz="1400" strike="sngStrike" dirty="0" err="1">
                <a:solidFill>
                  <a:srgbClr val="FF0000"/>
                </a:solidFill>
              </a:rPr>
              <a:t>Jonghoe</a:t>
            </a:r>
            <a:r>
              <a:rPr lang="en-US" sz="1400" strike="sngStrike" dirty="0">
                <a:solidFill>
                  <a:srgbClr val="FF0000"/>
                </a:solidFill>
              </a:rPr>
              <a:t> Koo</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Po-Kai Huang  – Security</a:t>
            </a:r>
          </a:p>
          <a:p>
            <a:pPr marL="0" indent="0"/>
            <a:r>
              <a:rPr lang="en-GB" sz="1400" b="0" i="0" u="none" strike="noStrike" dirty="0">
                <a:solidFill>
                  <a:srgbClr val="000000"/>
                </a:solidFill>
                <a:effectLst/>
              </a:rPr>
              <a:t>[?]</a:t>
            </a:r>
          </a:p>
          <a:p>
            <a:pPr>
              <a:buFont typeface="Arial" panose="020B0604020202020204" pitchFamily="34" charset="0"/>
              <a:buChar char="•"/>
            </a:pPr>
            <a:r>
              <a:rPr lang="en-US" sz="1400" dirty="0"/>
              <a:t>SP2 –Dibakar Das  – QoS </a:t>
            </a:r>
          </a:p>
          <a:p>
            <a:pPr marL="0" indent="0"/>
            <a:r>
              <a:rPr lang="en-US" sz="1400" b="0" i="0" u="none" strike="noStrike" dirty="0">
                <a:solidFill>
                  <a:srgbClr val="000000"/>
                </a:solidFill>
                <a:effectLst/>
              </a:rPr>
              <a:t>24-463r1, 24/1899</a:t>
            </a:r>
            <a:endParaRPr lang="en-GB" sz="1400" b="0" i="0" u="none" strike="noStrike" dirty="0">
              <a:solidFill>
                <a:srgbClr val="000000"/>
              </a:solidFill>
              <a:effectLst/>
            </a:endParaRPr>
          </a:p>
          <a:p>
            <a:pPr>
              <a:buFont typeface="Arial" panose="020B0604020202020204" pitchFamily="34" charset="0"/>
              <a:buChar char="•"/>
            </a:pPr>
            <a:r>
              <a:rPr lang="en-US" sz="1400" dirty="0"/>
              <a:t>SP3 –Mohamed Abouelseoud – Low Latency</a:t>
            </a:r>
          </a:p>
          <a:p>
            <a:pPr marL="0" indent="0"/>
            <a:r>
              <a:rPr lang="en-US" sz="1200" b="0" i="0" u="none" strike="noStrike" dirty="0">
                <a:solidFill>
                  <a:srgbClr val="000000"/>
                </a:solidFill>
                <a:effectLst/>
              </a:rPr>
              <a:t>Define or improve an existing mechanism so that a non-AP STA that is a TXOP responder can indicate its low latency needs (for traffic between the </a:t>
            </a:r>
            <a:r>
              <a:rPr lang="en-US" sz="1200" b="0" i="0" u="none" strike="noStrike" dirty="0" err="1">
                <a:solidFill>
                  <a:srgbClr val="000000"/>
                </a:solidFill>
                <a:effectLst/>
              </a:rPr>
              <a:t>TxOP</a:t>
            </a:r>
            <a:r>
              <a:rPr lang="en-US" sz="1200" b="0" i="0" u="none" strike="noStrike" dirty="0">
                <a:solidFill>
                  <a:srgbClr val="000000"/>
                </a:solidFill>
                <a:effectLst/>
              </a:rPr>
              <a:t> responder and the </a:t>
            </a:r>
            <a:r>
              <a:rPr lang="en-US" sz="1200" b="0" i="0" u="none" strike="noStrike" dirty="0" err="1">
                <a:solidFill>
                  <a:srgbClr val="000000"/>
                </a:solidFill>
                <a:effectLst/>
              </a:rPr>
              <a:t>TxOP</a:t>
            </a:r>
            <a:r>
              <a:rPr lang="en-US" sz="1200" b="0" i="0" u="none" strike="noStrike" dirty="0">
                <a:solidFill>
                  <a:srgbClr val="000000"/>
                </a:solidFill>
                <a:effectLst/>
              </a:rPr>
              <a:t> Holder) in a control response frame. The TXOP holder should consider the indication in determining subsequent actions. Subsequent actions related to this indication are out of the scope of the standard.</a:t>
            </a:r>
          </a:p>
          <a:p>
            <a:pPr marL="285750" indent="-285750">
              <a:buFont typeface="Arial" panose="020B0604020202020204" pitchFamily="34" charset="0"/>
              <a:buChar char="•"/>
            </a:pPr>
            <a:r>
              <a:rPr lang="en-US" sz="1200" b="0" i="0" u="none" strike="noStrike" dirty="0">
                <a:solidFill>
                  <a:srgbClr val="000000"/>
                </a:solidFill>
                <a:effectLst/>
              </a:rPr>
              <a:t>Note: whether an AP can Indicate its Low latency needs is TBD</a:t>
            </a:r>
            <a:endParaRPr lang="en-GB" sz="1200" b="0" i="0" u="none" strike="noStrike" dirty="0">
              <a:solidFill>
                <a:srgbClr val="000000"/>
              </a:solidFill>
              <a:effectLst/>
            </a:endParaRP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06532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7706157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C-RTWT Part 2 + QoS</a:t>
            </a:r>
          </a:p>
          <a:p>
            <a:pPr lvl="1">
              <a:buFont typeface="Arial" panose="020B0604020202020204" pitchFamily="34" charset="0"/>
              <a:buChar char="•"/>
            </a:pPr>
            <a:r>
              <a:rPr lang="en-US" sz="1400" dirty="0">
                <a:hlinkClick r:id="rId2"/>
              </a:rPr>
              <a:t>24/1457</a:t>
            </a:r>
            <a:r>
              <a:rPr lang="en-US" sz="1400" dirty="0"/>
              <a:t>	R-TWT Sharing								Gaius Y. H. Wee</a:t>
            </a:r>
          </a:p>
          <a:p>
            <a:pPr lvl="1">
              <a:buFont typeface="Arial" panose="020B0604020202020204" pitchFamily="34" charset="0"/>
              <a:buChar char="•"/>
            </a:pPr>
            <a:r>
              <a:rPr lang="en-US" sz="1400" dirty="0">
                <a:hlinkClick r:id="rId3"/>
              </a:rPr>
              <a:t>24/1577</a:t>
            </a:r>
            <a:r>
              <a:rPr lang="en-US" sz="1400" dirty="0"/>
              <a:t>	Non-Primary Channel Access During R-TWT Coordination	Leonardo </a:t>
            </a:r>
            <a:r>
              <a:rPr lang="en-US" sz="1400" dirty="0" err="1"/>
              <a:t>Lanante</a:t>
            </a:r>
            <a:endParaRPr lang="en-US" sz="1600" dirty="0"/>
          </a:p>
          <a:p>
            <a:pPr lvl="1">
              <a:buFont typeface="Arial" panose="020B0604020202020204" pitchFamily="34" charset="0"/>
              <a:buChar char="•"/>
            </a:pPr>
            <a:r>
              <a:rPr lang="en-US" sz="1400" dirty="0">
                <a:solidFill>
                  <a:srgbClr val="FF0000"/>
                </a:solidFill>
              </a:rPr>
              <a:t>24/0825</a:t>
            </a:r>
            <a:r>
              <a:rPr lang="en-US" sz="1400" dirty="0"/>
              <a:t>	Dynamic QoS								Rubayet Shafin</a:t>
            </a:r>
          </a:p>
          <a:p>
            <a:pPr lvl="1">
              <a:buFont typeface="Arial" panose="020B0604020202020204" pitchFamily="34" charset="0"/>
              <a:buChar char="•"/>
            </a:pPr>
            <a:r>
              <a:rPr lang="en-US" sz="1400" dirty="0">
                <a:hlinkClick r:id="rId4"/>
              </a:rPr>
              <a:t>24/1355</a:t>
            </a:r>
            <a:r>
              <a:rPr lang="en-US" sz="1400" dirty="0"/>
              <a:t>	Considerations on SCS Enhancement					SATO Takuhiro</a:t>
            </a:r>
          </a:p>
          <a:p>
            <a:pPr lvl="1">
              <a:buFont typeface="Arial" panose="020B0604020202020204" pitchFamily="34" charset="0"/>
              <a:buChar char="•"/>
            </a:pPr>
            <a:r>
              <a:rPr lang="en-US" sz="1400" dirty="0">
                <a:hlinkClick r:id="rId5"/>
              </a:rPr>
              <a:t>24/1438</a:t>
            </a:r>
            <a:r>
              <a:rPr lang="en-US" sz="1400" dirty="0"/>
              <a:t>	Enabling QoS Monitoring at AP Side					Guogang Huang</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SP2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SP3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235112</TotalTime>
  <Words>11578</Words>
  <Application>Microsoft Office PowerPoint</Application>
  <PresentationFormat>On-screen Show (4:3)</PresentationFormat>
  <Paragraphs>2854</Paragraphs>
  <Slides>109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109</vt:i4>
      </vt:variant>
    </vt:vector>
  </HeadingPairs>
  <TitlesOfParts>
    <vt:vector size="119"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Straw Polls – Part 2</vt:lpstr>
      <vt:lpstr>Tuesday MAC Agenda–AM2</vt:lpstr>
      <vt:lpstr>Straw Polls – Part 1</vt:lpstr>
      <vt:lpstr>Straw Polls – Part 2</vt:lpstr>
      <vt:lpstr>Tuesday PHY Agenda–PM1</vt:lpstr>
      <vt:lpstr>Straw Polls – Part 1</vt:lpstr>
      <vt:lpstr>Straw Polls – Part 2</vt:lpstr>
      <vt:lpstr>Tuesday MAC Agenda–PM1</vt:lpstr>
      <vt:lpstr>Straw Polls – Part 1</vt:lpstr>
      <vt:lpstr>Straw Polls – Part 2</vt:lpstr>
      <vt:lpstr>Tuesday PHY Agenda–EVE</vt:lpstr>
      <vt:lpstr>Straw Polls – Part 1</vt:lpstr>
      <vt:lpstr>Straw Polls – Part 2</vt:lpstr>
      <vt:lpstr>Tuesday MAC Agenda–EVE </vt:lpstr>
      <vt:lpstr>Straw Polls – Part 1</vt:lpstr>
      <vt:lpstr>Straw Polls – Part 2</vt:lpstr>
      <vt:lpstr>Wednesday PHY Agenda–AM2</vt:lpstr>
      <vt:lpstr>Straw Polls – Part 1</vt:lpstr>
      <vt:lpstr>Straw Polls – Part 2</vt:lpstr>
      <vt:lpstr>Wednesday MAC Agenda–AM2</vt:lpstr>
      <vt:lpstr>Straw Polls – Part 1</vt:lpstr>
      <vt:lpstr>Straw Polls – Part 2</vt:lpstr>
      <vt:lpstr>Wednesday PHY Agenda–PM2 </vt:lpstr>
      <vt:lpstr>Straw Polls – Part 1</vt:lpstr>
      <vt:lpstr>Straw Polls – Part 2</vt:lpstr>
      <vt:lpstr>Wednesday MAC Agenda–PM2</vt:lpstr>
      <vt:lpstr>Straw Polls – Part 1</vt:lpstr>
      <vt:lpstr>Straw Polls – Part 2</vt:lpstr>
      <vt:lpstr>Thursday PHY Agenda–AM1 </vt:lpstr>
      <vt:lpstr>Straw Polls – Part 1</vt:lpstr>
      <vt:lpstr>Straw Polls – Part 2</vt:lpstr>
      <vt:lpstr>Thursday MAC Agenda–AM1</vt:lpstr>
      <vt:lpstr>Straw Polls – Part 1</vt:lpstr>
      <vt:lpstr>Straw Polls – Part 2</vt:lpstr>
      <vt:lpstr>Thursday PHY Agenda–AM2</vt:lpstr>
      <vt:lpstr>Straw Polls – Part 1</vt:lpstr>
      <vt:lpstr>Straw Polls – Part 2</vt:lpstr>
      <vt:lpstr>Thursday MAC Agenda–AM2</vt:lpstr>
      <vt:lpstr>Straw Polls – Part 1</vt:lpstr>
      <vt:lpstr>Straw Polls – Part 2</vt:lpstr>
      <vt:lpstr>Thursday PHY Agenda–PM1</vt:lpstr>
      <vt:lpstr>Straw Polls – Part 1</vt:lpstr>
      <vt:lpstr>Straw Polls – Part 2</vt:lpstr>
      <vt:lpstr>Thursday MAC Agenda–PM1</vt:lpstr>
      <vt:lpstr>Straw Polls – Part 1</vt:lpstr>
      <vt:lpstr>Straw Polls – Part 2</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2024-11-11T20:16:57Z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