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4"/>
  </p:notesMasterIdLst>
  <p:handoutMasterIdLst>
    <p:handoutMasterId r:id="rId105"/>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272" r:id="rId22"/>
    <p:sldId id="1273" r:id="rId23"/>
    <p:sldId id="1278" r:id="rId24"/>
    <p:sldId id="1277" r:id="rId25"/>
    <p:sldId id="1276" r:id="rId26"/>
    <p:sldId id="1275" r:id="rId27"/>
    <p:sldId id="1274" r:id="rId28"/>
    <p:sldId id="1279" r:id="rId29"/>
    <p:sldId id="1280" r:id="rId30"/>
    <p:sldId id="1346" r:id="rId31"/>
    <p:sldId id="1137" r:id="rId32"/>
    <p:sldId id="1349" r:id="rId33"/>
    <p:sldId id="1350" r:id="rId34"/>
    <p:sldId id="1348" r:id="rId35"/>
    <p:sldId id="1351" r:id="rId36"/>
    <p:sldId id="1347" r:id="rId37"/>
    <p:sldId id="1353" r:id="rId38"/>
    <p:sldId id="1352" r:id="rId39"/>
    <p:sldId id="1281" r:id="rId40"/>
    <p:sldId id="1307" r:id="rId41"/>
    <p:sldId id="1309" r:id="rId42"/>
    <p:sldId id="1282" r:id="rId43"/>
    <p:sldId id="1327" r:id="rId44"/>
    <p:sldId id="1328" r:id="rId45"/>
    <p:sldId id="1006" r:id="rId46"/>
    <p:sldId id="1178" r:id="rId47"/>
    <p:sldId id="1023" r:id="rId48"/>
    <p:sldId id="1024" r:id="rId49"/>
    <p:sldId id="1028" r:id="rId50"/>
    <p:sldId id="1283" r:id="rId51"/>
    <p:sldId id="1312" r:id="rId52"/>
    <p:sldId id="1313" r:id="rId53"/>
    <p:sldId id="1284" r:id="rId54"/>
    <p:sldId id="1310" r:id="rId55"/>
    <p:sldId id="1311" r:id="rId56"/>
    <p:sldId id="1285" r:id="rId57"/>
    <p:sldId id="1314" r:id="rId58"/>
    <p:sldId id="1320" r:id="rId59"/>
    <p:sldId id="1286" r:id="rId60"/>
    <p:sldId id="1331" r:id="rId61"/>
    <p:sldId id="1332" r:id="rId62"/>
    <p:sldId id="1287" r:id="rId63"/>
    <p:sldId id="1315" r:id="rId64"/>
    <p:sldId id="1321" r:id="rId65"/>
    <p:sldId id="1288" r:id="rId66"/>
    <p:sldId id="1333" r:id="rId67"/>
    <p:sldId id="1334" r:id="rId68"/>
    <p:sldId id="1289" r:id="rId69"/>
    <p:sldId id="1316" r:id="rId70"/>
    <p:sldId id="1317" r:id="rId71"/>
    <p:sldId id="1290" r:id="rId72"/>
    <p:sldId id="1335" r:id="rId73"/>
    <p:sldId id="1336" r:id="rId74"/>
    <p:sldId id="1291" r:id="rId75"/>
    <p:sldId id="1318" r:id="rId76"/>
    <p:sldId id="1319" r:id="rId77"/>
    <p:sldId id="1292" r:id="rId78"/>
    <p:sldId id="1337" r:id="rId79"/>
    <p:sldId id="1338" r:id="rId80"/>
    <p:sldId id="1293" r:id="rId81"/>
    <p:sldId id="1323" r:id="rId82"/>
    <p:sldId id="1324" r:id="rId83"/>
    <p:sldId id="1294" r:id="rId84"/>
    <p:sldId id="1339" r:id="rId85"/>
    <p:sldId id="1340" r:id="rId86"/>
    <p:sldId id="1295" r:id="rId87"/>
    <p:sldId id="1341" r:id="rId88"/>
    <p:sldId id="1305" r:id="rId89"/>
    <p:sldId id="1325" r:id="rId90"/>
    <p:sldId id="1326" r:id="rId91"/>
    <p:sldId id="1296" r:id="rId92"/>
    <p:sldId id="1342" r:id="rId93"/>
    <p:sldId id="1343" r:id="rId94"/>
    <p:sldId id="1344" r:id="rId95"/>
    <p:sldId id="356" r:id="rId96"/>
    <p:sldId id="1256" r:id="rId97"/>
    <p:sldId id="1345" r:id="rId98"/>
    <p:sldId id="1069" r:id="rId99"/>
    <p:sldId id="997" r:id="rId100"/>
    <p:sldId id="362" r:id="rId101"/>
    <p:sldId id="1034" r:id="rId102"/>
    <p:sldId id="323" r:id="rId10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F8E451-6A10-4DC6-8F4C-767DBD326839}" v="142" dt="2024-11-11T01:55:22.5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7" d="100"/>
          <a:sy n="127" d="100"/>
        </p:scale>
        <p:origin x="133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viewProps" Target="viewProps.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theme" Target="theme/theme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ableStyles" Target="tableStyle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microsoft.com/office/2016/11/relationships/changesInfo" Target="changesInfos/changesInfo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9T12:08:40.760" v="7113" actId="13926"/>
        <pc:sldMkLst>
          <pc:docMk/>
          <pc:sldMk cId="3930036297" sldId="356"/>
        </pc:sldMkLst>
        <pc:spChg chg="mod">
          <ac:chgData name="Alfred Asterjadhi" userId="39de57b9-85c0-4fd1-aaac-8ca2b6560ad0" providerId="ADAL" clId="{CD142DAD-197B-4B97-895B-4FD46522C6BA}" dt="2024-07-19T12:08:40.760" v="7113"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23:28:04.407" v="7110" actId="6549"/>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23:28:04.407" v="7110" actId="6549"/>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8T21:51:28.444" v="7107" actId="20577"/>
        <pc:sldMkLst>
          <pc:docMk/>
          <pc:sldMk cId="1865298196" sldId="1034"/>
        </pc:sldMkLst>
        <pc:spChg chg="mod">
          <ac:chgData name="Alfred Asterjadhi" userId="39de57b9-85c0-4fd1-aaac-8ca2b6560ad0" providerId="ADAL" clId="{CD142DAD-197B-4B97-895B-4FD46522C6BA}" dt="2024-07-18T21:51:28.444" v="7107" actId="20577"/>
          <ac:spMkLst>
            <pc:docMk/>
            <pc:sldMk cId="1865298196" sldId="1034"/>
            <ac:spMk id="11" creationId="{768268AB-4E8E-8E1A-D3A5-EF8F844ECB78}"/>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9T12:08:49.405" v="7114" actId="207"/>
        <pc:sldMkLst>
          <pc:docMk/>
          <pc:sldMk cId="1268796722" sldId="1069"/>
        </pc:sldMkLst>
        <pc:spChg chg="mod">
          <ac:chgData name="Alfred Asterjadhi" userId="39de57b9-85c0-4fd1-aaac-8ca2b6560ad0" providerId="ADAL" clId="{CD142DAD-197B-4B97-895B-4FD46522C6BA}" dt="2024-07-19T12:08:49.405" v="7114" actId="20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ord">
        <pc:chgData name="Alfred Asterjadhi" userId="39de57b9-85c0-4fd1-aaac-8ca2b6560ad0" providerId="ADAL" clId="{CD142DAD-197B-4B97-895B-4FD46522C6BA}" dt="2024-07-18T21:02:46.526" v="7091" actId="400"/>
        <pc:sldMkLst>
          <pc:docMk/>
          <pc:sldMk cId="3553142668" sldId="1156"/>
        </pc:sldMkLst>
        <pc:spChg chg="mod">
          <ac:chgData name="Alfred Asterjadhi" userId="39de57b9-85c0-4fd1-aaac-8ca2b6560ad0" providerId="ADAL" clId="{CD142DAD-197B-4B97-895B-4FD46522C6BA}" dt="2024-07-18T21:02:46.526" v="7091" actId="400"/>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23T17:41:51.677" v="7154" actId="14734"/>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23T17:41:51.677" v="7154" actId="14734"/>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21:33:35.520" v="7102"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21:33:35.520" v="7102"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9T12:17:25.661" v="7139"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9T12:17:25.661" v="7139"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9T12:17:43.994" v="7141" actId="20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9T12:17:54.685" v="7142"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9T12:17:54.685" v="7142"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9T12:18:10.285" v="7143"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9T12:18:10.285" v="7143"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9T12:18:37.912" v="7145" actId="20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9T12:18:37.912" v="7145" actId="20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9T12:19:00.886" v="714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9T12:19:00.886" v="714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9T12:19:20.870" v="7150"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9T12:19:20.870" v="7150"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9T12:19:33.996" v="7152" actId="207"/>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9T12:19:33.996" v="7152" actId="207"/>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23:28:45.061" v="7112" actId="20577"/>
        <pc:sldMasterMkLst>
          <pc:docMk/>
          <pc:sldMasterMk cId="0" sldId="2147483648"/>
        </pc:sldMasterMkLst>
        <pc:spChg chg="mod">
          <ac:chgData name="Alfred Asterjadhi" userId="39de57b9-85c0-4fd1-aaac-8ca2b6560ad0" providerId="ADAL" clId="{CD142DAD-197B-4B97-895B-4FD46522C6BA}" dt="2024-07-18T23:28:45.061" v="7112"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pChg chg="mod">
          <ac:chgData name="Alfred Asterjadhi" userId="39de57b9-85c0-4fd1-aaac-8ca2b6560ad0" providerId="ADAL" clId="{E0725D23-625E-498B-87E0-2B1913CF0FE0}" dt="2024-08-05T19:25:27.411" v="13" actId="21"/>
          <ac:spMkLst>
            <pc:docMk/>
            <pc:sldMk cId="0" sldId="256"/>
            <ac:spMk id="6" creationId="{00000000-0000-0000-0000-000000000000}"/>
          </ac:spMkLst>
        </pc:spChg>
        <pc:spChg chg="mod">
          <ac:chgData name="Alfred Asterjadhi" userId="39de57b9-85c0-4fd1-aaac-8ca2b6560ad0" providerId="ADAL" clId="{E0725D23-625E-498B-87E0-2B1913CF0FE0}" dt="2024-08-05T19:26:42.567" v="87" actId="313"/>
          <ac:spMkLst>
            <pc:docMk/>
            <pc:sldMk cId="0" sldId="256"/>
            <ac:spMk id="3073" creationId="{00000000-0000-0000-0000-000000000000}"/>
          </ac:spMkLst>
        </pc:spChg>
        <pc:spChg chg="mod">
          <ac:chgData name="Alfred Asterjadhi" userId="39de57b9-85c0-4fd1-aaac-8ca2b6560ad0" providerId="ADAL" clId="{E0725D23-625E-498B-87E0-2B1913CF0FE0}" dt="2024-09-08T02:29:37.149" v="5778" actId="6549"/>
          <ac:spMkLst>
            <pc:docMk/>
            <pc:sldMk cId="0" sldId="256"/>
            <ac:spMk id="3074" creationId="{00000000-0000-0000-0000-000000000000}"/>
          </ac:spMkLst>
        </pc:spChg>
      </pc:sldChg>
      <pc:sldChg chg="modSp mod">
        <pc:chgData name="Alfred Asterjadhi" userId="39de57b9-85c0-4fd1-aaac-8ca2b6560ad0" providerId="ADAL" clId="{E0725D23-625E-498B-87E0-2B1913CF0FE0}" dt="2024-08-05T19:28:10.663" v="167" actId="20577"/>
        <pc:sldMkLst>
          <pc:docMk/>
          <pc:sldMk cId="0" sldId="257"/>
        </pc:sldMkLst>
        <pc:spChg chg="mod">
          <ac:chgData name="Alfred Asterjadhi" userId="39de57b9-85c0-4fd1-aaac-8ca2b6560ad0" providerId="ADAL" clId="{E0725D23-625E-498B-87E0-2B1913CF0FE0}" dt="2024-08-05T19:25:31.074" v="14"/>
          <ac:spMkLst>
            <pc:docMk/>
            <pc:sldMk cId="0" sldId="257"/>
            <ac:spMk id="7" creationId="{4565958B-DD30-4EE7-AF20-DC550898176B}"/>
          </ac:spMkLst>
        </pc:spChg>
        <pc:spChg chg="mod">
          <ac:chgData name="Alfred Asterjadhi" userId="39de57b9-85c0-4fd1-aaac-8ca2b6560ad0" providerId="ADAL" clId="{E0725D23-625E-498B-87E0-2B1913CF0FE0}" dt="2024-08-05T19:28:10.663" v="167" actId="20577"/>
          <ac:spMkLst>
            <pc:docMk/>
            <pc:sldMk cId="0" sldId="257"/>
            <ac:spMk id="4098" creationId="{00000000-0000-0000-0000-000000000000}"/>
          </ac:spMkLst>
        </pc:spChg>
      </pc:sldChg>
      <pc:sldChg chg="modSp mod">
        <pc:chgData name="Alfred Asterjadhi" userId="39de57b9-85c0-4fd1-aaac-8ca2b6560ad0" providerId="ADAL" clId="{E0725D23-625E-498B-87E0-2B1913CF0FE0}" dt="2024-08-05T19:25:34.565" v="16"/>
        <pc:sldMkLst>
          <pc:docMk/>
          <pc:sldMk cId="3254182675" sldId="258"/>
        </pc:sldMkLst>
        <pc:spChg chg="mod">
          <ac:chgData name="Alfred Asterjadhi" userId="39de57b9-85c0-4fd1-aaac-8ca2b6560ad0" providerId="ADAL" clId="{E0725D23-625E-498B-87E0-2B1913CF0FE0}" dt="2024-08-05T19:25:34.565" v="16"/>
          <ac:spMkLst>
            <pc:docMk/>
            <pc:sldMk cId="3254182675" sldId="258"/>
            <ac:spMk id="7" creationId="{4F62ADF5-BC8B-4EF4-B4E8-C355611EECFF}"/>
          </ac:spMkLst>
        </pc:spChg>
      </pc:sldChg>
      <pc:sldChg chg="modSp mod">
        <pc:chgData name="Alfred Asterjadhi" userId="39de57b9-85c0-4fd1-aaac-8ca2b6560ad0" providerId="ADAL" clId="{E0725D23-625E-498B-87E0-2B1913CF0FE0}" dt="2024-08-05T19:25:37.453" v="18"/>
        <pc:sldMkLst>
          <pc:docMk/>
          <pc:sldMk cId="3136880362" sldId="260"/>
        </pc:sldMkLst>
        <pc:spChg chg="mod">
          <ac:chgData name="Alfred Asterjadhi" userId="39de57b9-85c0-4fd1-aaac-8ca2b6560ad0" providerId="ADAL" clId="{E0725D23-625E-498B-87E0-2B1913CF0FE0}" dt="2024-08-05T19:25:37.453" v="18"/>
          <ac:spMkLst>
            <pc:docMk/>
            <pc:sldMk cId="3136880362" sldId="260"/>
            <ac:spMk id="7" creationId="{733EE7F5-4D25-4915-8021-FD9EE23E2C32}"/>
          </ac:spMkLst>
        </pc:spChg>
      </pc:sldChg>
      <pc:sldChg chg="modSp mod">
        <pc:chgData name="Alfred Asterjadhi" userId="39de57b9-85c0-4fd1-aaac-8ca2b6560ad0" providerId="ADAL" clId="{E0725D23-625E-498B-87E0-2B1913CF0FE0}" dt="2024-08-05T19:25:49.833" v="20" actId="313"/>
        <pc:sldMkLst>
          <pc:docMk/>
          <pc:sldMk cId="1676196551" sldId="261"/>
        </pc:sldMkLst>
        <pc:spChg chg="mod">
          <ac:chgData name="Alfred Asterjadhi" userId="39de57b9-85c0-4fd1-aaac-8ca2b6560ad0" providerId="ADAL" clId="{E0725D23-625E-498B-87E0-2B1913CF0FE0}" dt="2024-08-05T19:25:49.833" v="20" actId="313"/>
          <ac:spMkLst>
            <pc:docMk/>
            <pc:sldMk cId="1676196551" sldId="261"/>
            <ac:spMk id="7" creationId="{0A0F1EBF-63A8-4C75-8DB7-0D8CD44D0896}"/>
          </ac:spMkLst>
        </pc:spChg>
      </pc:sldChg>
      <pc:sldChg chg="modSp mod">
        <pc:chgData name="Alfred Asterjadhi" userId="39de57b9-85c0-4fd1-aaac-8ca2b6560ad0" providerId="ADAL" clId="{E0725D23-625E-498B-87E0-2B1913CF0FE0}" dt="2024-08-05T19:25:50.346" v="21" actId="313"/>
        <pc:sldMkLst>
          <pc:docMk/>
          <pc:sldMk cId="2927177891" sldId="263"/>
        </pc:sldMkLst>
        <pc:spChg chg="mod">
          <ac:chgData name="Alfred Asterjadhi" userId="39de57b9-85c0-4fd1-aaac-8ca2b6560ad0" providerId="ADAL" clId="{E0725D23-625E-498B-87E0-2B1913CF0FE0}" dt="2024-08-05T19:25:50.346" v="21" actId="313"/>
          <ac:spMkLst>
            <pc:docMk/>
            <pc:sldMk cId="2927177891" sldId="263"/>
            <ac:spMk id="9" creationId="{4BB4CFD1-21C6-467E-AB6E-3577A473F86D}"/>
          </ac:spMkLst>
        </pc:spChg>
      </pc:sldChg>
      <pc:sldChg chg="modSp mod">
        <pc:chgData name="Alfred Asterjadhi" userId="39de57b9-85c0-4fd1-aaac-8ca2b6560ad0" providerId="ADAL" clId="{E0725D23-625E-498B-87E0-2B1913CF0FE0}" dt="2024-08-05T19:25:50.834" v="22" actId="313"/>
        <pc:sldMkLst>
          <pc:docMk/>
          <pc:sldMk cId="4277600907" sldId="264"/>
        </pc:sldMkLst>
        <pc:spChg chg="mod">
          <ac:chgData name="Alfred Asterjadhi" userId="39de57b9-85c0-4fd1-aaac-8ca2b6560ad0" providerId="ADAL" clId="{E0725D23-625E-498B-87E0-2B1913CF0FE0}" dt="2024-08-05T19:25:50.834" v="22" actId="313"/>
          <ac:spMkLst>
            <pc:docMk/>
            <pc:sldMk cId="4277600907" sldId="264"/>
            <ac:spMk id="8" creationId="{B2C4C695-AFB3-4956-B721-DB0805BA0685}"/>
          </ac:spMkLst>
        </pc:spChg>
      </pc:sldChg>
      <pc:sldChg chg="modSp mod">
        <pc:chgData name="Alfred Asterjadhi" userId="39de57b9-85c0-4fd1-aaac-8ca2b6560ad0" providerId="ADAL" clId="{E0725D23-625E-498B-87E0-2B1913CF0FE0}" dt="2024-08-05T19:25:51.273" v="23" actId="313"/>
        <pc:sldMkLst>
          <pc:docMk/>
          <pc:sldMk cId="2436815634" sldId="265"/>
        </pc:sldMkLst>
        <pc:spChg chg="mod">
          <ac:chgData name="Alfred Asterjadhi" userId="39de57b9-85c0-4fd1-aaac-8ca2b6560ad0" providerId="ADAL" clId="{E0725D23-625E-498B-87E0-2B1913CF0FE0}" dt="2024-08-05T19:25:51.273" v="23" actId="313"/>
          <ac:spMkLst>
            <pc:docMk/>
            <pc:sldMk cId="2436815634" sldId="265"/>
            <ac:spMk id="9" creationId="{535943CE-0A57-43F4-9844-46B4091CBC16}"/>
          </ac:spMkLst>
        </pc:spChg>
      </pc:sldChg>
      <pc:sldChg chg="modSp mod">
        <pc:chgData name="Alfred Asterjadhi" userId="39de57b9-85c0-4fd1-aaac-8ca2b6560ad0" providerId="ADAL" clId="{E0725D23-625E-498B-87E0-2B1913CF0FE0}" dt="2024-08-05T19:25:51.649" v="24" actId="313"/>
        <pc:sldMkLst>
          <pc:docMk/>
          <pc:sldMk cId="2400177835" sldId="266"/>
        </pc:sldMkLst>
        <pc:spChg chg="mod">
          <ac:chgData name="Alfred Asterjadhi" userId="39de57b9-85c0-4fd1-aaac-8ca2b6560ad0" providerId="ADAL" clId="{E0725D23-625E-498B-87E0-2B1913CF0FE0}" dt="2024-08-05T19:25:51.649" v="24" actId="313"/>
          <ac:spMkLst>
            <pc:docMk/>
            <pc:sldMk cId="2400177835" sldId="266"/>
            <ac:spMk id="8" creationId="{C5505616-1CE2-43B4-878B-31634EEB6CA7}"/>
          </ac:spMkLst>
        </pc:spChg>
      </pc:sldChg>
      <pc:sldChg chg="modSp mod">
        <pc:chgData name="Alfred Asterjadhi" userId="39de57b9-85c0-4fd1-aaac-8ca2b6560ad0" providerId="ADAL" clId="{E0725D23-625E-498B-87E0-2B1913CF0FE0}" dt="2024-08-05T19:52:42.435" v="189" actId="20577"/>
        <pc:sldMkLst>
          <pc:docMk/>
          <pc:sldMk cId="132832093" sldId="267"/>
        </pc:sldMkLst>
        <pc:spChg chg="mod">
          <ac:chgData name="Alfred Asterjadhi" userId="39de57b9-85c0-4fd1-aaac-8ca2b6560ad0" providerId="ADAL" clId="{E0725D23-625E-498B-87E0-2B1913CF0FE0}" dt="2024-08-05T19:52:42.435" v="189" actId="20577"/>
          <ac:spMkLst>
            <pc:docMk/>
            <pc:sldMk cId="132832093" sldId="267"/>
            <ac:spMk id="3" creationId="{00000000-0000-0000-0000-000000000000}"/>
          </ac:spMkLst>
        </pc:spChg>
        <pc:spChg chg="mod">
          <ac:chgData name="Alfred Asterjadhi" userId="39de57b9-85c0-4fd1-aaac-8ca2b6560ad0" providerId="ADAL" clId="{E0725D23-625E-498B-87E0-2B1913CF0FE0}" dt="2024-08-05T19:25:53.529" v="29" actId="313"/>
          <ac:spMkLst>
            <pc:docMk/>
            <pc:sldMk cId="132832093" sldId="267"/>
            <ac:spMk id="7" creationId="{C00CAC69-BF6D-4936-9CE0-D96F88ACD748}"/>
          </ac:spMkLst>
        </pc:spChg>
      </pc:sldChg>
      <pc:sldChg chg="modSp mod">
        <pc:chgData name="Alfred Asterjadhi" userId="39de57b9-85c0-4fd1-aaac-8ca2b6560ad0" providerId="ADAL" clId="{E0725D23-625E-498B-87E0-2B1913CF0FE0}" dt="2024-09-09T04:39:13.333" v="6344" actId="20577"/>
        <pc:sldMkLst>
          <pc:docMk/>
          <pc:sldMk cId="3976818858" sldId="269"/>
        </pc:sldMkLst>
        <pc:spChg chg="mod">
          <ac:chgData name="Alfred Asterjadhi" userId="39de57b9-85c0-4fd1-aaac-8ca2b6560ad0" providerId="ADAL" clId="{E0725D23-625E-498B-87E0-2B1913CF0FE0}" dt="2024-08-05T19:25:54.741" v="31" actId="313"/>
          <ac:spMkLst>
            <pc:docMk/>
            <pc:sldMk cId="3976818858" sldId="269"/>
            <ac:spMk id="6" creationId="{00000000-0000-0000-0000-000000000000}"/>
          </ac:spMkLst>
        </pc:spChg>
        <pc:graphicFrameChg chg="mod modGraphic">
          <ac:chgData name="Alfred Asterjadhi" userId="39de57b9-85c0-4fd1-aaac-8ca2b6560ad0" providerId="ADAL" clId="{E0725D23-625E-498B-87E0-2B1913CF0FE0}" dt="2024-09-09T04:39:13.333" v="634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0725D23-625E-498B-87E0-2B1913CF0FE0}" dt="2024-08-05T19:25:51.977" v="25" actId="313"/>
        <pc:sldMkLst>
          <pc:docMk/>
          <pc:sldMk cId="3387863760" sldId="270"/>
        </pc:sldMkLst>
        <pc:spChg chg="mod">
          <ac:chgData name="Alfred Asterjadhi" userId="39de57b9-85c0-4fd1-aaac-8ca2b6560ad0" providerId="ADAL" clId="{E0725D23-625E-498B-87E0-2B1913CF0FE0}" dt="2024-08-05T19:25:51.977" v="25" actId="313"/>
          <ac:spMkLst>
            <pc:docMk/>
            <pc:sldMk cId="3387863760" sldId="270"/>
            <ac:spMk id="8" creationId="{B1C9D975-9B89-429E-A2AD-175C2CE0D83A}"/>
          </ac:spMkLst>
        </pc:spChg>
      </pc:sldChg>
      <pc:sldChg chg="modSp mod">
        <pc:chgData name="Alfred Asterjadhi" userId="39de57b9-85c0-4fd1-aaac-8ca2b6560ad0" providerId="ADAL" clId="{E0725D23-625E-498B-87E0-2B1913CF0FE0}" dt="2024-09-09T04:47:35.003" v="6445" actId="14100"/>
        <pc:sldMkLst>
          <pc:docMk/>
          <pc:sldMk cId="2243228416" sldId="299"/>
        </pc:sldMkLst>
        <pc:spChg chg="mod">
          <ac:chgData name="Alfred Asterjadhi" userId="39de57b9-85c0-4fd1-aaac-8ca2b6560ad0" providerId="ADAL" clId="{E0725D23-625E-498B-87E0-2B1913CF0FE0}" dt="2024-09-09T04:47:17.816" v="6440" actId="21"/>
          <ac:spMkLst>
            <pc:docMk/>
            <pc:sldMk cId="2243228416" sldId="299"/>
            <ac:spMk id="3" creationId="{3857177C-4F12-41D1-AB93-6925069E5DB9}"/>
          </ac:spMkLst>
        </pc:spChg>
        <pc:spChg chg="mod">
          <ac:chgData name="Alfred Asterjadhi" userId="39de57b9-85c0-4fd1-aaac-8ca2b6560ad0" providerId="ADAL" clId="{E0725D23-625E-498B-87E0-2B1913CF0FE0}" dt="2024-08-05T19:25:54.314" v="30" actId="313"/>
          <ac:spMkLst>
            <pc:docMk/>
            <pc:sldMk cId="2243228416" sldId="299"/>
            <ac:spMk id="8" creationId="{ADA0A8BA-AA59-4AB6-9BD0-89E3B2E275F5}"/>
          </ac:spMkLst>
        </pc:spChg>
        <pc:spChg chg="mod">
          <ac:chgData name="Alfred Asterjadhi" userId="39de57b9-85c0-4fd1-aaac-8ca2b6560ad0" providerId="ADAL" clId="{E0725D23-625E-498B-87E0-2B1913CF0FE0}" dt="2024-09-09T04:47:35.003" v="6445" actId="14100"/>
          <ac:spMkLst>
            <pc:docMk/>
            <pc:sldMk cId="2243228416" sldId="299"/>
            <ac:spMk id="17" creationId="{442A1050-6527-4B2E-A943-E125D6B48B52}"/>
          </ac:spMkLst>
        </pc:spChg>
      </pc:sldChg>
      <pc:sldChg chg="modSp mod">
        <pc:chgData name="Alfred Asterjadhi" userId="39de57b9-85c0-4fd1-aaac-8ca2b6560ad0" providerId="ADAL" clId="{E0725D23-625E-498B-87E0-2B1913CF0FE0}" dt="2024-08-05T19:26:39.757" v="86" actId="313"/>
        <pc:sldMkLst>
          <pc:docMk/>
          <pc:sldMk cId="1677969607" sldId="323"/>
        </pc:sldMkLst>
        <pc:spChg chg="mod">
          <ac:chgData name="Alfred Asterjadhi" userId="39de57b9-85c0-4fd1-aaac-8ca2b6560ad0" providerId="ADAL" clId="{E0725D23-625E-498B-87E0-2B1913CF0FE0}" dt="2024-08-05T19:26:39.757" v="86" actId="313"/>
          <ac:spMkLst>
            <pc:docMk/>
            <pc:sldMk cId="1677969607" sldId="323"/>
            <ac:spMk id="7" creationId="{247ADCDE-7164-400D-8B27-4BAED4FE7810}"/>
          </ac:spMkLst>
        </pc:spChg>
      </pc:sldChg>
      <pc:sldChg chg="modSp mod">
        <pc:chgData name="Alfred Asterjadhi" userId="39de57b9-85c0-4fd1-aaac-8ca2b6560ad0" providerId="ADAL" clId="{E0725D23-625E-498B-87E0-2B1913CF0FE0}" dt="2024-08-05T19:51:47.230" v="175" actId="20577"/>
        <pc:sldMkLst>
          <pc:docMk/>
          <pc:sldMk cId="1908471061" sldId="328"/>
        </pc:sldMkLst>
        <pc:spChg chg="mod">
          <ac:chgData name="Alfred Asterjadhi" userId="39de57b9-85c0-4fd1-aaac-8ca2b6560ad0" providerId="ADAL" clId="{E0725D23-625E-498B-87E0-2B1913CF0FE0}" dt="2024-08-05T19:51:47.230" v="175" actId="20577"/>
          <ac:spMkLst>
            <pc:docMk/>
            <pc:sldMk cId="1908471061" sldId="328"/>
            <ac:spMk id="3" creationId="{3EF9BE80-D462-4B64-8448-3B553445EDCF}"/>
          </ac:spMkLst>
        </pc:spChg>
        <pc:spChg chg="mod">
          <ac:chgData name="Alfred Asterjadhi" userId="39de57b9-85c0-4fd1-aaac-8ca2b6560ad0" providerId="ADAL" clId="{E0725D23-625E-498B-87E0-2B1913CF0FE0}" dt="2024-08-05T19:25:48.609" v="19" actId="313"/>
          <ac:spMkLst>
            <pc:docMk/>
            <pc:sldMk cId="1908471061" sldId="328"/>
            <ac:spMk id="6" creationId="{FCA6EDD1-4720-45B9-8B18-08C7AF47C492}"/>
          </ac:spMkLst>
        </pc:spChg>
      </pc:sldChg>
      <pc:sldChg chg="modSp mod">
        <pc:chgData name="Alfred Asterjadhi" userId="39de57b9-85c0-4fd1-aaac-8ca2b6560ad0" providerId="ADAL" clId="{E0725D23-625E-498B-87E0-2B1913CF0FE0}" dt="2024-08-05T19:25:52.401" v="26" actId="313"/>
        <pc:sldMkLst>
          <pc:docMk/>
          <pc:sldMk cId="15571502" sldId="330"/>
        </pc:sldMkLst>
        <pc:spChg chg="mod">
          <ac:chgData name="Alfred Asterjadhi" userId="39de57b9-85c0-4fd1-aaac-8ca2b6560ad0" providerId="ADAL" clId="{E0725D23-625E-498B-87E0-2B1913CF0FE0}" dt="2024-08-05T19:25:52.401" v="26" actId="313"/>
          <ac:spMkLst>
            <pc:docMk/>
            <pc:sldMk cId="15571502" sldId="330"/>
            <ac:spMk id="6" creationId="{5C48BDE3-7807-417F-A4F1-5356D38590CA}"/>
          </ac:spMkLst>
        </pc:spChg>
      </pc:sldChg>
      <pc:sldChg chg="modSp mod">
        <pc:chgData name="Alfred Asterjadhi" userId="39de57b9-85c0-4fd1-aaac-8ca2b6560ad0" providerId="ADAL" clId="{E0725D23-625E-498B-87E0-2B1913CF0FE0}" dt="2024-08-05T19:25:52.741" v="27" actId="313"/>
        <pc:sldMkLst>
          <pc:docMk/>
          <pc:sldMk cId="3200711991" sldId="331"/>
        </pc:sldMkLst>
        <pc:spChg chg="mod">
          <ac:chgData name="Alfred Asterjadhi" userId="39de57b9-85c0-4fd1-aaac-8ca2b6560ad0" providerId="ADAL" clId="{E0725D23-625E-498B-87E0-2B1913CF0FE0}" dt="2024-08-05T19:25:52.741" v="27" actId="313"/>
          <ac:spMkLst>
            <pc:docMk/>
            <pc:sldMk cId="3200711991" sldId="331"/>
            <ac:spMk id="6" creationId="{C3BF5992-FFFD-4B64-900D-0590BA3C03CE}"/>
          </ac:spMkLst>
        </pc:spChg>
      </pc:sldChg>
      <pc:sldChg chg="modSp mod">
        <pc:chgData name="Alfred Asterjadhi" userId="39de57b9-85c0-4fd1-aaac-8ca2b6560ad0" providerId="ADAL" clId="{E0725D23-625E-498B-87E0-2B1913CF0FE0}" dt="2024-08-05T19:25:53.142" v="28" actId="313"/>
        <pc:sldMkLst>
          <pc:docMk/>
          <pc:sldMk cId="2409609221" sldId="332"/>
        </pc:sldMkLst>
        <pc:spChg chg="mod">
          <ac:chgData name="Alfred Asterjadhi" userId="39de57b9-85c0-4fd1-aaac-8ca2b6560ad0" providerId="ADAL" clId="{E0725D23-625E-498B-87E0-2B1913CF0FE0}" dt="2024-08-05T19:25:53.142" v="28" actId="313"/>
          <ac:spMkLst>
            <pc:docMk/>
            <pc:sldMk cId="2409609221" sldId="332"/>
            <ac:spMk id="6" creationId="{2B4D6F20-084B-4EE9-AD6D-290838010348}"/>
          </ac:spMkLst>
        </pc:spChg>
      </pc:sldChg>
      <pc:sldChg chg="modSp mod">
        <pc:chgData name="Alfred Asterjadhi" userId="39de57b9-85c0-4fd1-aaac-8ca2b6560ad0" providerId="ADAL" clId="{E0725D23-625E-498B-87E0-2B1913CF0FE0}" dt="2024-08-05T19:25:32.488" v="15"/>
        <pc:sldMkLst>
          <pc:docMk/>
          <pc:sldMk cId="3843208451" sldId="333"/>
        </pc:sldMkLst>
        <pc:spChg chg="mod">
          <ac:chgData name="Alfred Asterjadhi" userId="39de57b9-85c0-4fd1-aaac-8ca2b6560ad0" providerId="ADAL" clId="{E0725D23-625E-498B-87E0-2B1913CF0FE0}" dt="2024-08-05T19:15:21.410" v="0"/>
          <ac:spMkLst>
            <pc:docMk/>
            <pc:sldMk cId="3843208451" sldId="333"/>
            <ac:spMk id="3" creationId="{918D7AE7-F661-4AD4-9210-88B6E5699ED9}"/>
          </ac:spMkLst>
        </pc:spChg>
        <pc:spChg chg="mod">
          <ac:chgData name="Alfred Asterjadhi" userId="39de57b9-85c0-4fd1-aaac-8ca2b6560ad0" providerId="ADAL" clId="{E0725D23-625E-498B-87E0-2B1913CF0FE0}" dt="2024-08-05T19:25:32.488" v="15"/>
          <ac:spMkLst>
            <pc:docMk/>
            <pc:sldMk cId="3843208451" sldId="333"/>
            <ac:spMk id="6" creationId="{A8221584-6364-48AC-B1C3-833137C81726}"/>
          </ac:spMkLst>
        </pc:spChg>
      </pc:sldChg>
      <pc:sldChg chg="modSp mod">
        <pc:chgData name="Alfred Asterjadhi" userId="39de57b9-85c0-4fd1-aaac-8ca2b6560ad0" providerId="ADAL" clId="{E0725D23-625E-498B-87E0-2B1913CF0FE0}" dt="2024-08-05T19:25:36.162" v="17"/>
        <pc:sldMkLst>
          <pc:docMk/>
          <pc:sldMk cId="3977221359" sldId="340"/>
        </pc:sldMkLst>
        <pc:spChg chg="mod">
          <ac:chgData name="Alfred Asterjadhi" userId="39de57b9-85c0-4fd1-aaac-8ca2b6560ad0" providerId="ADAL" clId="{E0725D23-625E-498B-87E0-2B1913CF0FE0}" dt="2024-08-05T19:25:36.162" v="17"/>
          <ac:spMkLst>
            <pc:docMk/>
            <pc:sldMk cId="3977221359" sldId="340"/>
            <ac:spMk id="6" creationId="{BC264D22-EE96-4B0F-90AA-B4358FF19246}"/>
          </ac:spMkLst>
        </pc:spChg>
      </pc:sldChg>
      <pc:sldChg chg="modSp mod">
        <pc:chgData name="Alfred Asterjadhi" userId="39de57b9-85c0-4fd1-aaac-8ca2b6560ad0" providerId="ADAL" clId="{E0725D23-625E-498B-87E0-2B1913CF0FE0}" dt="2024-09-10T20:29:14.879" v="6970" actId="6549"/>
        <pc:sldMkLst>
          <pc:docMk/>
          <pc:sldMk cId="3930036297" sldId="356"/>
        </pc:sldMkLst>
        <pc:spChg chg="mod">
          <ac:chgData name="Alfred Asterjadhi" userId="39de57b9-85c0-4fd1-aaac-8ca2b6560ad0" providerId="ADAL" clId="{E0725D23-625E-498B-87E0-2B1913CF0FE0}" dt="2024-09-10T20:29:14.879" v="6970" actId="6549"/>
          <ac:spMkLst>
            <pc:docMk/>
            <pc:sldMk cId="3930036297" sldId="356"/>
            <ac:spMk id="2" creationId="{4B5F0D0E-8BB7-48AB-9160-728B8B3399A2}"/>
          </ac:spMkLst>
        </pc:spChg>
        <pc:spChg chg="mod">
          <ac:chgData name="Alfred Asterjadhi" userId="39de57b9-85c0-4fd1-aaac-8ca2b6560ad0" providerId="ADAL" clId="{E0725D23-625E-498B-87E0-2B1913CF0FE0}" dt="2024-09-08T18:03:58.520" v="5967" actId="20577"/>
          <ac:spMkLst>
            <pc:docMk/>
            <pc:sldMk cId="3930036297" sldId="356"/>
            <ac:spMk id="3" creationId="{DFB0BA47-D7B6-4F95-932E-A7AA615BC440}"/>
          </ac:spMkLst>
        </pc:spChg>
        <pc:spChg chg="mod">
          <ac:chgData name="Alfred Asterjadhi" userId="39de57b9-85c0-4fd1-aaac-8ca2b6560ad0" providerId="ADAL" clId="{E0725D23-625E-498B-87E0-2B1913CF0FE0}" dt="2024-08-05T19:26:34.691" v="79" actId="313"/>
          <ac:spMkLst>
            <pc:docMk/>
            <pc:sldMk cId="3930036297" sldId="356"/>
            <ac:spMk id="6" creationId="{974B2026-97FB-40D2-8F22-7E6D319B4EA2}"/>
          </ac:spMkLst>
        </pc:spChg>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pChg chg="mod ord">
          <ac:chgData name="Alfred Asterjadhi" userId="39de57b9-85c0-4fd1-aaac-8ca2b6560ad0" providerId="ADAL" clId="{E0725D23-625E-498B-87E0-2B1913CF0FE0}" dt="2024-08-05T20:11:13.910" v="631" actId="6264"/>
          <ac:spMkLst>
            <pc:docMk/>
            <pc:sldMk cId="3576977642" sldId="362"/>
            <ac:spMk id="2" creationId="{0EAF4D72-7EB5-22A3-403A-E095C87E6E26}"/>
          </ac:spMkLst>
        </pc:spChg>
        <pc:spChg chg="add del mod">
          <ac:chgData name="Alfred Asterjadhi" userId="39de57b9-85c0-4fd1-aaac-8ca2b6560ad0" providerId="ADAL" clId="{E0725D23-625E-498B-87E0-2B1913CF0FE0}" dt="2024-08-05T20:11:13.910" v="631" actId="6264"/>
          <ac:spMkLst>
            <pc:docMk/>
            <pc:sldMk cId="3576977642" sldId="362"/>
            <ac:spMk id="3" creationId="{AB1E0A2E-C67F-BD22-EED5-E3625C007962}"/>
          </ac:spMkLst>
        </pc:spChg>
        <pc:spChg chg="mod ord">
          <ac:chgData name="Alfred Asterjadhi" userId="39de57b9-85c0-4fd1-aaac-8ca2b6560ad0" providerId="ADAL" clId="{E0725D23-625E-498B-87E0-2B1913CF0FE0}" dt="2024-08-05T20:11:13.910" v="631" actId="6264"/>
          <ac:spMkLst>
            <pc:docMk/>
            <pc:sldMk cId="3576977642" sldId="362"/>
            <ac:spMk id="4" creationId="{42DA2380-6213-B25D-B7D7-77DB25F18500}"/>
          </ac:spMkLst>
        </pc:spChg>
        <pc:spChg chg="mod ord">
          <ac:chgData name="Alfred Asterjadhi" userId="39de57b9-85c0-4fd1-aaac-8ca2b6560ad0" providerId="ADAL" clId="{E0725D23-625E-498B-87E0-2B1913CF0FE0}" dt="2024-08-05T20:11:13.910" v="631" actId="6264"/>
          <ac:spMkLst>
            <pc:docMk/>
            <pc:sldMk cId="3576977642" sldId="362"/>
            <ac:spMk id="5" creationId="{842B70E7-0012-CD41-8829-02BD81D114F8}"/>
          </ac:spMkLst>
        </pc:spChg>
        <pc:spChg chg="mod ord">
          <ac:chgData name="Alfred Asterjadhi" userId="39de57b9-85c0-4fd1-aaac-8ca2b6560ad0" providerId="ADAL" clId="{E0725D23-625E-498B-87E0-2B1913CF0FE0}" dt="2024-08-05T20:11:13.910" v="631" actId="6264"/>
          <ac:spMkLst>
            <pc:docMk/>
            <pc:sldMk cId="3576977642" sldId="362"/>
            <ac:spMk id="6" creationId="{3DD21102-AAEB-13F6-15EC-3CBBC04B5637}"/>
          </ac:spMkLst>
        </pc:spChg>
        <pc:spChg chg="add del mod">
          <ac:chgData name="Alfred Asterjadhi" userId="39de57b9-85c0-4fd1-aaac-8ca2b6560ad0" providerId="ADAL" clId="{E0725D23-625E-498B-87E0-2B1913CF0FE0}" dt="2024-08-05T20:11:13.910" v="631" actId="6264"/>
          <ac:spMkLst>
            <pc:docMk/>
            <pc:sldMk cId="3576977642" sldId="362"/>
            <ac:spMk id="7" creationId="{F5413A85-BF04-E5AD-A2EA-D4E4CF10EB50}"/>
          </ac:spMkLst>
        </pc:spChg>
        <pc:spChg chg="add del mod">
          <ac:chgData name="Alfred Asterjadhi" userId="39de57b9-85c0-4fd1-aaac-8ca2b6560ad0" providerId="ADAL" clId="{E0725D23-625E-498B-87E0-2B1913CF0FE0}" dt="2024-08-05T20:11:13.910" v="631" actId="6264"/>
          <ac:spMkLst>
            <pc:docMk/>
            <pc:sldMk cId="3576977642" sldId="362"/>
            <ac:spMk id="8" creationId="{C067C71A-C22F-EC20-4871-550A442571E2}"/>
          </ac:spMkLst>
        </pc:spChg>
        <pc:spChg chg="add del mod">
          <ac:chgData name="Alfred Asterjadhi" userId="39de57b9-85c0-4fd1-aaac-8ca2b6560ad0" providerId="ADAL" clId="{E0725D23-625E-498B-87E0-2B1913CF0FE0}" dt="2024-08-05T20:11:13.910" v="631" actId="6264"/>
          <ac:spMkLst>
            <pc:docMk/>
            <pc:sldMk cId="3576977642" sldId="362"/>
            <ac:spMk id="9" creationId="{2508F883-DABF-A8FC-4D17-6C38293A77E1}"/>
          </ac:spMkLst>
        </pc:spChg>
        <pc:spChg chg="add mod ord">
          <ac:chgData name="Alfred Asterjadhi" userId="39de57b9-85c0-4fd1-aaac-8ca2b6560ad0" providerId="ADAL" clId="{E0725D23-625E-498B-87E0-2B1913CF0FE0}" dt="2024-09-12T20:59:15.157" v="10071" actId="20577"/>
          <ac:spMkLst>
            <pc:docMk/>
            <pc:sldMk cId="3576977642" sldId="362"/>
            <ac:spMk id="10" creationId="{CC600E6A-60A7-51A7-399C-0D96A989FDD1}"/>
          </ac:spMkLst>
        </pc:spChg>
        <pc:spChg chg="del mod">
          <ac:chgData name="Alfred Asterjadhi" userId="39de57b9-85c0-4fd1-aaac-8ca2b6560ad0" providerId="ADAL" clId="{E0725D23-625E-498B-87E0-2B1913CF0FE0}" dt="2024-08-05T20:11:13.910" v="631" actId="6264"/>
          <ac:spMkLst>
            <pc:docMk/>
            <pc:sldMk cId="3576977642" sldId="362"/>
            <ac:spMk id="15" creationId="{B18EE843-0CAA-1A10-75C4-BF9B3D91385D}"/>
          </ac:spMkLst>
        </pc:spChg>
      </pc:sldChg>
      <pc:sldChg chg="addSp delSp modSp mod chgLayout">
        <pc:chgData name="Alfred Asterjadhi" userId="39de57b9-85c0-4fd1-aaac-8ca2b6560ad0" providerId="ADAL" clId="{E0725D23-625E-498B-87E0-2B1913CF0FE0}" dt="2024-09-12T20:58:38.198" v="10069" actId="6549"/>
        <pc:sldMkLst>
          <pc:docMk/>
          <pc:sldMk cId="3140364693" sldId="997"/>
        </pc:sldMkLst>
        <pc:spChg chg="mod ord">
          <ac:chgData name="Alfred Asterjadhi" userId="39de57b9-85c0-4fd1-aaac-8ca2b6560ad0" providerId="ADAL" clId="{E0725D23-625E-498B-87E0-2B1913CF0FE0}" dt="2024-08-05T20:11:04.686" v="621" actId="6264"/>
          <ac:spMkLst>
            <pc:docMk/>
            <pc:sldMk cId="3140364693" sldId="997"/>
            <ac:spMk id="2" creationId="{9452E713-66E3-6C0E-64DF-B60116957A3F}"/>
          </ac:spMkLst>
        </pc:spChg>
        <pc:spChg chg="add del mod">
          <ac:chgData name="Alfred Asterjadhi" userId="39de57b9-85c0-4fd1-aaac-8ca2b6560ad0" providerId="ADAL" clId="{E0725D23-625E-498B-87E0-2B1913CF0FE0}" dt="2024-08-05T20:11:04.686" v="621" actId="6264"/>
          <ac:spMkLst>
            <pc:docMk/>
            <pc:sldMk cId="3140364693" sldId="997"/>
            <ac:spMk id="3" creationId="{7F059E67-9FD7-E461-3F6A-738C17D4B8CE}"/>
          </ac:spMkLst>
        </pc:spChg>
        <pc:spChg chg="mod ord">
          <ac:chgData name="Alfred Asterjadhi" userId="39de57b9-85c0-4fd1-aaac-8ca2b6560ad0" providerId="ADAL" clId="{E0725D23-625E-498B-87E0-2B1913CF0FE0}" dt="2024-08-05T20:11:04.686" v="621" actId="6264"/>
          <ac:spMkLst>
            <pc:docMk/>
            <pc:sldMk cId="3140364693" sldId="997"/>
            <ac:spMk id="4" creationId="{0154D91C-67BB-A57C-5173-47D13B51F834}"/>
          </ac:spMkLst>
        </pc:spChg>
        <pc:spChg chg="mod ord">
          <ac:chgData name="Alfred Asterjadhi" userId="39de57b9-85c0-4fd1-aaac-8ca2b6560ad0" providerId="ADAL" clId="{E0725D23-625E-498B-87E0-2B1913CF0FE0}" dt="2024-08-05T20:11:04.686" v="621" actId="6264"/>
          <ac:spMkLst>
            <pc:docMk/>
            <pc:sldMk cId="3140364693" sldId="997"/>
            <ac:spMk id="5" creationId="{9875C167-778F-CFEE-1F8A-23FE481B42AE}"/>
          </ac:spMkLst>
        </pc:spChg>
        <pc:spChg chg="mod ord">
          <ac:chgData name="Alfred Asterjadhi" userId="39de57b9-85c0-4fd1-aaac-8ca2b6560ad0" providerId="ADAL" clId="{E0725D23-625E-498B-87E0-2B1913CF0FE0}" dt="2024-08-05T20:11:04.686" v="621" actId="6264"/>
          <ac:spMkLst>
            <pc:docMk/>
            <pc:sldMk cId="3140364693" sldId="997"/>
            <ac:spMk id="6" creationId="{29CFE1A9-332B-2B06-C330-B9EB4742F3D1}"/>
          </ac:spMkLst>
        </pc:spChg>
        <pc:spChg chg="del mod">
          <ac:chgData name="Alfred Asterjadhi" userId="39de57b9-85c0-4fd1-aaac-8ca2b6560ad0" providerId="ADAL" clId="{E0725D23-625E-498B-87E0-2B1913CF0FE0}" dt="2024-08-05T20:11:04.686" v="621" actId="6264"/>
          <ac:spMkLst>
            <pc:docMk/>
            <pc:sldMk cId="3140364693" sldId="997"/>
            <ac:spMk id="7" creationId="{0310814A-1E2F-57F2-C9EF-3805BE6E5DAB}"/>
          </ac:spMkLst>
        </pc:spChg>
        <pc:spChg chg="add del mod">
          <ac:chgData name="Alfred Asterjadhi" userId="39de57b9-85c0-4fd1-aaac-8ca2b6560ad0" providerId="ADAL" clId="{E0725D23-625E-498B-87E0-2B1913CF0FE0}" dt="2024-08-05T20:11:04.686" v="621" actId="6264"/>
          <ac:spMkLst>
            <pc:docMk/>
            <pc:sldMk cId="3140364693" sldId="997"/>
            <ac:spMk id="8" creationId="{104A4B69-9E9E-966A-73E7-8FD2AA42402D}"/>
          </ac:spMkLst>
        </pc:spChg>
        <pc:spChg chg="add del mod">
          <ac:chgData name="Alfred Asterjadhi" userId="39de57b9-85c0-4fd1-aaac-8ca2b6560ad0" providerId="ADAL" clId="{E0725D23-625E-498B-87E0-2B1913CF0FE0}" dt="2024-08-05T20:11:04.686" v="621" actId="6264"/>
          <ac:spMkLst>
            <pc:docMk/>
            <pc:sldMk cId="3140364693" sldId="997"/>
            <ac:spMk id="9" creationId="{9C6C40AE-1352-01CC-7292-CB597111A9E5}"/>
          </ac:spMkLst>
        </pc:spChg>
        <pc:spChg chg="add del mod">
          <ac:chgData name="Alfred Asterjadhi" userId="39de57b9-85c0-4fd1-aaac-8ca2b6560ad0" providerId="ADAL" clId="{E0725D23-625E-498B-87E0-2B1913CF0FE0}" dt="2024-08-05T20:11:04.686" v="621" actId="6264"/>
          <ac:spMkLst>
            <pc:docMk/>
            <pc:sldMk cId="3140364693" sldId="997"/>
            <ac:spMk id="10" creationId="{F6D97C09-65AF-F578-EE9D-D36E73047749}"/>
          </ac:spMkLst>
        </pc:spChg>
        <pc:spChg chg="add del mod ord">
          <ac:chgData name="Alfred Asterjadhi" userId="39de57b9-85c0-4fd1-aaac-8ca2b6560ad0" providerId="ADAL" clId="{E0725D23-625E-498B-87E0-2B1913CF0FE0}" dt="2024-09-12T20:58:38.198" v="10069" actId="6549"/>
          <ac:spMkLst>
            <pc:docMk/>
            <pc:sldMk cId="3140364693" sldId="997"/>
            <ac:spMk id="11" creationId="{7EC72086-D1FA-8844-986B-F59F77419C9B}"/>
          </ac:spMkLst>
        </pc:spChg>
        <pc:picChg chg="add del mod ord">
          <ac:chgData name="Alfred Asterjadhi" userId="39de57b9-85c0-4fd1-aaac-8ca2b6560ad0" providerId="ADAL" clId="{E0725D23-625E-498B-87E0-2B1913CF0FE0}" dt="2024-09-12T20:28:44.351" v="9924" actId="34307"/>
          <ac:picMkLst>
            <pc:docMk/>
            <pc:sldMk cId="3140364693" sldId="997"/>
            <ac:picMk id="3" creationId="{6F2A6F9E-7019-1859-5E7F-15B9D5DEEBF9}"/>
          </ac:picMkLst>
        </pc:picChg>
      </pc:sldChg>
      <pc:sldChg chg="modSp mod">
        <pc:chgData name="Alfred Asterjadhi" userId="39de57b9-85c0-4fd1-aaac-8ca2b6560ad0" providerId="ADAL" clId="{E0725D23-625E-498B-87E0-2B1913CF0FE0}" dt="2024-09-09T20:41:57.833" v="6674" actId="13926"/>
        <pc:sldMkLst>
          <pc:docMk/>
          <pc:sldMk cId="3233208257" sldId="1006"/>
        </pc:sldMkLst>
        <pc:spChg chg="mod">
          <ac:chgData name="Alfred Asterjadhi" userId="39de57b9-85c0-4fd1-aaac-8ca2b6560ad0" providerId="ADAL" clId="{E0725D23-625E-498B-87E0-2B1913CF0FE0}" dt="2024-09-09T20:41:57.833" v="6674" actId="13926"/>
          <ac:spMkLst>
            <pc:docMk/>
            <pc:sldMk cId="3233208257" sldId="1006"/>
            <ac:spMk id="2" creationId="{4B5F0D0E-8BB7-48AB-9160-728B8B3399A2}"/>
          </ac:spMkLst>
        </pc:spChg>
        <pc:spChg chg="mod">
          <ac:chgData name="Alfred Asterjadhi" userId="39de57b9-85c0-4fd1-aaac-8ca2b6560ad0" providerId="ADAL" clId="{E0725D23-625E-498B-87E0-2B1913CF0FE0}" dt="2024-09-09T04:47:44.554" v="6446" actId="21"/>
          <ac:spMkLst>
            <pc:docMk/>
            <pc:sldMk cId="3233208257" sldId="1006"/>
            <ac:spMk id="3" creationId="{DFB0BA47-D7B6-4F95-932E-A7AA615BC440}"/>
          </ac:spMkLst>
        </pc:spChg>
        <pc:spChg chg="mod">
          <ac:chgData name="Alfred Asterjadhi" userId="39de57b9-85c0-4fd1-aaac-8ca2b6560ad0" providerId="ADAL" clId="{E0725D23-625E-498B-87E0-2B1913CF0FE0}" dt="2024-08-05T19:26:02.132" v="48" actId="313"/>
          <ac:spMkLst>
            <pc:docMk/>
            <pc:sldMk cId="3233208257" sldId="1006"/>
            <ac:spMk id="6" creationId="{974B2026-97FB-40D2-8F22-7E6D319B4EA2}"/>
          </ac:spMkLst>
        </pc:spChg>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pChg chg="mod ord">
          <ac:chgData name="Alfred Asterjadhi" userId="39de57b9-85c0-4fd1-aaac-8ca2b6560ad0" providerId="ADAL" clId="{E0725D23-625E-498B-87E0-2B1913CF0FE0}" dt="2024-09-08T02:03:14.575" v="4581" actId="6264"/>
          <ac:spMkLst>
            <pc:docMk/>
            <pc:sldMk cId="4200130042" sldId="1023"/>
            <ac:spMk id="2" creationId="{E693238A-5516-3253-124C-DCED3A7D9AE2}"/>
          </ac:spMkLst>
        </pc:spChg>
        <pc:spChg chg="mod ord">
          <ac:chgData name="Alfred Asterjadhi" userId="39de57b9-85c0-4fd1-aaac-8ca2b6560ad0" providerId="ADAL" clId="{E0725D23-625E-498B-87E0-2B1913CF0FE0}" dt="2024-09-09T04:20:55.542" v="6290" actId="20577"/>
          <ac:spMkLst>
            <pc:docMk/>
            <pc:sldMk cId="4200130042" sldId="1023"/>
            <ac:spMk id="3" creationId="{2682080F-BC47-47A6-E6F4-7C70F67F48F8}"/>
          </ac:spMkLst>
        </pc:spChg>
        <pc:spChg chg="mod ord">
          <ac:chgData name="Alfred Asterjadhi" userId="39de57b9-85c0-4fd1-aaac-8ca2b6560ad0" providerId="ADAL" clId="{E0725D23-625E-498B-87E0-2B1913CF0FE0}" dt="2024-09-08T02:03:14.575" v="4581" actId="6264"/>
          <ac:spMkLst>
            <pc:docMk/>
            <pc:sldMk cId="4200130042" sldId="1023"/>
            <ac:spMk id="4" creationId="{9546F550-B1A3-4D6B-CCA4-9DD1D4062EC4}"/>
          </ac:spMkLst>
        </pc:spChg>
        <pc:spChg chg="mod ord">
          <ac:chgData name="Alfred Asterjadhi" userId="39de57b9-85c0-4fd1-aaac-8ca2b6560ad0" providerId="ADAL" clId="{E0725D23-625E-498B-87E0-2B1913CF0FE0}" dt="2024-09-08T02:03:14.575" v="4581" actId="6264"/>
          <ac:spMkLst>
            <pc:docMk/>
            <pc:sldMk cId="4200130042" sldId="1023"/>
            <ac:spMk id="5" creationId="{3FD9F19E-4FE3-B5E2-EBBD-C903BE8562A0}"/>
          </ac:spMkLst>
        </pc:spChg>
        <pc:spChg chg="mod ord">
          <ac:chgData name="Alfred Asterjadhi" userId="39de57b9-85c0-4fd1-aaac-8ca2b6560ad0" providerId="ADAL" clId="{E0725D23-625E-498B-87E0-2B1913CF0FE0}" dt="2024-09-08T02:03:14.575" v="4581" actId="6264"/>
          <ac:spMkLst>
            <pc:docMk/>
            <pc:sldMk cId="4200130042" sldId="1023"/>
            <ac:spMk id="6" creationId="{C0CB183D-A74D-271D-9F71-7510119753C6}"/>
          </ac:spMkLst>
        </pc:spChg>
        <pc:spChg chg="add del mod">
          <ac:chgData name="Alfred Asterjadhi" userId="39de57b9-85c0-4fd1-aaac-8ca2b6560ad0" providerId="ADAL" clId="{E0725D23-625E-498B-87E0-2B1913CF0FE0}" dt="2024-09-08T02:03:14.575" v="4581" actId="6264"/>
          <ac:spMkLst>
            <pc:docMk/>
            <pc:sldMk cId="4200130042" sldId="1023"/>
            <ac:spMk id="7" creationId="{0010B0AC-DA2C-041B-F8CD-D90776F3BB44}"/>
          </ac:spMkLst>
        </pc:spChg>
        <pc:spChg chg="add del mod">
          <ac:chgData name="Alfred Asterjadhi" userId="39de57b9-85c0-4fd1-aaac-8ca2b6560ad0" providerId="ADAL" clId="{E0725D23-625E-498B-87E0-2B1913CF0FE0}" dt="2024-08-05T20:03:04.278" v="356" actId="6264"/>
          <ac:spMkLst>
            <pc:docMk/>
            <pc:sldMk cId="4200130042" sldId="1023"/>
            <ac:spMk id="7" creationId="{ABACDD3F-FFF6-AE34-C335-6B9A60DDC1F9}"/>
          </ac:spMkLst>
        </pc:spChg>
        <pc:spChg chg="add del mod">
          <ac:chgData name="Alfred Asterjadhi" userId="39de57b9-85c0-4fd1-aaac-8ca2b6560ad0" providerId="ADAL" clId="{E0725D23-625E-498B-87E0-2B1913CF0FE0}" dt="2024-09-08T02:03:14.575" v="4581" actId="6264"/>
          <ac:spMkLst>
            <pc:docMk/>
            <pc:sldMk cId="4200130042" sldId="1023"/>
            <ac:spMk id="8" creationId="{2505BF71-4B38-83CB-615B-F24849A27FC9}"/>
          </ac:spMkLst>
        </pc:spChg>
        <pc:spChg chg="add del mod">
          <ac:chgData name="Alfred Asterjadhi" userId="39de57b9-85c0-4fd1-aaac-8ca2b6560ad0" providerId="ADAL" clId="{E0725D23-625E-498B-87E0-2B1913CF0FE0}" dt="2024-08-05T20:03:04.278" v="356" actId="6264"/>
          <ac:spMkLst>
            <pc:docMk/>
            <pc:sldMk cId="4200130042" sldId="1023"/>
            <ac:spMk id="8" creationId="{D542F505-7169-0EAE-2C20-DD98A358B52C}"/>
          </ac:spMkLst>
        </pc:spChg>
        <pc:spChg chg="add del mod">
          <ac:chgData name="Alfred Asterjadhi" userId="39de57b9-85c0-4fd1-aaac-8ca2b6560ad0" providerId="ADAL" clId="{E0725D23-625E-498B-87E0-2B1913CF0FE0}" dt="2024-08-05T20:03:04.278" v="356" actId="6264"/>
          <ac:spMkLst>
            <pc:docMk/>
            <pc:sldMk cId="4200130042" sldId="1023"/>
            <ac:spMk id="9" creationId="{5C65397F-A478-63C4-8799-243BF260C9CA}"/>
          </ac:spMkLst>
        </pc:spChg>
        <pc:spChg chg="add del mod">
          <ac:chgData name="Alfred Asterjadhi" userId="39de57b9-85c0-4fd1-aaac-8ca2b6560ad0" providerId="ADAL" clId="{E0725D23-625E-498B-87E0-2B1913CF0FE0}" dt="2024-09-08T02:03:14.575" v="4581" actId="6264"/>
          <ac:spMkLst>
            <pc:docMk/>
            <pc:sldMk cId="4200130042" sldId="1023"/>
            <ac:spMk id="9" creationId="{C589606D-6B7E-ED37-DA10-0E18B64E9773}"/>
          </ac:spMkLst>
        </pc:spChg>
        <pc:spChg chg="add del mod">
          <ac:chgData name="Alfred Asterjadhi" userId="39de57b9-85c0-4fd1-aaac-8ca2b6560ad0" providerId="ADAL" clId="{E0725D23-625E-498B-87E0-2B1913CF0FE0}" dt="2024-08-05T20:03:04.278" v="356" actId="6264"/>
          <ac:spMkLst>
            <pc:docMk/>
            <pc:sldMk cId="4200130042" sldId="1023"/>
            <ac:spMk id="10" creationId="{10B4EC04-FCF2-B1EF-9F6C-C0E8E36F1058}"/>
          </ac:spMkLst>
        </pc:spChg>
        <pc:spChg chg="add del mod">
          <ac:chgData name="Alfred Asterjadhi" userId="39de57b9-85c0-4fd1-aaac-8ca2b6560ad0" providerId="ADAL" clId="{E0725D23-625E-498B-87E0-2B1913CF0FE0}" dt="2024-09-08T02:03:14.575" v="4581" actId="6264"/>
          <ac:spMkLst>
            <pc:docMk/>
            <pc:sldMk cId="4200130042" sldId="1023"/>
            <ac:spMk id="10" creationId="{2DEDF7DB-2AF9-DB6E-BC56-6D91C9AFADFD}"/>
          </ac:spMkLst>
        </pc:spChg>
        <pc:spChg chg="add del mod">
          <ac:chgData name="Alfred Asterjadhi" userId="39de57b9-85c0-4fd1-aaac-8ca2b6560ad0" providerId="ADAL" clId="{E0725D23-625E-498B-87E0-2B1913CF0FE0}" dt="2024-09-08T02:03:14.575" v="4581" actId="6264"/>
          <ac:spMkLst>
            <pc:docMk/>
            <pc:sldMk cId="4200130042" sldId="1023"/>
            <ac:spMk id="11" creationId="{01AF661C-4BD4-0146-1672-C06CCA51C049}"/>
          </ac:spMkLst>
        </pc:spChg>
        <pc:spChg chg="add del mod">
          <ac:chgData name="Alfred Asterjadhi" userId="39de57b9-85c0-4fd1-aaac-8ca2b6560ad0" providerId="ADAL" clId="{E0725D23-625E-498B-87E0-2B1913CF0FE0}" dt="2024-08-05T20:03:04.278" v="356" actId="6264"/>
          <ac:spMkLst>
            <pc:docMk/>
            <pc:sldMk cId="4200130042" sldId="1023"/>
            <ac:spMk id="11" creationId="{78FBBD8B-55D0-0EB5-6FB3-0AD6A2660419}"/>
          </ac:spMkLst>
        </pc:spChg>
      </pc:sldChg>
      <pc:sldChg chg="modSp del mod">
        <pc:chgData name="Alfred Asterjadhi" userId="39de57b9-85c0-4fd1-aaac-8ca2b6560ad0" providerId="ADAL" clId="{E0725D23-625E-498B-87E0-2B1913CF0FE0}" dt="2024-09-09T04:48:10.270" v="6448" actId="2696"/>
        <pc:sldMkLst>
          <pc:docMk/>
          <pc:sldMk cId="991138630" sldId="1024"/>
        </pc:sldMkLst>
        <pc:spChg chg="mod">
          <ac:chgData name="Alfred Asterjadhi" userId="39de57b9-85c0-4fd1-aaac-8ca2b6560ad0" providerId="ADAL" clId="{E0725D23-625E-498B-87E0-2B1913CF0FE0}" dt="2024-09-08T02:13:43.624" v="5574" actId="207"/>
          <ac:spMkLst>
            <pc:docMk/>
            <pc:sldMk cId="991138630" sldId="1024"/>
            <ac:spMk id="3" creationId="{E24D4002-4764-1FA7-1147-DE995417131A}"/>
          </ac:spMkLst>
        </pc:spChg>
        <pc:spChg chg="mod">
          <ac:chgData name="Alfred Asterjadhi" userId="39de57b9-85c0-4fd1-aaac-8ca2b6560ad0" providerId="ADAL" clId="{E0725D23-625E-498B-87E0-2B1913CF0FE0}" dt="2024-08-05T19:26:16.358" v="52" actId="313"/>
          <ac:spMkLst>
            <pc:docMk/>
            <pc:sldMk cId="991138630" sldId="1024"/>
            <ac:spMk id="6" creationId="{5B92EE59-C061-D8AD-02BE-EB12A707ABF5}"/>
          </ac:spMkLst>
        </pc:spChg>
      </pc:sldChg>
      <pc:sldChg chg="modSp add mod">
        <pc:chgData name="Alfred Asterjadhi" userId="39de57b9-85c0-4fd1-aaac-8ca2b6560ad0" providerId="ADAL" clId="{E0725D23-625E-498B-87E0-2B1913CF0FE0}" dt="2024-09-12T02:10:58.077" v="9235" actId="13926"/>
        <pc:sldMkLst>
          <pc:docMk/>
          <pc:sldMk cId="4168221453" sldId="1024"/>
        </pc:sldMkLst>
        <pc:spChg chg="mod">
          <ac:chgData name="Alfred Asterjadhi" userId="39de57b9-85c0-4fd1-aaac-8ca2b6560ad0" providerId="ADAL" clId="{E0725D23-625E-498B-87E0-2B1913CF0FE0}" dt="2024-09-12T02:10:58.077" v="9235" actId="13926"/>
          <ac:spMkLst>
            <pc:docMk/>
            <pc:sldMk cId="4168221453" sldId="1024"/>
            <ac:spMk id="3" creationId="{E24D4002-4764-1FA7-1147-DE995417131A}"/>
          </ac:spMkLst>
        </pc:spChg>
      </pc:sldChg>
      <pc:sldChg chg="addSp delSp modSp mod chgLayout">
        <pc:chgData name="Alfred Asterjadhi" userId="39de57b9-85c0-4fd1-aaac-8ca2b6560ad0" providerId="ADAL" clId="{E0725D23-625E-498B-87E0-2B1913CF0FE0}" dt="2024-09-09T22:06:16.135" v="6685" actId="115"/>
        <pc:sldMkLst>
          <pc:docMk/>
          <pc:sldMk cId="3287547131" sldId="1028"/>
        </pc:sldMkLst>
        <pc:spChg chg="mod ord">
          <ac:chgData name="Alfred Asterjadhi" userId="39de57b9-85c0-4fd1-aaac-8ca2b6560ad0" providerId="ADAL" clId="{E0725D23-625E-498B-87E0-2B1913CF0FE0}" dt="2024-09-07T19:49:13.637" v="1810" actId="20577"/>
          <ac:spMkLst>
            <pc:docMk/>
            <pc:sldMk cId="3287547131" sldId="1028"/>
            <ac:spMk id="2" creationId="{9EF97F5A-CE7F-7BBA-0DB4-CF87B031E7D4}"/>
          </ac:spMkLst>
        </pc:spChg>
        <pc:spChg chg="add del mod">
          <ac:chgData name="Alfred Asterjadhi" userId="39de57b9-85c0-4fd1-aaac-8ca2b6560ad0" providerId="ADAL" clId="{E0725D23-625E-498B-87E0-2B1913CF0FE0}" dt="2024-08-05T20:04:46.767" v="441" actId="6264"/>
          <ac:spMkLst>
            <pc:docMk/>
            <pc:sldMk cId="3287547131" sldId="1028"/>
            <ac:spMk id="3" creationId="{D6E11DB1-C0D0-E5C0-6206-D06DA2826637}"/>
          </ac:spMkLst>
        </pc:spChg>
        <pc:spChg chg="mod ord">
          <ac:chgData name="Alfred Asterjadhi" userId="39de57b9-85c0-4fd1-aaac-8ca2b6560ad0" providerId="ADAL" clId="{E0725D23-625E-498B-87E0-2B1913CF0FE0}" dt="2024-08-05T20:04:46.767" v="441" actId="6264"/>
          <ac:spMkLst>
            <pc:docMk/>
            <pc:sldMk cId="3287547131" sldId="1028"/>
            <ac:spMk id="4" creationId="{8B684BB7-2D5A-055E-0295-767A7870AB10}"/>
          </ac:spMkLst>
        </pc:spChg>
        <pc:spChg chg="mod ord">
          <ac:chgData name="Alfred Asterjadhi" userId="39de57b9-85c0-4fd1-aaac-8ca2b6560ad0" providerId="ADAL" clId="{E0725D23-625E-498B-87E0-2B1913CF0FE0}" dt="2024-08-05T20:04:46.767" v="441" actId="6264"/>
          <ac:spMkLst>
            <pc:docMk/>
            <pc:sldMk cId="3287547131" sldId="1028"/>
            <ac:spMk id="5" creationId="{D3F03832-0357-D3F4-5D78-9AEED64EAC6F}"/>
          </ac:spMkLst>
        </pc:spChg>
        <pc:spChg chg="mod ord">
          <ac:chgData name="Alfred Asterjadhi" userId="39de57b9-85c0-4fd1-aaac-8ca2b6560ad0" providerId="ADAL" clId="{E0725D23-625E-498B-87E0-2B1913CF0FE0}" dt="2024-08-05T20:04:46.767" v="441" actId="6264"/>
          <ac:spMkLst>
            <pc:docMk/>
            <pc:sldMk cId="3287547131" sldId="1028"/>
            <ac:spMk id="6" creationId="{EC77C5EB-E20F-F01E-703C-08282E47E7DA}"/>
          </ac:spMkLst>
        </pc:spChg>
        <pc:spChg chg="add del mod">
          <ac:chgData name="Alfred Asterjadhi" userId="39de57b9-85c0-4fd1-aaac-8ca2b6560ad0" providerId="ADAL" clId="{E0725D23-625E-498B-87E0-2B1913CF0FE0}" dt="2024-08-05T20:04:46.767" v="441" actId="6264"/>
          <ac:spMkLst>
            <pc:docMk/>
            <pc:sldMk cId="3287547131" sldId="1028"/>
            <ac:spMk id="7" creationId="{A6E5365C-070B-9240-A032-D55AB1028179}"/>
          </ac:spMkLst>
        </pc:spChg>
        <pc:spChg chg="add del mod">
          <ac:chgData name="Alfred Asterjadhi" userId="39de57b9-85c0-4fd1-aaac-8ca2b6560ad0" providerId="ADAL" clId="{E0725D23-625E-498B-87E0-2B1913CF0FE0}" dt="2024-08-05T20:04:46.767" v="441" actId="6264"/>
          <ac:spMkLst>
            <pc:docMk/>
            <pc:sldMk cId="3287547131" sldId="1028"/>
            <ac:spMk id="8" creationId="{AF71417A-9C91-7760-2CD1-2D993D282210}"/>
          </ac:spMkLst>
        </pc:spChg>
        <pc:spChg chg="add del mod">
          <ac:chgData name="Alfred Asterjadhi" userId="39de57b9-85c0-4fd1-aaac-8ca2b6560ad0" providerId="ADAL" clId="{E0725D23-625E-498B-87E0-2B1913CF0FE0}" dt="2024-08-05T20:04:46.767" v="441" actId="6264"/>
          <ac:spMkLst>
            <pc:docMk/>
            <pc:sldMk cId="3287547131" sldId="1028"/>
            <ac:spMk id="9" creationId="{D9F12F8B-CFCC-BAD7-8C3B-D7652A8BE0C7}"/>
          </ac:spMkLst>
        </pc:spChg>
        <pc:spChg chg="add mod ord">
          <ac:chgData name="Alfred Asterjadhi" userId="39de57b9-85c0-4fd1-aaac-8ca2b6560ad0" providerId="ADAL" clId="{E0725D23-625E-498B-87E0-2B1913CF0FE0}" dt="2024-09-09T22:06:16.135" v="6685" actId="115"/>
          <ac:spMkLst>
            <pc:docMk/>
            <pc:sldMk cId="3287547131" sldId="1028"/>
            <ac:spMk id="10" creationId="{E3804790-C915-D0B1-4B78-4B556E2219B2}"/>
          </ac:spMkLst>
        </pc:spChg>
        <pc:spChg chg="del mod">
          <ac:chgData name="Alfred Asterjadhi" userId="39de57b9-85c0-4fd1-aaac-8ca2b6560ad0" providerId="ADAL" clId="{E0725D23-625E-498B-87E0-2B1913CF0FE0}" dt="2024-08-05T20:04:46.767" v="441" actId="6264"/>
          <ac:spMkLst>
            <pc:docMk/>
            <pc:sldMk cId="3287547131" sldId="1028"/>
            <ac:spMk id="11" creationId="{3F0830D3-DB20-4EBA-DF7C-EE156DB7215D}"/>
          </ac:spMkLst>
        </pc:spChg>
      </pc:sldChg>
      <pc:sldChg chg="addSp delSp modSp mod chgLayout">
        <pc:chgData name="Alfred Asterjadhi" userId="39de57b9-85c0-4fd1-aaac-8ca2b6560ad0" providerId="ADAL" clId="{E0725D23-625E-498B-87E0-2B1913CF0FE0}" dt="2024-08-05T20:11:22.642" v="635" actId="6264"/>
        <pc:sldMkLst>
          <pc:docMk/>
          <pc:sldMk cId="1865298196" sldId="1034"/>
        </pc:sldMkLst>
        <pc:spChg chg="mod ord">
          <ac:chgData name="Alfred Asterjadhi" userId="39de57b9-85c0-4fd1-aaac-8ca2b6560ad0" providerId="ADAL" clId="{E0725D23-625E-498B-87E0-2B1913CF0FE0}" dt="2024-08-05T20:11:22.642" v="635" actId="6264"/>
          <ac:spMkLst>
            <pc:docMk/>
            <pc:sldMk cId="1865298196" sldId="1034"/>
            <ac:spMk id="2" creationId="{0CD0357C-5349-AD40-1427-DDEE1C074C20}"/>
          </ac:spMkLst>
        </pc:spChg>
        <pc:spChg chg="add del mod">
          <ac:chgData name="Alfred Asterjadhi" userId="39de57b9-85c0-4fd1-aaac-8ca2b6560ad0" providerId="ADAL" clId="{E0725D23-625E-498B-87E0-2B1913CF0FE0}" dt="2024-08-05T20:11:22.215" v="634" actId="6264"/>
          <ac:spMkLst>
            <pc:docMk/>
            <pc:sldMk cId="1865298196" sldId="1034"/>
            <ac:spMk id="3" creationId="{9377F4FB-781F-C8FA-1D3D-41C933D43046}"/>
          </ac:spMkLst>
        </pc:spChg>
        <pc:spChg chg="mod ord">
          <ac:chgData name="Alfred Asterjadhi" userId="39de57b9-85c0-4fd1-aaac-8ca2b6560ad0" providerId="ADAL" clId="{E0725D23-625E-498B-87E0-2B1913CF0FE0}" dt="2024-08-05T20:11:22.642" v="635" actId="6264"/>
          <ac:spMkLst>
            <pc:docMk/>
            <pc:sldMk cId="1865298196" sldId="1034"/>
            <ac:spMk id="4" creationId="{3FA17E26-6C11-8EAD-8EAF-FA5A666E611B}"/>
          </ac:spMkLst>
        </pc:spChg>
        <pc:spChg chg="mod ord">
          <ac:chgData name="Alfred Asterjadhi" userId="39de57b9-85c0-4fd1-aaac-8ca2b6560ad0" providerId="ADAL" clId="{E0725D23-625E-498B-87E0-2B1913CF0FE0}" dt="2024-08-05T20:11:22.642" v="635" actId="6264"/>
          <ac:spMkLst>
            <pc:docMk/>
            <pc:sldMk cId="1865298196" sldId="1034"/>
            <ac:spMk id="5" creationId="{32A9649E-F81F-2F68-4850-9943ADECDAA4}"/>
          </ac:spMkLst>
        </pc:spChg>
        <pc:spChg chg="mod ord">
          <ac:chgData name="Alfred Asterjadhi" userId="39de57b9-85c0-4fd1-aaac-8ca2b6560ad0" providerId="ADAL" clId="{E0725D23-625E-498B-87E0-2B1913CF0FE0}" dt="2024-08-05T20:11:22.642" v="635" actId="6264"/>
          <ac:spMkLst>
            <pc:docMk/>
            <pc:sldMk cId="1865298196" sldId="1034"/>
            <ac:spMk id="6" creationId="{BFAF1548-C7B4-5F83-BD76-F4E3BAAA36B8}"/>
          </ac:spMkLst>
        </pc:spChg>
        <pc:spChg chg="add del mod">
          <ac:chgData name="Alfred Asterjadhi" userId="39de57b9-85c0-4fd1-aaac-8ca2b6560ad0" providerId="ADAL" clId="{E0725D23-625E-498B-87E0-2B1913CF0FE0}" dt="2024-08-05T20:11:22.215" v="634" actId="6264"/>
          <ac:spMkLst>
            <pc:docMk/>
            <pc:sldMk cId="1865298196" sldId="1034"/>
            <ac:spMk id="7" creationId="{957D358A-318C-AA92-67F5-E8D8F8187134}"/>
          </ac:spMkLst>
        </pc:spChg>
        <pc:spChg chg="add del mod">
          <ac:chgData name="Alfred Asterjadhi" userId="39de57b9-85c0-4fd1-aaac-8ca2b6560ad0" providerId="ADAL" clId="{E0725D23-625E-498B-87E0-2B1913CF0FE0}" dt="2024-08-05T20:11:22.215" v="634" actId="6264"/>
          <ac:spMkLst>
            <pc:docMk/>
            <pc:sldMk cId="1865298196" sldId="1034"/>
            <ac:spMk id="8" creationId="{5F2F12C5-00C8-9B6F-32BC-57D79D22EA6C}"/>
          </ac:spMkLst>
        </pc:spChg>
        <pc:spChg chg="add del mod">
          <ac:chgData name="Alfred Asterjadhi" userId="39de57b9-85c0-4fd1-aaac-8ca2b6560ad0" providerId="ADAL" clId="{E0725D23-625E-498B-87E0-2B1913CF0FE0}" dt="2024-08-05T20:11:22.215" v="634" actId="6264"/>
          <ac:spMkLst>
            <pc:docMk/>
            <pc:sldMk cId="1865298196" sldId="1034"/>
            <ac:spMk id="9" creationId="{A2A23C83-33BA-4497-BA37-EEF032F4BFCE}"/>
          </ac:spMkLst>
        </pc:spChg>
        <pc:spChg chg="add del mod ord">
          <ac:chgData name="Alfred Asterjadhi" userId="39de57b9-85c0-4fd1-aaac-8ca2b6560ad0" providerId="ADAL" clId="{E0725D23-625E-498B-87E0-2B1913CF0FE0}" dt="2024-08-05T20:11:22.642" v="635" actId="6264"/>
          <ac:spMkLst>
            <pc:docMk/>
            <pc:sldMk cId="1865298196" sldId="1034"/>
            <ac:spMk id="10" creationId="{C044B774-9385-FB21-AD75-D4EAC8FC1489}"/>
          </ac:spMkLst>
        </pc:spChg>
        <pc:spChg chg="del mod">
          <ac:chgData name="Alfred Asterjadhi" userId="39de57b9-85c0-4fd1-aaac-8ca2b6560ad0" providerId="ADAL" clId="{E0725D23-625E-498B-87E0-2B1913CF0FE0}" dt="2024-08-05T20:11:22.215" v="634" actId="6264"/>
          <ac:spMkLst>
            <pc:docMk/>
            <pc:sldMk cId="1865298196" sldId="1034"/>
            <ac:spMk id="11" creationId="{768268AB-4E8E-8E1A-D3A5-EF8F844ECB78}"/>
          </ac:spMkLst>
        </pc:spChg>
        <pc:spChg chg="add del mod">
          <ac:chgData name="Alfred Asterjadhi" userId="39de57b9-85c0-4fd1-aaac-8ca2b6560ad0" providerId="ADAL" clId="{E0725D23-625E-498B-87E0-2B1913CF0FE0}" dt="2024-08-05T20:11:22.642" v="635" actId="6264"/>
          <ac:spMkLst>
            <pc:docMk/>
            <pc:sldMk cId="1865298196" sldId="1034"/>
            <ac:spMk id="12" creationId="{0D78C8EC-B5A8-8D2E-5E2B-6753B12C13E0}"/>
          </ac:spMkLst>
        </pc:spChg>
        <pc:spChg chg="add del mod">
          <ac:chgData name="Alfred Asterjadhi" userId="39de57b9-85c0-4fd1-aaac-8ca2b6560ad0" providerId="ADAL" clId="{E0725D23-625E-498B-87E0-2B1913CF0FE0}" dt="2024-08-05T20:11:22.642" v="635" actId="6264"/>
          <ac:spMkLst>
            <pc:docMk/>
            <pc:sldMk cId="1865298196" sldId="1034"/>
            <ac:spMk id="13" creationId="{2CB1E7C0-F666-C135-0786-0B2B932C3C7F}"/>
          </ac:spMkLst>
        </pc:spChg>
        <pc:spChg chg="add del mod">
          <ac:chgData name="Alfred Asterjadhi" userId="39de57b9-85c0-4fd1-aaac-8ca2b6560ad0" providerId="ADAL" clId="{E0725D23-625E-498B-87E0-2B1913CF0FE0}" dt="2024-08-05T20:11:22.642" v="635" actId="6264"/>
          <ac:spMkLst>
            <pc:docMk/>
            <pc:sldMk cId="1865298196" sldId="1034"/>
            <ac:spMk id="14" creationId="{D4BA0E21-ABAC-C9B8-5D96-5580FC9CF7D7}"/>
          </ac:spMkLst>
        </pc:spChg>
        <pc:spChg chg="add del mod">
          <ac:chgData name="Alfred Asterjadhi" userId="39de57b9-85c0-4fd1-aaac-8ca2b6560ad0" providerId="ADAL" clId="{E0725D23-625E-498B-87E0-2B1913CF0FE0}" dt="2024-08-05T20:11:22.642" v="635" actId="6264"/>
          <ac:spMkLst>
            <pc:docMk/>
            <pc:sldMk cId="1865298196" sldId="1034"/>
            <ac:spMk id="15" creationId="{3FCB574D-8AB5-E999-9970-7CDB0A370097}"/>
          </ac:spMkLst>
        </pc:spChg>
        <pc:spChg chg="add mod ord">
          <ac:chgData name="Alfred Asterjadhi" userId="39de57b9-85c0-4fd1-aaac-8ca2b6560ad0" providerId="ADAL" clId="{E0725D23-625E-498B-87E0-2B1913CF0FE0}" dt="2024-08-05T20:11:22.642" v="635" actId="6264"/>
          <ac:spMkLst>
            <pc:docMk/>
            <pc:sldMk cId="1865298196" sldId="1034"/>
            <ac:spMk id="16" creationId="{6A3D1F61-C70B-527B-6469-4EC643FA23FB}"/>
          </ac:spMkLst>
        </pc:spChg>
      </pc:sldChg>
      <pc:sldChg chg="addSp delSp modSp mod chgLayout">
        <pc:chgData name="Alfred Asterjadhi" userId="39de57b9-85c0-4fd1-aaac-8ca2b6560ad0" providerId="ADAL" clId="{E0725D23-625E-498B-87E0-2B1913CF0FE0}" dt="2024-09-12T02:28:21.258" v="9282" actId="113"/>
        <pc:sldMkLst>
          <pc:docMk/>
          <pc:sldMk cId="2191704044" sldId="1039"/>
        </pc:sldMkLst>
        <pc:spChg chg="mod ord">
          <ac:chgData name="Alfred Asterjadhi" userId="39de57b9-85c0-4fd1-aaac-8ca2b6560ad0" providerId="ADAL" clId="{E0725D23-625E-498B-87E0-2B1913CF0FE0}" dt="2024-09-11T23:40:02.877" v="8895" actId="20577"/>
          <ac:spMkLst>
            <pc:docMk/>
            <pc:sldMk cId="2191704044" sldId="1039"/>
            <ac:spMk id="2" creationId="{9EF97F5A-CE7F-7BBA-0DB4-CF87B031E7D4}"/>
          </ac:spMkLst>
        </pc:spChg>
        <pc:spChg chg="del mod">
          <ac:chgData name="Alfred Asterjadhi" userId="39de57b9-85c0-4fd1-aaac-8ca2b6560ad0" providerId="ADAL" clId="{E0725D23-625E-498B-87E0-2B1913CF0FE0}" dt="2024-08-05T20:08:58.413" v="553" actId="6264"/>
          <ac:spMkLst>
            <pc:docMk/>
            <pc:sldMk cId="2191704044" sldId="1039"/>
            <ac:spMk id="3" creationId="{2C08B101-42DC-1716-269A-5A07B06D62DE}"/>
          </ac:spMkLst>
        </pc:spChg>
        <pc:spChg chg="add del mod">
          <ac:chgData name="Alfred Asterjadhi" userId="39de57b9-85c0-4fd1-aaac-8ca2b6560ad0" providerId="ADAL" clId="{E0725D23-625E-498B-87E0-2B1913CF0FE0}" dt="2024-09-07T19:51:52.243" v="1880" actId="6264"/>
          <ac:spMkLst>
            <pc:docMk/>
            <pc:sldMk cId="2191704044" sldId="1039"/>
            <ac:spMk id="3" creationId="{330D2C44-A143-6C9B-6B5E-3E7F9C7E2600}"/>
          </ac:spMkLst>
        </pc:spChg>
        <pc:spChg chg="mod ord">
          <ac:chgData name="Alfred Asterjadhi" userId="39de57b9-85c0-4fd1-aaac-8ca2b6560ad0" providerId="ADAL" clId="{E0725D23-625E-498B-87E0-2B1913CF0FE0}" dt="2024-09-07T19:51:52.243" v="1880" actId="6264"/>
          <ac:spMkLst>
            <pc:docMk/>
            <pc:sldMk cId="2191704044" sldId="1039"/>
            <ac:spMk id="4" creationId="{8B684BB7-2D5A-055E-0295-767A7870AB10}"/>
          </ac:spMkLst>
        </pc:spChg>
        <pc:spChg chg="mod ord">
          <ac:chgData name="Alfred Asterjadhi" userId="39de57b9-85c0-4fd1-aaac-8ca2b6560ad0" providerId="ADAL" clId="{E0725D23-625E-498B-87E0-2B1913CF0FE0}" dt="2024-09-07T19:51:52.243" v="1880" actId="6264"/>
          <ac:spMkLst>
            <pc:docMk/>
            <pc:sldMk cId="2191704044" sldId="1039"/>
            <ac:spMk id="5" creationId="{D3F03832-0357-D3F4-5D78-9AEED64EAC6F}"/>
          </ac:spMkLst>
        </pc:spChg>
        <pc:spChg chg="mod ord">
          <ac:chgData name="Alfred Asterjadhi" userId="39de57b9-85c0-4fd1-aaac-8ca2b6560ad0" providerId="ADAL" clId="{E0725D23-625E-498B-87E0-2B1913CF0FE0}" dt="2024-09-07T19:51:52.243" v="1880" actId="6264"/>
          <ac:spMkLst>
            <pc:docMk/>
            <pc:sldMk cId="2191704044" sldId="1039"/>
            <ac:spMk id="6" creationId="{EC77C5EB-E20F-F01E-703C-08282E47E7DA}"/>
          </ac:spMkLst>
        </pc:spChg>
        <pc:spChg chg="add del mod">
          <ac:chgData name="Alfred Asterjadhi" userId="39de57b9-85c0-4fd1-aaac-8ca2b6560ad0" providerId="ADAL" clId="{E0725D23-625E-498B-87E0-2B1913CF0FE0}" dt="2024-09-07T19:51:52.243" v="1880" actId="6264"/>
          <ac:spMkLst>
            <pc:docMk/>
            <pc:sldMk cId="2191704044" sldId="1039"/>
            <ac:spMk id="7" creationId="{9F595B7C-6EDB-23AD-AF39-8CD8035B4034}"/>
          </ac:spMkLst>
        </pc:spChg>
        <pc:spChg chg="add del mod">
          <ac:chgData name="Alfred Asterjadhi" userId="39de57b9-85c0-4fd1-aaac-8ca2b6560ad0" providerId="ADAL" clId="{E0725D23-625E-498B-87E0-2B1913CF0FE0}" dt="2024-08-05T20:08:58.413" v="553" actId="6264"/>
          <ac:spMkLst>
            <pc:docMk/>
            <pc:sldMk cId="2191704044" sldId="1039"/>
            <ac:spMk id="7" creationId="{B97531A5-3512-EC92-F9F3-2E0A6094B98D}"/>
          </ac:spMkLst>
        </pc:spChg>
        <pc:spChg chg="add del mod">
          <ac:chgData name="Alfred Asterjadhi" userId="39de57b9-85c0-4fd1-aaac-8ca2b6560ad0" providerId="ADAL" clId="{E0725D23-625E-498B-87E0-2B1913CF0FE0}" dt="2024-08-05T20:08:58.413" v="553" actId="6264"/>
          <ac:spMkLst>
            <pc:docMk/>
            <pc:sldMk cId="2191704044" sldId="1039"/>
            <ac:spMk id="8" creationId="{014A4EA0-D6C2-7980-19CC-8678D8FAC89E}"/>
          </ac:spMkLst>
        </pc:spChg>
        <pc:spChg chg="add del mod">
          <ac:chgData name="Alfred Asterjadhi" userId="39de57b9-85c0-4fd1-aaac-8ca2b6560ad0" providerId="ADAL" clId="{E0725D23-625E-498B-87E0-2B1913CF0FE0}" dt="2024-09-07T19:51:52.243" v="1880" actId="6264"/>
          <ac:spMkLst>
            <pc:docMk/>
            <pc:sldMk cId="2191704044" sldId="1039"/>
            <ac:spMk id="8" creationId="{1DECF61C-B44B-11BD-0500-54F328659644}"/>
          </ac:spMkLst>
        </pc:spChg>
        <pc:spChg chg="add del mod">
          <ac:chgData name="Alfred Asterjadhi" userId="39de57b9-85c0-4fd1-aaac-8ca2b6560ad0" providerId="ADAL" clId="{E0725D23-625E-498B-87E0-2B1913CF0FE0}" dt="2024-08-05T20:08:58.413" v="553" actId="6264"/>
          <ac:spMkLst>
            <pc:docMk/>
            <pc:sldMk cId="2191704044" sldId="1039"/>
            <ac:spMk id="9" creationId="{8B79CAE5-6A57-FFE9-B127-E9059F6FD417}"/>
          </ac:spMkLst>
        </pc:spChg>
        <pc:spChg chg="add del mod">
          <ac:chgData name="Alfred Asterjadhi" userId="39de57b9-85c0-4fd1-aaac-8ca2b6560ad0" providerId="ADAL" clId="{E0725D23-625E-498B-87E0-2B1913CF0FE0}" dt="2024-09-07T19:51:52.243" v="1880" actId="6264"/>
          <ac:spMkLst>
            <pc:docMk/>
            <pc:sldMk cId="2191704044" sldId="1039"/>
            <ac:spMk id="9" creationId="{A60A9C8F-6099-E698-8B9D-DFCEF8CD8370}"/>
          </ac:spMkLst>
        </pc:spChg>
        <pc:spChg chg="add del mod">
          <ac:chgData name="Alfred Asterjadhi" userId="39de57b9-85c0-4fd1-aaac-8ca2b6560ad0" providerId="ADAL" clId="{E0725D23-625E-498B-87E0-2B1913CF0FE0}" dt="2024-09-07T19:51:52.243" v="1880" actId="6264"/>
          <ac:spMkLst>
            <pc:docMk/>
            <pc:sldMk cId="2191704044" sldId="1039"/>
            <ac:spMk id="10" creationId="{6B763D41-63A5-53D0-48FC-6CC70E951AFC}"/>
          </ac:spMkLst>
        </pc:spChg>
        <pc:spChg chg="add del mod">
          <ac:chgData name="Alfred Asterjadhi" userId="39de57b9-85c0-4fd1-aaac-8ca2b6560ad0" providerId="ADAL" clId="{E0725D23-625E-498B-87E0-2B1913CF0FE0}" dt="2024-08-05T20:08:58.413" v="553" actId="6264"/>
          <ac:spMkLst>
            <pc:docMk/>
            <pc:sldMk cId="2191704044" sldId="1039"/>
            <ac:spMk id="10" creationId="{869F6AEC-C6F8-D11C-773D-501C3A9FEC76}"/>
          </ac:spMkLst>
        </pc:spChg>
        <pc:spChg chg="add mod ord">
          <ac:chgData name="Alfred Asterjadhi" userId="39de57b9-85c0-4fd1-aaac-8ca2b6560ad0" providerId="ADAL" clId="{E0725D23-625E-498B-87E0-2B1913CF0FE0}" dt="2024-09-12T02:28:21.258" v="9282" actId="113"/>
          <ac:spMkLst>
            <pc:docMk/>
            <pc:sldMk cId="2191704044" sldId="1039"/>
            <ac:spMk id="11" creationId="{D83BC6FD-E509-9ECD-A46C-799144E40C34}"/>
          </ac:spMkLst>
        </pc:spChg>
      </pc:sldChg>
      <pc:sldChg chg="modSp mod">
        <pc:chgData name="Alfred Asterjadhi" userId="39de57b9-85c0-4fd1-aaac-8ca2b6560ad0" providerId="ADAL" clId="{E0725D23-625E-498B-87E0-2B1913CF0FE0}" dt="2024-09-12T20:27:56.244" v="9922" actId="20577"/>
        <pc:sldMkLst>
          <pc:docMk/>
          <pc:sldMk cId="1268796722" sldId="1069"/>
        </pc:sldMkLst>
        <pc:spChg chg="mod">
          <ac:chgData name="Alfred Asterjadhi" userId="39de57b9-85c0-4fd1-aaac-8ca2b6560ad0" providerId="ADAL" clId="{E0725D23-625E-498B-87E0-2B1913CF0FE0}" dt="2024-09-12T20:27:56.244" v="9922" actId="20577"/>
          <ac:spMkLst>
            <pc:docMk/>
            <pc:sldMk cId="1268796722" sldId="1069"/>
            <ac:spMk id="3" creationId="{D1358E1A-E185-4489-03F1-1A1A550D7AE4}"/>
          </ac:spMkLst>
        </pc:spChg>
        <pc:spChg chg="mod">
          <ac:chgData name="Alfred Asterjadhi" userId="39de57b9-85c0-4fd1-aaac-8ca2b6560ad0" providerId="ADAL" clId="{E0725D23-625E-498B-87E0-2B1913CF0FE0}" dt="2024-08-05T19:26:35.471" v="80" actId="313"/>
          <ac:spMkLst>
            <pc:docMk/>
            <pc:sldMk cId="1268796722" sldId="1069"/>
            <ac:spMk id="6" creationId="{A843F1B1-22CD-3B09-326F-EF9071A68CDB}"/>
          </ac:spMkLst>
        </pc:spChg>
      </pc:sldChg>
      <pc:sldChg chg="modSp del mod">
        <pc:chgData name="Alfred Asterjadhi" userId="39de57b9-85c0-4fd1-aaac-8ca2b6560ad0" providerId="ADAL" clId="{E0725D23-625E-498B-87E0-2B1913CF0FE0}" dt="2024-08-05T20:06:57.935" v="486" actId="47"/>
        <pc:sldMkLst>
          <pc:docMk/>
          <pc:sldMk cId="86469410" sldId="1081"/>
        </pc:sldMkLst>
        <pc:spChg chg="mod">
          <ac:chgData name="Alfred Asterjadhi" userId="39de57b9-85c0-4fd1-aaac-8ca2b6560ad0" providerId="ADAL" clId="{E0725D23-625E-498B-87E0-2B1913CF0FE0}" dt="2024-08-05T19:26:18.411" v="55" actId="313"/>
          <ac:spMkLst>
            <pc:docMk/>
            <pc:sldMk cId="86469410" sldId="1081"/>
            <ac:spMk id="6" creationId="{974B2026-97FB-40D2-8F22-7E6D319B4EA2}"/>
          </ac:spMkLst>
        </pc:spChg>
      </pc:sldChg>
      <pc:sldChg chg="modSp del mod">
        <pc:chgData name="Alfred Asterjadhi" userId="39de57b9-85c0-4fd1-aaac-8ca2b6560ad0" providerId="ADAL" clId="{E0725D23-625E-498B-87E0-2B1913CF0FE0}" dt="2024-08-05T20:06:59.757" v="487" actId="47"/>
        <pc:sldMkLst>
          <pc:docMk/>
          <pc:sldMk cId="241393342" sldId="1082"/>
        </pc:sldMkLst>
        <pc:spChg chg="mod">
          <ac:chgData name="Alfred Asterjadhi" userId="39de57b9-85c0-4fd1-aaac-8ca2b6560ad0" providerId="ADAL" clId="{E0725D23-625E-498B-87E0-2B1913CF0FE0}" dt="2024-08-05T19:26:18.996" v="56" actId="313"/>
          <ac:spMkLst>
            <pc:docMk/>
            <pc:sldMk cId="241393342" sldId="1082"/>
            <ac:spMk id="6" creationId="{974B2026-97FB-40D2-8F22-7E6D319B4EA2}"/>
          </ac:spMkLst>
        </pc:spChg>
      </pc:sldChg>
      <pc:sldChg chg="modSp mod">
        <pc:chgData name="Alfred Asterjadhi" userId="39de57b9-85c0-4fd1-aaac-8ca2b6560ad0" providerId="ADAL" clId="{E0725D23-625E-498B-87E0-2B1913CF0FE0}" dt="2024-09-10T20:32:13.596" v="6985" actId="20577"/>
        <pc:sldMkLst>
          <pc:docMk/>
          <pc:sldMk cId="2943567508" sldId="1137"/>
        </pc:sldMkLst>
        <pc:spChg chg="mod">
          <ac:chgData name="Alfred Asterjadhi" userId="39de57b9-85c0-4fd1-aaac-8ca2b6560ad0" providerId="ADAL" clId="{E0725D23-625E-498B-87E0-2B1913CF0FE0}" dt="2024-08-05T19:26:00.761" v="45" actId="313"/>
          <ac:spMkLst>
            <pc:docMk/>
            <pc:sldMk cId="2943567508" sldId="1137"/>
            <ac:spMk id="3" creationId="{D20906E0-F900-4991-83B1-675F5B67FA2D}"/>
          </ac:spMkLst>
        </pc:spChg>
        <pc:graphicFrameChg chg="mod modGraphic">
          <ac:chgData name="Alfred Asterjadhi" userId="39de57b9-85c0-4fd1-aaac-8ca2b6560ad0" providerId="ADAL" clId="{E0725D23-625E-498B-87E0-2B1913CF0FE0}" dt="2024-09-10T20:32:13.596" v="6985" actId="20577"/>
          <ac:graphicFrameMkLst>
            <pc:docMk/>
            <pc:sldMk cId="2943567508" sldId="1137"/>
            <ac:graphicFrameMk id="6" creationId="{5094FBC8-BB74-47F3-965D-16BC678F4D1D}"/>
          </ac:graphicFrameMkLst>
        </pc:graphicFrameChg>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pChg chg="mod ord">
          <ac:chgData name="Alfred Asterjadhi" userId="39de57b9-85c0-4fd1-aaac-8ca2b6560ad0" providerId="ADAL" clId="{E0725D23-625E-498B-87E0-2B1913CF0FE0}" dt="2024-09-08T01:46:21.907" v="2955" actId="6264"/>
          <ac:spMkLst>
            <pc:docMk/>
            <pc:sldMk cId="1918686211" sldId="1143"/>
            <ac:spMk id="2" creationId="{B9102756-E6E7-1CB5-4F84-3B4215E3AAD4}"/>
          </ac:spMkLst>
        </pc:spChg>
        <pc:spChg chg="del mod">
          <ac:chgData name="Alfred Asterjadhi" userId="39de57b9-85c0-4fd1-aaac-8ca2b6560ad0" providerId="ADAL" clId="{E0725D23-625E-498B-87E0-2B1913CF0FE0}" dt="2024-08-05T20:04:55.703" v="443" actId="6264"/>
          <ac:spMkLst>
            <pc:docMk/>
            <pc:sldMk cId="1918686211" sldId="1143"/>
            <ac:spMk id="3" creationId="{0B86390F-5573-FD6D-5C5A-BF6C8F0998F6}"/>
          </ac:spMkLst>
        </pc:spChg>
        <pc:spChg chg="add del mod">
          <ac:chgData name="Alfred Asterjadhi" userId="39de57b9-85c0-4fd1-aaac-8ca2b6560ad0" providerId="ADAL" clId="{E0725D23-625E-498B-87E0-2B1913CF0FE0}" dt="2024-09-07T20:52:56.040" v="1936" actId="6264"/>
          <ac:spMkLst>
            <pc:docMk/>
            <pc:sldMk cId="1918686211" sldId="1143"/>
            <ac:spMk id="3" creationId="{2B24ED7A-20D3-5D74-CE0B-54CC51B03B38}"/>
          </ac:spMkLst>
        </pc:spChg>
        <pc:spChg chg="mod ord">
          <ac:chgData name="Alfred Asterjadhi" userId="39de57b9-85c0-4fd1-aaac-8ca2b6560ad0" providerId="ADAL" clId="{E0725D23-625E-498B-87E0-2B1913CF0FE0}" dt="2024-09-08T01:46:21.907" v="2955" actId="6264"/>
          <ac:spMkLst>
            <pc:docMk/>
            <pc:sldMk cId="1918686211" sldId="1143"/>
            <ac:spMk id="4" creationId="{84797928-D71F-1540-9B5E-EE43D8CFA35F}"/>
          </ac:spMkLst>
        </pc:spChg>
        <pc:spChg chg="mod ord">
          <ac:chgData name="Alfred Asterjadhi" userId="39de57b9-85c0-4fd1-aaac-8ca2b6560ad0" providerId="ADAL" clId="{E0725D23-625E-498B-87E0-2B1913CF0FE0}" dt="2024-09-08T01:46:21.907" v="2955" actId="6264"/>
          <ac:spMkLst>
            <pc:docMk/>
            <pc:sldMk cId="1918686211" sldId="1143"/>
            <ac:spMk id="5" creationId="{C2BB9616-C599-F288-E7A8-18FA6FE84185}"/>
          </ac:spMkLst>
        </pc:spChg>
        <pc:spChg chg="mod ord">
          <ac:chgData name="Alfred Asterjadhi" userId="39de57b9-85c0-4fd1-aaac-8ca2b6560ad0" providerId="ADAL" clId="{E0725D23-625E-498B-87E0-2B1913CF0FE0}" dt="2024-09-08T01:46:21.907" v="2955" actId="6264"/>
          <ac:spMkLst>
            <pc:docMk/>
            <pc:sldMk cId="1918686211" sldId="1143"/>
            <ac:spMk id="6" creationId="{1B8B55C2-1398-BEF2-548C-ED39E17FB6D1}"/>
          </ac:spMkLst>
        </pc:spChg>
        <pc:spChg chg="add del mod">
          <ac:chgData name="Alfred Asterjadhi" userId="39de57b9-85c0-4fd1-aaac-8ca2b6560ad0" providerId="ADAL" clId="{E0725D23-625E-498B-87E0-2B1913CF0FE0}" dt="2024-09-07T20:52:56.040" v="1936" actId="6264"/>
          <ac:spMkLst>
            <pc:docMk/>
            <pc:sldMk cId="1918686211" sldId="1143"/>
            <ac:spMk id="7" creationId="{56D9D583-AF59-20C9-9415-A453B6E5727E}"/>
          </ac:spMkLst>
        </pc:spChg>
        <pc:spChg chg="add del mod">
          <ac:chgData name="Alfred Asterjadhi" userId="39de57b9-85c0-4fd1-aaac-8ca2b6560ad0" providerId="ADAL" clId="{E0725D23-625E-498B-87E0-2B1913CF0FE0}" dt="2024-08-05T20:04:55.703" v="443" actId="6264"/>
          <ac:spMkLst>
            <pc:docMk/>
            <pc:sldMk cId="1918686211" sldId="1143"/>
            <ac:spMk id="7" creationId="{E4F0F0F9-DD41-842B-AEB2-2FA0DDF1F1AE}"/>
          </ac:spMkLst>
        </pc:spChg>
        <pc:spChg chg="add del mod">
          <ac:chgData name="Alfred Asterjadhi" userId="39de57b9-85c0-4fd1-aaac-8ca2b6560ad0" providerId="ADAL" clId="{E0725D23-625E-498B-87E0-2B1913CF0FE0}" dt="2024-09-07T20:52:56.040" v="1936" actId="6264"/>
          <ac:spMkLst>
            <pc:docMk/>
            <pc:sldMk cId="1918686211" sldId="1143"/>
            <ac:spMk id="8" creationId="{46F29EFF-B422-6D9E-4685-B9C48705EAA9}"/>
          </ac:spMkLst>
        </pc:spChg>
        <pc:spChg chg="add del mod">
          <ac:chgData name="Alfred Asterjadhi" userId="39de57b9-85c0-4fd1-aaac-8ca2b6560ad0" providerId="ADAL" clId="{E0725D23-625E-498B-87E0-2B1913CF0FE0}" dt="2024-08-05T20:04:55.703" v="443" actId="6264"/>
          <ac:spMkLst>
            <pc:docMk/>
            <pc:sldMk cId="1918686211" sldId="1143"/>
            <ac:spMk id="8" creationId="{DB20FF4D-1CA9-CA4D-B020-1E2BD7B729F5}"/>
          </ac:spMkLst>
        </pc:spChg>
        <pc:spChg chg="add del mod">
          <ac:chgData name="Alfred Asterjadhi" userId="39de57b9-85c0-4fd1-aaac-8ca2b6560ad0" providerId="ADAL" clId="{E0725D23-625E-498B-87E0-2B1913CF0FE0}" dt="2024-09-07T20:52:56.040" v="1936" actId="6264"/>
          <ac:spMkLst>
            <pc:docMk/>
            <pc:sldMk cId="1918686211" sldId="1143"/>
            <ac:spMk id="9" creationId="{5DC1E72C-2E8E-C91F-DAB8-2F51A174562E}"/>
          </ac:spMkLst>
        </pc:spChg>
        <pc:spChg chg="add del mod">
          <ac:chgData name="Alfred Asterjadhi" userId="39de57b9-85c0-4fd1-aaac-8ca2b6560ad0" providerId="ADAL" clId="{E0725D23-625E-498B-87E0-2B1913CF0FE0}" dt="2024-08-05T20:04:55.703" v="443" actId="6264"/>
          <ac:spMkLst>
            <pc:docMk/>
            <pc:sldMk cId="1918686211" sldId="1143"/>
            <ac:spMk id="9" creationId="{6FFDF2C0-8B15-C573-71FF-0F5CEB2EE352}"/>
          </ac:spMkLst>
        </pc:spChg>
        <pc:spChg chg="add del mod">
          <ac:chgData name="Alfred Asterjadhi" userId="39de57b9-85c0-4fd1-aaac-8ca2b6560ad0" providerId="ADAL" clId="{E0725D23-625E-498B-87E0-2B1913CF0FE0}" dt="2024-08-05T20:04:55.703" v="443" actId="6264"/>
          <ac:spMkLst>
            <pc:docMk/>
            <pc:sldMk cId="1918686211" sldId="1143"/>
            <ac:spMk id="10" creationId="{4EA25E40-5EDE-5323-FFDB-082614246A9F}"/>
          </ac:spMkLst>
        </pc:spChg>
        <pc:spChg chg="add del mod">
          <ac:chgData name="Alfred Asterjadhi" userId="39de57b9-85c0-4fd1-aaac-8ca2b6560ad0" providerId="ADAL" clId="{E0725D23-625E-498B-87E0-2B1913CF0FE0}" dt="2024-09-07T20:52:56.040" v="1936" actId="6264"/>
          <ac:spMkLst>
            <pc:docMk/>
            <pc:sldMk cId="1918686211" sldId="1143"/>
            <ac:spMk id="10" creationId="{CAFABA2B-B4A6-4922-D414-B5CE240524DA}"/>
          </ac:spMkLst>
        </pc:spChg>
        <pc:spChg chg="add del mod ord">
          <ac:chgData name="Alfred Asterjadhi" userId="39de57b9-85c0-4fd1-aaac-8ca2b6560ad0" providerId="ADAL" clId="{E0725D23-625E-498B-87E0-2B1913CF0FE0}" dt="2024-09-08T01:46:21.907" v="2955" actId="6264"/>
          <ac:spMkLst>
            <pc:docMk/>
            <pc:sldMk cId="1918686211" sldId="1143"/>
            <ac:spMk id="11" creationId="{C63601DB-C8A7-12C7-E1E6-9C689A3410F4}"/>
          </ac:spMkLst>
        </pc:spChg>
        <pc:spChg chg="add del mod">
          <ac:chgData name="Alfred Asterjadhi" userId="39de57b9-85c0-4fd1-aaac-8ca2b6560ad0" providerId="ADAL" clId="{E0725D23-625E-498B-87E0-2B1913CF0FE0}" dt="2024-09-08T01:46:21.907" v="2955" actId="6264"/>
          <ac:spMkLst>
            <pc:docMk/>
            <pc:sldMk cId="1918686211" sldId="1143"/>
            <ac:spMk id="12" creationId="{9358EEF4-5165-FBDE-75F5-B144B5DDC223}"/>
          </ac:spMkLst>
        </pc:spChg>
        <pc:spChg chg="add del mod">
          <ac:chgData name="Alfred Asterjadhi" userId="39de57b9-85c0-4fd1-aaac-8ca2b6560ad0" providerId="ADAL" clId="{E0725D23-625E-498B-87E0-2B1913CF0FE0}" dt="2024-09-08T01:46:21.907" v="2955" actId="6264"/>
          <ac:spMkLst>
            <pc:docMk/>
            <pc:sldMk cId="1918686211" sldId="1143"/>
            <ac:spMk id="13" creationId="{E9BD3320-917B-8A37-6AC8-1E849DC58421}"/>
          </ac:spMkLst>
        </pc:spChg>
        <pc:spChg chg="add del mod">
          <ac:chgData name="Alfred Asterjadhi" userId="39de57b9-85c0-4fd1-aaac-8ca2b6560ad0" providerId="ADAL" clId="{E0725D23-625E-498B-87E0-2B1913CF0FE0}" dt="2024-09-08T01:46:21.907" v="2955" actId="6264"/>
          <ac:spMkLst>
            <pc:docMk/>
            <pc:sldMk cId="1918686211" sldId="1143"/>
            <ac:spMk id="14" creationId="{D91E6B77-085F-68FF-58E3-1105720F4A9B}"/>
          </ac:spMkLst>
        </pc:spChg>
        <pc:spChg chg="add del mod">
          <ac:chgData name="Alfred Asterjadhi" userId="39de57b9-85c0-4fd1-aaac-8ca2b6560ad0" providerId="ADAL" clId="{E0725D23-625E-498B-87E0-2B1913CF0FE0}" dt="2024-09-08T01:46:21.907" v="2955" actId="6264"/>
          <ac:spMkLst>
            <pc:docMk/>
            <pc:sldMk cId="1918686211" sldId="1143"/>
            <ac:spMk id="15" creationId="{4432D420-6E37-EE57-C47B-A026F5FA0141}"/>
          </ac:spMkLst>
        </pc:spChg>
        <pc:spChg chg="add mod ord">
          <ac:chgData name="Alfred Asterjadhi" userId="39de57b9-85c0-4fd1-aaac-8ca2b6560ad0" providerId="ADAL" clId="{E0725D23-625E-498B-87E0-2B1913CF0FE0}" dt="2024-09-08T01:46:49.696" v="3014" actId="20577"/>
          <ac:spMkLst>
            <pc:docMk/>
            <pc:sldMk cId="1918686211" sldId="1143"/>
            <ac:spMk id="16" creationId="{03D165D1-F693-759A-7EA4-BF49A9DB1EC4}"/>
          </ac:spMkLst>
        </pc:spChg>
      </pc:sldChg>
      <pc:sldChg chg="modSp del mod">
        <pc:chgData name="Alfred Asterjadhi" userId="39de57b9-85c0-4fd1-aaac-8ca2b6560ad0" providerId="ADAL" clId="{E0725D23-625E-498B-87E0-2B1913CF0FE0}" dt="2024-08-05T20:10:58.995" v="619" actId="47"/>
        <pc:sldMkLst>
          <pc:docMk/>
          <pc:sldMk cId="3553142668" sldId="1156"/>
        </pc:sldMkLst>
        <pc:spChg chg="mod">
          <ac:chgData name="Alfred Asterjadhi" userId="39de57b9-85c0-4fd1-aaac-8ca2b6560ad0" providerId="ADAL" clId="{E0725D23-625E-498B-87E0-2B1913CF0FE0}" dt="2024-08-05T19:26:36.949" v="82" actId="313"/>
          <ac:spMkLst>
            <pc:docMk/>
            <pc:sldMk cId="3553142668" sldId="1156"/>
            <ac:spMk id="6" creationId="{1D3FD34C-CC58-E071-9C7E-949C1661A8C5}"/>
          </ac:spMkLst>
        </pc:spChg>
      </pc:sldChg>
      <pc:sldChg chg="addSp delSp modSp add mod">
        <pc:chgData name="Alfred Asterjadhi" userId="39de57b9-85c0-4fd1-aaac-8ca2b6560ad0" providerId="ADAL" clId="{E0725D23-625E-498B-87E0-2B1913CF0FE0}" dt="2024-09-10T04:20:05.206" v="6719" actId="20577"/>
        <pc:sldMkLst>
          <pc:docMk/>
          <pc:sldMk cId="1686497341" sldId="1157"/>
        </pc:sldMkLst>
        <pc:spChg chg="mod">
          <ac:chgData name="Alfred Asterjadhi" userId="39de57b9-85c0-4fd1-aaac-8ca2b6560ad0" providerId="ADAL" clId="{E0725D23-625E-498B-87E0-2B1913CF0FE0}" dt="2024-09-10T04:19:20.244" v="6704" actId="13926"/>
          <ac:spMkLst>
            <pc:docMk/>
            <pc:sldMk cId="1686497341" sldId="1157"/>
            <ac:spMk id="2" creationId="{4B5F0D0E-8BB7-48AB-9160-728B8B3399A2}"/>
          </ac:spMkLst>
        </pc:spChg>
        <pc:spChg chg="mod">
          <ac:chgData name="Alfred Asterjadhi" userId="39de57b9-85c0-4fd1-aaac-8ca2b6560ad0" providerId="ADAL" clId="{E0725D23-625E-498B-87E0-2B1913CF0FE0}" dt="2024-09-10T04:20:05.206" v="6719" actId="20577"/>
          <ac:spMkLst>
            <pc:docMk/>
            <pc:sldMk cId="1686497341" sldId="1157"/>
            <ac:spMk id="3" creationId="{DFB0BA47-D7B6-4F95-932E-A7AA615BC440}"/>
          </ac:spMkLst>
        </pc:spChg>
        <pc:graphicFrameChg chg="add del mod">
          <ac:chgData name="Alfred Asterjadhi" userId="39de57b9-85c0-4fd1-aaac-8ca2b6560ad0" providerId="ADAL" clId="{E0725D23-625E-498B-87E0-2B1913CF0FE0}" dt="2024-09-06T22:44:03.156" v="1085" actId="21"/>
          <ac:graphicFrameMkLst>
            <pc:docMk/>
            <pc:sldMk cId="1686497341" sldId="1157"/>
            <ac:graphicFrameMk id="7" creationId="{A3766262-33A3-800D-E68C-B8E6D7FB3648}"/>
          </ac:graphicFrameMkLst>
        </pc:graphicFrameChg>
        <pc:graphicFrameChg chg="add mod">
          <ac:chgData name="Alfred Asterjadhi" userId="39de57b9-85c0-4fd1-aaac-8ca2b6560ad0" providerId="ADAL" clId="{E0725D23-625E-498B-87E0-2B1913CF0FE0}" dt="2024-09-06T22:44:10.538" v="1086"/>
          <ac:graphicFrameMkLst>
            <pc:docMk/>
            <pc:sldMk cId="1686497341" sldId="1157"/>
            <ac:graphicFrameMk id="8" creationId="{180C895A-47D1-ECB0-3FD4-A401EC1D44C3}"/>
          </ac:graphicFrameMkLst>
        </pc:graphicFrameChg>
        <pc:graphicFrameChg chg="add mod">
          <ac:chgData name="Alfred Asterjadhi" userId="39de57b9-85c0-4fd1-aaac-8ca2b6560ad0" providerId="ADAL" clId="{E0725D23-625E-498B-87E0-2B1913CF0FE0}" dt="2024-09-06T22:44:31.506" v="1091"/>
          <ac:graphicFrameMkLst>
            <pc:docMk/>
            <pc:sldMk cId="1686497341" sldId="1157"/>
            <ac:graphicFrameMk id="9" creationId="{D0285F2B-B6C2-3982-7F99-1112EFA9E0B2}"/>
          </ac:graphicFrameMkLst>
        </pc:graphicFrameChg>
      </pc:sldChg>
      <pc:sldChg chg="modSp del mod">
        <pc:chgData name="Alfred Asterjadhi" userId="39de57b9-85c0-4fd1-aaac-8ca2b6560ad0" providerId="ADAL" clId="{E0725D23-625E-498B-87E0-2B1913CF0FE0}" dt="2024-08-05T20:02:41.716" v="348" actId="2696"/>
        <pc:sldMkLst>
          <pc:docMk/>
          <pc:sldMk cId="1840254059" sldId="1157"/>
        </pc:sldMkLst>
        <pc:spChg chg="mod">
          <ac:chgData name="Alfred Asterjadhi" userId="39de57b9-85c0-4fd1-aaac-8ca2b6560ad0" providerId="ADAL" clId="{E0725D23-625E-498B-87E0-2B1913CF0FE0}" dt="2024-08-05T20:00:59.225" v="299" actId="13926"/>
          <ac:spMkLst>
            <pc:docMk/>
            <pc:sldMk cId="1840254059" sldId="1157"/>
            <ac:spMk id="2" creationId="{4B5F0D0E-8BB7-48AB-9160-728B8B3399A2}"/>
          </ac:spMkLst>
        </pc:spChg>
        <pc:spChg chg="mod">
          <ac:chgData name="Alfred Asterjadhi" userId="39de57b9-85c0-4fd1-aaac-8ca2b6560ad0" providerId="ADAL" clId="{E0725D23-625E-498B-87E0-2B1913CF0FE0}" dt="2024-08-05T20:01:22.469" v="318" actId="20577"/>
          <ac:spMkLst>
            <pc:docMk/>
            <pc:sldMk cId="1840254059" sldId="1157"/>
            <ac:spMk id="3" creationId="{DFB0BA47-D7B6-4F95-932E-A7AA615BC440}"/>
          </ac:spMkLst>
        </pc:spChg>
        <pc:spChg chg="mod">
          <ac:chgData name="Alfred Asterjadhi" userId="39de57b9-85c0-4fd1-aaac-8ca2b6560ad0" providerId="ADAL" clId="{E0725D23-625E-498B-87E0-2B1913CF0FE0}" dt="2024-08-05T19:26:01.218" v="46" actId="313"/>
          <ac:spMkLst>
            <pc:docMk/>
            <pc:sldMk cId="1840254059" sldId="1157"/>
            <ac:spMk id="6" creationId="{974B2026-97FB-40D2-8F22-7E6D319B4EA2}"/>
          </ac:spMkLst>
        </pc:spChg>
      </pc:sldChg>
      <pc:sldChg chg="addSp modSp add mod">
        <pc:chgData name="Alfred Asterjadhi" userId="39de57b9-85c0-4fd1-aaac-8ca2b6560ad0" providerId="ADAL" clId="{E0725D23-625E-498B-87E0-2B1913CF0FE0}" dt="2024-09-10T04:23:22.309" v="6764" actId="207"/>
        <pc:sldMkLst>
          <pc:docMk/>
          <pc:sldMk cId="1087777977" sldId="1158"/>
        </pc:sldMkLst>
        <pc:spChg chg="mod">
          <ac:chgData name="Alfred Asterjadhi" userId="39de57b9-85c0-4fd1-aaac-8ca2b6560ad0" providerId="ADAL" clId="{E0725D23-625E-498B-87E0-2B1913CF0FE0}" dt="2024-09-10T04:22:55.115" v="6758" actId="13926"/>
          <ac:spMkLst>
            <pc:docMk/>
            <pc:sldMk cId="1087777977" sldId="1158"/>
            <ac:spMk id="2" creationId="{4B5F0D0E-8BB7-48AB-9160-728B8B3399A2}"/>
          </ac:spMkLst>
        </pc:spChg>
        <pc:spChg chg="mod">
          <ac:chgData name="Alfred Asterjadhi" userId="39de57b9-85c0-4fd1-aaac-8ca2b6560ad0" providerId="ADAL" clId="{E0725D23-625E-498B-87E0-2B1913CF0FE0}" dt="2024-09-10T04:23:22.309" v="6764" actId="207"/>
          <ac:spMkLst>
            <pc:docMk/>
            <pc:sldMk cId="1087777977" sldId="1158"/>
            <ac:spMk id="3" creationId="{DFB0BA47-D7B6-4F95-932E-A7AA615BC440}"/>
          </ac:spMkLst>
        </pc:spChg>
        <pc:graphicFrameChg chg="add mod">
          <ac:chgData name="Alfred Asterjadhi" userId="39de57b9-85c0-4fd1-aaac-8ca2b6560ad0" providerId="ADAL" clId="{E0725D23-625E-498B-87E0-2B1913CF0FE0}" dt="2024-09-06T02:27:46.541" v="792"/>
          <ac:graphicFrameMkLst>
            <pc:docMk/>
            <pc:sldMk cId="1087777977" sldId="1158"/>
            <ac:graphicFrameMk id="7" creationId="{A5F04735-B19B-F8DC-EE73-D513F98C7F4F}"/>
          </ac:graphicFrameMkLst>
        </pc:graphicFrameChg>
        <pc:graphicFrameChg chg="add mod">
          <ac:chgData name="Alfred Asterjadhi" userId="39de57b9-85c0-4fd1-aaac-8ca2b6560ad0" providerId="ADAL" clId="{E0725D23-625E-498B-87E0-2B1913CF0FE0}" dt="2024-09-06T02:27:49.268" v="793"/>
          <ac:graphicFrameMkLst>
            <pc:docMk/>
            <pc:sldMk cId="1087777977" sldId="1158"/>
            <ac:graphicFrameMk id="8" creationId="{77B32690-CFB7-2239-BF5E-34CE4F57B1D7}"/>
          </ac:graphicFrameMkLst>
        </pc:graphicFrameChg>
        <pc:graphicFrameChg chg="add mod">
          <ac:chgData name="Alfred Asterjadhi" userId="39de57b9-85c0-4fd1-aaac-8ca2b6560ad0" providerId="ADAL" clId="{E0725D23-625E-498B-87E0-2B1913CF0FE0}" dt="2024-09-06T02:29:16.766" v="796"/>
          <ac:graphicFrameMkLst>
            <pc:docMk/>
            <pc:sldMk cId="1087777977" sldId="1158"/>
            <ac:graphicFrameMk id="9" creationId="{33901E14-4759-001D-C80A-0F1F0B858E38}"/>
          </ac:graphicFrameMkLst>
        </pc:graphicFrameChg>
        <pc:graphicFrameChg chg="add mod">
          <ac:chgData name="Alfred Asterjadhi" userId="39de57b9-85c0-4fd1-aaac-8ca2b6560ad0" providerId="ADAL" clId="{E0725D23-625E-498B-87E0-2B1913CF0FE0}" dt="2024-09-06T02:29:19.018" v="797"/>
          <ac:graphicFrameMkLst>
            <pc:docMk/>
            <pc:sldMk cId="1087777977" sldId="1158"/>
            <ac:graphicFrameMk id="10" creationId="{FF2E61A9-6FC9-1714-A098-06E805CB0344}"/>
          </ac:graphicFrameMkLst>
        </pc:graphicFrameChg>
        <pc:graphicFrameChg chg="add mod">
          <ac:chgData name="Alfred Asterjadhi" userId="39de57b9-85c0-4fd1-aaac-8ca2b6560ad0" providerId="ADAL" clId="{E0725D23-625E-498B-87E0-2B1913CF0FE0}" dt="2024-09-06T02:29:53.495" v="800"/>
          <ac:graphicFrameMkLst>
            <pc:docMk/>
            <pc:sldMk cId="1087777977" sldId="1158"/>
            <ac:graphicFrameMk id="11" creationId="{12338AA5-7A42-9C67-261E-E78EE3F494E9}"/>
          </ac:graphicFrameMkLst>
        </pc:graphicFrameChg>
      </pc:sldChg>
      <pc:sldChg chg="modSp del mod">
        <pc:chgData name="Alfred Asterjadhi" userId="39de57b9-85c0-4fd1-aaac-8ca2b6560ad0" providerId="ADAL" clId="{E0725D23-625E-498B-87E0-2B1913CF0FE0}" dt="2024-08-05T20:02:41.716" v="348" actId="2696"/>
        <pc:sldMkLst>
          <pc:docMk/>
          <pc:sldMk cId="1688116962" sldId="1158"/>
        </pc:sldMkLst>
        <pc:spChg chg="mod">
          <ac:chgData name="Alfred Asterjadhi" userId="39de57b9-85c0-4fd1-aaac-8ca2b6560ad0" providerId="ADAL" clId="{E0725D23-625E-498B-87E0-2B1913CF0FE0}" dt="2024-08-05T20:01:30.467" v="319" actId="13926"/>
          <ac:spMkLst>
            <pc:docMk/>
            <pc:sldMk cId="1688116962" sldId="1158"/>
            <ac:spMk id="2" creationId="{4B5F0D0E-8BB7-48AB-9160-728B8B3399A2}"/>
          </ac:spMkLst>
        </pc:spChg>
        <pc:spChg chg="mod">
          <ac:chgData name="Alfred Asterjadhi" userId="39de57b9-85c0-4fd1-aaac-8ca2b6560ad0" providerId="ADAL" clId="{E0725D23-625E-498B-87E0-2B1913CF0FE0}" dt="2024-08-05T20:01:55.836" v="331" actId="20577"/>
          <ac:spMkLst>
            <pc:docMk/>
            <pc:sldMk cId="1688116962" sldId="1158"/>
            <ac:spMk id="3" creationId="{DFB0BA47-D7B6-4F95-932E-A7AA615BC440}"/>
          </ac:spMkLst>
        </pc:spChg>
        <pc:spChg chg="mod">
          <ac:chgData name="Alfred Asterjadhi" userId="39de57b9-85c0-4fd1-aaac-8ca2b6560ad0" providerId="ADAL" clId="{E0725D23-625E-498B-87E0-2B1913CF0FE0}" dt="2024-08-05T19:26:01.698" v="47" actId="313"/>
          <ac:spMkLst>
            <pc:docMk/>
            <pc:sldMk cId="1688116962" sldId="1158"/>
            <ac:spMk id="6" creationId="{974B2026-97FB-40D2-8F22-7E6D319B4EA2}"/>
          </ac:spMkLst>
        </pc:spChg>
      </pc:sldChg>
      <pc:sldChg chg="modSp del mod">
        <pc:chgData name="Alfred Asterjadhi" userId="39de57b9-85c0-4fd1-aaac-8ca2b6560ad0" providerId="ADAL" clId="{E0725D23-625E-498B-87E0-2B1913CF0FE0}" dt="2024-08-05T20:07:04.326" v="489" actId="47"/>
        <pc:sldMkLst>
          <pc:docMk/>
          <pc:sldMk cId="4277591609" sldId="1159"/>
        </pc:sldMkLst>
        <pc:spChg chg="mod">
          <ac:chgData name="Alfred Asterjadhi" userId="39de57b9-85c0-4fd1-aaac-8ca2b6560ad0" providerId="ADAL" clId="{E0725D23-625E-498B-87E0-2B1913CF0FE0}" dt="2024-08-05T19:26:21.195" v="58" actId="313"/>
          <ac:spMkLst>
            <pc:docMk/>
            <pc:sldMk cId="4277591609" sldId="1159"/>
            <ac:spMk id="6" creationId="{974B2026-97FB-40D2-8F22-7E6D319B4EA2}"/>
          </ac:spMkLst>
        </pc:spChg>
      </pc:sldChg>
      <pc:sldChg chg="modSp del mod">
        <pc:chgData name="Alfred Asterjadhi" userId="39de57b9-85c0-4fd1-aaac-8ca2b6560ad0" providerId="ADAL" clId="{E0725D23-625E-498B-87E0-2B1913CF0FE0}" dt="2024-08-05T20:07:06.807" v="490" actId="47"/>
        <pc:sldMkLst>
          <pc:docMk/>
          <pc:sldMk cId="1309992779" sldId="1160"/>
        </pc:sldMkLst>
        <pc:spChg chg="mod">
          <ac:chgData name="Alfred Asterjadhi" userId="39de57b9-85c0-4fd1-aaac-8ca2b6560ad0" providerId="ADAL" clId="{E0725D23-625E-498B-87E0-2B1913CF0FE0}" dt="2024-08-05T19:26:22.027" v="59" actId="313"/>
          <ac:spMkLst>
            <pc:docMk/>
            <pc:sldMk cId="1309992779" sldId="1160"/>
            <ac:spMk id="6" creationId="{974B2026-97FB-40D2-8F22-7E6D319B4EA2}"/>
          </ac:spMkLst>
        </pc:spChg>
      </pc:sldChg>
      <pc:sldChg chg="modSp del mod">
        <pc:chgData name="Alfred Asterjadhi" userId="39de57b9-85c0-4fd1-aaac-8ca2b6560ad0" providerId="ADAL" clId="{E0725D23-625E-498B-87E0-2B1913CF0FE0}" dt="2024-08-05T20:07:17.764" v="495" actId="47"/>
        <pc:sldMkLst>
          <pc:docMk/>
          <pc:sldMk cId="3642245513" sldId="1161"/>
        </pc:sldMkLst>
        <pc:spChg chg="mod">
          <ac:chgData name="Alfred Asterjadhi" userId="39de57b9-85c0-4fd1-aaac-8ca2b6560ad0" providerId="ADAL" clId="{E0725D23-625E-498B-87E0-2B1913CF0FE0}" dt="2024-08-05T19:26:24.869" v="64" actId="313"/>
          <ac:spMkLst>
            <pc:docMk/>
            <pc:sldMk cId="3642245513" sldId="1161"/>
            <ac:spMk id="6" creationId="{974B2026-97FB-40D2-8F22-7E6D319B4EA2}"/>
          </ac:spMkLst>
        </pc:spChg>
      </pc:sldChg>
      <pc:sldChg chg="modSp del mod">
        <pc:chgData name="Alfred Asterjadhi" userId="39de57b9-85c0-4fd1-aaac-8ca2b6560ad0" providerId="ADAL" clId="{E0725D23-625E-498B-87E0-2B1913CF0FE0}" dt="2024-08-05T20:07:14.594" v="493" actId="47"/>
        <pc:sldMkLst>
          <pc:docMk/>
          <pc:sldMk cId="3885446920" sldId="1162"/>
        </pc:sldMkLst>
        <pc:spChg chg="mod">
          <ac:chgData name="Alfred Asterjadhi" userId="39de57b9-85c0-4fd1-aaac-8ca2b6560ad0" providerId="ADAL" clId="{E0725D23-625E-498B-87E0-2B1913CF0FE0}" dt="2024-08-05T19:26:23.688" v="62" actId="313"/>
          <ac:spMkLst>
            <pc:docMk/>
            <pc:sldMk cId="3885446920" sldId="1162"/>
            <ac:spMk id="6" creationId="{974B2026-97FB-40D2-8F22-7E6D319B4EA2}"/>
          </ac:spMkLst>
        </pc:spChg>
      </pc:sldChg>
      <pc:sldChg chg="modSp del mod">
        <pc:chgData name="Alfred Asterjadhi" userId="39de57b9-85c0-4fd1-aaac-8ca2b6560ad0" providerId="ADAL" clId="{E0725D23-625E-498B-87E0-2B1913CF0FE0}" dt="2024-08-05T20:07:24.218" v="501" actId="47"/>
        <pc:sldMkLst>
          <pc:docMk/>
          <pc:sldMk cId="1899489449" sldId="1163"/>
        </pc:sldMkLst>
        <pc:spChg chg="mod">
          <ac:chgData name="Alfred Asterjadhi" userId="39de57b9-85c0-4fd1-aaac-8ca2b6560ad0" providerId="ADAL" clId="{E0725D23-625E-498B-87E0-2B1913CF0FE0}" dt="2024-08-05T19:26:28.724" v="70" actId="313"/>
          <ac:spMkLst>
            <pc:docMk/>
            <pc:sldMk cId="1899489449" sldId="1163"/>
            <ac:spMk id="6" creationId="{974B2026-97FB-40D2-8F22-7E6D319B4EA2}"/>
          </ac:spMkLst>
        </pc:spChg>
      </pc:sldChg>
      <pc:sldChg chg="modSp del mod">
        <pc:chgData name="Alfred Asterjadhi" userId="39de57b9-85c0-4fd1-aaac-8ca2b6560ad0" providerId="ADAL" clId="{E0725D23-625E-498B-87E0-2B1913CF0FE0}" dt="2024-08-05T20:07:19.212" v="496" actId="47"/>
        <pc:sldMkLst>
          <pc:docMk/>
          <pc:sldMk cId="1988611422" sldId="1164"/>
        </pc:sldMkLst>
        <pc:spChg chg="mod">
          <ac:chgData name="Alfred Asterjadhi" userId="39de57b9-85c0-4fd1-aaac-8ca2b6560ad0" providerId="ADAL" clId="{E0725D23-625E-498B-87E0-2B1913CF0FE0}" dt="2024-08-05T19:26:25.427" v="65" actId="313"/>
          <ac:spMkLst>
            <pc:docMk/>
            <pc:sldMk cId="1988611422" sldId="1164"/>
            <ac:spMk id="6" creationId="{974B2026-97FB-40D2-8F22-7E6D319B4EA2}"/>
          </ac:spMkLst>
        </pc:spChg>
      </pc:sldChg>
      <pc:sldChg chg="modSp del mod">
        <pc:chgData name="Alfred Asterjadhi" userId="39de57b9-85c0-4fd1-aaac-8ca2b6560ad0" providerId="ADAL" clId="{E0725D23-625E-498B-87E0-2B1913CF0FE0}" dt="2024-08-05T20:07:27.807" v="504" actId="47"/>
        <pc:sldMkLst>
          <pc:docMk/>
          <pc:sldMk cId="717901067" sldId="1165"/>
        </pc:sldMkLst>
        <pc:spChg chg="mod">
          <ac:chgData name="Alfred Asterjadhi" userId="39de57b9-85c0-4fd1-aaac-8ca2b6560ad0" providerId="ADAL" clId="{E0725D23-625E-498B-87E0-2B1913CF0FE0}" dt="2024-08-05T19:26:30.316" v="73" actId="313"/>
          <ac:spMkLst>
            <pc:docMk/>
            <pc:sldMk cId="717901067" sldId="1165"/>
            <ac:spMk id="6" creationId="{974B2026-97FB-40D2-8F22-7E6D319B4EA2}"/>
          </ac:spMkLst>
        </pc:spChg>
      </pc:sldChg>
      <pc:sldChg chg="modSp del mod">
        <pc:chgData name="Alfred Asterjadhi" userId="39de57b9-85c0-4fd1-aaac-8ca2b6560ad0" providerId="ADAL" clId="{E0725D23-625E-498B-87E0-2B1913CF0FE0}" dt="2024-08-05T20:07:25.631" v="502" actId="47"/>
        <pc:sldMkLst>
          <pc:docMk/>
          <pc:sldMk cId="1047267853" sldId="1166"/>
        </pc:sldMkLst>
        <pc:spChg chg="mod">
          <ac:chgData name="Alfred Asterjadhi" userId="39de57b9-85c0-4fd1-aaac-8ca2b6560ad0" providerId="ADAL" clId="{E0725D23-625E-498B-87E0-2B1913CF0FE0}" dt="2024-08-05T19:26:29.259" v="71" actId="313"/>
          <ac:spMkLst>
            <pc:docMk/>
            <pc:sldMk cId="1047267853" sldId="1166"/>
            <ac:spMk id="6" creationId="{974B2026-97FB-40D2-8F22-7E6D319B4EA2}"/>
          </ac:spMkLst>
        </pc:spChg>
      </pc:sldChg>
      <pc:sldChg chg="modSp mod">
        <pc:chgData name="Alfred Asterjadhi" userId="39de57b9-85c0-4fd1-aaac-8ca2b6560ad0" providerId="ADAL" clId="{E0725D23-625E-498B-87E0-2B1913CF0FE0}" dt="2024-09-08T00:44:45.352" v="2169" actId="255"/>
        <pc:sldMkLst>
          <pc:docMk/>
          <pc:sldMk cId="3486068256" sldId="1167"/>
        </pc:sldMkLst>
        <pc:spChg chg="mod">
          <ac:chgData name="Alfred Asterjadhi" userId="39de57b9-85c0-4fd1-aaac-8ca2b6560ad0" providerId="ADAL" clId="{E0725D23-625E-498B-87E0-2B1913CF0FE0}" dt="2024-08-05T19:25:55.162" v="32" actId="313"/>
          <ac:spMkLst>
            <pc:docMk/>
            <pc:sldMk cId="3486068256" sldId="1167"/>
            <ac:spMk id="3" creationId="{D20906E0-F900-4991-83B1-675F5B67FA2D}"/>
          </ac:spMkLst>
        </pc:spChg>
        <pc:graphicFrameChg chg="mod modGraphic">
          <ac:chgData name="Alfred Asterjadhi" userId="39de57b9-85c0-4fd1-aaac-8ca2b6560ad0" providerId="ADAL" clId="{E0725D23-625E-498B-87E0-2B1913CF0FE0}" dt="2024-09-08T00:44:45.352" v="2169"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E0725D23-625E-498B-87E0-2B1913CF0FE0}" dt="2024-09-09T19:16:06.122" v="6465" actId="404"/>
        <pc:sldMkLst>
          <pc:docMk/>
          <pc:sldMk cId="3441807947" sldId="1178"/>
        </pc:sldMkLst>
        <pc:spChg chg="mod ord">
          <ac:chgData name="Alfred Asterjadhi" userId="39de57b9-85c0-4fd1-aaac-8ca2b6560ad0" providerId="ADAL" clId="{E0725D23-625E-498B-87E0-2B1913CF0FE0}" dt="2024-09-08T02:04:20.502" v="4615" actId="6264"/>
          <ac:spMkLst>
            <pc:docMk/>
            <pc:sldMk cId="3441807947" sldId="1178"/>
            <ac:spMk id="2" creationId="{351AE0D1-AA6D-7148-E235-F816B28AA13D}"/>
          </ac:spMkLst>
        </pc:spChg>
        <pc:spChg chg="mod ord">
          <ac:chgData name="Alfred Asterjadhi" userId="39de57b9-85c0-4fd1-aaac-8ca2b6560ad0" providerId="ADAL" clId="{E0725D23-625E-498B-87E0-2B1913CF0FE0}" dt="2024-09-09T19:16:06.122" v="6465" actId="404"/>
          <ac:spMkLst>
            <pc:docMk/>
            <pc:sldMk cId="3441807947" sldId="1178"/>
            <ac:spMk id="3" creationId="{842F4698-068C-0D1A-95F6-95A3ABD67C26}"/>
          </ac:spMkLst>
        </pc:spChg>
        <pc:spChg chg="mod ord">
          <ac:chgData name="Alfred Asterjadhi" userId="39de57b9-85c0-4fd1-aaac-8ca2b6560ad0" providerId="ADAL" clId="{E0725D23-625E-498B-87E0-2B1913CF0FE0}" dt="2024-09-08T02:04:20.502" v="4615" actId="6264"/>
          <ac:spMkLst>
            <pc:docMk/>
            <pc:sldMk cId="3441807947" sldId="1178"/>
            <ac:spMk id="4" creationId="{932AD4AE-27FE-2612-100A-B54114FFCB12}"/>
          </ac:spMkLst>
        </pc:spChg>
        <pc:spChg chg="mod ord">
          <ac:chgData name="Alfred Asterjadhi" userId="39de57b9-85c0-4fd1-aaac-8ca2b6560ad0" providerId="ADAL" clId="{E0725D23-625E-498B-87E0-2B1913CF0FE0}" dt="2024-09-08T02:04:20.502" v="4615" actId="6264"/>
          <ac:spMkLst>
            <pc:docMk/>
            <pc:sldMk cId="3441807947" sldId="1178"/>
            <ac:spMk id="5" creationId="{342AE941-5E47-2F75-485D-15F69259C206}"/>
          </ac:spMkLst>
        </pc:spChg>
        <pc:spChg chg="mod ord">
          <ac:chgData name="Alfred Asterjadhi" userId="39de57b9-85c0-4fd1-aaac-8ca2b6560ad0" providerId="ADAL" clId="{E0725D23-625E-498B-87E0-2B1913CF0FE0}" dt="2024-09-08T02:04:20.502" v="4615" actId="6264"/>
          <ac:spMkLst>
            <pc:docMk/>
            <pc:sldMk cId="3441807947" sldId="1178"/>
            <ac:spMk id="6" creationId="{3611C6AB-F440-DEE6-D0A4-450AF2DA4D3F}"/>
          </ac:spMkLst>
        </pc:spChg>
        <pc:spChg chg="add del mod">
          <ac:chgData name="Alfred Asterjadhi" userId="39de57b9-85c0-4fd1-aaac-8ca2b6560ad0" providerId="ADAL" clId="{E0725D23-625E-498B-87E0-2B1913CF0FE0}" dt="2024-09-08T01:49:31.523" v="3146" actId="6264"/>
          <ac:spMkLst>
            <pc:docMk/>
            <pc:sldMk cId="3441807947" sldId="1178"/>
            <ac:spMk id="7" creationId="{156AF4E7-A10E-7F43-5E19-2FE592881509}"/>
          </ac:spMkLst>
        </pc:spChg>
        <pc:spChg chg="add del mod">
          <ac:chgData name="Alfred Asterjadhi" userId="39de57b9-85c0-4fd1-aaac-8ca2b6560ad0" providerId="ADAL" clId="{E0725D23-625E-498B-87E0-2B1913CF0FE0}" dt="2024-09-08T01:49:31.523" v="3146" actId="6264"/>
          <ac:spMkLst>
            <pc:docMk/>
            <pc:sldMk cId="3441807947" sldId="1178"/>
            <ac:spMk id="8" creationId="{6A1C9E14-A505-4FE2-AFBB-305447AF3D3A}"/>
          </ac:spMkLst>
        </pc:spChg>
        <pc:spChg chg="add del mod">
          <ac:chgData name="Alfred Asterjadhi" userId="39de57b9-85c0-4fd1-aaac-8ca2b6560ad0" providerId="ADAL" clId="{E0725D23-625E-498B-87E0-2B1913CF0FE0}" dt="2024-09-08T01:49:31.523" v="3146" actId="6264"/>
          <ac:spMkLst>
            <pc:docMk/>
            <pc:sldMk cId="3441807947" sldId="1178"/>
            <ac:spMk id="9" creationId="{B218519D-6A15-164B-35D9-F46ED90B616F}"/>
          </ac:spMkLst>
        </pc:spChg>
        <pc:spChg chg="add del mod">
          <ac:chgData name="Alfred Asterjadhi" userId="39de57b9-85c0-4fd1-aaac-8ca2b6560ad0" providerId="ADAL" clId="{E0725D23-625E-498B-87E0-2B1913CF0FE0}" dt="2024-09-08T01:49:31.523" v="3146" actId="6264"/>
          <ac:spMkLst>
            <pc:docMk/>
            <pc:sldMk cId="3441807947" sldId="1178"/>
            <ac:spMk id="10" creationId="{776E6BBC-8EEA-73A9-300F-411FDD4CEE63}"/>
          </ac:spMkLst>
        </pc:spChg>
        <pc:spChg chg="add del mod">
          <ac:chgData name="Alfred Asterjadhi" userId="39de57b9-85c0-4fd1-aaac-8ca2b6560ad0" providerId="ADAL" clId="{E0725D23-625E-498B-87E0-2B1913CF0FE0}" dt="2024-09-08T01:49:31.523" v="3146" actId="6264"/>
          <ac:spMkLst>
            <pc:docMk/>
            <pc:sldMk cId="3441807947" sldId="1178"/>
            <ac:spMk id="11" creationId="{DA3BC423-2FBF-26E8-C4E9-8F59A50724BF}"/>
          </ac:spMkLst>
        </pc:spChg>
        <pc:spChg chg="add del mod">
          <ac:chgData name="Alfred Asterjadhi" userId="39de57b9-85c0-4fd1-aaac-8ca2b6560ad0" providerId="ADAL" clId="{E0725D23-625E-498B-87E0-2B1913CF0FE0}" dt="2024-09-08T02:04:20.502" v="4615" actId="6264"/>
          <ac:spMkLst>
            <pc:docMk/>
            <pc:sldMk cId="3441807947" sldId="1178"/>
            <ac:spMk id="12" creationId="{5D418DF5-D2C4-7578-7C67-12AF9CEEA127}"/>
          </ac:spMkLst>
        </pc:spChg>
        <pc:spChg chg="add del mod">
          <ac:chgData name="Alfred Asterjadhi" userId="39de57b9-85c0-4fd1-aaac-8ca2b6560ad0" providerId="ADAL" clId="{E0725D23-625E-498B-87E0-2B1913CF0FE0}" dt="2024-09-08T02:04:20.502" v="4615" actId="6264"/>
          <ac:spMkLst>
            <pc:docMk/>
            <pc:sldMk cId="3441807947" sldId="1178"/>
            <ac:spMk id="13" creationId="{7A02F247-DFEB-AB33-59B4-164A1870836D}"/>
          </ac:spMkLst>
        </pc:spChg>
        <pc:spChg chg="add del mod">
          <ac:chgData name="Alfred Asterjadhi" userId="39de57b9-85c0-4fd1-aaac-8ca2b6560ad0" providerId="ADAL" clId="{E0725D23-625E-498B-87E0-2B1913CF0FE0}" dt="2024-09-08T02:04:20.502" v="4615" actId="6264"/>
          <ac:spMkLst>
            <pc:docMk/>
            <pc:sldMk cId="3441807947" sldId="1178"/>
            <ac:spMk id="14" creationId="{3CCE9AC1-9083-F083-6697-BE311145CE30}"/>
          </ac:spMkLst>
        </pc:spChg>
        <pc:spChg chg="add del mod">
          <ac:chgData name="Alfred Asterjadhi" userId="39de57b9-85c0-4fd1-aaac-8ca2b6560ad0" providerId="ADAL" clId="{E0725D23-625E-498B-87E0-2B1913CF0FE0}" dt="2024-09-08T02:04:20.502" v="4615" actId="6264"/>
          <ac:spMkLst>
            <pc:docMk/>
            <pc:sldMk cId="3441807947" sldId="1178"/>
            <ac:spMk id="15" creationId="{8C221108-ED63-FD3A-8C13-790D7EE55698}"/>
          </ac:spMkLst>
        </pc:spChg>
        <pc:spChg chg="add del mod">
          <ac:chgData name="Alfred Asterjadhi" userId="39de57b9-85c0-4fd1-aaac-8ca2b6560ad0" providerId="ADAL" clId="{E0725D23-625E-498B-87E0-2B1913CF0FE0}" dt="2024-09-08T02:04:20.502" v="4615" actId="6264"/>
          <ac:spMkLst>
            <pc:docMk/>
            <pc:sldMk cId="3441807947" sldId="1178"/>
            <ac:spMk id="16" creationId="{6501660B-0A24-5F0C-7395-696B8B2022C9}"/>
          </ac:spMkLst>
        </pc:spChg>
      </pc:sldChg>
      <pc:sldChg chg="modSp del mod">
        <pc:chgData name="Alfred Asterjadhi" userId="39de57b9-85c0-4fd1-aaac-8ca2b6560ad0" providerId="ADAL" clId="{E0725D23-625E-498B-87E0-2B1913CF0FE0}" dt="2024-08-05T20:07:13.260" v="492" actId="47"/>
        <pc:sldMkLst>
          <pc:docMk/>
          <pc:sldMk cId="3213506924" sldId="1180"/>
        </pc:sldMkLst>
        <pc:spChg chg="mod">
          <ac:chgData name="Alfred Asterjadhi" userId="39de57b9-85c0-4fd1-aaac-8ca2b6560ad0" providerId="ADAL" clId="{E0725D23-625E-498B-87E0-2B1913CF0FE0}" dt="2024-08-05T19:26:23.127" v="61" actId="313"/>
          <ac:spMkLst>
            <pc:docMk/>
            <pc:sldMk cId="3213506924" sldId="1180"/>
            <ac:spMk id="6" creationId="{974B2026-97FB-40D2-8F22-7E6D319B4EA2}"/>
          </ac:spMkLst>
        </pc:spChg>
      </pc:sldChg>
      <pc:sldChg chg="modSp mod">
        <pc:chgData name="Alfred Asterjadhi" userId="39de57b9-85c0-4fd1-aaac-8ca2b6560ad0" providerId="ADAL" clId="{E0725D23-625E-498B-87E0-2B1913CF0FE0}" dt="2024-09-12T02:09:29.569" v="9163" actId="13926"/>
        <pc:sldMkLst>
          <pc:docMk/>
          <pc:sldMk cId="1738592868" sldId="1181"/>
        </pc:sldMkLst>
        <pc:spChg chg="mod">
          <ac:chgData name="Alfred Asterjadhi" userId="39de57b9-85c0-4fd1-aaac-8ca2b6560ad0" providerId="ADAL" clId="{E0725D23-625E-498B-87E0-2B1913CF0FE0}" dt="2024-09-12T02:09:29.569" v="9163" actId="13926"/>
          <ac:spMkLst>
            <pc:docMk/>
            <pc:sldMk cId="1738592868" sldId="1181"/>
            <ac:spMk id="2" creationId="{4B5F0D0E-8BB7-48AB-9160-728B8B3399A2}"/>
          </ac:spMkLst>
        </pc:spChg>
        <pc:spChg chg="mod">
          <ac:chgData name="Alfred Asterjadhi" userId="39de57b9-85c0-4fd1-aaac-8ca2b6560ad0" providerId="ADAL" clId="{E0725D23-625E-498B-87E0-2B1913CF0FE0}" dt="2024-09-09T04:48:00.203" v="6447"/>
          <ac:spMkLst>
            <pc:docMk/>
            <pc:sldMk cId="1738592868" sldId="1181"/>
            <ac:spMk id="3" creationId="{DFB0BA47-D7B6-4F95-932E-A7AA615BC440}"/>
          </ac:spMkLst>
        </pc:spChg>
        <pc:spChg chg="mod">
          <ac:chgData name="Alfred Asterjadhi" userId="39de57b9-85c0-4fd1-aaac-8ca2b6560ad0" providerId="ADAL" clId="{E0725D23-625E-498B-87E0-2B1913CF0FE0}" dt="2024-08-05T19:26:32.910" v="76" actId="313"/>
          <ac:spMkLst>
            <pc:docMk/>
            <pc:sldMk cId="1738592868" sldId="1181"/>
            <ac:spMk id="6" creationId="{974B2026-97FB-40D2-8F22-7E6D319B4EA2}"/>
          </ac:spMkLst>
        </pc:spChg>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pChg chg="mod ord">
          <ac:chgData name="Alfred Asterjadhi" userId="39de57b9-85c0-4fd1-aaac-8ca2b6560ad0" providerId="ADAL" clId="{E0725D23-625E-498B-87E0-2B1913CF0FE0}" dt="2024-09-12T21:20:39.439" v="10183" actId="20577"/>
          <ac:spMkLst>
            <pc:docMk/>
            <pc:sldMk cId="2152064426" sldId="1182"/>
            <ac:spMk id="2" creationId="{9EF97F5A-CE7F-7BBA-0DB4-CF87B031E7D4}"/>
          </ac:spMkLst>
        </pc:spChg>
        <pc:spChg chg="del mod">
          <ac:chgData name="Alfred Asterjadhi" userId="39de57b9-85c0-4fd1-aaac-8ca2b6560ad0" providerId="ADAL" clId="{E0725D23-625E-498B-87E0-2B1913CF0FE0}" dt="2024-08-05T20:10:53.849" v="618" actId="6264"/>
          <ac:spMkLst>
            <pc:docMk/>
            <pc:sldMk cId="2152064426" sldId="1182"/>
            <ac:spMk id="3" creationId="{2C08B101-42DC-1716-269A-5A07B06D62DE}"/>
          </ac:spMkLst>
        </pc:spChg>
        <pc:spChg chg="add del mod">
          <ac:chgData name="Alfred Asterjadhi" userId="39de57b9-85c0-4fd1-aaac-8ca2b6560ad0" providerId="ADAL" clId="{E0725D23-625E-498B-87E0-2B1913CF0FE0}" dt="2024-09-12T20:25:01.879" v="9884" actId="6264"/>
          <ac:spMkLst>
            <pc:docMk/>
            <pc:sldMk cId="2152064426" sldId="1182"/>
            <ac:spMk id="3" creationId="{EB6BB031-667D-56FF-2F1A-1290702E7ED9}"/>
          </ac:spMkLst>
        </pc:spChg>
        <pc:spChg chg="mod ord">
          <ac:chgData name="Alfred Asterjadhi" userId="39de57b9-85c0-4fd1-aaac-8ca2b6560ad0" providerId="ADAL" clId="{E0725D23-625E-498B-87E0-2B1913CF0FE0}" dt="2024-09-12T20:25:02.005" v="9885" actId="6264"/>
          <ac:spMkLst>
            <pc:docMk/>
            <pc:sldMk cId="2152064426" sldId="1182"/>
            <ac:spMk id="4" creationId="{8B684BB7-2D5A-055E-0295-767A7870AB10}"/>
          </ac:spMkLst>
        </pc:spChg>
        <pc:spChg chg="mod ord">
          <ac:chgData name="Alfred Asterjadhi" userId="39de57b9-85c0-4fd1-aaac-8ca2b6560ad0" providerId="ADAL" clId="{E0725D23-625E-498B-87E0-2B1913CF0FE0}" dt="2024-09-12T20:25:02.005" v="9885" actId="6264"/>
          <ac:spMkLst>
            <pc:docMk/>
            <pc:sldMk cId="2152064426" sldId="1182"/>
            <ac:spMk id="5" creationId="{D3F03832-0357-D3F4-5D78-9AEED64EAC6F}"/>
          </ac:spMkLst>
        </pc:spChg>
        <pc:spChg chg="mod ord">
          <ac:chgData name="Alfred Asterjadhi" userId="39de57b9-85c0-4fd1-aaac-8ca2b6560ad0" providerId="ADAL" clId="{E0725D23-625E-498B-87E0-2B1913CF0FE0}" dt="2024-09-12T20:25:02.005" v="9885" actId="6264"/>
          <ac:spMkLst>
            <pc:docMk/>
            <pc:sldMk cId="2152064426" sldId="1182"/>
            <ac:spMk id="6" creationId="{EC77C5EB-E20F-F01E-703C-08282E47E7DA}"/>
          </ac:spMkLst>
        </pc:spChg>
        <pc:spChg chg="add del mod">
          <ac:chgData name="Alfred Asterjadhi" userId="39de57b9-85c0-4fd1-aaac-8ca2b6560ad0" providerId="ADAL" clId="{E0725D23-625E-498B-87E0-2B1913CF0FE0}" dt="2024-08-05T20:10:53.849" v="618" actId="6264"/>
          <ac:spMkLst>
            <pc:docMk/>
            <pc:sldMk cId="2152064426" sldId="1182"/>
            <ac:spMk id="7" creationId="{452FB5C8-4B1F-B509-76E1-5618D7245F55}"/>
          </ac:spMkLst>
        </pc:spChg>
        <pc:spChg chg="add del mod">
          <ac:chgData name="Alfred Asterjadhi" userId="39de57b9-85c0-4fd1-aaac-8ca2b6560ad0" providerId="ADAL" clId="{E0725D23-625E-498B-87E0-2B1913CF0FE0}" dt="2024-09-12T20:25:01.879" v="9884" actId="6264"/>
          <ac:spMkLst>
            <pc:docMk/>
            <pc:sldMk cId="2152064426" sldId="1182"/>
            <ac:spMk id="7" creationId="{B36DC7B2-0590-5119-0EA4-9FB91DBC06FE}"/>
          </ac:spMkLst>
        </pc:spChg>
        <pc:spChg chg="add del mod">
          <ac:chgData name="Alfred Asterjadhi" userId="39de57b9-85c0-4fd1-aaac-8ca2b6560ad0" providerId="ADAL" clId="{E0725D23-625E-498B-87E0-2B1913CF0FE0}" dt="2024-09-12T20:25:01.879" v="9884" actId="6264"/>
          <ac:spMkLst>
            <pc:docMk/>
            <pc:sldMk cId="2152064426" sldId="1182"/>
            <ac:spMk id="8" creationId="{49132E73-4232-F8AE-D412-451DF364163E}"/>
          </ac:spMkLst>
        </pc:spChg>
        <pc:spChg chg="add del mod">
          <ac:chgData name="Alfred Asterjadhi" userId="39de57b9-85c0-4fd1-aaac-8ca2b6560ad0" providerId="ADAL" clId="{E0725D23-625E-498B-87E0-2B1913CF0FE0}" dt="2024-08-05T20:10:53.849" v="618" actId="6264"/>
          <ac:spMkLst>
            <pc:docMk/>
            <pc:sldMk cId="2152064426" sldId="1182"/>
            <ac:spMk id="8" creationId="{96C81313-B9BF-5DB0-3644-4F19343D2F80}"/>
          </ac:spMkLst>
        </pc:spChg>
        <pc:spChg chg="add del mod">
          <ac:chgData name="Alfred Asterjadhi" userId="39de57b9-85c0-4fd1-aaac-8ca2b6560ad0" providerId="ADAL" clId="{E0725D23-625E-498B-87E0-2B1913CF0FE0}" dt="2024-08-05T20:10:53.849" v="618" actId="6264"/>
          <ac:spMkLst>
            <pc:docMk/>
            <pc:sldMk cId="2152064426" sldId="1182"/>
            <ac:spMk id="9" creationId="{3E8A6EBD-900C-2F84-44FA-BE027E3C3F8B}"/>
          </ac:spMkLst>
        </pc:spChg>
        <pc:spChg chg="add del mod">
          <ac:chgData name="Alfred Asterjadhi" userId="39de57b9-85c0-4fd1-aaac-8ca2b6560ad0" providerId="ADAL" clId="{E0725D23-625E-498B-87E0-2B1913CF0FE0}" dt="2024-09-12T20:25:01.879" v="9884" actId="6264"/>
          <ac:spMkLst>
            <pc:docMk/>
            <pc:sldMk cId="2152064426" sldId="1182"/>
            <ac:spMk id="9" creationId="{CC21D094-AB48-10EE-703B-1B608A005786}"/>
          </ac:spMkLst>
        </pc:spChg>
        <pc:spChg chg="add del mod">
          <ac:chgData name="Alfred Asterjadhi" userId="39de57b9-85c0-4fd1-aaac-8ca2b6560ad0" providerId="ADAL" clId="{E0725D23-625E-498B-87E0-2B1913CF0FE0}" dt="2024-09-12T20:25:01.879" v="9884" actId="6264"/>
          <ac:spMkLst>
            <pc:docMk/>
            <pc:sldMk cId="2152064426" sldId="1182"/>
            <ac:spMk id="10" creationId="{F6BF6EF5-CB0C-88BD-DE40-3D3708471833}"/>
          </ac:spMkLst>
        </pc:spChg>
        <pc:spChg chg="add del mod">
          <ac:chgData name="Alfred Asterjadhi" userId="39de57b9-85c0-4fd1-aaac-8ca2b6560ad0" providerId="ADAL" clId="{E0725D23-625E-498B-87E0-2B1913CF0FE0}" dt="2024-08-05T20:10:53.849" v="618" actId="6264"/>
          <ac:spMkLst>
            <pc:docMk/>
            <pc:sldMk cId="2152064426" sldId="1182"/>
            <ac:spMk id="10" creationId="{F722EC0E-0EC7-351F-268A-83EF6DC51056}"/>
          </ac:spMkLst>
        </pc:spChg>
        <pc:spChg chg="add del mod ord">
          <ac:chgData name="Alfred Asterjadhi" userId="39de57b9-85c0-4fd1-aaac-8ca2b6560ad0" providerId="ADAL" clId="{E0725D23-625E-498B-87E0-2B1913CF0FE0}" dt="2024-09-12T21:21:08.104" v="10187" actId="21"/>
          <ac:spMkLst>
            <pc:docMk/>
            <pc:sldMk cId="2152064426" sldId="1182"/>
            <ac:spMk id="11" creationId="{FCB036F9-C53E-4FA7-0AA8-F449B171258B}"/>
          </ac:spMkLst>
        </pc:spChg>
        <pc:spChg chg="add del mod">
          <ac:chgData name="Alfred Asterjadhi" userId="39de57b9-85c0-4fd1-aaac-8ca2b6560ad0" providerId="ADAL" clId="{E0725D23-625E-498B-87E0-2B1913CF0FE0}" dt="2024-09-12T20:25:02.005" v="9885" actId="6264"/>
          <ac:spMkLst>
            <pc:docMk/>
            <pc:sldMk cId="2152064426" sldId="1182"/>
            <ac:spMk id="12" creationId="{D645093D-DA56-241A-FA12-33ACBFE76CFA}"/>
          </ac:spMkLst>
        </pc:spChg>
        <pc:spChg chg="add del mod">
          <ac:chgData name="Alfred Asterjadhi" userId="39de57b9-85c0-4fd1-aaac-8ca2b6560ad0" providerId="ADAL" clId="{E0725D23-625E-498B-87E0-2B1913CF0FE0}" dt="2024-09-12T20:25:02.005" v="9885" actId="6264"/>
          <ac:spMkLst>
            <pc:docMk/>
            <pc:sldMk cId="2152064426" sldId="1182"/>
            <ac:spMk id="13" creationId="{91173F66-5B2C-4956-A2CE-0C61940587F2}"/>
          </ac:spMkLst>
        </pc:spChg>
        <pc:spChg chg="add del mod">
          <ac:chgData name="Alfred Asterjadhi" userId="39de57b9-85c0-4fd1-aaac-8ca2b6560ad0" providerId="ADAL" clId="{E0725D23-625E-498B-87E0-2B1913CF0FE0}" dt="2024-09-12T20:25:02.005" v="9885" actId="6264"/>
          <ac:spMkLst>
            <pc:docMk/>
            <pc:sldMk cId="2152064426" sldId="1182"/>
            <ac:spMk id="14" creationId="{F4DA2D2D-14EA-224D-7346-9970184135C1}"/>
          </ac:spMkLst>
        </pc:spChg>
        <pc:spChg chg="add del mod">
          <ac:chgData name="Alfred Asterjadhi" userId="39de57b9-85c0-4fd1-aaac-8ca2b6560ad0" providerId="ADAL" clId="{E0725D23-625E-498B-87E0-2B1913CF0FE0}" dt="2024-09-12T20:25:02.005" v="9885" actId="6264"/>
          <ac:spMkLst>
            <pc:docMk/>
            <pc:sldMk cId="2152064426" sldId="1182"/>
            <ac:spMk id="15" creationId="{1447EF7A-B300-A510-D535-0F7D1ACAC332}"/>
          </ac:spMkLst>
        </pc:spChg>
        <pc:spChg chg="add del mod">
          <ac:chgData name="Alfred Asterjadhi" userId="39de57b9-85c0-4fd1-aaac-8ca2b6560ad0" providerId="ADAL" clId="{E0725D23-625E-498B-87E0-2B1913CF0FE0}" dt="2024-09-12T20:25:02.005" v="9885" actId="6264"/>
          <ac:spMkLst>
            <pc:docMk/>
            <pc:sldMk cId="2152064426" sldId="1182"/>
            <ac:spMk id="16" creationId="{5AC396E0-10EE-C6D3-CC95-3D95E2BA1313}"/>
          </ac:spMkLst>
        </pc:spChg>
        <pc:graphicFrameChg chg="add mod">
          <ac:chgData name="Alfred Asterjadhi" userId="39de57b9-85c0-4fd1-aaac-8ca2b6560ad0" providerId="ADAL" clId="{E0725D23-625E-498B-87E0-2B1913CF0FE0}" dt="2024-09-07T19:53:02.261" v="1899"/>
          <ac:graphicFrameMkLst>
            <pc:docMk/>
            <pc:sldMk cId="2152064426" sldId="1182"/>
            <ac:graphicFrameMk id="3" creationId="{9A290565-4E46-609E-BBC1-E3B531C971AD}"/>
          </ac:graphicFrameMkLst>
        </pc:graphicFrameChg>
      </pc:sldChg>
      <pc:sldChg chg="modSp del mod">
        <pc:chgData name="Alfred Asterjadhi" userId="39de57b9-85c0-4fd1-aaac-8ca2b6560ad0" providerId="ADAL" clId="{E0725D23-625E-498B-87E0-2B1913CF0FE0}" dt="2024-08-05T20:00:31.750" v="295" actId="47"/>
        <pc:sldMkLst>
          <pc:docMk/>
          <pc:sldMk cId="3948754039" sldId="1183"/>
        </pc:sldMkLst>
        <pc:spChg chg="mod">
          <ac:chgData name="Alfred Asterjadhi" userId="39de57b9-85c0-4fd1-aaac-8ca2b6560ad0" providerId="ADAL" clId="{E0725D23-625E-498B-87E0-2B1913CF0FE0}" dt="2024-08-05T19:25:55.619" v="33" actId="313"/>
          <ac:spMkLst>
            <pc:docMk/>
            <pc:sldMk cId="3948754039" sldId="1183"/>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2028273618" sldId="1195"/>
        </pc:sldMkLst>
        <pc:spChg chg="mod">
          <ac:chgData name="Alfred Asterjadhi" userId="39de57b9-85c0-4fd1-aaac-8ca2b6560ad0" providerId="ADAL" clId="{E0725D23-625E-498B-87E0-2B1913CF0FE0}" dt="2024-08-05T19:25:56.003" v="34" actId="313"/>
          <ac:spMkLst>
            <pc:docMk/>
            <pc:sldMk cId="2028273618" sldId="1195"/>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131831141" sldId="1196"/>
        </pc:sldMkLst>
        <pc:spChg chg="mod">
          <ac:chgData name="Alfred Asterjadhi" userId="39de57b9-85c0-4fd1-aaac-8ca2b6560ad0" providerId="ADAL" clId="{E0725D23-625E-498B-87E0-2B1913CF0FE0}" dt="2024-08-05T19:25:56.699" v="35" actId="313"/>
          <ac:spMkLst>
            <pc:docMk/>
            <pc:sldMk cId="131831141" sldId="1196"/>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885592657" sldId="1197"/>
        </pc:sldMkLst>
        <pc:spChg chg="mod">
          <ac:chgData name="Alfred Asterjadhi" userId="39de57b9-85c0-4fd1-aaac-8ca2b6560ad0" providerId="ADAL" clId="{E0725D23-625E-498B-87E0-2B1913CF0FE0}" dt="2024-08-05T19:25:56.946" v="36" actId="313"/>
          <ac:spMkLst>
            <pc:docMk/>
            <pc:sldMk cId="3885592657" sldId="1197"/>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647461475" sldId="1198"/>
        </pc:sldMkLst>
        <pc:spChg chg="mod">
          <ac:chgData name="Alfred Asterjadhi" userId="39de57b9-85c0-4fd1-aaac-8ca2b6560ad0" providerId="ADAL" clId="{E0725D23-625E-498B-87E0-2B1913CF0FE0}" dt="2024-08-05T19:25:57.218" v="37" actId="313"/>
          <ac:spMkLst>
            <pc:docMk/>
            <pc:sldMk cId="647461475" sldId="1198"/>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44935653" sldId="1199"/>
        </pc:sldMkLst>
        <pc:spChg chg="mod">
          <ac:chgData name="Alfred Asterjadhi" userId="39de57b9-85c0-4fd1-aaac-8ca2b6560ad0" providerId="ADAL" clId="{E0725D23-625E-498B-87E0-2B1913CF0FE0}" dt="2024-08-05T19:25:57.435" v="38" actId="313"/>
          <ac:spMkLst>
            <pc:docMk/>
            <pc:sldMk cId="344935653" sldId="1199"/>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986384652" sldId="1200"/>
        </pc:sldMkLst>
        <pc:spChg chg="mod">
          <ac:chgData name="Alfred Asterjadhi" userId="39de57b9-85c0-4fd1-aaac-8ca2b6560ad0" providerId="ADAL" clId="{E0725D23-625E-498B-87E0-2B1913CF0FE0}" dt="2024-08-05T19:25:57.818" v="39" actId="313"/>
          <ac:spMkLst>
            <pc:docMk/>
            <pc:sldMk cId="3986384652" sldId="1200"/>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176276112" sldId="1201"/>
        </pc:sldMkLst>
        <pc:spChg chg="mod">
          <ac:chgData name="Alfred Asterjadhi" userId="39de57b9-85c0-4fd1-aaac-8ca2b6560ad0" providerId="ADAL" clId="{E0725D23-625E-498B-87E0-2B1913CF0FE0}" dt="2024-08-05T19:25:58.036" v="40" actId="313"/>
          <ac:spMkLst>
            <pc:docMk/>
            <pc:sldMk cId="1176276112" sldId="1201"/>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611431265" sldId="1202"/>
        </pc:sldMkLst>
        <pc:spChg chg="mod">
          <ac:chgData name="Alfred Asterjadhi" userId="39de57b9-85c0-4fd1-aaac-8ca2b6560ad0" providerId="ADAL" clId="{E0725D23-625E-498B-87E0-2B1913CF0FE0}" dt="2024-08-05T19:25:58.299" v="41" actId="313"/>
          <ac:spMkLst>
            <pc:docMk/>
            <pc:sldMk cId="1611431265" sldId="1202"/>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110360671" sldId="1203"/>
        </pc:sldMkLst>
        <pc:spChg chg="mod">
          <ac:chgData name="Alfred Asterjadhi" userId="39de57b9-85c0-4fd1-aaac-8ca2b6560ad0" providerId="ADAL" clId="{E0725D23-625E-498B-87E0-2B1913CF0FE0}" dt="2024-08-05T19:25:59.323" v="42" actId="313"/>
          <ac:spMkLst>
            <pc:docMk/>
            <pc:sldMk cId="3110360671" sldId="1203"/>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2966146245" sldId="1204"/>
        </pc:sldMkLst>
        <pc:spChg chg="mod">
          <ac:chgData name="Alfred Asterjadhi" userId="39de57b9-85c0-4fd1-aaac-8ca2b6560ad0" providerId="ADAL" clId="{E0725D23-625E-498B-87E0-2B1913CF0FE0}" dt="2024-08-05T19:25:59.634" v="43" actId="313"/>
          <ac:spMkLst>
            <pc:docMk/>
            <pc:sldMk cId="2966146245" sldId="1204"/>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567551836" sldId="1205"/>
        </pc:sldMkLst>
        <pc:spChg chg="mod">
          <ac:chgData name="Alfred Asterjadhi" userId="39de57b9-85c0-4fd1-aaac-8ca2b6560ad0" providerId="ADAL" clId="{E0725D23-625E-498B-87E0-2B1913CF0FE0}" dt="2024-08-05T19:26:00.071" v="44" actId="313"/>
          <ac:spMkLst>
            <pc:docMk/>
            <pc:sldMk cId="3567551836" sldId="1205"/>
            <ac:spMk id="3" creationId="{D20906E0-F900-4991-83B1-675F5B67FA2D}"/>
          </ac:spMkLst>
        </pc:spChg>
      </pc:sldChg>
      <pc:sldChg chg="modSp del mod">
        <pc:chgData name="Alfred Asterjadhi" userId="39de57b9-85c0-4fd1-aaac-8ca2b6560ad0" providerId="ADAL" clId="{E0725D23-625E-498B-87E0-2B1913CF0FE0}" dt="2024-08-05T20:07:08.308" v="491" actId="47"/>
        <pc:sldMkLst>
          <pc:docMk/>
          <pc:sldMk cId="3842544756" sldId="1206"/>
        </pc:sldMkLst>
        <pc:spChg chg="mod">
          <ac:chgData name="Alfred Asterjadhi" userId="39de57b9-85c0-4fd1-aaac-8ca2b6560ad0" providerId="ADAL" clId="{E0725D23-625E-498B-87E0-2B1913CF0FE0}" dt="2024-08-05T19:26:22.540" v="60" actId="313"/>
          <ac:spMkLst>
            <pc:docMk/>
            <pc:sldMk cId="3842544756" sldId="1206"/>
            <ac:spMk id="6" creationId="{1B8B55C2-1398-BEF2-548C-ED39E17FB6D1}"/>
          </ac:spMkLst>
        </pc:spChg>
      </pc:sldChg>
      <pc:sldChg chg="modSp del mod">
        <pc:chgData name="Alfred Asterjadhi" userId="39de57b9-85c0-4fd1-aaac-8ca2b6560ad0" providerId="ADAL" clId="{E0725D23-625E-498B-87E0-2B1913CF0FE0}" dt="2024-08-05T20:07:16.187" v="494" actId="47"/>
        <pc:sldMkLst>
          <pc:docMk/>
          <pc:sldMk cId="1041698045" sldId="1207"/>
        </pc:sldMkLst>
        <pc:spChg chg="mod">
          <ac:chgData name="Alfred Asterjadhi" userId="39de57b9-85c0-4fd1-aaac-8ca2b6560ad0" providerId="ADAL" clId="{E0725D23-625E-498B-87E0-2B1913CF0FE0}" dt="2024-08-05T19:26:24.332" v="63" actId="313"/>
          <ac:spMkLst>
            <pc:docMk/>
            <pc:sldMk cId="1041698045" sldId="1207"/>
            <ac:spMk id="6" creationId="{1B8B55C2-1398-BEF2-548C-ED39E17FB6D1}"/>
          </ac:spMkLst>
        </pc:spChg>
      </pc:sldChg>
      <pc:sldChg chg="modSp del mod">
        <pc:chgData name="Alfred Asterjadhi" userId="39de57b9-85c0-4fd1-aaac-8ca2b6560ad0" providerId="ADAL" clId="{E0725D23-625E-498B-87E0-2B1913CF0FE0}" dt="2024-08-05T20:07:20.082" v="497" actId="47"/>
        <pc:sldMkLst>
          <pc:docMk/>
          <pc:sldMk cId="4227358353" sldId="1208"/>
        </pc:sldMkLst>
        <pc:spChg chg="mod">
          <ac:chgData name="Alfred Asterjadhi" userId="39de57b9-85c0-4fd1-aaac-8ca2b6560ad0" providerId="ADAL" clId="{E0725D23-625E-498B-87E0-2B1913CF0FE0}" dt="2024-08-05T19:26:26.144" v="66" actId="313"/>
          <ac:spMkLst>
            <pc:docMk/>
            <pc:sldMk cId="4227358353" sldId="1208"/>
            <ac:spMk id="6" creationId="{1B8B55C2-1398-BEF2-548C-ED39E17FB6D1}"/>
          </ac:spMkLst>
        </pc:spChg>
      </pc:sldChg>
      <pc:sldChg chg="modSp del mod">
        <pc:chgData name="Alfred Asterjadhi" userId="39de57b9-85c0-4fd1-aaac-8ca2b6560ad0" providerId="ADAL" clId="{E0725D23-625E-498B-87E0-2B1913CF0FE0}" dt="2024-08-05T20:07:26.661" v="503" actId="47"/>
        <pc:sldMkLst>
          <pc:docMk/>
          <pc:sldMk cId="2601368618" sldId="1211"/>
        </pc:sldMkLst>
        <pc:spChg chg="mod">
          <ac:chgData name="Alfred Asterjadhi" userId="39de57b9-85c0-4fd1-aaac-8ca2b6560ad0" providerId="ADAL" clId="{E0725D23-625E-498B-87E0-2B1913CF0FE0}" dt="2024-08-05T19:26:29.797" v="72" actId="313"/>
          <ac:spMkLst>
            <pc:docMk/>
            <pc:sldMk cId="2601368618" sldId="1211"/>
            <ac:spMk id="6" creationId="{1B8B55C2-1398-BEF2-548C-ED39E17FB6D1}"/>
          </ac:spMkLst>
        </pc:spChg>
      </pc:sldChg>
      <pc:sldChg chg="modSp del mod">
        <pc:chgData name="Alfred Asterjadhi" userId="39de57b9-85c0-4fd1-aaac-8ca2b6560ad0" providerId="ADAL" clId="{E0725D23-625E-498B-87E0-2B1913CF0FE0}" dt="2024-08-05T20:09:02.598" v="554" actId="47"/>
        <pc:sldMkLst>
          <pc:docMk/>
          <pc:sldMk cId="3323386175" sldId="1212"/>
        </pc:sldMkLst>
        <pc:spChg chg="mod">
          <ac:chgData name="Alfred Asterjadhi" userId="39de57b9-85c0-4fd1-aaac-8ca2b6560ad0" providerId="ADAL" clId="{E0725D23-625E-498B-87E0-2B1913CF0FE0}" dt="2024-08-05T19:26:34.134" v="78" actId="313"/>
          <ac:spMkLst>
            <pc:docMk/>
            <pc:sldMk cId="3323386175" sldId="1212"/>
            <ac:spMk id="6" creationId="{1B8B55C2-1398-BEF2-548C-ED39E17FB6D1}"/>
          </ac:spMkLst>
        </pc:spChg>
      </pc:sldChg>
      <pc:sldChg chg="modSp del mod">
        <pc:chgData name="Alfred Asterjadhi" userId="39de57b9-85c0-4fd1-aaac-8ca2b6560ad0" providerId="ADAL" clId="{E0725D23-625E-498B-87E0-2B1913CF0FE0}" dt="2024-08-05T20:07:01.801" v="488" actId="47"/>
        <pc:sldMkLst>
          <pc:docMk/>
          <pc:sldMk cId="867940206" sldId="1213"/>
        </pc:sldMkLst>
        <pc:spChg chg="mod">
          <ac:chgData name="Alfred Asterjadhi" userId="39de57b9-85c0-4fd1-aaac-8ca2b6560ad0" providerId="ADAL" clId="{E0725D23-625E-498B-87E0-2B1913CF0FE0}" dt="2024-08-05T19:26:20.485" v="57" actId="313"/>
          <ac:spMkLst>
            <pc:docMk/>
            <pc:sldMk cId="867940206" sldId="1213"/>
            <ac:spMk id="6" creationId="{1B8B55C2-1398-BEF2-548C-ED39E17FB6D1}"/>
          </ac:spMkLst>
        </pc:spChg>
      </pc:sldChg>
      <pc:sldChg chg="modSp del mod">
        <pc:chgData name="Alfred Asterjadhi" userId="39de57b9-85c0-4fd1-aaac-8ca2b6560ad0" providerId="ADAL" clId="{E0725D23-625E-498B-87E0-2B1913CF0FE0}" dt="2024-08-05T20:07:21.088" v="498" actId="47"/>
        <pc:sldMkLst>
          <pc:docMk/>
          <pc:sldMk cId="1763116900" sldId="1214"/>
        </pc:sldMkLst>
        <pc:spChg chg="mod">
          <ac:chgData name="Alfred Asterjadhi" userId="39de57b9-85c0-4fd1-aaac-8ca2b6560ad0" providerId="ADAL" clId="{E0725D23-625E-498B-87E0-2B1913CF0FE0}" dt="2024-08-05T19:26:26.811" v="67" actId="313"/>
          <ac:spMkLst>
            <pc:docMk/>
            <pc:sldMk cId="1763116900" sldId="1214"/>
            <ac:spMk id="6" creationId="{974B2026-97FB-40D2-8F22-7E6D319B4EA2}"/>
          </ac:spMkLst>
        </pc:spChg>
      </pc:sldChg>
      <pc:sldChg chg="modSp del mod">
        <pc:chgData name="Alfred Asterjadhi" userId="39de57b9-85c0-4fd1-aaac-8ca2b6560ad0" providerId="ADAL" clId="{E0725D23-625E-498B-87E0-2B1913CF0FE0}" dt="2024-08-05T20:07:22.108" v="499" actId="47"/>
        <pc:sldMkLst>
          <pc:docMk/>
          <pc:sldMk cId="989542281" sldId="1215"/>
        </pc:sldMkLst>
        <pc:spChg chg="mod">
          <ac:chgData name="Alfred Asterjadhi" userId="39de57b9-85c0-4fd1-aaac-8ca2b6560ad0" providerId="ADAL" clId="{E0725D23-625E-498B-87E0-2B1913CF0FE0}" dt="2024-08-05T19:26:27.419" v="68" actId="313"/>
          <ac:spMkLst>
            <pc:docMk/>
            <pc:sldMk cId="989542281" sldId="1215"/>
            <ac:spMk id="6" creationId="{974B2026-97FB-40D2-8F22-7E6D319B4EA2}"/>
          </ac:spMkLst>
        </pc:spChg>
      </pc:sldChg>
      <pc:sldChg chg="modSp del mod">
        <pc:chgData name="Alfred Asterjadhi" userId="39de57b9-85c0-4fd1-aaac-8ca2b6560ad0" providerId="ADAL" clId="{E0725D23-625E-498B-87E0-2B1913CF0FE0}" dt="2024-08-05T20:07:23.123" v="500" actId="47"/>
        <pc:sldMkLst>
          <pc:docMk/>
          <pc:sldMk cId="523346339" sldId="1216"/>
        </pc:sldMkLst>
        <pc:spChg chg="mod">
          <ac:chgData name="Alfred Asterjadhi" userId="39de57b9-85c0-4fd1-aaac-8ca2b6560ad0" providerId="ADAL" clId="{E0725D23-625E-498B-87E0-2B1913CF0FE0}" dt="2024-08-05T19:26:28.133" v="69" actId="313"/>
          <ac:spMkLst>
            <pc:docMk/>
            <pc:sldMk cId="523346339" sldId="1216"/>
            <ac:spMk id="6" creationId="{1B8B55C2-1398-BEF2-548C-ED39E17FB6D1}"/>
          </ac:spMkLst>
        </pc:spChg>
      </pc:sldChg>
      <pc:sldChg chg="modSp del mod">
        <pc:chgData name="Alfred Asterjadhi" userId="39de57b9-85c0-4fd1-aaac-8ca2b6560ad0" providerId="ADAL" clId="{E0725D23-625E-498B-87E0-2B1913CF0FE0}" dt="2024-08-05T20:07:29.470" v="505" actId="47"/>
        <pc:sldMkLst>
          <pc:docMk/>
          <pc:sldMk cId="3443814257" sldId="1217"/>
        </pc:sldMkLst>
        <pc:spChg chg="mod">
          <ac:chgData name="Alfred Asterjadhi" userId="39de57b9-85c0-4fd1-aaac-8ca2b6560ad0" providerId="ADAL" clId="{E0725D23-625E-498B-87E0-2B1913CF0FE0}" dt="2024-08-05T19:26:30.821" v="74" actId="313"/>
          <ac:spMkLst>
            <pc:docMk/>
            <pc:sldMk cId="3443814257" sldId="1217"/>
            <ac:spMk id="6" creationId="{974B2026-97FB-40D2-8F22-7E6D319B4EA2}"/>
          </ac:spMkLst>
        </pc:spChg>
      </pc:sldChg>
      <pc:sldChg chg="modSp del mod">
        <pc:chgData name="Alfred Asterjadhi" userId="39de57b9-85c0-4fd1-aaac-8ca2b6560ad0" providerId="ADAL" clId="{E0725D23-625E-498B-87E0-2B1913CF0FE0}" dt="2024-08-05T20:07:30.619" v="506" actId="47"/>
        <pc:sldMkLst>
          <pc:docMk/>
          <pc:sldMk cId="4902324" sldId="1218"/>
        </pc:sldMkLst>
        <pc:spChg chg="mod">
          <ac:chgData name="Alfred Asterjadhi" userId="39de57b9-85c0-4fd1-aaac-8ca2b6560ad0" providerId="ADAL" clId="{E0725D23-625E-498B-87E0-2B1913CF0FE0}" dt="2024-08-05T19:26:31.308" v="75" actId="313"/>
          <ac:spMkLst>
            <pc:docMk/>
            <pc:sldMk cId="4902324" sldId="1218"/>
            <ac:spMk id="6" creationId="{1B8B55C2-1398-BEF2-548C-ED39E17FB6D1}"/>
          </ac:spMkLst>
        </pc:spChg>
      </pc:sldChg>
      <pc:sldChg chg="addSp modSp add mod">
        <pc:chgData name="Alfred Asterjadhi" userId="39de57b9-85c0-4fd1-aaac-8ca2b6560ad0" providerId="ADAL" clId="{E0725D23-625E-498B-87E0-2B1913CF0FE0}" dt="2024-09-11T01:43:55.467" v="7356" actId="207"/>
        <pc:sldMkLst>
          <pc:docMk/>
          <pc:sldMk cId="4088868839" sldId="1219"/>
        </pc:sldMkLst>
        <pc:spChg chg="mod">
          <ac:chgData name="Alfred Asterjadhi" userId="39de57b9-85c0-4fd1-aaac-8ca2b6560ad0" providerId="ADAL" clId="{E0725D23-625E-498B-87E0-2B1913CF0FE0}" dt="2024-09-11T01:43:30.373" v="7355" actId="13926"/>
          <ac:spMkLst>
            <pc:docMk/>
            <pc:sldMk cId="4088868839" sldId="1219"/>
            <ac:spMk id="2" creationId="{4B5F0D0E-8BB7-48AB-9160-728B8B3399A2}"/>
          </ac:spMkLst>
        </pc:spChg>
        <pc:spChg chg="mod">
          <ac:chgData name="Alfred Asterjadhi" userId="39de57b9-85c0-4fd1-aaac-8ca2b6560ad0" providerId="ADAL" clId="{E0725D23-625E-498B-87E0-2B1913CF0FE0}" dt="2024-09-11T01:43:55.467" v="7356" actId="207"/>
          <ac:spMkLst>
            <pc:docMk/>
            <pc:sldMk cId="4088868839" sldId="1219"/>
            <ac:spMk id="3" creationId="{DFB0BA47-D7B6-4F95-932E-A7AA615BC440}"/>
          </ac:spMkLst>
        </pc:spChg>
        <pc:graphicFrameChg chg="add mod">
          <ac:chgData name="Alfred Asterjadhi" userId="39de57b9-85c0-4fd1-aaac-8ca2b6560ad0" providerId="ADAL" clId="{E0725D23-625E-498B-87E0-2B1913CF0FE0}" dt="2024-09-07T19:24:43.537" v="1400"/>
          <ac:graphicFrameMkLst>
            <pc:docMk/>
            <pc:sldMk cId="4088868839" sldId="1219"/>
            <ac:graphicFrameMk id="7" creationId="{37AA2BDF-D559-EEEC-E2C8-7335691B5AC2}"/>
          </ac:graphicFrameMkLst>
        </pc:graphicFrameChg>
        <pc:graphicFrameChg chg="add mod">
          <ac:chgData name="Alfred Asterjadhi" userId="39de57b9-85c0-4fd1-aaac-8ca2b6560ad0" providerId="ADAL" clId="{E0725D23-625E-498B-87E0-2B1913CF0FE0}" dt="2024-09-07T19:26:05.833" v="1412"/>
          <ac:graphicFrameMkLst>
            <pc:docMk/>
            <pc:sldMk cId="4088868839" sldId="1219"/>
            <ac:graphicFrameMk id="8" creationId="{E0492EB5-88A6-75B4-3A5A-09EC8DEB541C}"/>
          </ac:graphicFrameMkLst>
        </pc:graphicFrameChg>
      </pc:sldChg>
      <pc:sldChg chg="addSp modSp add mod">
        <pc:chgData name="Alfred Asterjadhi" userId="39de57b9-85c0-4fd1-aaac-8ca2b6560ad0" providerId="ADAL" clId="{E0725D23-625E-498B-87E0-2B1913CF0FE0}" dt="2024-09-11T18:29:59.233" v="8101" actId="207"/>
        <pc:sldMkLst>
          <pc:docMk/>
          <pc:sldMk cId="3678236525" sldId="1220"/>
        </pc:sldMkLst>
        <pc:spChg chg="mod">
          <ac:chgData name="Alfred Asterjadhi" userId="39de57b9-85c0-4fd1-aaac-8ca2b6560ad0" providerId="ADAL" clId="{E0725D23-625E-498B-87E0-2B1913CF0FE0}" dt="2024-09-11T01:47:07.237" v="7429" actId="13926"/>
          <ac:spMkLst>
            <pc:docMk/>
            <pc:sldMk cId="3678236525" sldId="1220"/>
            <ac:spMk id="2" creationId="{4B5F0D0E-8BB7-48AB-9160-728B8B3399A2}"/>
          </ac:spMkLst>
        </pc:spChg>
        <pc:spChg chg="mod">
          <ac:chgData name="Alfred Asterjadhi" userId="39de57b9-85c0-4fd1-aaac-8ca2b6560ad0" providerId="ADAL" clId="{E0725D23-625E-498B-87E0-2B1913CF0FE0}" dt="2024-09-11T18:29:59.233" v="8101" actId="207"/>
          <ac:spMkLst>
            <pc:docMk/>
            <pc:sldMk cId="3678236525" sldId="1220"/>
            <ac:spMk id="3" creationId="{DFB0BA47-D7B6-4F95-932E-A7AA615BC440}"/>
          </ac:spMkLst>
        </pc:spChg>
        <pc:graphicFrameChg chg="add mod">
          <ac:chgData name="Alfred Asterjadhi" userId="39de57b9-85c0-4fd1-aaac-8ca2b6560ad0" providerId="ADAL" clId="{E0725D23-625E-498B-87E0-2B1913CF0FE0}" dt="2024-09-06T02:38:29.849" v="927"/>
          <ac:graphicFrameMkLst>
            <pc:docMk/>
            <pc:sldMk cId="3678236525" sldId="1220"/>
            <ac:graphicFrameMk id="7" creationId="{B1B0BE48-BB6D-E8D8-BB7F-20049D15D514}"/>
          </ac:graphicFrameMkLst>
        </pc:graphicFrameChg>
        <pc:graphicFrameChg chg="add mod">
          <ac:chgData name="Alfred Asterjadhi" userId="39de57b9-85c0-4fd1-aaac-8ca2b6560ad0" providerId="ADAL" clId="{E0725D23-625E-498B-87E0-2B1913CF0FE0}" dt="2024-09-06T02:41:02.315" v="938"/>
          <ac:graphicFrameMkLst>
            <pc:docMk/>
            <pc:sldMk cId="3678236525" sldId="1220"/>
            <ac:graphicFrameMk id="8" creationId="{1434C424-0CD4-881B-249B-63BE998AD6E3}"/>
          </ac:graphicFrameMkLst>
        </pc:graphicFrameChg>
        <pc:graphicFrameChg chg="add mod">
          <ac:chgData name="Alfred Asterjadhi" userId="39de57b9-85c0-4fd1-aaac-8ca2b6560ad0" providerId="ADAL" clId="{E0725D23-625E-498B-87E0-2B1913CF0FE0}" dt="2024-09-06T02:41:31.280" v="941"/>
          <ac:graphicFrameMkLst>
            <pc:docMk/>
            <pc:sldMk cId="3678236525" sldId="1220"/>
            <ac:graphicFrameMk id="9" creationId="{2E59773A-61F4-10BE-149F-4790915ABAFB}"/>
          </ac:graphicFrameMkLst>
        </pc:graphicFrameChg>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pChg chg="mod">
          <ac:chgData name="Alfred Asterjadhi" userId="39de57b9-85c0-4fd1-aaac-8ca2b6560ad0" providerId="ADAL" clId="{E0725D23-625E-498B-87E0-2B1913CF0FE0}" dt="2024-09-11T03:58:23.927" v="7450" actId="13926"/>
          <ac:spMkLst>
            <pc:docMk/>
            <pc:sldMk cId="3387728792" sldId="1223"/>
            <ac:spMk id="2" creationId="{4B5F0D0E-8BB7-48AB-9160-728B8B3399A2}"/>
          </ac:spMkLst>
        </pc:spChg>
        <pc:spChg chg="mod">
          <ac:chgData name="Alfred Asterjadhi" userId="39de57b9-85c0-4fd1-aaac-8ca2b6560ad0" providerId="ADAL" clId="{E0725D23-625E-498B-87E0-2B1913CF0FE0}" dt="2024-09-11T03:58:27.880" v="7451" actId="207"/>
          <ac:spMkLst>
            <pc:docMk/>
            <pc:sldMk cId="3387728792" sldId="1223"/>
            <ac:spMk id="3" creationId="{DFB0BA47-D7B6-4F95-932E-A7AA615BC440}"/>
          </ac:spMkLst>
        </pc:spChg>
      </pc:sldChg>
      <pc:sldChg chg="modSp add mod">
        <pc:chgData name="Alfred Asterjadhi" userId="39de57b9-85c0-4fd1-aaac-8ca2b6560ad0" providerId="ADAL" clId="{E0725D23-625E-498B-87E0-2B1913CF0FE0}" dt="2024-09-11T16:49:01.040" v="7480" actId="20577"/>
        <pc:sldMkLst>
          <pc:docMk/>
          <pc:sldMk cId="1373430212" sldId="1224"/>
        </pc:sldMkLst>
        <pc:spChg chg="mod">
          <ac:chgData name="Alfred Asterjadhi" userId="39de57b9-85c0-4fd1-aaac-8ca2b6560ad0" providerId="ADAL" clId="{E0725D23-625E-498B-87E0-2B1913CF0FE0}" dt="2024-09-11T16:48:34.740" v="7455" actId="13926"/>
          <ac:spMkLst>
            <pc:docMk/>
            <pc:sldMk cId="1373430212" sldId="1224"/>
            <ac:spMk id="2" creationId="{4B5F0D0E-8BB7-48AB-9160-728B8B3399A2}"/>
          </ac:spMkLst>
        </pc:spChg>
        <pc:spChg chg="mod">
          <ac:chgData name="Alfred Asterjadhi" userId="39de57b9-85c0-4fd1-aaac-8ca2b6560ad0" providerId="ADAL" clId="{E0725D23-625E-498B-87E0-2B1913CF0FE0}" dt="2024-09-11T16:49:01.040" v="7480" actId="20577"/>
          <ac:spMkLst>
            <pc:docMk/>
            <pc:sldMk cId="1373430212" sldId="1224"/>
            <ac:spMk id="3" creationId="{DFB0BA47-D7B6-4F95-932E-A7AA615BC440}"/>
          </ac:spMkLst>
        </pc:spChg>
      </pc:sldChg>
      <pc:sldChg chg="addSp modSp add mod">
        <pc:chgData name="Alfred Asterjadhi" userId="39de57b9-85c0-4fd1-aaac-8ca2b6560ad0" providerId="ADAL" clId="{E0725D23-625E-498B-87E0-2B1913CF0FE0}" dt="2024-09-11T20:06:17.095" v="8352" actId="207"/>
        <pc:sldMkLst>
          <pc:docMk/>
          <pc:sldMk cId="3702184137" sldId="1225"/>
        </pc:sldMkLst>
        <pc:spChg chg="mod">
          <ac:chgData name="Alfred Asterjadhi" userId="39de57b9-85c0-4fd1-aaac-8ca2b6560ad0" providerId="ADAL" clId="{E0725D23-625E-498B-87E0-2B1913CF0FE0}" dt="2024-09-11T20:05:58.119" v="8349" actId="13926"/>
          <ac:spMkLst>
            <pc:docMk/>
            <pc:sldMk cId="3702184137" sldId="1225"/>
            <ac:spMk id="2" creationId="{4B5F0D0E-8BB7-48AB-9160-728B8B3399A2}"/>
          </ac:spMkLst>
        </pc:spChg>
        <pc:spChg chg="mod">
          <ac:chgData name="Alfred Asterjadhi" userId="39de57b9-85c0-4fd1-aaac-8ca2b6560ad0" providerId="ADAL" clId="{E0725D23-625E-498B-87E0-2B1913CF0FE0}" dt="2024-09-11T20:06:17.095" v="8352" actId="207"/>
          <ac:spMkLst>
            <pc:docMk/>
            <pc:sldMk cId="3702184137" sldId="1225"/>
            <ac:spMk id="3" creationId="{DFB0BA47-D7B6-4F95-932E-A7AA615BC440}"/>
          </ac:spMkLst>
        </pc:spChg>
        <pc:graphicFrameChg chg="add mod">
          <ac:chgData name="Alfred Asterjadhi" userId="39de57b9-85c0-4fd1-aaac-8ca2b6560ad0" providerId="ADAL" clId="{E0725D23-625E-498B-87E0-2B1913CF0FE0}" dt="2024-09-07T19:31:13.630" v="1504"/>
          <ac:graphicFrameMkLst>
            <pc:docMk/>
            <pc:sldMk cId="3702184137" sldId="1225"/>
            <ac:graphicFrameMk id="7" creationId="{28218A89-D657-2027-FDCF-32A32A682C51}"/>
          </ac:graphicFrameMkLst>
        </pc:graphicFrameChg>
      </pc:sldChg>
      <pc:sldChg chg="addSp modSp add mod">
        <pc:chgData name="Alfred Asterjadhi" userId="39de57b9-85c0-4fd1-aaac-8ca2b6560ad0" providerId="ADAL" clId="{E0725D23-625E-498B-87E0-2B1913CF0FE0}" dt="2024-09-11T20:02:48.624" v="8330" actId="207"/>
        <pc:sldMkLst>
          <pc:docMk/>
          <pc:sldMk cId="64688138" sldId="1226"/>
        </pc:sldMkLst>
        <pc:spChg chg="mod">
          <ac:chgData name="Alfred Asterjadhi" userId="39de57b9-85c0-4fd1-aaac-8ca2b6560ad0" providerId="ADAL" clId="{E0725D23-625E-498B-87E0-2B1913CF0FE0}" dt="2024-09-11T20:02:41.463" v="8329" actId="13926"/>
          <ac:spMkLst>
            <pc:docMk/>
            <pc:sldMk cId="64688138" sldId="1226"/>
            <ac:spMk id="2" creationId="{4B5F0D0E-8BB7-48AB-9160-728B8B3399A2}"/>
          </ac:spMkLst>
        </pc:spChg>
        <pc:spChg chg="mod">
          <ac:chgData name="Alfred Asterjadhi" userId="39de57b9-85c0-4fd1-aaac-8ca2b6560ad0" providerId="ADAL" clId="{E0725D23-625E-498B-87E0-2B1913CF0FE0}" dt="2024-09-11T20:02:48.624" v="8330" actId="207"/>
          <ac:spMkLst>
            <pc:docMk/>
            <pc:sldMk cId="64688138" sldId="1226"/>
            <ac:spMk id="3" creationId="{DFB0BA47-D7B6-4F95-932E-A7AA615BC440}"/>
          </ac:spMkLst>
        </pc:spChg>
        <pc:graphicFrameChg chg="add mod">
          <ac:chgData name="Alfred Asterjadhi" userId="39de57b9-85c0-4fd1-aaac-8ca2b6560ad0" providerId="ADAL" clId="{E0725D23-625E-498B-87E0-2B1913CF0FE0}" dt="2024-09-06T02:45:26.762" v="1037"/>
          <ac:graphicFrameMkLst>
            <pc:docMk/>
            <pc:sldMk cId="64688138" sldId="1226"/>
            <ac:graphicFrameMk id="7" creationId="{A99E460A-2E32-C434-06D4-1142EA1F9F25}"/>
          </ac:graphicFrameMkLst>
        </pc:graphicFrameChg>
        <pc:graphicFrameChg chg="add mod">
          <ac:chgData name="Alfred Asterjadhi" userId="39de57b9-85c0-4fd1-aaac-8ca2b6560ad0" providerId="ADAL" clId="{E0725D23-625E-498B-87E0-2B1913CF0FE0}" dt="2024-09-06T02:45:29.819" v="1039"/>
          <ac:graphicFrameMkLst>
            <pc:docMk/>
            <pc:sldMk cId="64688138" sldId="1226"/>
            <ac:graphicFrameMk id="8" creationId="{5F71EF76-FBED-E5A5-A55A-EAD3DBFF8840}"/>
          </ac:graphicFrameMkLst>
        </pc:graphicFrameChg>
      </pc:sldChg>
      <pc:sldChg chg="addSp modSp add mod">
        <pc:chgData name="Alfred Asterjadhi" userId="39de57b9-85c0-4fd1-aaac-8ca2b6560ad0" providerId="ADAL" clId="{E0725D23-625E-498B-87E0-2B1913CF0FE0}" dt="2024-09-12T20:04:17.767" v="9753" actId="207"/>
        <pc:sldMkLst>
          <pc:docMk/>
          <pc:sldMk cId="3384351993" sldId="1227"/>
        </pc:sldMkLst>
        <pc:spChg chg="mod">
          <ac:chgData name="Alfred Asterjadhi" userId="39de57b9-85c0-4fd1-aaac-8ca2b6560ad0" providerId="ADAL" clId="{E0725D23-625E-498B-87E0-2B1913CF0FE0}" dt="2024-09-12T20:04:05.907" v="9750" actId="13926"/>
          <ac:spMkLst>
            <pc:docMk/>
            <pc:sldMk cId="3384351993" sldId="1227"/>
            <ac:spMk id="2" creationId="{4B5F0D0E-8BB7-48AB-9160-728B8B3399A2}"/>
          </ac:spMkLst>
        </pc:spChg>
        <pc:spChg chg="mod">
          <ac:chgData name="Alfred Asterjadhi" userId="39de57b9-85c0-4fd1-aaac-8ca2b6560ad0" providerId="ADAL" clId="{E0725D23-625E-498B-87E0-2B1913CF0FE0}" dt="2024-09-12T20:04:17.767" v="9753" actId="207"/>
          <ac:spMkLst>
            <pc:docMk/>
            <pc:sldMk cId="3384351993" sldId="1227"/>
            <ac:spMk id="3" creationId="{DFB0BA47-D7B6-4F95-932E-A7AA615BC440}"/>
          </ac:spMkLst>
        </pc:spChg>
        <pc:graphicFrameChg chg="add mod">
          <ac:chgData name="Alfred Asterjadhi" userId="39de57b9-85c0-4fd1-aaac-8ca2b6560ad0" providerId="ADAL" clId="{E0725D23-625E-498B-87E0-2B1913CF0FE0}" dt="2024-09-07T19:41:38.099" v="1712"/>
          <ac:graphicFrameMkLst>
            <pc:docMk/>
            <pc:sldMk cId="3384351993" sldId="1227"/>
            <ac:graphicFrameMk id="7" creationId="{71EAC0C3-3A31-04A5-30E4-500B9C801D13}"/>
          </ac:graphicFrameMkLst>
        </pc:graphicFrameChg>
      </pc:sldChg>
      <pc:sldChg chg="addSp modSp add mod">
        <pc:chgData name="Alfred Asterjadhi" userId="39de57b9-85c0-4fd1-aaac-8ca2b6560ad0" providerId="ADAL" clId="{E0725D23-625E-498B-87E0-2B1913CF0FE0}" dt="2024-09-12T20:08:16.608" v="9852" actId="20577"/>
        <pc:sldMkLst>
          <pc:docMk/>
          <pc:sldMk cId="940992785" sldId="1228"/>
        </pc:sldMkLst>
        <pc:spChg chg="mod">
          <ac:chgData name="Alfred Asterjadhi" userId="39de57b9-85c0-4fd1-aaac-8ca2b6560ad0" providerId="ADAL" clId="{E0725D23-625E-498B-87E0-2B1913CF0FE0}" dt="2024-09-12T18:42:07.883" v="9689" actId="13926"/>
          <ac:spMkLst>
            <pc:docMk/>
            <pc:sldMk cId="940992785" sldId="1228"/>
            <ac:spMk id="2" creationId="{4B5F0D0E-8BB7-48AB-9160-728B8B3399A2}"/>
          </ac:spMkLst>
        </pc:spChg>
        <pc:spChg chg="mod">
          <ac:chgData name="Alfred Asterjadhi" userId="39de57b9-85c0-4fd1-aaac-8ca2b6560ad0" providerId="ADAL" clId="{E0725D23-625E-498B-87E0-2B1913CF0FE0}" dt="2024-09-12T20:08:16.608" v="9852" actId="20577"/>
          <ac:spMkLst>
            <pc:docMk/>
            <pc:sldMk cId="940992785" sldId="1228"/>
            <ac:spMk id="3" creationId="{DFB0BA47-D7B6-4F95-932E-A7AA615BC440}"/>
          </ac:spMkLst>
        </pc:spChg>
        <pc:graphicFrameChg chg="add mod">
          <ac:chgData name="Alfred Asterjadhi" userId="39de57b9-85c0-4fd1-aaac-8ca2b6560ad0" providerId="ADAL" clId="{E0725D23-625E-498B-87E0-2B1913CF0FE0}" dt="2024-09-06T02:47:13.218" v="1059"/>
          <ac:graphicFrameMkLst>
            <pc:docMk/>
            <pc:sldMk cId="940992785" sldId="1228"/>
            <ac:graphicFrameMk id="7" creationId="{2DCB315F-AFE0-A980-83D6-CE0F46444919}"/>
          </ac:graphicFrameMkLst>
        </pc:graphicFrameChg>
      </pc:sldChg>
      <pc:sldChg chg="modSp add mod">
        <pc:chgData name="Alfred Asterjadhi" userId="39de57b9-85c0-4fd1-aaac-8ca2b6560ad0" providerId="ADAL" clId="{E0725D23-625E-498B-87E0-2B1913CF0FE0}" dt="2024-09-12T22:40:31.979" v="10217" actId="13926"/>
        <pc:sldMkLst>
          <pc:docMk/>
          <pc:sldMk cId="1043595049" sldId="1229"/>
        </pc:sldMkLst>
        <pc:spChg chg="mod">
          <ac:chgData name="Alfred Asterjadhi" userId="39de57b9-85c0-4fd1-aaac-8ca2b6560ad0" providerId="ADAL" clId="{E0725D23-625E-498B-87E0-2B1913CF0FE0}" dt="2024-09-12T22:40:31.979" v="10217" actId="13926"/>
          <ac:spMkLst>
            <pc:docMk/>
            <pc:sldMk cId="1043595049" sldId="1229"/>
            <ac:spMk id="2" creationId="{4B5F0D0E-8BB7-48AB-9160-728B8B3399A2}"/>
          </ac:spMkLst>
        </pc:spChg>
        <pc:spChg chg="mod">
          <ac:chgData name="Alfred Asterjadhi" userId="39de57b9-85c0-4fd1-aaac-8ca2b6560ad0" providerId="ADAL" clId="{E0725D23-625E-498B-87E0-2B1913CF0FE0}" dt="2024-09-12T22:40:28.293" v="10216" actId="207"/>
          <ac:spMkLst>
            <pc:docMk/>
            <pc:sldMk cId="1043595049" sldId="1229"/>
            <ac:spMk id="3" creationId="{DFB0BA47-D7B6-4F95-932E-A7AA615BC440}"/>
          </ac:spMkLst>
        </pc:spChg>
      </pc:sldChg>
      <pc:sldChg chg="modSp add mod">
        <pc:chgData name="Alfred Asterjadhi" userId="39de57b9-85c0-4fd1-aaac-8ca2b6560ad0" providerId="ADAL" clId="{E0725D23-625E-498B-87E0-2B1913CF0FE0}" dt="2024-09-12T22:30:41.128" v="10206" actId="207"/>
        <pc:sldMkLst>
          <pc:docMk/>
          <pc:sldMk cId="2178137531" sldId="1230"/>
        </pc:sldMkLst>
        <pc:spChg chg="mod">
          <ac:chgData name="Alfred Asterjadhi" userId="39de57b9-85c0-4fd1-aaac-8ca2b6560ad0" providerId="ADAL" clId="{E0725D23-625E-498B-87E0-2B1913CF0FE0}" dt="2024-09-12T22:30:36.588" v="10205" actId="13926"/>
          <ac:spMkLst>
            <pc:docMk/>
            <pc:sldMk cId="2178137531" sldId="1230"/>
            <ac:spMk id="2" creationId="{4B5F0D0E-8BB7-48AB-9160-728B8B3399A2}"/>
          </ac:spMkLst>
        </pc:spChg>
        <pc:spChg chg="mod">
          <ac:chgData name="Alfred Asterjadhi" userId="39de57b9-85c0-4fd1-aaac-8ca2b6560ad0" providerId="ADAL" clId="{E0725D23-625E-498B-87E0-2B1913CF0FE0}" dt="2024-09-12T22:30:41.128" v="10206" actId="207"/>
          <ac:spMkLst>
            <pc:docMk/>
            <pc:sldMk cId="2178137531" sldId="1230"/>
            <ac:spMk id="3" creationId="{DFB0BA47-D7B6-4F95-932E-A7AA615BC440}"/>
          </ac:spMkLst>
        </pc:spChg>
      </pc:sldChg>
      <pc:sldChg chg="addSp modSp add mod">
        <pc:chgData name="Alfred Asterjadhi" userId="39de57b9-85c0-4fd1-aaac-8ca2b6560ad0" providerId="ADAL" clId="{E0725D23-625E-498B-87E0-2B1913CF0FE0}" dt="2024-09-11T22:57:43.413" v="8509" actId="207"/>
        <pc:sldMkLst>
          <pc:docMk/>
          <pc:sldMk cId="174109028" sldId="1231"/>
        </pc:sldMkLst>
        <pc:spChg chg="mod">
          <ac:chgData name="Alfred Asterjadhi" userId="39de57b9-85c0-4fd1-aaac-8ca2b6560ad0" providerId="ADAL" clId="{E0725D23-625E-498B-87E0-2B1913CF0FE0}" dt="2024-09-11T22:55:03.205" v="8506" actId="13926"/>
          <ac:spMkLst>
            <pc:docMk/>
            <pc:sldMk cId="174109028" sldId="1231"/>
            <ac:spMk id="2" creationId="{4B5F0D0E-8BB7-48AB-9160-728B8B3399A2}"/>
          </ac:spMkLst>
        </pc:spChg>
        <pc:spChg chg="mod">
          <ac:chgData name="Alfred Asterjadhi" userId="39de57b9-85c0-4fd1-aaac-8ca2b6560ad0" providerId="ADAL" clId="{E0725D23-625E-498B-87E0-2B1913CF0FE0}" dt="2024-09-11T22:57:43.413" v="8509" actId="207"/>
          <ac:spMkLst>
            <pc:docMk/>
            <pc:sldMk cId="174109028" sldId="1231"/>
            <ac:spMk id="3" creationId="{DFB0BA47-D7B6-4F95-932E-A7AA615BC440}"/>
          </ac:spMkLst>
        </pc:spChg>
        <pc:graphicFrameChg chg="add mod">
          <ac:chgData name="Alfred Asterjadhi" userId="39de57b9-85c0-4fd1-aaac-8ca2b6560ad0" providerId="ADAL" clId="{E0725D23-625E-498B-87E0-2B1913CF0FE0}" dt="2024-09-07T19:35:39.779" v="1594"/>
          <ac:graphicFrameMkLst>
            <pc:docMk/>
            <pc:sldMk cId="174109028" sldId="1231"/>
            <ac:graphicFrameMk id="7" creationId="{1B259AE2-BE39-572A-FD54-A186B5F32F0C}"/>
          </ac:graphicFrameMkLst>
        </pc:graphicFrameChg>
      </pc:sldChg>
      <pc:sldChg chg="addSp modSp add mod">
        <pc:chgData name="Alfred Asterjadhi" userId="39de57b9-85c0-4fd1-aaac-8ca2b6560ad0" providerId="ADAL" clId="{E0725D23-625E-498B-87E0-2B1913CF0FE0}" dt="2024-09-11T23:07:14.250" v="8682" actId="6549"/>
        <pc:sldMkLst>
          <pc:docMk/>
          <pc:sldMk cId="3589399835" sldId="1232"/>
        </pc:sldMkLst>
        <pc:spChg chg="mod">
          <ac:chgData name="Alfred Asterjadhi" userId="39de57b9-85c0-4fd1-aaac-8ca2b6560ad0" providerId="ADAL" clId="{E0725D23-625E-498B-87E0-2B1913CF0FE0}" dt="2024-09-11T23:05:39.254" v="8660" actId="13926"/>
          <ac:spMkLst>
            <pc:docMk/>
            <pc:sldMk cId="3589399835" sldId="1232"/>
            <ac:spMk id="2" creationId="{4B5F0D0E-8BB7-48AB-9160-728B8B3399A2}"/>
          </ac:spMkLst>
        </pc:spChg>
        <pc:spChg chg="mod">
          <ac:chgData name="Alfred Asterjadhi" userId="39de57b9-85c0-4fd1-aaac-8ca2b6560ad0" providerId="ADAL" clId="{E0725D23-625E-498B-87E0-2B1913CF0FE0}" dt="2024-09-11T23:07:14.250" v="8682" actId="6549"/>
          <ac:spMkLst>
            <pc:docMk/>
            <pc:sldMk cId="3589399835" sldId="1232"/>
            <ac:spMk id="3" creationId="{DFB0BA47-D7B6-4F95-932E-A7AA615BC440}"/>
          </ac:spMkLst>
        </pc:spChg>
        <pc:graphicFrameChg chg="add mod">
          <ac:chgData name="Alfred Asterjadhi" userId="39de57b9-85c0-4fd1-aaac-8ca2b6560ad0" providerId="ADAL" clId="{E0725D23-625E-498B-87E0-2B1913CF0FE0}" dt="2024-09-06T02:46:06.580" v="1044"/>
          <ac:graphicFrameMkLst>
            <pc:docMk/>
            <pc:sldMk cId="3589399835" sldId="1232"/>
            <ac:graphicFrameMk id="7" creationId="{730D4772-AE72-3647-7E1E-84A691D13031}"/>
          </ac:graphicFrameMkLst>
        </pc:graphicFrameChg>
      </pc:sldChg>
      <pc:sldChg chg="modSp add mod">
        <pc:chgData name="Alfred Asterjadhi" userId="39de57b9-85c0-4fd1-aaac-8ca2b6560ad0" providerId="ADAL" clId="{E0725D23-625E-498B-87E0-2B1913CF0FE0}" dt="2024-09-08T00:45:26.798" v="2172" actId="255"/>
        <pc:sldMkLst>
          <pc:docMk/>
          <pc:sldMk cId="1589891063" sldId="1233"/>
        </pc:sldMkLst>
        <pc:spChg chg="mod">
          <ac:chgData name="Alfred Asterjadhi" userId="39de57b9-85c0-4fd1-aaac-8ca2b6560ad0" providerId="ADAL" clId="{E0725D23-625E-498B-87E0-2B1913CF0FE0}" dt="2024-09-04T15:28:01.209" v="650" actId="20577"/>
          <ac:spMkLst>
            <pc:docMk/>
            <pc:sldMk cId="1589891063" sldId="1233"/>
            <ac:spMk id="2" creationId="{F2762690-C15C-4839-B40F-0AF3A4D89457}"/>
          </ac:spMkLst>
        </pc:spChg>
        <pc:graphicFrameChg chg="mod modGraphic">
          <ac:chgData name="Alfred Asterjadhi" userId="39de57b9-85c0-4fd1-aaac-8ca2b6560ad0" providerId="ADAL" clId="{E0725D23-625E-498B-87E0-2B1913CF0FE0}" dt="2024-09-08T00:45:26.798" v="2172" actId="255"/>
          <ac:graphicFrameMkLst>
            <pc:docMk/>
            <pc:sldMk cId="1589891063" sldId="1233"/>
            <ac:graphicFrameMk id="6" creationId="{5094FBC8-BB74-47F3-965D-16BC678F4D1D}"/>
          </ac:graphicFrameMkLst>
        </pc:graphicFrameChg>
      </pc:sldChg>
      <pc:sldChg chg="modSp add mod">
        <pc:chgData name="Alfred Asterjadhi" userId="39de57b9-85c0-4fd1-aaac-8ca2b6560ad0" providerId="ADAL" clId="{E0725D23-625E-498B-87E0-2B1913CF0FE0}" dt="2024-09-09T03:47:25.513" v="6253" actId="20577"/>
        <pc:sldMkLst>
          <pc:docMk/>
          <pc:sldMk cId="1509154705" sldId="1234"/>
        </pc:sldMkLst>
        <pc:spChg chg="mod">
          <ac:chgData name="Alfred Asterjadhi" userId="39de57b9-85c0-4fd1-aaac-8ca2b6560ad0" providerId="ADAL" clId="{E0725D23-625E-498B-87E0-2B1913CF0FE0}" dt="2024-09-04T15:29:51.415" v="687" actId="20577"/>
          <ac:spMkLst>
            <pc:docMk/>
            <pc:sldMk cId="1509154705" sldId="1234"/>
            <ac:spMk id="2" creationId="{F2762690-C15C-4839-B40F-0AF3A4D89457}"/>
          </ac:spMkLst>
        </pc:spChg>
        <pc:graphicFrameChg chg="mod modGraphic">
          <ac:chgData name="Alfred Asterjadhi" userId="39de57b9-85c0-4fd1-aaac-8ca2b6560ad0" providerId="ADAL" clId="{E0725D23-625E-498B-87E0-2B1913CF0FE0}" dt="2024-09-09T03:47:25.513" v="6253" actId="20577"/>
          <ac:graphicFrameMkLst>
            <pc:docMk/>
            <pc:sldMk cId="1509154705" sldId="1234"/>
            <ac:graphicFrameMk id="6" creationId="{5094FBC8-BB74-47F3-965D-16BC678F4D1D}"/>
          </ac:graphicFrameMkLst>
        </pc:graphicFrameChg>
      </pc:sldChg>
      <pc:sldChg chg="modSp add mod">
        <pc:chgData name="Alfred Asterjadhi" userId="39de57b9-85c0-4fd1-aaac-8ca2b6560ad0" providerId="ADAL" clId="{E0725D23-625E-498B-87E0-2B1913CF0FE0}" dt="2024-09-08T00:49:10.378" v="2179" actId="255"/>
        <pc:sldMkLst>
          <pc:docMk/>
          <pc:sldMk cId="1215503050" sldId="1235"/>
        </pc:sldMkLst>
        <pc:spChg chg="mod">
          <ac:chgData name="Alfred Asterjadhi" userId="39de57b9-85c0-4fd1-aaac-8ca2b6560ad0" providerId="ADAL" clId="{E0725D23-625E-498B-87E0-2B1913CF0FE0}" dt="2024-09-04T15:30:01.021" v="690" actId="20577"/>
          <ac:spMkLst>
            <pc:docMk/>
            <pc:sldMk cId="1215503050" sldId="1235"/>
            <ac:spMk id="2" creationId="{F2762690-C15C-4839-B40F-0AF3A4D89457}"/>
          </ac:spMkLst>
        </pc:spChg>
        <pc:graphicFrameChg chg="mod modGraphic">
          <ac:chgData name="Alfred Asterjadhi" userId="39de57b9-85c0-4fd1-aaac-8ca2b6560ad0" providerId="ADAL" clId="{E0725D23-625E-498B-87E0-2B1913CF0FE0}" dt="2024-09-08T00:49:10.378" v="2179" actId="255"/>
          <ac:graphicFrameMkLst>
            <pc:docMk/>
            <pc:sldMk cId="1215503050" sldId="1235"/>
            <ac:graphicFrameMk id="6" creationId="{5094FBC8-BB74-47F3-965D-16BC678F4D1D}"/>
          </ac:graphicFrameMkLst>
        </pc:graphicFrameChg>
      </pc:sldChg>
      <pc:sldChg chg="modSp add mod">
        <pc:chgData name="Alfred Asterjadhi" userId="39de57b9-85c0-4fd1-aaac-8ca2b6560ad0" providerId="ADAL" clId="{E0725D23-625E-498B-87E0-2B1913CF0FE0}" dt="2024-09-08T00:54:08.518" v="2197"/>
        <pc:sldMkLst>
          <pc:docMk/>
          <pc:sldMk cId="2246993140" sldId="1236"/>
        </pc:sldMkLst>
        <pc:spChg chg="mod">
          <ac:chgData name="Alfred Asterjadhi" userId="39de57b9-85c0-4fd1-aaac-8ca2b6560ad0" providerId="ADAL" clId="{E0725D23-625E-498B-87E0-2B1913CF0FE0}" dt="2024-09-04T15:30:07.140" v="693" actId="20577"/>
          <ac:spMkLst>
            <pc:docMk/>
            <pc:sldMk cId="2246993140" sldId="1236"/>
            <ac:spMk id="2" creationId="{F2762690-C15C-4839-B40F-0AF3A4D89457}"/>
          </ac:spMkLst>
        </pc:spChg>
        <pc:graphicFrameChg chg="mod modGraphic">
          <ac:chgData name="Alfred Asterjadhi" userId="39de57b9-85c0-4fd1-aaac-8ca2b6560ad0" providerId="ADAL" clId="{E0725D23-625E-498B-87E0-2B1913CF0FE0}" dt="2024-09-08T00:54:08.518" v="2197"/>
          <ac:graphicFrameMkLst>
            <pc:docMk/>
            <pc:sldMk cId="2246993140" sldId="1236"/>
            <ac:graphicFrameMk id="6" creationId="{5094FBC8-BB74-47F3-965D-16BC678F4D1D}"/>
          </ac:graphicFrameMkLst>
        </pc:graphicFrameChg>
      </pc:sldChg>
      <pc:sldChg chg="modSp add del mod">
        <pc:chgData name="Alfred Asterjadhi" userId="39de57b9-85c0-4fd1-aaac-8ca2b6560ad0" providerId="ADAL" clId="{E0725D23-625E-498B-87E0-2B1913CF0FE0}" dt="2024-09-06T02:25:16.335" v="779" actId="47"/>
        <pc:sldMkLst>
          <pc:docMk/>
          <pc:sldMk cId="4013228180" sldId="1237"/>
        </pc:sldMkLst>
        <pc:spChg chg="mod">
          <ac:chgData name="Alfred Asterjadhi" userId="39de57b9-85c0-4fd1-aaac-8ca2b6560ad0" providerId="ADAL" clId="{E0725D23-625E-498B-87E0-2B1913CF0FE0}" dt="2024-09-04T15:30:13.996" v="696" actId="20577"/>
          <ac:spMkLst>
            <pc:docMk/>
            <pc:sldMk cId="4013228180" sldId="1237"/>
            <ac:spMk id="2" creationId="{F2762690-C15C-4839-B40F-0AF3A4D89457}"/>
          </ac:spMkLst>
        </pc:spChg>
        <pc:graphicFrameChg chg="mod modGraphic">
          <ac:chgData name="Alfred Asterjadhi" userId="39de57b9-85c0-4fd1-aaac-8ca2b6560ad0" providerId="ADAL" clId="{E0725D23-625E-498B-87E0-2B1913CF0FE0}" dt="2024-09-04T15:34:43.226" v="739" actId="2164"/>
          <ac:graphicFrameMkLst>
            <pc:docMk/>
            <pc:sldMk cId="4013228180" sldId="1237"/>
            <ac:graphicFrameMk id="6" creationId="{5094FBC8-BB74-47F3-965D-16BC678F4D1D}"/>
          </ac:graphicFrameMkLst>
        </pc:graphicFrameChg>
      </pc:sldChg>
      <pc:sldChg chg="modSp add mod">
        <pc:chgData name="Alfred Asterjadhi" userId="39de57b9-85c0-4fd1-aaac-8ca2b6560ad0" providerId="ADAL" clId="{E0725D23-625E-498B-87E0-2B1913CF0FE0}" dt="2024-09-08T01:17:04.638" v="2211" actId="255"/>
        <pc:sldMkLst>
          <pc:docMk/>
          <pc:sldMk cId="3473501647" sldId="1238"/>
        </pc:sldMkLst>
        <pc:spChg chg="mod">
          <ac:chgData name="Alfred Asterjadhi" userId="39de57b9-85c0-4fd1-aaac-8ca2b6560ad0" providerId="ADAL" clId="{E0725D23-625E-498B-87E0-2B1913CF0FE0}" dt="2024-09-04T15:30:19.218" v="699" actId="20577"/>
          <ac:spMkLst>
            <pc:docMk/>
            <pc:sldMk cId="3473501647" sldId="1238"/>
            <ac:spMk id="2" creationId="{F2762690-C15C-4839-B40F-0AF3A4D89457}"/>
          </ac:spMkLst>
        </pc:spChg>
        <pc:graphicFrameChg chg="mod modGraphic">
          <ac:chgData name="Alfred Asterjadhi" userId="39de57b9-85c0-4fd1-aaac-8ca2b6560ad0" providerId="ADAL" clId="{E0725D23-625E-498B-87E0-2B1913CF0FE0}" dt="2024-09-08T01:17:04.638" v="2211" actId="255"/>
          <ac:graphicFrameMkLst>
            <pc:docMk/>
            <pc:sldMk cId="3473501647" sldId="1238"/>
            <ac:graphicFrameMk id="6" creationId="{5094FBC8-BB74-47F3-965D-16BC678F4D1D}"/>
          </ac:graphicFrameMkLst>
        </pc:graphicFrameChg>
      </pc:sldChg>
      <pc:sldChg chg="modSp add mod">
        <pc:chgData name="Alfred Asterjadhi" userId="39de57b9-85c0-4fd1-aaac-8ca2b6560ad0" providerId="ADAL" clId="{E0725D23-625E-498B-87E0-2B1913CF0FE0}" dt="2024-09-08T17:21:29.864" v="5934" actId="20577"/>
        <pc:sldMkLst>
          <pc:docMk/>
          <pc:sldMk cId="914494314" sldId="1239"/>
        </pc:sldMkLst>
        <pc:spChg chg="mod">
          <ac:chgData name="Alfred Asterjadhi" userId="39de57b9-85c0-4fd1-aaac-8ca2b6560ad0" providerId="ADAL" clId="{E0725D23-625E-498B-87E0-2B1913CF0FE0}" dt="2024-09-04T15:33:29.905" v="731" actId="20577"/>
          <ac:spMkLst>
            <pc:docMk/>
            <pc:sldMk cId="914494314" sldId="1239"/>
            <ac:spMk id="2" creationId="{F2762690-C15C-4839-B40F-0AF3A4D89457}"/>
          </ac:spMkLst>
        </pc:spChg>
        <pc:graphicFrameChg chg="mod modGraphic">
          <ac:chgData name="Alfred Asterjadhi" userId="39de57b9-85c0-4fd1-aaac-8ca2b6560ad0" providerId="ADAL" clId="{E0725D23-625E-498B-87E0-2B1913CF0FE0}" dt="2024-09-08T17:21:29.864" v="5934" actId="20577"/>
          <ac:graphicFrameMkLst>
            <pc:docMk/>
            <pc:sldMk cId="914494314" sldId="1239"/>
            <ac:graphicFrameMk id="6" creationId="{5094FBC8-BB74-47F3-965D-16BC678F4D1D}"/>
          </ac:graphicFrameMkLst>
        </pc:graphicFrameChg>
      </pc:sldChg>
      <pc:sldChg chg="modSp add mod">
        <pc:chgData name="Alfred Asterjadhi" userId="39de57b9-85c0-4fd1-aaac-8ca2b6560ad0" providerId="ADAL" clId="{E0725D23-625E-498B-87E0-2B1913CF0FE0}" dt="2024-09-08T01:17:12.735" v="2212" actId="255"/>
        <pc:sldMkLst>
          <pc:docMk/>
          <pc:sldMk cId="753087821" sldId="1240"/>
        </pc:sldMkLst>
        <pc:spChg chg="mod">
          <ac:chgData name="Alfred Asterjadhi" userId="39de57b9-85c0-4fd1-aaac-8ca2b6560ad0" providerId="ADAL" clId="{E0725D23-625E-498B-87E0-2B1913CF0FE0}" dt="2024-09-04T15:33:34.658" v="733" actId="20577"/>
          <ac:spMkLst>
            <pc:docMk/>
            <pc:sldMk cId="753087821" sldId="1240"/>
            <ac:spMk id="2" creationId="{F2762690-C15C-4839-B40F-0AF3A4D89457}"/>
          </ac:spMkLst>
        </pc:spChg>
        <pc:graphicFrameChg chg="mod modGraphic">
          <ac:chgData name="Alfred Asterjadhi" userId="39de57b9-85c0-4fd1-aaac-8ca2b6560ad0" providerId="ADAL" clId="{E0725D23-625E-498B-87E0-2B1913CF0FE0}" dt="2024-09-08T01:17:12.735" v="2212" actId="255"/>
          <ac:graphicFrameMkLst>
            <pc:docMk/>
            <pc:sldMk cId="753087821" sldId="1240"/>
            <ac:graphicFrameMk id="6" creationId="{5094FBC8-BB74-47F3-965D-16BC678F4D1D}"/>
          </ac:graphicFrameMkLst>
        </pc:graphicFrameChg>
      </pc:sldChg>
      <pc:sldChg chg="modSp add mod">
        <pc:chgData name="Alfred Asterjadhi" userId="39de57b9-85c0-4fd1-aaac-8ca2b6560ad0" providerId="ADAL" clId="{E0725D23-625E-498B-87E0-2B1913CF0FE0}" dt="2024-09-08T01:17:17.986" v="2213" actId="255"/>
        <pc:sldMkLst>
          <pc:docMk/>
          <pc:sldMk cId="3214682811" sldId="1241"/>
        </pc:sldMkLst>
        <pc:spChg chg="mod">
          <ac:chgData name="Alfred Asterjadhi" userId="39de57b9-85c0-4fd1-aaac-8ca2b6560ad0" providerId="ADAL" clId="{E0725D23-625E-498B-87E0-2B1913CF0FE0}" dt="2024-09-04T15:33:39.838" v="735" actId="20577"/>
          <ac:spMkLst>
            <pc:docMk/>
            <pc:sldMk cId="3214682811" sldId="1241"/>
            <ac:spMk id="2" creationId="{F2762690-C15C-4839-B40F-0AF3A4D89457}"/>
          </ac:spMkLst>
        </pc:spChg>
        <pc:graphicFrameChg chg="mod modGraphic">
          <ac:chgData name="Alfred Asterjadhi" userId="39de57b9-85c0-4fd1-aaac-8ca2b6560ad0" providerId="ADAL" clId="{E0725D23-625E-498B-87E0-2B1913CF0FE0}" dt="2024-09-08T01:17:17.986" v="2213" actId="255"/>
          <ac:graphicFrameMkLst>
            <pc:docMk/>
            <pc:sldMk cId="3214682811" sldId="1241"/>
            <ac:graphicFrameMk id="6" creationId="{5094FBC8-BB74-47F3-965D-16BC678F4D1D}"/>
          </ac:graphicFrameMkLst>
        </pc:graphicFrameChg>
      </pc:sldChg>
      <pc:sldChg chg="modSp add mod">
        <pc:chgData name="Alfred Asterjadhi" userId="39de57b9-85c0-4fd1-aaac-8ca2b6560ad0" providerId="ADAL" clId="{E0725D23-625E-498B-87E0-2B1913CF0FE0}" dt="2024-09-08T01:16:58.827" v="2210" actId="255"/>
        <pc:sldMkLst>
          <pc:docMk/>
          <pc:sldMk cId="738761298" sldId="1242"/>
        </pc:sldMkLst>
        <pc:spChg chg="mod">
          <ac:chgData name="Alfred Asterjadhi" userId="39de57b9-85c0-4fd1-aaac-8ca2b6560ad0" providerId="ADAL" clId="{E0725D23-625E-498B-87E0-2B1913CF0FE0}" dt="2024-09-06T02:25:28.086" v="782" actId="20577"/>
          <ac:spMkLst>
            <pc:docMk/>
            <pc:sldMk cId="738761298" sldId="1242"/>
            <ac:spMk id="2" creationId="{F2762690-C15C-4839-B40F-0AF3A4D89457}"/>
          </ac:spMkLst>
        </pc:spChg>
        <pc:graphicFrameChg chg="mod modGraphic">
          <ac:chgData name="Alfred Asterjadhi" userId="39de57b9-85c0-4fd1-aaac-8ca2b6560ad0" providerId="ADAL" clId="{E0725D23-625E-498B-87E0-2B1913CF0FE0}" dt="2024-09-08T01:16:58.827" v="2210" actId="255"/>
          <ac:graphicFrameMkLst>
            <pc:docMk/>
            <pc:sldMk cId="738761298" sldId="1242"/>
            <ac:graphicFrameMk id="6" creationId="{5094FBC8-BB74-47F3-965D-16BC678F4D1D}"/>
          </ac:graphicFrameMkLst>
        </pc:graphicFrameChg>
      </pc:sldChg>
      <pc:sldChg chg="modSp add mod">
        <pc:chgData name="Alfred Asterjadhi" userId="39de57b9-85c0-4fd1-aaac-8ca2b6560ad0" providerId="ADAL" clId="{E0725D23-625E-498B-87E0-2B1913CF0FE0}" dt="2024-09-10T04:27:01.914" v="6771" actId="2165"/>
        <pc:sldMkLst>
          <pc:docMk/>
          <pc:sldMk cId="3104439581" sldId="1243"/>
        </pc:sldMkLst>
        <pc:spChg chg="mod">
          <ac:chgData name="Alfred Asterjadhi" userId="39de57b9-85c0-4fd1-aaac-8ca2b6560ad0" providerId="ADAL" clId="{E0725D23-625E-498B-87E0-2B1913CF0FE0}" dt="2024-09-06T02:25:50.567" v="788" actId="20577"/>
          <ac:spMkLst>
            <pc:docMk/>
            <pc:sldMk cId="3104439581" sldId="1243"/>
            <ac:spMk id="2" creationId="{F2762690-C15C-4839-B40F-0AF3A4D89457}"/>
          </ac:spMkLst>
        </pc:spChg>
        <pc:graphicFrameChg chg="mod modGraphic">
          <ac:chgData name="Alfred Asterjadhi" userId="39de57b9-85c0-4fd1-aaac-8ca2b6560ad0" providerId="ADAL" clId="{E0725D23-625E-498B-87E0-2B1913CF0FE0}" dt="2024-09-10T04:27:01.914" v="6771" actId="2165"/>
          <ac:graphicFrameMkLst>
            <pc:docMk/>
            <pc:sldMk cId="3104439581" sldId="1243"/>
            <ac:graphicFrameMk id="6" creationId="{5094FBC8-BB74-47F3-965D-16BC678F4D1D}"/>
          </ac:graphicFrameMkLst>
        </pc:graphicFrameChg>
      </pc:sldChg>
      <pc:sldChg chg="modSp add mod">
        <pc:chgData name="Alfred Asterjadhi" userId="39de57b9-85c0-4fd1-aaac-8ca2b6560ad0" providerId="ADAL" clId="{E0725D23-625E-498B-87E0-2B1913CF0FE0}" dt="2024-09-08T00:57:09.406" v="2208" actId="255"/>
        <pc:sldMkLst>
          <pc:docMk/>
          <pc:sldMk cId="2237694865" sldId="1244"/>
        </pc:sldMkLst>
        <pc:spChg chg="mod">
          <ac:chgData name="Alfred Asterjadhi" userId="39de57b9-85c0-4fd1-aaac-8ca2b6560ad0" providerId="ADAL" clId="{E0725D23-625E-498B-87E0-2B1913CF0FE0}" dt="2024-09-06T02:25:46.272" v="786" actId="6549"/>
          <ac:spMkLst>
            <pc:docMk/>
            <pc:sldMk cId="2237694865" sldId="1244"/>
            <ac:spMk id="2" creationId="{F2762690-C15C-4839-B40F-0AF3A4D89457}"/>
          </ac:spMkLst>
        </pc:spChg>
        <pc:graphicFrameChg chg="mod modGraphic">
          <ac:chgData name="Alfred Asterjadhi" userId="39de57b9-85c0-4fd1-aaac-8ca2b6560ad0" providerId="ADAL" clId="{E0725D23-625E-498B-87E0-2B1913CF0FE0}" dt="2024-09-08T00:57:09.406" v="2208" actId="255"/>
          <ac:graphicFrameMkLst>
            <pc:docMk/>
            <pc:sldMk cId="2237694865" sldId="1244"/>
            <ac:graphicFrameMk id="6" creationId="{5094FBC8-BB74-47F3-965D-16BC678F4D1D}"/>
          </ac:graphicFrameMkLst>
        </pc:graphicFrameChg>
      </pc:sldChg>
      <pc:sldChg chg="modSp add mod">
        <pc:chgData name="Alfred Asterjadhi" userId="39de57b9-85c0-4fd1-aaac-8ca2b6560ad0" providerId="ADAL" clId="{E0725D23-625E-498B-87E0-2B1913CF0FE0}" dt="2024-09-10T22:58:55.737" v="7059" actId="13926"/>
        <pc:sldMkLst>
          <pc:docMk/>
          <pc:sldMk cId="920259370" sldId="1245"/>
        </pc:sldMkLst>
        <pc:spChg chg="mod">
          <ac:chgData name="Alfred Asterjadhi" userId="39de57b9-85c0-4fd1-aaac-8ca2b6560ad0" providerId="ADAL" clId="{E0725D23-625E-498B-87E0-2B1913CF0FE0}" dt="2024-09-10T22:58:55.737" v="7059" actId="13926"/>
          <ac:spMkLst>
            <pc:docMk/>
            <pc:sldMk cId="920259370" sldId="1245"/>
            <ac:spMk id="2" creationId="{4B5F0D0E-8BB7-48AB-9160-728B8B3399A2}"/>
          </ac:spMkLst>
        </pc:spChg>
        <pc:spChg chg="mod">
          <ac:chgData name="Alfred Asterjadhi" userId="39de57b9-85c0-4fd1-aaac-8ca2b6560ad0" providerId="ADAL" clId="{E0725D23-625E-498B-87E0-2B1913CF0FE0}" dt="2024-09-10T22:58:46.711" v="7058" actId="207"/>
          <ac:spMkLst>
            <pc:docMk/>
            <pc:sldMk cId="920259370" sldId="1245"/>
            <ac:spMk id="3" creationId="{DFB0BA47-D7B6-4F95-932E-A7AA615BC440}"/>
          </ac:spMkLst>
        </pc:spChg>
      </pc:sldChg>
      <pc:sldChg chg="addSp modSp add mod">
        <pc:chgData name="Alfred Asterjadhi" userId="39de57b9-85c0-4fd1-aaac-8ca2b6560ad0" providerId="ADAL" clId="{E0725D23-625E-498B-87E0-2B1913CF0FE0}" dt="2024-09-10T22:55:28.862" v="7018" actId="207"/>
        <pc:sldMkLst>
          <pc:docMk/>
          <pc:sldMk cId="1885086192" sldId="1246"/>
        </pc:sldMkLst>
        <pc:spChg chg="mod">
          <ac:chgData name="Alfred Asterjadhi" userId="39de57b9-85c0-4fd1-aaac-8ca2b6560ad0" providerId="ADAL" clId="{E0725D23-625E-498B-87E0-2B1913CF0FE0}" dt="2024-09-10T22:55:16.328" v="7017" actId="13926"/>
          <ac:spMkLst>
            <pc:docMk/>
            <pc:sldMk cId="1885086192" sldId="1246"/>
            <ac:spMk id="2" creationId="{4B5F0D0E-8BB7-48AB-9160-728B8B3399A2}"/>
          </ac:spMkLst>
        </pc:spChg>
        <pc:spChg chg="mod">
          <ac:chgData name="Alfred Asterjadhi" userId="39de57b9-85c0-4fd1-aaac-8ca2b6560ad0" providerId="ADAL" clId="{E0725D23-625E-498B-87E0-2B1913CF0FE0}" dt="2024-09-10T22:55:28.862" v="7018" actId="207"/>
          <ac:spMkLst>
            <pc:docMk/>
            <pc:sldMk cId="1885086192" sldId="1246"/>
            <ac:spMk id="3" creationId="{DFB0BA47-D7B6-4F95-932E-A7AA615BC440}"/>
          </ac:spMkLst>
        </pc:spChg>
        <pc:graphicFrameChg chg="add mod">
          <ac:chgData name="Alfred Asterjadhi" userId="39de57b9-85c0-4fd1-aaac-8ca2b6560ad0" providerId="ADAL" clId="{E0725D23-625E-498B-87E0-2B1913CF0FE0}" dt="2024-09-06T22:47:33.756" v="1111"/>
          <ac:graphicFrameMkLst>
            <pc:docMk/>
            <pc:sldMk cId="1885086192" sldId="1246"/>
            <ac:graphicFrameMk id="7" creationId="{67E14309-10DB-42E0-2353-1539FE3BF821}"/>
          </ac:graphicFrameMkLst>
        </pc:graphicFrameChg>
      </pc:sldChg>
      <pc:sldChg chg="modSp add mod">
        <pc:chgData name="Alfred Asterjadhi" userId="39de57b9-85c0-4fd1-aaac-8ca2b6560ad0" providerId="ADAL" clId="{E0725D23-625E-498B-87E0-2B1913CF0FE0}" dt="2024-09-12T03:31:47.793" v="9380" actId="207"/>
        <pc:sldMkLst>
          <pc:docMk/>
          <pc:sldMk cId="3400462390" sldId="1247"/>
        </pc:sldMkLst>
        <pc:spChg chg="mod">
          <ac:chgData name="Alfred Asterjadhi" userId="39de57b9-85c0-4fd1-aaac-8ca2b6560ad0" providerId="ADAL" clId="{E0725D23-625E-498B-87E0-2B1913CF0FE0}" dt="2024-09-12T03:31:47.793" v="9380" actId="207"/>
          <ac:spMkLst>
            <pc:docMk/>
            <pc:sldMk cId="3400462390" sldId="1247"/>
            <ac:spMk id="11" creationId="{D83BC6FD-E509-9ECD-A46C-799144E40C34}"/>
          </ac:spMkLst>
        </pc:spChg>
      </pc:sldChg>
      <pc:sldChg chg="modSp add mod">
        <pc:chgData name="Alfred Asterjadhi" userId="39de57b9-85c0-4fd1-aaac-8ca2b6560ad0" providerId="ADAL" clId="{E0725D23-625E-498B-87E0-2B1913CF0FE0}" dt="2024-09-08T00:57:00.988" v="2207" actId="255"/>
        <pc:sldMkLst>
          <pc:docMk/>
          <pc:sldMk cId="2805336240" sldId="1248"/>
        </pc:sldMkLst>
        <pc:spChg chg="mod">
          <ac:chgData name="Alfred Asterjadhi" userId="39de57b9-85c0-4fd1-aaac-8ca2b6560ad0" providerId="ADAL" clId="{E0725D23-625E-498B-87E0-2B1913CF0FE0}" dt="2024-09-08T00:52:48.436" v="2196" actId="20577"/>
          <ac:spMkLst>
            <pc:docMk/>
            <pc:sldMk cId="2805336240" sldId="1248"/>
            <ac:spMk id="2" creationId="{F2762690-C15C-4839-B40F-0AF3A4D89457}"/>
          </ac:spMkLst>
        </pc:spChg>
        <pc:graphicFrameChg chg="mod modGraphic">
          <ac:chgData name="Alfred Asterjadhi" userId="39de57b9-85c0-4fd1-aaac-8ca2b6560ad0" providerId="ADAL" clId="{E0725D23-625E-498B-87E0-2B1913CF0FE0}" dt="2024-09-08T00:57:00.988" v="2207" actId="255"/>
          <ac:graphicFrameMkLst>
            <pc:docMk/>
            <pc:sldMk cId="2805336240" sldId="1248"/>
            <ac:graphicFrameMk id="6" creationId="{5094FBC8-BB74-47F3-965D-16BC678F4D1D}"/>
          </ac:graphicFrameMkLst>
        </pc:graphicFrameChg>
      </pc:sldChg>
      <pc:sldChg chg="modSp add mod">
        <pc:chgData name="Alfred Asterjadhi" userId="39de57b9-85c0-4fd1-aaac-8ca2b6560ad0" providerId="ADAL" clId="{E0725D23-625E-498B-87E0-2B1913CF0FE0}" dt="2024-09-09T19:33:30.750" v="6531" actId="21"/>
        <pc:sldMkLst>
          <pc:docMk/>
          <pc:sldMk cId="943281107" sldId="1249"/>
        </pc:sldMkLst>
        <pc:graphicFrameChg chg="mod modGraphic">
          <ac:chgData name="Alfred Asterjadhi" userId="39de57b9-85c0-4fd1-aaac-8ca2b6560ad0" providerId="ADAL" clId="{E0725D23-625E-498B-87E0-2B1913CF0FE0}" dt="2024-09-09T19:33:30.750" v="6531" actId="21"/>
          <ac:graphicFrameMkLst>
            <pc:docMk/>
            <pc:sldMk cId="943281107" sldId="1249"/>
            <ac:graphicFrameMk id="6" creationId="{5094FBC8-BB74-47F3-965D-16BC678F4D1D}"/>
          </ac:graphicFrameMkLst>
        </pc:graphicFrameChg>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pChg chg="mod ord">
          <ac:chgData name="Alfred Asterjadhi" userId="39de57b9-85c0-4fd1-aaac-8ca2b6560ad0" providerId="ADAL" clId="{E0725D23-625E-498B-87E0-2B1913CF0FE0}" dt="2024-09-11T16:56:20.842" v="7663" actId="20577"/>
          <ac:spMkLst>
            <pc:docMk/>
            <pc:sldMk cId="2720276386" sldId="1250"/>
            <ac:spMk id="2" creationId="{F8E71A1C-81DF-203F-67AF-C01DC9A16530}"/>
          </ac:spMkLst>
        </pc:spChg>
        <pc:spChg chg="mod ord">
          <ac:chgData name="Alfred Asterjadhi" userId="39de57b9-85c0-4fd1-aaac-8ca2b6560ad0" providerId="ADAL" clId="{E0725D23-625E-498B-87E0-2B1913CF0FE0}" dt="2024-09-11T23:04:48.760" v="8658" actId="20577"/>
          <ac:spMkLst>
            <pc:docMk/>
            <pc:sldMk cId="2720276386" sldId="1250"/>
            <ac:spMk id="3" creationId="{40697212-82EA-064E-CD79-BC33C537E773}"/>
          </ac:spMkLst>
        </pc:spChg>
        <pc:spChg chg="mod ord">
          <ac:chgData name="Alfred Asterjadhi" userId="39de57b9-85c0-4fd1-aaac-8ca2b6560ad0" providerId="ADAL" clId="{E0725D23-625E-498B-87E0-2B1913CF0FE0}" dt="2024-09-08T01:19:49.381" v="2292" actId="6264"/>
          <ac:spMkLst>
            <pc:docMk/>
            <pc:sldMk cId="2720276386" sldId="1250"/>
            <ac:spMk id="4" creationId="{DD8FF0D1-5170-F460-0D0C-0D0218E56DD9}"/>
          </ac:spMkLst>
        </pc:spChg>
        <pc:spChg chg="mod ord">
          <ac:chgData name="Alfred Asterjadhi" userId="39de57b9-85c0-4fd1-aaac-8ca2b6560ad0" providerId="ADAL" clId="{E0725D23-625E-498B-87E0-2B1913CF0FE0}" dt="2024-09-08T01:19:49.381" v="2292" actId="6264"/>
          <ac:spMkLst>
            <pc:docMk/>
            <pc:sldMk cId="2720276386" sldId="1250"/>
            <ac:spMk id="5" creationId="{49F7A257-BA14-6A71-A708-FC314AC13338}"/>
          </ac:spMkLst>
        </pc:spChg>
        <pc:spChg chg="mod ord">
          <ac:chgData name="Alfred Asterjadhi" userId="39de57b9-85c0-4fd1-aaac-8ca2b6560ad0" providerId="ADAL" clId="{E0725D23-625E-498B-87E0-2B1913CF0FE0}" dt="2024-09-08T02:30:26.771" v="5782"/>
          <ac:spMkLst>
            <pc:docMk/>
            <pc:sldMk cId="2720276386" sldId="1250"/>
            <ac:spMk id="6" creationId="{4EB342EC-1064-B54C-3913-1CB14EF0C552}"/>
          </ac:spMkLst>
        </pc:spChg>
        <pc:spChg chg="add del mod">
          <ac:chgData name="Alfred Asterjadhi" userId="39de57b9-85c0-4fd1-aaac-8ca2b6560ad0" providerId="ADAL" clId="{E0725D23-625E-498B-87E0-2B1913CF0FE0}" dt="2024-09-08T01:19:49.381" v="2292" actId="6264"/>
          <ac:spMkLst>
            <pc:docMk/>
            <pc:sldMk cId="2720276386" sldId="1250"/>
            <ac:spMk id="7" creationId="{D1167D71-6007-F686-4A95-27570D1B669C}"/>
          </ac:spMkLst>
        </pc:spChg>
        <pc:spChg chg="add del mod">
          <ac:chgData name="Alfred Asterjadhi" userId="39de57b9-85c0-4fd1-aaac-8ca2b6560ad0" providerId="ADAL" clId="{E0725D23-625E-498B-87E0-2B1913CF0FE0}" dt="2024-09-08T01:19:49.381" v="2292" actId="6264"/>
          <ac:spMkLst>
            <pc:docMk/>
            <pc:sldMk cId="2720276386" sldId="1250"/>
            <ac:spMk id="8" creationId="{2468B54B-0BDE-4514-8D0F-687188B750C7}"/>
          </ac:spMkLst>
        </pc:spChg>
        <pc:spChg chg="add del mod">
          <ac:chgData name="Alfred Asterjadhi" userId="39de57b9-85c0-4fd1-aaac-8ca2b6560ad0" providerId="ADAL" clId="{E0725D23-625E-498B-87E0-2B1913CF0FE0}" dt="2024-09-08T01:19:49.381" v="2292" actId="6264"/>
          <ac:spMkLst>
            <pc:docMk/>
            <pc:sldMk cId="2720276386" sldId="1250"/>
            <ac:spMk id="9" creationId="{1CC1D543-7E99-5B9D-6A3A-DB3CF4A54CCD}"/>
          </ac:spMkLst>
        </pc:spChg>
        <pc:spChg chg="add del mod">
          <ac:chgData name="Alfred Asterjadhi" userId="39de57b9-85c0-4fd1-aaac-8ca2b6560ad0" providerId="ADAL" clId="{E0725D23-625E-498B-87E0-2B1913CF0FE0}" dt="2024-09-08T01:19:49.381" v="2292" actId="6264"/>
          <ac:spMkLst>
            <pc:docMk/>
            <pc:sldMk cId="2720276386" sldId="1250"/>
            <ac:spMk id="10" creationId="{35A6FD14-C144-A4B4-B292-DAB9406692FB}"/>
          </ac:spMkLst>
        </pc:spChg>
        <pc:spChg chg="add del mod">
          <ac:chgData name="Alfred Asterjadhi" userId="39de57b9-85c0-4fd1-aaac-8ca2b6560ad0" providerId="ADAL" clId="{E0725D23-625E-498B-87E0-2B1913CF0FE0}" dt="2024-09-08T01:19:49.381" v="2292" actId="6264"/>
          <ac:spMkLst>
            <pc:docMk/>
            <pc:sldMk cId="2720276386" sldId="1250"/>
            <ac:spMk id="11" creationId="{BC995BF1-F0DF-A54C-F806-C3367E4B90DF}"/>
          </ac:spMkLst>
        </pc:spChg>
        <pc:spChg chg="add">
          <ac:chgData name="Alfred Asterjadhi" userId="39de57b9-85c0-4fd1-aaac-8ca2b6560ad0" providerId="ADAL" clId="{E0725D23-625E-498B-87E0-2B1913CF0FE0}" dt="2024-09-08T01:21:23.449" v="2316"/>
          <ac:spMkLst>
            <pc:docMk/>
            <pc:sldMk cId="2720276386" sldId="1250"/>
            <ac:spMk id="12" creationId="{7A2FD485-AA1D-8F1B-62F9-EC66B5EAD95D}"/>
          </ac:spMkLst>
        </pc:spChg>
        <pc:spChg chg="add">
          <ac:chgData name="Alfred Asterjadhi" userId="39de57b9-85c0-4fd1-aaac-8ca2b6560ad0" providerId="ADAL" clId="{E0725D23-625E-498B-87E0-2B1913CF0FE0}" dt="2024-09-08T01:21:39.348" v="2324"/>
          <ac:spMkLst>
            <pc:docMk/>
            <pc:sldMk cId="2720276386" sldId="1250"/>
            <ac:spMk id="13" creationId="{2C74CD44-29ED-4465-39DA-73D0507E2402}"/>
          </ac:spMkLst>
        </pc:spChg>
        <pc:spChg chg="add mod">
          <ac:chgData name="Alfred Asterjadhi" userId="39de57b9-85c0-4fd1-aaac-8ca2b6560ad0" providerId="ADAL" clId="{E0725D23-625E-498B-87E0-2B1913CF0FE0}" dt="2024-09-08T01:21:42.957" v="2326"/>
          <ac:spMkLst>
            <pc:docMk/>
            <pc:sldMk cId="2720276386" sldId="1250"/>
            <ac:spMk id="14" creationId="{15F2CD5E-2264-3ABD-A543-AFBC1B8774A8}"/>
          </ac:spMkLst>
        </pc:spChg>
      </pc:sldChg>
      <pc:sldChg chg="modSp new mod">
        <pc:chgData name="Alfred Asterjadhi" userId="39de57b9-85c0-4fd1-aaac-8ca2b6560ad0" providerId="ADAL" clId="{E0725D23-625E-498B-87E0-2B1913CF0FE0}" dt="2024-09-11T23:03:54.866" v="8554"/>
        <pc:sldMkLst>
          <pc:docMk/>
          <pc:sldMk cId="2325061337" sldId="1251"/>
        </pc:sldMkLst>
        <pc:spChg chg="mod">
          <ac:chgData name="Alfred Asterjadhi" userId="39de57b9-85c0-4fd1-aaac-8ca2b6560ad0" providerId="ADAL" clId="{E0725D23-625E-498B-87E0-2B1913CF0FE0}" dt="2024-09-11T16:56:10.373" v="7651" actId="20577"/>
          <ac:spMkLst>
            <pc:docMk/>
            <pc:sldMk cId="2325061337" sldId="1251"/>
            <ac:spMk id="2" creationId="{9E6E09B2-2194-DDE0-F9C9-F24960D4CD31}"/>
          </ac:spMkLst>
        </pc:spChg>
        <pc:spChg chg="mod">
          <ac:chgData name="Alfred Asterjadhi" userId="39de57b9-85c0-4fd1-aaac-8ca2b6560ad0" providerId="ADAL" clId="{E0725D23-625E-498B-87E0-2B1913CF0FE0}" dt="2024-09-11T23:03:54.866" v="8554"/>
          <ac:spMkLst>
            <pc:docMk/>
            <pc:sldMk cId="2325061337" sldId="1251"/>
            <ac:spMk id="3" creationId="{4B1FF809-CC11-7BE3-780E-6F2122D433E1}"/>
          </ac:spMkLst>
        </pc:spChg>
        <pc:spChg chg="mod">
          <ac:chgData name="Alfred Asterjadhi" userId="39de57b9-85c0-4fd1-aaac-8ca2b6560ad0" providerId="ADAL" clId="{E0725D23-625E-498B-87E0-2B1913CF0FE0}" dt="2024-09-08T01:25:38.295" v="2454" actId="20577"/>
          <ac:spMkLst>
            <pc:docMk/>
            <pc:sldMk cId="2325061337" sldId="1251"/>
            <ac:spMk id="6" creationId="{31349EBD-08BE-BFDA-D651-D7598924F7B8}"/>
          </ac:spMkLst>
        </pc:spChg>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pChg chg="mod ord">
          <ac:chgData name="Alfred Asterjadhi" userId="39de57b9-85c0-4fd1-aaac-8ca2b6560ad0" providerId="ADAL" clId="{E0725D23-625E-498B-87E0-2B1913CF0FE0}" dt="2024-09-11T16:56:04.422" v="7645" actId="6549"/>
          <ac:spMkLst>
            <pc:docMk/>
            <pc:sldMk cId="1728185655" sldId="1252"/>
            <ac:spMk id="2" creationId="{9E6E09B2-2194-DDE0-F9C9-F24960D4CD31}"/>
          </ac:spMkLst>
        </pc:spChg>
        <pc:spChg chg="mod ord">
          <ac:chgData name="Alfred Asterjadhi" userId="39de57b9-85c0-4fd1-aaac-8ca2b6560ad0" providerId="ADAL" clId="{E0725D23-625E-498B-87E0-2B1913CF0FE0}" dt="2024-09-11T23:03:37.642" v="8517" actId="14100"/>
          <ac:spMkLst>
            <pc:docMk/>
            <pc:sldMk cId="1728185655" sldId="1252"/>
            <ac:spMk id="3" creationId="{4B1FF809-CC11-7BE3-780E-6F2122D433E1}"/>
          </ac:spMkLst>
        </pc:spChg>
        <pc:spChg chg="mod ord">
          <ac:chgData name="Alfred Asterjadhi" userId="39de57b9-85c0-4fd1-aaac-8ca2b6560ad0" providerId="ADAL" clId="{E0725D23-625E-498B-87E0-2B1913CF0FE0}" dt="2024-09-08T01:29:48.663" v="2663" actId="6264"/>
          <ac:spMkLst>
            <pc:docMk/>
            <pc:sldMk cId="1728185655" sldId="1252"/>
            <ac:spMk id="4" creationId="{B843CF77-25E6-4F1F-8253-5AD6D05A8F8A}"/>
          </ac:spMkLst>
        </pc:spChg>
        <pc:spChg chg="mod ord">
          <ac:chgData name="Alfred Asterjadhi" userId="39de57b9-85c0-4fd1-aaac-8ca2b6560ad0" providerId="ADAL" clId="{E0725D23-625E-498B-87E0-2B1913CF0FE0}" dt="2024-09-08T01:29:48.663" v="2663" actId="6264"/>
          <ac:spMkLst>
            <pc:docMk/>
            <pc:sldMk cId="1728185655" sldId="1252"/>
            <ac:spMk id="5" creationId="{F41F0617-1601-F294-C933-1FD4306DA7E5}"/>
          </ac:spMkLst>
        </pc:spChg>
        <pc:spChg chg="mod ord">
          <ac:chgData name="Alfred Asterjadhi" userId="39de57b9-85c0-4fd1-aaac-8ca2b6560ad0" providerId="ADAL" clId="{E0725D23-625E-498B-87E0-2B1913CF0FE0}" dt="2024-09-08T01:29:48.663" v="2663" actId="6264"/>
          <ac:spMkLst>
            <pc:docMk/>
            <pc:sldMk cId="1728185655" sldId="1252"/>
            <ac:spMk id="6" creationId="{31349EBD-08BE-BFDA-D651-D7598924F7B8}"/>
          </ac:spMkLst>
        </pc:spChg>
        <pc:spChg chg="add del mod">
          <ac:chgData name="Alfred Asterjadhi" userId="39de57b9-85c0-4fd1-aaac-8ca2b6560ad0" providerId="ADAL" clId="{E0725D23-625E-498B-87E0-2B1913CF0FE0}" dt="2024-09-08T01:29:48.663" v="2663" actId="6264"/>
          <ac:spMkLst>
            <pc:docMk/>
            <pc:sldMk cId="1728185655" sldId="1252"/>
            <ac:spMk id="7" creationId="{3ED73DDF-E311-5A60-361D-24E4901ADB31}"/>
          </ac:spMkLst>
        </pc:spChg>
        <pc:spChg chg="add del mod">
          <ac:chgData name="Alfred Asterjadhi" userId="39de57b9-85c0-4fd1-aaac-8ca2b6560ad0" providerId="ADAL" clId="{E0725D23-625E-498B-87E0-2B1913CF0FE0}" dt="2024-09-08T01:29:48.663" v="2663" actId="6264"/>
          <ac:spMkLst>
            <pc:docMk/>
            <pc:sldMk cId="1728185655" sldId="1252"/>
            <ac:spMk id="8" creationId="{0E4A59F4-69DA-A296-3A8E-082F1B54D93F}"/>
          </ac:spMkLst>
        </pc:spChg>
        <pc:spChg chg="add del mod">
          <ac:chgData name="Alfred Asterjadhi" userId="39de57b9-85c0-4fd1-aaac-8ca2b6560ad0" providerId="ADAL" clId="{E0725D23-625E-498B-87E0-2B1913CF0FE0}" dt="2024-09-08T01:29:48.663" v="2663" actId="6264"/>
          <ac:spMkLst>
            <pc:docMk/>
            <pc:sldMk cId="1728185655" sldId="1252"/>
            <ac:spMk id="9" creationId="{1F495E67-EC12-BDA8-CA55-1876FA8DB61E}"/>
          </ac:spMkLst>
        </pc:spChg>
        <pc:spChg chg="add del mod">
          <ac:chgData name="Alfred Asterjadhi" userId="39de57b9-85c0-4fd1-aaac-8ca2b6560ad0" providerId="ADAL" clId="{E0725D23-625E-498B-87E0-2B1913CF0FE0}" dt="2024-09-08T01:29:48.663" v="2663" actId="6264"/>
          <ac:spMkLst>
            <pc:docMk/>
            <pc:sldMk cId="1728185655" sldId="1252"/>
            <ac:spMk id="10" creationId="{57BA2067-36EE-4AFC-EAE5-D212B78F31E4}"/>
          </ac:spMkLst>
        </pc:spChg>
        <pc:spChg chg="add del mod">
          <ac:chgData name="Alfred Asterjadhi" userId="39de57b9-85c0-4fd1-aaac-8ca2b6560ad0" providerId="ADAL" clId="{E0725D23-625E-498B-87E0-2B1913CF0FE0}" dt="2024-09-08T01:29:48.663" v="2663" actId="6264"/>
          <ac:spMkLst>
            <pc:docMk/>
            <pc:sldMk cId="1728185655" sldId="1252"/>
            <ac:spMk id="11" creationId="{75091B2F-2F15-879E-E368-0F2E22A6689E}"/>
          </ac:spMkLst>
        </pc:spChg>
      </pc:sldChg>
      <pc:sldChg chg="modSp add mod">
        <pc:chgData name="Alfred Asterjadhi" userId="39de57b9-85c0-4fd1-aaac-8ca2b6560ad0" providerId="ADAL" clId="{E0725D23-625E-498B-87E0-2B1913CF0FE0}" dt="2024-09-12T02:48:18.399" v="9377" actId="20577"/>
        <pc:sldMkLst>
          <pc:docMk/>
          <pc:sldMk cId="1346084554" sldId="1253"/>
        </pc:sldMkLst>
        <pc:spChg chg="mod">
          <ac:chgData name="Alfred Asterjadhi" userId="39de57b9-85c0-4fd1-aaac-8ca2b6560ad0" providerId="ADAL" clId="{E0725D23-625E-498B-87E0-2B1913CF0FE0}" dt="2024-09-11T23:40:08.061" v="8896" actId="20577"/>
          <ac:spMkLst>
            <pc:docMk/>
            <pc:sldMk cId="1346084554" sldId="1253"/>
            <ac:spMk id="2" creationId="{9EF97F5A-CE7F-7BBA-0DB4-CF87B031E7D4}"/>
          </ac:spMkLst>
        </pc:spChg>
        <pc:spChg chg="mod">
          <ac:chgData name="Alfred Asterjadhi" userId="39de57b9-85c0-4fd1-aaac-8ca2b6560ad0" providerId="ADAL" clId="{E0725D23-625E-498B-87E0-2B1913CF0FE0}" dt="2024-09-12T02:48:18.399" v="9377" actId="20577"/>
          <ac:spMkLst>
            <pc:docMk/>
            <pc:sldMk cId="1346084554" sldId="1253"/>
            <ac:spMk id="11" creationId="{D83BC6FD-E509-9ECD-A46C-799144E40C34}"/>
          </ac:spMkLst>
        </pc:spChg>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pChg chg="mod ord">
          <ac:chgData name="Alfred Asterjadhi" userId="39de57b9-85c0-4fd1-aaac-8ca2b6560ad0" providerId="ADAL" clId="{E0725D23-625E-498B-87E0-2B1913CF0FE0}" dt="2024-09-11T17:02:40.641" v="7711" actId="6549"/>
          <ac:spMkLst>
            <pc:docMk/>
            <pc:sldMk cId="2820190702" sldId="1254"/>
            <ac:spMk id="2" creationId="{F69D7021-D59F-B49A-E32E-18A4891C7D5E}"/>
          </ac:spMkLst>
        </pc:spChg>
        <pc:spChg chg="mod ord">
          <ac:chgData name="Alfred Asterjadhi" userId="39de57b9-85c0-4fd1-aaac-8ca2b6560ad0" providerId="ADAL" clId="{E0725D23-625E-498B-87E0-2B1913CF0FE0}" dt="2024-09-12T19:00:54.321" v="9700" actId="207"/>
          <ac:spMkLst>
            <pc:docMk/>
            <pc:sldMk cId="2820190702" sldId="1254"/>
            <ac:spMk id="3" creationId="{BF0AB706-0204-17B0-0D09-E8B531BA18F2}"/>
          </ac:spMkLst>
        </pc:spChg>
        <pc:spChg chg="mod ord">
          <ac:chgData name="Alfred Asterjadhi" userId="39de57b9-85c0-4fd1-aaac-8ca2b6560ad0" providerId="ADAL" clId="{E0725D23-625E-498B-87E0-2B1913CF0FE0}" dt="2024-09-08T18:25:50.225" v="6095" actId="6264"/>
          <ac:spMkLst>
            <pc:docMk/>
            <pc:sldMk cId="2820190702" sldId="1254"/>
            <ac:spMk id="4" creationId="{A2785D53-2F51-0E10-5420-CAC0A1C6D0A8}"/>
          </ac:spMkLst>
        </pc:spChg>
        <pc:spChg chg="mod ord">
          <ac:chgData name="Alfred Asterjadhi" userId="39de57b9-85c0-4fd1-aaac-8ca2b6560ad0" providerId="ADAL" clId="{E0725D23-625E-498B-87E0-2B1913CF0FE0}" dt="2024-09-08T18:25:50.225" v="6095" actId="6264"/>
          <ac:spMkLst>
            <pc:docMk/>
            <pc:sldMk cId="2820190702" sldId="1254"/>
            <ac:spMk id="5" creationId="{762D66F3-04C7-DF6A-7F82-307851EDBA8B}"/>
          </ac:spMkLst>
        </pc:spChg>
        <pc:spChg chg="mod ord">
          <ac:chgData name="Alfred Asterjadhi" userId="39de57b9-85c0-4fd1-aaac-8ca2b6560ad0" providerId="ADAL" clId="{E0725D23-625E-498B-87E0-2B1913CF0FE0}" dt="2024-09-08T18:25:50.225" v="6095" actId="6264"/>
          <ac:spMkLst>
            <pc:docMk/>
            <pc:sldMk cId="2820190702" sldId="1254"/>
            <ac:spMk id="6" creationId="{F635F079-7FE6-CA9A-2008-E6FCFA8B936A}"/>
          </ac:spMkLst>
        </pc:spChg>
        <pc:spChg chg="add del mod">
          <ac:chgData name="Alfred Asterjadhi" userId="39de57b9-85c0-4fd1-aaac-8ca2b6560ad0" providerId="ADAL" clId="{E0725D23-625E-498B-87E0-2B1913CF0FE0}" dt="2024-09-08T18:25:50.225" v="6095" actId="6264"/>
          <ac:spMkLst>
            <pc:docMk/>
            <pc:sldMk cId="2820190702" sldId="1254"/>
            <ac:spMk id="7" creationId="{D7839198-1DFD-85C7-8D7E-270354C909EC}"/>
          </ac:spMkLst>
        </pc:spChg>
        <pc:spChg chg="add del mod">
          <ac:chgData name="Alfred Asterjadhi" userId="39de57b9-85c0-4fd1-aaac-8ca2b6560ad0" providerId="ADAL" clId="{E0725D23-625E-498B-87E0-2B1913CF0FE0}" dt="2024-09-08T18:25:50.225" v="6095" actId="6264"/>
          <ac:spMkLst>
            <pc:docMk/>
            <pc:sldMk cId="2820190702" sldId="1254"/>
            <ac:spMk id="8" creationId="{D1B18AD3-0780-938E-5FA2-64A0A5436BC6}"/>
          </ac:spMkLst>
        </pc:spChg>
        <pc:spChg chg="add del mod">
          <ac:chgData name="Alfred Asterjadhi" userId="39de57b9-85c0-4fd1-aaac-8ca2b6560ad0" providerId="ADAL" clId="{E0725D23-625E-498B-87E0-2B1913CF0FE0}" dt="2024-09-08T18:25:50.225" v="6095" actId="6264"/>
          <ac:spMkLst>
            <pc:docMk/>
            <pc:sldMk cId="2820190702" sldId="1254"/>
            <ac:spMk id="9" creationId="{541F45CD-8819-A000-86DE-B6D20FED83D0}"/>
          </ac:spMkLst>
        </pc:spChg>
        <pc:spChg chg="add del mod">
          <ac:chgData name="Alfred Asterjadhi" userId="39de57b9-85c0-4fd1-aaac-8ca2b6560ad0" providerId="ADAL" clId="{E0725D23-625E-498B-87E0-2B1913CF0FE0}" dt="2024-09-08T18:25:50.225" v="6095" actId="6264"/>
          <ac:spMkLst>
            <pc:docMk/>
            <pc:sldMk cId="2820190702" sldId="1254"/>
            <ac:spMk id="10" creationId="{F0BF0332-73DC-1865-B438-3705666CC065}"/>
          </ac:spMkLst>
        </pc:spChg>
        <pc:spChg chg="add del mod">
          <ac:chgData name="Alfred Asterjadhi" userId="39de57b9-85c0-4fd1-aaac-8ca2b6560ad0" providerId="ADAL" clId="{E0725D23-625E-498B-87E0-2B1913CF0FE0}" dt="2024-09-08T18:25:50.225" v="6095" actId="6264"/>
          <ac:spMkLst>
            <pc:docMk/>
            <pc:sldMk cId="2820190702" sldId="1254"/>
            <ac:spMk id="11" creationId="{98516E5D-9DCF-8BB3-DBF8-1147A81ED662}"/>
          </ac:spMkLst>
        </pc:spChg>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pChg chg="mod ord">
          <ac:chgData name="Alfred Asterjadhi" userId="39de57b9-85c0-4fd1-aaac-8ca2b6560ad0" providerId="ADAL" clId="{E0725D23-625E-498B-87E0-2B1913CF0FE0}" dt="2024-09-11T17:07:22.320" v="7891" actId="20577"/>
          <ac:spMkLst>
            <pc:docMk/>
            <pc:sldMk cId="1547302789" sldId="1255"/>
            <ac:spMk id="2" creationId="{F69D7021-D59F-B49A-E32E-18A4891C7D5E}"/>
          </ac:spMkLst>
        </pc:spChg>
        <pc:spChg chg="mod ord">
          <ac:chgData name="Alfred Asterjadhi" userId="39de57b9-85c0-4fd1-aaac-8ca2b6560ad0" providerId="ADAL" clId="{E0725D23-625E-498B-87E0-2B1913CF0FE0}" dt="2024-09-12T22:38:26.388" v="10212" actId="207"/>
          <ac:spMkLst>
            <pc:docMk/>
            <pc:sldMk cId="1547302789" sldId="1255"/>
            <ac:spMk id="3" creationId="{BF0AB706-0204-17B0-0D09-E8B531BA18F2}"/>
          </ac:spMkLst>
        </pc:spChg>
        <pc:spChg chg="mod ord">
          <ac:chgData name="Alfred Asterjadhi" userId="39de57b9-85c0-4fd1-aaac-8ca2b6560ad0" providerId="ADAL" clId="{E0725D23-625E-498B-87E0-2B1913CF0FE0}" dt="2024-09-11T00:06:13.647" v="7289" actId="6264"/>
          <ac:spMkLst>
            <pc:docMk/>
            <pc:sldMk cId="1547302789" sldId="1255"/>
            <ac:spMk id="4" creationId="{A2785D53-2F51-0E10-5420-CAC0A1C6D0A8}"/>
          </ac:spMkLst>
        </pc:spChg>
        <pc:spChg chg="mod ord">
          <ac:chgData name="Alfred Asterjadhi" userId="39de57b9-85c0-4fd1-aaac-8ca2b6560ad0" providerId="ADAL" clId="{E0725D23-625E-498B-87E0-2B1913CF0FE0}" dt="2024-09-11T00:06:13.647" v="7289" actId="6264"/>
          <ac:spMkLst>
            <pc:docMk/>
            <pc:sldMk cId="1547302789" sldId="1255"/>
            <ac:spMk id="5" creationId="{762D66F3-04C7-DF6A-7F82-307851EDBA8B}"/>
          </ac:spMkLst>
        </pc:spChg>
        <pc:spChg chg="mod ord">
          <ac:chgData name="Alfred Asterjadhi" userId="39de57b9-85c0-4fd1-aaac-8ca2b6560ad0" providerId="ADAL" clId="{E0725D23-625E-498B-87E0-2B1913CF0FE0}" dt="2024-09-11T00:06:13.647" v="7289" actId="6264"/>
          <ac:spMkLst>
            <pc:docMk/>
            <pc:sldMk cId="1547302789" sldId="1255"/>
            <ac:spMk id="6" creationId="{F635F079-7FE6-CA9A-2008-E6FCFA8B936A}"/>
          </ac:spMkLst>
        </pc:spChg>
        <pc:spChg chg="add del mod">
          <ac:chgData name="Alfred Asterjadhi" userId="39de57b9-85c0-4fd1-aaac-8ca2b6560ad0" providerId="ADAL" clId="{E0725D23-625E-498B-87E0-2B1913CF0FE0}" dt="2024-09-11T00:06:13.647" v="7289" actId="6264"/>
          <ac:spMkLst>
            <pc:docMk/>
            <pc:sldMk cId="1547302789" sldId="1255"/>
            <ac:spMk id="7" creationId="{75235A57-2DDB-F24B-42E1-D4726E659C77}"/>
          </ac:spMkLst>
        </pc:spChg>
        <pc:spChg chg="add del mod">
          <ac:chgData name="Alfred Asterjadhi" userId="39de57b9-85c0-4fd1-aaac-8ca2b6560ad0" providerId="ADAL" clId="{E0725D23-625E-498B-87E0-2B1913CF0FE0}" dt="2024-09-11T00:06:13.647" v="7289" actId="6264"/>
          <ac:spMkLst>
            <pc:docMk/>
            <pc:sldMk cId="1547302789" sldId="1255"/>
            <ac:spMk id="8" creationId="{96F6496C-F199-B3A6-BC95-B87161F77EEA}"/>
          </ac:spMkLst>
        </pc:spChg>
        <pc:spChg chg="add del mod">
          <ac:chgData name="Alfred Asterjadhi" userId="39de57b9-85c0-4fd1-aaac-8ca2b6560ad0" providerId="ADAL" clId="{E0725D23-625E-498B-87E0-2B1913CF0FE0}" dt="2024-09-11T00:06:13.647" v="7289" actId="6264"/>
          <ac:spMkLst>
            <pc:docMk/>
            <pc:sldMk cId="1547302789" sldId="1255"/>
            <ac:spMk id="9" creationId="{428647DB-7A20-522F-C4C8-40B4D857D774}"/>
          </ac:spMkLst>
        </pc:spChg>
        <pc:spChg chg="add del mod">
          <ac:chgData name="Alfred Asterjadhi" userId="39de57b9-85c0-4fd1-aaac-8ca2b6560ad0" providerId="ADAL" clId="{E0725D23-625E-498B-87E0-2B1913CF0FE0}" dt="2024-09-11T00:06:13.647" v="7289" actId="6264"/>
          <ac:spMkLst>
            <pc:docMk/>
            <pc:sldMk cId="1547302789" sldId="1255"/>
            <ac:spMk id="10" creationId="{7AE3EAC6-6CB8-F4D2-F9D5-FD54B851EBB6}"/>
          </ac:spMkLst>
        </pc:spChg>
        <pc:spChg chg="add del mod">
          <ac:chgData name="Alfred Asterjadhi" userId="39de57b9-85c0-4fd1-aaac-8ca2b6560ad0" providerId="ADAL" clId="{E0725D23-625E-498B-87E0-2B1913CF0FE0}" dt="2024-09-11T00:06:13.647" v="7289" actId="6264"/>
          <ac:spMkLst>
            <pc:docMk/>
            <pc:sldMk cId="1547302789" sldId="1255"/>
            <ac:spMk id="11" creationId="{8D4A639B-3D4D-9B21-D0B9-37557E55005D}"/>
          </ac:spMkLst>
        </pc:spChg>
      </pc:sldChg>
      <pc:sldChg chg="modSp add mod">
        <pc:chgData name="Alfred Asterjadhi" userId="39de57b9-85c0-4fd1-aaac-8ca2b6560ad0" providerId="ADAL" clId="{E0725D23-625E-498B-87E0-2B1913CF0FE0}" dt="2024-09-12T21:19:18.148" v="10165" actId="114"/>
        <pc:sldMkLst>
          <pc:docMk/>
          <pc:sldMk cId="4212050258" sldId="1256"/>
        </pc:sldMkLst>
        <pc:spChg chg="mod">
          <ac:chgData name="Alfred Asterjadhi" userId="39de57b9-85c0-4fd1-aaac-8ca2b6560ad0" providerId="ADAL" clId="{E0725D23-625E-498B-87E0-2B1913CF0FE0}" dt="2024-09-12T20:25:44.141" v="9916" actId="20577"/>
          <ac:spMkLst>
            <pc:docMk/>
            <pc:sldMk cId="4212050258" sldId="1256"/>
            <ac:spMk id="2" creationId="{F8E71A1C-81DF-203F-67AF-C01DC9A16530}"/>
          </ac:spMkLst>
        </pc:spChg>
        <pc:spChg chg="mod">
          <ac:chgData name="Alfred Asterjadhi" userId="39de57b9-85c0-4fd1-aaac-8ca2b6560ad0" providerId="ADAL" clId="{E0725D23-625E-498B-87E0-2B1913CF0FE0}" dt="2024-09-12T21:19:18.148" v="10165" actId="114"/>
          <ac:spMkLst>
            <pc:docMk/>
            <pc:sldMk cId="4212050258" sldId="1256"/>
            <ac:spMk id="3" creationId="{40697212-82EA-064E-CD79-BC33C537E773}"/>
          </ac:spMkLst>
        </pc:spChg>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pChg chg="mod">
          <ac:chgData name="Alfred Asterjadhi" userId="39de57b9-85c0-4fd1-aaac-8ca2b6560ad0" providerId="ADAL" clId="{E0725D23-625E-498B-87E0-2B1913CF0FE0}" dt="2024-09-09T04:24:44.710" v="6328" actId="20577"/>
          <ac:spMkLst>
            <pc:docMk/>
            <pc:sldMk cId="2654279354" sldId="1257"/>
            <ac:spMk id="2" creationId="{F8E71A1C-81DF-203F-67AF-C01DC9A16530}"/>
          </ac:spMkLst>
        </pc:spChg>
        <pc:spChg chg="mod">
          <ac:chgData name="Alfred Asterjadhi" userId="39de57b9-85c0-4fd1-aaac-8ca2b6560ad0" providerId="ADAL" clId="{E0725D23-625E-498B-87E0-2B1913CF0FE0}" dt="2024-09-10T04:31:41.336" v="6805" actId="20577"/>
          <ac:spMkLst>
            <pc:docMk/>
            <pc:sldMk cId="2654279354" sldId="1257"/>
            <ac:spMk id="3" creationId="{40697212-82EA-064E-CD79-BC33C537E773}"/>
          </ac:spMkLst>
        </pc:spChg>
      </pc:sldChg>
      <pc:sldChg chg="modSp add mod">
        <pc:chgData name="Alfred Asterjadhi" userId="39de57b9-85c0-4fd1-aaac-8ca2b6560ad0" providerId="ADAL" clId="{E0725D23-625E-498B-87E0-2B1913CF0FE0}" dt="2024-09-12T19:01:36.303" v="9703" actId="207"/>
        <pc:sldMkLst>
          <pc:docMk/>
          <pc:sldMk cId="1964973028" sldId="1258"/>
        </pc:sldMkLst>
        <pc:spChg chg="mod">
          <ac:chgData name="Alfred Asterjadhi" userId="39de57b9-85c0-4fd1-aaac-8ca2b6560ad0" providerId="ADAL" clId="{E0725D23-625E-498B-87E0-2B1913CF0FE0}" dt="2024-09-11T00:00:20.630" v="7144" actId="20577"/>
          <ac:spMkLst>
            <pc:docMk/>
            <pc:sldMk cId="1964973028" sldId="1258"/>
            <ac:spMk id="2" creationId="{F69D7021-D59F-B49A-E32E-18A4891C7D5E}"/>
          </ac:spMkLst>
        </pc:spChg>
        <pc:spChg chg="mod">
          <ac:chgData name="Alfred Asterjadhi" userId="39de57b9-85c0-4fd1-aaac-8ca2b6560ad0" providerId="ADAL" clId="{E0725D23-625E-498B-87E0-2B1913CF0FE0}" dt="2024-09-12T19:01:36.303" v="9703" actId="207"/>
          <ac:spMkLst>
            <pc:docMk/>
            <pc:sldMk cId="1964973028" sldId="1258"/>
            <ac:spMk id="3" creationId="{BF0AB706-0204-17B0-0D09-E8B531BA18F2}"/>
          </ac:spMkLst>
        </pc:spChg>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pChg chg="mod ord">
          <ac:chgData name="Alfred Asterjadhi" userId="39de57b9-85c0-4fd1-aaac-8ca2b6560ad0" providerId="ADAL" clId="{E0725D23-625E-498B-87E0-2B1913CF0FE0}" dt="2024-09-12T20:25:51.614" v="9920" actId="20577"/>
          <ac:spMkLst>
            <pc:docMk/>
            <pc:sldMk cId="665139246" sldId="1259"/>
            <ac:spMk id="2" creationId="{F8E71A1C-81DF-203F-67AF-C01DC9A16530}"/>
          </ac:spMkLst>
        </pc:spChg>
        <pc:spChg chg="del mod">
          <ac:chgData name="Alfred Asterjadhi" userId="39de57b9-85c0-4fd1-aaac-8ca2b6560ad0" providerId="ADAL" clId="{E0725D23-625E-498B-87E0-2B1913CF0FE0}" dt="2024-09-11T01:20:44.172" v="7348" actId="6264"/>
          <ac:spMkLst>
            <pc:docMk/>
            <pc:sldMk cId="665139246" sldId="1259"/>
            <ac:spMk id="3" creationId="{40697212-82EA-064E-CD79-BC33C537E773}"/>
          </ac:spMkLst>
        </pc:spChg>
        <pc:spChg chg="mod ord">
          <ac:chgData name="Alfred Asterjadhi" userId="39de57b9-85c0-4fd1-aaac-8ca2b6560ad0" providerId="ADAL" clId="{E0725D23-625E-498B-87E0-2B1913CF0FE0}" dt="2024-09-11T01:20:44.172" v="7348" actId="6264"/>
          <ac:spMkLst>
            <pc:docMk/>
            <pc:sldMk cId="665139246" sldId="1259"/>
            <ac:spMk id="4" creationId="{DD8FF0D1-5170-F460-0D0C-0D0218E56DD9}"/>
          </ac:spMkLst>
        </pc:spChg>
        <pc:spChg chg="mod ord">
          <ac:chgData name="Alfred Asterjadhi" userId="39de57b9-85c0-4fd1-aaac-8ca2b6560ad0" providerId="ADAL" clId="{E0725D23-625E-498B-87E0-2B1913CF0FE0}" dt="2024-09-11T01:20:44.172" v="7348" actId="6264"/>
          <ac:spMkLst>
            <pc:docMk/>
            <pc:sldMk cId="665139246" sldId="1259"/>
            <ac:spMk id="5" creationId="{49F7A257-BA14-6A71-A708-FC314AC13338}"/>
          </ac:spMkLst>
        </pc:spChg>
        <pc:spChg chg="mod ord">
          <ac:chgData name="Alfred Asterjadhi" userId="39de57b9-85c0-4fd1-aaac-8ca2b6560ad0" providerId="ADAL" clId="{E0725D23-625E-498B-87E0-2B1913CF0FE0}" dt="2024-09-11T01:20:44.172" v="7348" actId="6264"/>
          <ac:spMkLst>
            <pc:docMk/>
            <pc:sldMk cId="665139246" sldId="1259"/>
            <ac:spMk id="6" creationId="{4EB342EC-1064-B54C-3913-1CB14EF0C552}"/>
          </ac:spMkLst>
        </pc:spChg>
        <pc:spChg chg="add del mod">
          <ac:chgData name="Alfred Asterjadhi" userId="39de57b9-85c0-4fd1-aaac-8ca2b6560ad0" providerId="ADAL" clId="{E0725D23-625E-498B-87E0-2B1913CF0FE0}" dt="2024-09-11T01:20:44.172" v="7348" actId="6264"/>
          <ac:spMkLst>
            <pc:docMk/>
            <pc:sldMk cId="665139246" sldId="1259"/>
            <ac:spMk id="7" creationId="{46167AEE-4417-9BEE-0762-D25FA0A9C82C}"/>
          </ac:spMkLst>
        </pc:spChg>
        <pc:spChg chg="add del mod">
          <ac:chgData name="Alfred Asterjadhi" userId="39de57b9-85c0-4fd1-aaac-8ca2b6560ad0" providerId="ADAL" clId="{E0725D23-625E-498B-87E0-2B1913CF0FE0}" dt="2024-09-11T01:20:44.172" v="7348" actId="6264"/>
          <ac:spMkLst>
            <pc:docMk/>
            <pc:sldMk cId="665139246" sldId="1259"/>
            <ac:spMk id="8" creationId="{4902B3D7-4CC7-5B71-FCF7-27957A30B35F}"/>
          </ac:spMkLst>
        </pc:spChg>
        <pc:spChg chg="add del mod">
          <ac:chgData name="Alfred Asterjadhi" userId="39de57b9-85c0-4fd1-aaac-8ca2b6560ad0" providerId="ADAL" clId="{E0725D23-625E-498B-87E0-2B1913CF0FE0}" dt="2024-09-11T01:20:44.172" v="7348" actId="6264"/>
          <ac:spMkLst>
            <pc:docMk/>
            <pc:sldMk cId="665139246" sldId="1259"/>
            <ac:spMk id="9" creationId="{84F91DE6-80AA-C0B0-9F0A-8D53E13B6BF6}"/>
          </ac:spMkLst>
        </pc:spChg>
        <pc:spChg chg="add del mod">
          <ac:chgData name="Alfred Asterjadhi" userId="39de57b9-85c0-4fd1-aaac-8ca2b6560ad0" providerId="ADAL" clId="{E0725D23-625E-498B-87E0-2B1913CF0FE0}" dt="2024-09-11T01:20:44.172" v="7348" actId="6264"/>
          <ac:spMkLst>
            <pc:docMk/>
            <pc:sldMk cId="665139246" sldId="1259"/>
            <ac:spMk id="10" creationId="{A37028E6-8636-A64B-C19C-E307E2850180}"/>
          </ac:spMkLst>
        </pc:spChg>
        <pc:spChg chg="add mod ord">
          <ac:chgData name="Alfred Asterjadhi" userId="39de57b9-85c0-4fd1-aaac-8ca2b6560ad0" providerId="ADAL" clId="{E0725D23-625E-498B-87E0-2B1913CF0FE0}" dt="2024-09-11T01:20:44.172" v="7348" actId="6264"/>
          <ac:spMkLst>
            <pc:docMk/>
            <pc:sldMk cId="665139246" sldId="1259"/>
            <ac:spMk id="11" creationId="{837B48D5-A208-67CA-8105-F6C3188B071B}"/>
          </ac:spMkLst>
        </pc:spChg>
      </pc:sldChg>
      <pc:sldChg chg="addSp modSp add mod">
        <pc:chgData name="Alfred Asterjadhi" userId="39de57b9-85c0-4fd1-aaac-8ca2b6560ad0" providerId="ADAL" clId="{E0725D23-625E-498B-87E0-2B1913CF0FE0}" dt="2024-09-11T19:39:23.563" v="8268" actId="207"/>
        <pc:sldMkLst>
          <pc:docMk/>
          <pc:sldMk cId="2287328178" sldId="1260"/>
        </pc:sldMkLst>
        <pc:spChg chg="mod">
          <ac:chgData name="Alfred Asterjadhi" userId="39de57b9-85c0-4fd1-aaac-8ca2b6560ad0" providerId="ADAL" clId="{E0725D23-625E-498B-87E0-2B1913CF0FE0}" dt="2024-09-11T16:56:16.597" v="7657" actId="20577"/>
          <ac:spMkLst>
            <pc:docMk/>
            <pc:sldMk cId="2287328178" sldId="1260"/>
            <ac:spMk id="2" creationId="{F8E71A1C-81DF-203F-67AF-C01DC9A16530}"/>
          </ac:spMkLst>
        </pc:spChg>
        <pc:spChg chg="mod">
          <ac:chgData name="Alfred Asterjadhi" userId="39de57b9-85c0-4fd1-aaac-8ca2b6560ad0" providerId="ADAL" clId="{E0725D23-625E-498B-87E0-2B1913CF0FE0}" dt="2024-09-11T19:39:23.563" v="8268" actId="207"/>
          <ac:spMkLst>
            <pc:docMk/>
            <pc:sldMk cId="2287328178" sldId="1260"/>
            <ac:spMk id="3" creationId="{40697212-82EA-064E-CD79-BC33C537E773}"/>
          </ac:spMkLst>
        </pc:spChg>
        <pc:spChg chg="add">
          <ac:chgData name="Alfred Asterjadhi" userId="39de57b9-85c0-4fd1-aaac-8ca2b6560ad0" providerId="ADAL" clId="{E0725D23-625E-498B-87E0-2B1913CF0FE0}" dt="2024-09-11T16:51:06.687" v="7539"/>
          <ac:spMkLst>
            <pc:docMk/>
            <pc:sldMk cId="2287328178" sldId="1260"/>
            <ac:spMk id="7" creationId="{F51446F4-74D1-5C3F-CFCD-49CB063FD7A3}"/>
          </ac:spMkLst>
        </pc:spChg>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pChg chg="mod ord">
          <ac:chgData name="Alfred Asterjadhi" userId="39de57b9-85c0-4fd1-aaac-8ca2b6560ad0" providerId="ADAL" clId="{E0725D23-625E-498B-87E0-2B1913CF0FE0}" dt="2024-09-11T17:09:26.095" v="7988" actId="20577"/>
          <ac:spMkLst>
            <pc:docMk/>
            <pc:sldMk cId="2448230270" sldId="1261"/>
            <ac:spMk id="2" creationId="{F69D7021-D59F-B49A-E32E-18A4891C7D5E}"/>
          </ac:spMkLst>
        </pc:spChg>
        <pc:spChg chg="mod ord">
          <ac:chgData name="Alfred Asterjadhi" userId="39de57b9-85c0-4fd1-aaac-8ca2b6560ad0" providerId="ADAL" clId="{E0725D23-625E-498B-87E0-2B1913CF0FE0}" dt="2024-09-12T21:26:40.352" v="10201" actId="20577"/>
          <ac:spMkLst>
            <pc:docMk/>
            <pc:sldMk cId="2448230270" sldId="1261"/>
            <ac:spMk id="3" creationId="{BF0AB706-0204-17B0-0D09-E8B531BA18F2}"/>
          </ac:spMkLst>
        </pc:spChg>
        <pc:spChg chg="mod ord">
          <ac:chgData name="Alfred Asterjadhi" userId="39de57b9-85c0-4fd1-aaac-8ca2b6560ad0" providerId="ADAL" clId="{E0725D23-625E-498B-87E0-2B1913CF0FE0}" dt="2024-09-11T00:07:55.688" v="7322" actId="6264"/>
          <ac:spMkLst>
            <pc:docMk/>
            <pc:sldMk cId="2448230270" sldId="1261"/>
            <ac:spMk id="4" creationId="{A2785D53-2F51-0E10-5420-CAC0A1C6D0A8}"/>
          </ac:spMkLst>
        </pc:spChg>
        <pc:spChg chg="mod ord">
          <ac:chgData name="Alfred Asterjadhi" userId="39de57b9-85c0-4fd1-aaac-8ca2b6560ad0" providerId="ADAL" clId="{E0725D23-625E-498B-87E0-2B1913CF0FE0}" dt="2024-09-11T00:07:55.688" v="7322" actId="6264"/>
          <ac:spMkLst>
            <pc:docMk/>
            <pc:sldMk cId="2448230270" sldId="1261"/>
            <ac:spMk id="5" creationId="{762D66F3-04C7-DF6A-7F82-307851EDBA8B}"/>
          </ac:spMkLst>
        </pc:spChg>
        <pc:spChg chg="mod ord">
          <ac:chgData name="Alfred Asterjadhi" userId="39de57b9-85c0-4fd1-aaac-8ca2b6560ad0" providerId="ADAL" clId="{E0725D23-625E-498B-87E0-2B1913CF0FE0}" dt="2024-09-11T00:07:55.688" v="7322" actId="6264"/>
          <ac:spMkLst>
            <pc:docMk/>
            <pc:sldMk cId="2448230270" sldId="1261"/>
            <ac:spMk id="6" creationId="{F635F079-7FE6-CA9A-2008-E6FCFA8B936A}"/>
          </ac:spMkLst>
        </pc:spChg>
        <pc:spChg chg="add del mod">
          <ac:chgData name="Alfred Asterjadhi" userId="39de57b9-85c0-4fd1-aaac-8ca2b6560ad0" providerId="ADAL" clId="{E0725D23-625E-498B-87E0-2B1913CF0FE0}" dt="2024-09-11T00:07:55.688" v="7322" actId="6264"/>
          <ac:spMkLst>
            <pc:docMk/>
            <pc:sldMk cId="2448230270" sldId="1261"/>
            <ac:spMk id="7" creationId="{852E1538-AC7B-07B9-18CD-DE619EB26630}"/>
          </ac:spMkLst>
        </pc:spChg>
        <pc:spChg chg="add">
          <ac:chgData name="Alfred Asterjadhi" userId="39de57b9-85c0-4fd1-aaac-8ca2b6560ad0" providerId="ADAL" clId="{E0725D23-625E-498B-87E0-2B1913CF0FE0}" dt="2024-09-11T23:51:38.879" v="9028"/>
          <ac:spMkLst>
            <pc:docMk/>
            <pc:sldMk cId="2448230270" sldId="1261"/>
            <ac:spMk id="7" creationId="{A60CB662-9600-D97A-EEF1-F05F28C8E313}"/>
          </ac:spMkLst>
        </pc:spChg>
        <pc:spChg chg="add del mod">
          <ac:chgData name="Alfred Asterjadhi" userId="39de57b9-85c0-4fd1-aaac-8ca2b6560ad0" providerId="ADAL" clId="{E0725D23-625E-498B-87E0-2B1913CF0FE0}" dt="2024-09-11T00:07:55.688" v="7322" actId="6264"/>
          <ac:spMkLst>
            <pc:docMk/>
            <pc:sldMk cId="2448230270" sldId="1261"/>
            <ac:spMk id="8" creationId="{70087FC6-1109-F5A7-63B1-26A3194D8074}"/>
          </ac:spMkLst>
        </pc:spChg>
        <pc:spChg chg="add del mod">
          <ac:chgData name="Alfred Asterjadhi" userId="39de57b9-85c0-4fd1-aaac-8ca2b6560ad0" providerId="ADAL" clId="{E0725D23-625E-498B-87E0-2B1913CF0FE0}" dt="2024-09-11T00:07:55.688" v="7322" actId="6264"/>
          <ac:spMkLst>
            <pc:docMk/>
            <pc:sldMk cId="2448230270" sldId="1261"/>
            <ac:spMk id="9" creationId="{8A43E9EC-9211-FF93-9E03-AFFA236F7812}"/>
          </ac:spMkLst>
        </pc:spChg>
        <pc:spChg chg="add del mod">
          <ac:chgData name="Alfred Asterjadhi" userId="39de57b9-85c0-4fd1-aaac-8ca2b6560ad0" providerId="ADAL" clId="{E0725D23-625E-498B-87E0-2B1913CF0FE0}" dt="2024-09-11T00:07:55.688" v="7322" actId="6264"/>
          <ac:spMkLst>
            <pc:docMk/>
            <pc:sldMk cId="2448230270" sldId="1261"/>
            <ac:spMk id="10" creationId="{3CEAAADF-55EC-9800-BC92-75B2CEACE0FA}"/>
          </ac:spMkLst>
        </pc:spChg>
        <pc:spChg chg="add del mod">
          <ac:chgData name="Alfred Asterjadhi" userId="39de57b9-85c0-4fd1-aaac-8ca2b6560ad0" providerId="ADAL" clId="{E0725D23-625E-498B-87E0-2B1913CF0FE0}" dt="2024-09-11T00:07:55.688" v="7322" actId="6264"/>
          <ac:spMkLst>
            <pc:docMk/>
            <pc:sldMk cId="2448230270" sldId="1261"/>
            <ac:spMk id="11" creationId="{071BD730-9F3D-2E36-A2E0-E3566C7ABD18}"/>
          </ac:spMkLst>
        </pc:spChg>
      </pc:sldChg>
      <pc:sldChg chg="modSp add del mod">
        <pc:chgData name="Alfred Asterjadhi" userId="39de57b9-85c0-4fd1-aaac-8ca2b6560ad0" providerId="ADAL" clId="{E0725D23-625E-498B-87E0-2B1913CF0FE0}" dt="2024-09-11T01:45:32.403" v="7417" actId="47"/>
        <pc:sldMkLst>
          <pc:docMk/>
          <pc:sldMk cId="235461544" sldId="1262"/>
        </pc:sldMkLst>
        <pc:spChg chg="mod">
          <ac:chgData name="Alfred Asterjadhi" userId="39de57b9-85c0-4fd1-aaac-8ca2b6560ad0" providerId="ADAL" clId="{E0725D23-625E-498B-87E0-2B1913CF0FE0}" dt="2024-09-11T01:45:28.063" v="7416" actId="21"/>
          <ac:spMkLst>
            <pc:docMk/>
            <pc:sldMk cId="235461544" sldId="1262"/>
            <ac:spMk id="3" creationId="{DFB0BA47-D7B6-4F95-932E-A7AA615BC440}"/>
          </ac:spMkLst>
        </pc:spChg>
      </pc:sldChg>
      <pc:sldChg chg="addSp delSp modSp new mod chgLayout">
        <pc:chgData name="Alfred Asterjadhi" userId="39de57b9-85c0-4fd1-aaac-8ca2b6560ad0" providerId="ADAL" clId="{E0725D23-625E-498B-87E0-2B1913CF0FE0}" dt="2024-09-11T23:04:12.972" v="8581"/>
        <pc:sldMkLst>
          <pc:docMk/>
          <pc:sldMk cId="4237383730" sldId="1262"/>
        </pc:sldMkLst>
        <pc:spChg chg="mod ord">
          <ac:chgData name="Alfred Asterjadhi" userId="39de57b9-85c0-4fd1-aaac-8ca2b6560ad0" providerId="ADAL" clId="{E0725D23-625E-498B-87E0-2B1913CF0FE0}" dt="2024-09-11T20:08:56.997" v="8388" actId="6264"/>
          <ac:spMkLst>
            <pc:docMk/>
            <pc:sldMk cId="4237383730" sldId="1262"/>
            <ac:spMk id="2" creationId="{9FEB6E60-ED62-1404-8037-14C8F1F03AC3}"/>
          </ac:spMkLst>
        </pc:spChg>
        <pc:spChg chg="mod ord">
          <ac:chgData name="Alfred Asterjadhi" userId="39de57b9-85c0-4fd1-aaac-8ca2b6560ad0" providerId="ADAL" clId="{E0725D23-625E-498B-87E0-2B1913CF0FE0}" dt="2024-09-11T23:04:12.972" v="8581"/>
          <ac:spMkLst>
            <pc:docMk/>
            <pc:sldMk cId="4237383730" sldId="1262"/>
            <ac:spMk id="3" creationId="{6C8FEA60-D54C-DF96-7E03-385835E29369}"/>
          </ac:spMkLst>
        </pc:spChg>
        <pc:spChg chg="mod ord">
          <ac:chgData name="Alfred Asterjadhi" userId="39de57b9-85c0-4fd1-aaac-8ca2b6560ad0" providerId="ADAL" clId="{E0725D23-625E-498B-87E0-2B1913CF0FE0}" dt="2024-09-11T20:08:56.997" v="8388" actId="6264"/>
          <ac:spMkLst>
            <pc:docMk/>
            <pc:sldMk cId="4237383730" sldId="1262"/>
            <ac:spMk id="4" creationId="{4B52D2E8-6379-899E-C1AB-1CFF52A72AE9}"/>
          </ac:spMkLst>
        </pc:spChg>
        <pc:spChg chg="mod ord">
          <ac:chgData name="Alfred Asterjadhi" userId="39de57b9-85c0-4fd1-aaac-8ca2b6560ad0" providerId="ADAL" clId="{E0725D23-625E-498B-87E0-2B1913CF0FE0}" dt="2024-09-11T20:08:56.997" v="8388" actId="6264"/>
          <ac:spMkLst>
            <pc:docMk/>
            <pc:sldMk cId="4237383730" sldId="1262"/>
            <ac:spMk id="5" creationId="{6CC33941-09A1-B68A-7CA1-E30DFA3D0931}"/>
          </ac:spMkLst>
        </pc:spChg>
        <pc:spChg chg="mod ord">
          <ac:chgData name="Alfred Asterjadhi" userId="39de57b9-85c0-4fd1-aaac-8ca2b6560ad0" providerId="ADAL" clId="{E0725D23-625E-498B-87E0-2B1913CF0FE0}" dt="2024-09-11T20:08:56.997" v="8388" actId="6264"/>
          <ac:spMkLst>
            <pc:docMk/>
            <pc:sldMk cId="4237383730" sldId="1262"/>
            <ac:spMk id="6" creationId="{31A89C8D-F738-96CC-4CC7-CDAF73E8D1A1}"/>
          </ac:spMkLst>
        </pc:spChg>
        <pc:spChg chg="add del mod">
          <ac:chgData name="Alfred Asterjadhi" userId="39de57b9-85c0-4fd1-aaac-8ca2b6560ad0" providerId="ADAL" clId="{E0725D23-625E-498B-87E0-2B1913CF0FE0}" dt="2024-09-11T20:08:56.997" v="8388" actId="6264"/>
          <ac:spMkLst>
            <pc:docMk/>
            <pc:sldMk cId="4237383730" sldId="1262"/>
            <ac:spMk id="7" creationId="{E439425C-C115-181B-FF00-06AF46E4E4D7}"/>
          </ac:spMkLst>
        </pc:spChg>
        <pc:spChg chg="add del mod">
          <ac:chgData name="Alfred Asterjadhi" userId="39de57b9-85c0-4fd1-aaac-8ca2b6560ad0" providerId="ADAL" clId="{E0725D23-625E-498B-87E0-2B1913CF0FE0}" dt="2024-09-11T20:08:56.997" v="8388" actId="6264"/>
          <ac:spMkLst>
            <pc:docMk/>
            <pc:sldMk cId="4237383730" sldId="1262"/>
            <ac:spMk id="8" creationId="{99FA7741-CFF8-E2B2-55F2-9AD2C9310DC9}"/>
          </ac:spMkLst>
        </pc:spChg>
        <pc:spChg chg="add del mod">
          <ac:chgData name="Alfred Asterjadhi" userId="39de57b9-85c0-4fd1-aaac-8ca2b6560ad0" providerId="ADAL" clId="{E0725D23-625E-498B-87E0-2B1913CF0FE0}" dt="2024-09-11T20:08:56.997" v="8388" actId="6264"/>
          <ac:spMkLst>
            <pc:docMk/>
            <pc:sldMk cId="4237383730" sldId="1262"/>
            <ac:spMk id="9" creationId="{ACE5E12B-9870-69DB-84BF-B10CFAF88133}"/>
          </ac:spMkLst>
        </pc:spChg>
        <pc:spChg chg="add del mod">
          <ac:chgData name="Alfred Asterjadhi" userId="39de57b9-85c0-4fd1-aaac-8ca2b6560ad0" providerId="ADAL" clId="{E0725D23-625E-498B-87E0-2B1913CF0FE0}" dt="2024-09-11T20:08:56.997" v="8388" actId="6264"/>
          <ac:spMkLst>
            <pc:docMk/>
            <pc:sldMk cId="4237383730" sldId="1262"/>
            <ac:spMk id="10" creationId="{05F23510-9061-6118-9953-878664A390EC}"/>
          </ac:spMkLst>
        </pc:spChg>
        <pc:spChg chg="add del mod">
          <ac:chgData name="Alfred Asterjadhi" userId="39de57b9-85c0-4fd1-aaac-8ca2b6560ad0" providerId="ADAL" clId="{E0725D23-625E-498B-87E0-2B1913CF0FE0}" dt="2024-09-11T20:08:56.997" v="8388" actId="6264"/>
          <ac:spMkLst>
            <pc:docMk/>
            <pc:sldMk cId="4237383730" sldId="1262"/>
            <ac:spMk id="11" creationId="{5A7DA14B-47FA-4C35-6F42-0922725AD37E}"/>
          </ac:spMkLst>
        </pc:spChg>
      </pc:sldChg>
      <pc:sldChg chg="modSp new mod">
        <pc:chgData name="Alfred Asterjadhi" userId="39de57b9-85c0-4fd1-aaac-8ca2b6560ad0" providerId="ADAL" clId="{E0725D23-625E-498B-87E0-2B1913CF0FE0}" dt="2024-09-12T20:06:49.560" v="9819" actId="113"/>
        <pc:sldMkLst>
          <pc:docMk/>
          <pc:sldMk cId="1579500198" sldId="1263"/>
        </pc:sldMkLst>
        <pc:spChg chg="mod">
          <ac:chgData name="Alfred Asterjadhi" userId="39de57b9-85c0-4fd1-aaac-8ca2b6560ad0" providerId="ADAL" clId="{E0725D23-625E-498B-87E0-2B1913CF0FE0}" dt="2024-09-11T23:54:45.742" v="9081" actId="20577"/>
          <ac:spMkLst>
            <pc:docMk/>
            <pc:sldMk cId="1579500198" sldId="1263"/>
            <ac:spMk id="2" creationId="{83FBAACF-5859-61A3-E373-956BF9DB7985}"/>
          </ac:spMkLst>
        </pc:spChg>
        <pc:spChg chg="mod">
          <ac:chgData name="Alfred Asterjadhi" userId="39de57b9-85c0-4fd1-aaac-8ca2b6560ad0" providerId="ADAL" clId="{E0725D23-625E-498B-87E0-2B1913CF0FE0}" dt="2024-09-12T20:06:49.560" v="9819" actId="113"/>
          <ac:spMkLst>
            <pc:docMk/>
            <pc:sldMk cId="1579500198" sldId="1263"/>
            <ac:spMk id="3" creationId="{8F8A38C6-55CD-64E3-03E5-F821D75507B4}"/>
          </ac:spMkLst>
        </pc:spChg>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pChg chg="mod ord">
          <ac:chgData name="Alfred Asterjadhi" userId="39de57b9-85c0-4fd1-aaac-8ca2b6560ad0" providerId="ADAL" clId="{E0725D23-625E-498B-87E0-2B1913CF0FE0}" dt="2024-09-11T23:34:11.299" v="8852" actId="6264"/>
          <ac:spMkLst>
            <pc:docMk/>
            <pc:sldMk cId="3886809845" sldId="1264"/>
            <ac:spMk id="2" creationId="{EE26A93C-CC39-E63C-61A3-E9BEDD92B9F0}"/>
          </ac:spMkLst>
        </pc:spChg>
        <pc:spChg chg="mod ord">
          <ac:chgData name="Alfred Asterjadhi" userId="39de57b9-85c0-4fd1-aaac-8ca2b6560ad0" providerId="ADAL" clId="{E0725D23-625E-498B-87E0-2B1913CF0FE0}" dt="2024-09-12T03:53:03.613" v="9433" actId="20577"/>
          <ac:spMkLst>
            <pc:docMk/>
            <pc:sldMk cId="3886809845" sldId="1264"/>
            <ac:spMk id="3" creationId="{778B3E14-9600-AF2A-B5EA-96D1F606E637}"/>
          </ac:spMkLst>
        </pc:spChg>
        <pc:spChg chg="mod ord">
          <ac:chgData name="Alfred Asterjadhi" userId="39de57b9-85c0-4fd1-aaac-8ca2b6560ad0" providerId="ADAL" clId="{E0725D23-625E-498B-87E0-2B1913CF0FE0}" dt="2024-09-11T23:34:11.299" v="8852" actId="6264"/>
          <ac:spMkLst>
            <pc:docMk/>
            <pc:sldMk cId="3886809845" sldId="1264"/>
            <ac:spMk id="4" creationId="{357DA7DF-0B4A-A609-B3F0-BD2A0651E14A}"/>
          </ac:spMkLst>
        </pc:spChg>
        <pc:spChg chg="mod ord">
          <ac:chgData name="Alfred Asterjadhi" userId="39de57b9-85c0-4fd1-aaac-8ca2b6560ad0" providerId="ADAL" clId="{E0725D23-625E-498B-87E0-2B1913CF0FE0}" dt="2024-09-11T23:34:11.299" v="8852" actId="6264"/>
          <ac:spMkLst>
            <pc:docMk/>
            <pc:sldMk cId="3886809845" sldId="1264"/>
            <ac:spMk id="5" creationId="{B70E26C7-B636-7215-4608-F639EF9F2546}"/>
          </ac:spMkLst>
        </pc:spChg>
        <pc:spChg chg="mod ord">
          <ac:chgData name="Alfred Asterjadhi" userId="39de57b9-85c0-4fd1-aaac-8ca2b6560ad0" providerId="ADAL" clId="{E0725D23-625E-498B-87E0-2B1913CF0FE0}" dt="2024-09-11T23:34:11.299" v="8852" actId="6264"/>
          <ac:spMkLst>
            <pc:docMk/>
            <pc:sldMk cId="3886809845" sldId="1264"/>
            <ac:spMk id="6" creationId="{DAB610B4-6E76-DEA7-F2E1-FE46E53BD651}"/>
          </ac:spMkLst>
        </pc:spChg>
        <pc:spChg chg="add del mod">
          <ac:chgData name="Alfred Asterjadhi" userId="39de57b9-85c0-4fd1-aaac-8ca2b6560ad0" providerId="ADAL" clId="{E0725D23-625E-498B-87E0-2B1913CF0FE0}" dt="2024-09-11T23:33:55.267" v="8847" actId="6264"/>
          <ac:spMkLst>
            <pc:docMk/>
            <pc:sldMk cId="3886809845" sldId="1264"/>
            <ac:spMk id="7" creationId="{D91C6181-6592-304F-AF55-CEC9B2756B9E}"/>
          </ac:spMkLst>
        </pc:spChg>
        <pc:spChg chg="add del mod">
          <ac:chgData name="Alfred Asterjadhi" userId="39de57b9-85c0-4fd1-aaac-8ca2b6560ad0" providerId="ADAL" clId="{E0725D23-625E-498B-87E0-2B1913CF0FE0}" dt="2024-09-11T23:33:55.267" v="8847" actId="6264"/>
          <ac:spMkLst>
            <pc:docMk/>
            <pc:sldMk cId="3886809845" sldId="1264"/>
            <ac:spMk id="8" creationId="{57A52D89-9F4B-22D2-79C3-6A33E5CCF6C7}"/>
          </ac:spMkLst>
        </pc:spChg>
        <pc:spChg chg="add del mod">
          <ac:chgData name="Alfred Asterjadhi" userId="39de57b9-85c0-4fd1-aaac-8ca2b6560ad0" providerId="ADAL" clId="{E0725D23-625E-498B-87E0-2B1913CF0FE0}" dt="2024-09-11T23:33:55.267" v="8847" actId="6264"/>
          <ac:spMkLst>
            <pc:docMk/>
            <pc:sldMk cId="3886809845" sldId="1264"/>
            <ac:spMk id="9" creationId="{6E943ADC-B222-42E9-527D-E308E0C1D822}"/>
          </ac:spMkLst>
        </pc:spChg>
        <pc:spChg chg="add del mod">
          <ac:chgData name="Alfred Asterjadhi" userId="39de57b9-85c0-4fd1-aaac-8ca2b6560ad0" providerId="ADAL" clId="{E0725D23-625E-498B-87E0-2B1913CF0FE0}" dt="2024-09-11T23:33:55.267" v="8847" actId="6264"/>
          <ac:spMkLst>
            <pc:docMk/>
            <pc:sldMk cId="3886809845" sldId="1264"/>
            <ac:spMk id="10" creationId="{657C31AA-85A9-F180-917F-52DEC5556C6A}"/>
          </ac:spMkLst>
        </pc:spChg>
        <pc:spChg chg="add del mod">
          <ac:chgData name="Alfred Asterjadhi" userId="39de57b9-85c0-4fd1-aaac-8ca2b6560ad0" providerId="ADAL" clId="{E0725D23-625E-498B-87E0-2B1913CF0FE0}" dt="2024-09-11T23:33:55.267" v="8847" actId="6264"/>
          <ac:spMkLst>
            <pc:docMk/>
            <pc:sldMk cId="3886809845" sldId="1264"/>
            <ac:spMk id="11" creationId="{984DBD0D-25E1-E30F-B54C-BB5978DF2305}"/>
          </ac:spMkLst>
        </pc:spChg>
        <pc:spChg chg="add del mod">
          <ac:chgData name="Alfred Asterjadhi" userId="39de57b9-85c0-4fd1-aaac-8ca2b6560ad0" providerId="ADAL" clId="{E0725D23-625E-498B-87E0-2B1913CF0FE0}" dt="2024-09-11T23:34:11.299" v="8852" actId="6264"/>
          <ac:spMkLst>
            <pc:docMk/>
            <pc:sldMk cId="3886809845" sldId="1264"/>
            <ac:spMk id="12" creationId="{6E413405-450C-2A5B-DDB6-0A64A6346C63}"/>
          </ac:spMkLst>
        </pc:spChg>
        <pc:spChg chg="add del mod">
          <ac:chgData name="Alfred Asterjadhi" userId="39de57b9-85c0-4fd1-aaac-8ca2b6560ad0" providerId="ADAL" clId="{E0725D23-625E-498B-87E0-2B1913CF0FE0}" dt="2024-09-11T23:34:11.299" v="8852" actId="6264"/>
          <ac:spMkLst>
            <pc:docMk/>
            <pc:sldMk cId="3886809845" sldId="1264"/>
            <ac:spMk id="13" creationId="{2F63411C-7D55-EF53-178A-0AC3E4E9649B}"/>
          </ac:spMkLst>
        </pc:spChg>
        <pc:spChg chg="add del mod">
          <ac:chgData name="Alfred Asterjadhi" userId="39de57b9-85c0-4fd1-aaac-8ca2b6560ad0" providerId="ADAL" clId="{E0725D23-625E-498B-87E0-2B1913CF0FE0}" dt="2024-09-11T23:34:11.299" v="8852" actId="6264"/>
          <ac:spMkLst>
            <pc:docMk/>
            <pc:sldMk cId="3886809845" sldId="1264"/>
            <ac:spMk id="14" creationId="{9277EE2B-45CB-43D6-1FEF-9092D1B9CA37}"/>
          </ac:spMkLst>
        </pc:spChg>
        <pc:spChg chg="add del mod">
          <ac:chgData name="Alfred Asterjadhi" userId="39de57b9-85c0-4fd1-aaac-8ca2b6560ad0" providerId="ADAL" clId="{E0725D23-625E-498B-87E0-2B1913CF0FE0}" dt="2024-09-11T23:34:11.299" v="8852" actId="6264"/>
          <ac:spMkLst>
            <pc:docMk/>
            <pc:sldMk cId="3886809845" sldId="1264"/>
            <ac:spMk id="15" creationId="{8664CDA3-29E8-CECC-8EC9-E0E8D4F6C853}"/>
          </ac:spMkLst>
        </pc:spChg>
        <pc:spChg chg="add del mod">
          <ac:chgData name="Alfred Asterjadhi" userId="39de57b9-85c0-4fd1-aaac-8ca2b6560ad0" providerId="ADAL" clId="{E0725D23-625E-498B-87E0-2B1913CF0FE0}" dt="2024-09-11T23:34:11.299" v="8852" actId="6264"/>
          <ac:spMkLst>
            <pc:docMk/>
            <pc:sldMk cId="3886809845" sldId="1264"/>
            <ac:spMk id="16" creationId="{92D16E21-1FB6-AA47-F10C-9112013428D0}"/>
          </ac:spMkLst>
        </pc:spChg>
      </pc:sldChg>
      <pc:sldChg chg="modSp add mod">
        <pc:chgData name="Alfred Asterjadhi" userId="39de57b9-85c0-4fd1-aaac-8ca2b6560ad0" providerId="ADAL" clId="{E0725D23-625E-498B-87E0-2B1913CF0FE0}" dt="2024-09-12T22:38:53.881" v="10213" actId="20577"/>
        <pc:sldMkLst>
          <pc:docMk/>
          <pc:sldMk cId="3657173588" sldId="1265"/>
        </pc:sldMkLst>
        <pc:spChg chg="mod">
          <ac:chgData name="Alfred Asterjadhi" userId="39de57b9-85c0-4fd1-aaac-8ca2b6560ad0" providerId="ADAL" clId="{E0725D23-625E-498B-87E0-2B1913CF0FE0}" dt="2024-09-12T17:48:14.103" v="9461" actId="20577"/>
          <ac:spMkLst>
            <pc:docMk/>
            <pc:sldMk cId="3657173588" sldId="1265"/>
            <ac:spMk id="2" creationId="{F69D7021-D59F-B49A-E32E-18A4891C7D5E}"/>
          </ac:spMkLst>
        </pc:spChg>
        <pc:spChg chg="mod">
          <ac:chgData name="Alfred Asterjadhi" userId="39de57b9-85c0-4fd1-aaac-8ca2b6560ad0" providerId="ADAL" clId="{E0725D23-625E-498B-87E0-2B1913CF0FE0}" dt="2024-09-12T22:38:53.881" v="10213" actId="20577"/>
          <ac:spMkLst>
            <pc:docMk/>
            <pc:sldMk cId="3657173588" sldId="1265"/>
            <ac:spMk id="3" creationId="{BF0AB706-0204-17B0-0D09-E8B531BA18F2}"/>
          </ac:spMkLst>
        </pc:spChg>
      </pc:sldChg>
      <pc:sldChg chg="modSp add del mod">
        <pc:chgData name="Alfred Asterjadhi" userId="39de57b9-85c0-4fd1-aaac-8ca2b6560ad0" providerId="ADAL" clId="{E0725D23-625E-498B-87E0-2B1913CF0FE0}" dt="2024-09-12T20:06:43.564" v="9818" actId="47"/>
        <pc:sldMkLst>
          <pc:docMk/>
          <pc:sldMk cId="2950777430" sldId="1266"/>
        </pc:sldMkLst>
        <pc:spChg chg="mod">
          <ac:chgData name="Alfred Asterjadhi" userId="39de57b9-85c0-4fd1-aaac-8ca2b6560ad0" providerId="ADAL" clId="{E0725D23-625E-498B-87E0-2B1913CF0FE0}" dt="2024-09-11T23:54:49.789" v="9088" actId="20577"/>
          <ac:spMkLst>
            <pc:docMk/>
            <pc:sldMk cId="2950777430" sldId="1266"/>
            <ac:spMk id="2" creationId="{83FBAACF-5859-61A3-E373-956BF9DB7985}"/>
          </ac:spMkLst>
        </pc:spChg>
        <pc:spChg chg="mod">
          <ac:chgData name="Alfred Asterjadhi" userId="39de57b9-85c0-4fd1-aaac-8ca2b6560ad0" providerId="ADAL" clId="{E0725D23-625E-498B-87E0-2B1913CF0FE0}" dt="2024-09-11T23:54:54.421" v="9091"/>
          <ac:spMkLst>
            <pc:docMk/>
            <pc:sldMk cId="2950777430" sldId="1266"/>
            <ac:spMk id="3" creationId="{8F8A38C6-55CD-64E3-03E5-F821D75507B4}"/>
          </ac:spMkLst>
        </pc:spChg>
      </pc:sldChg>
      <pc:sldChg chg="modSp new mod">
        <pc:chgData name="Alfred Asterjadhi" userId="39de57b9-85c0-4fd1-aaac-8ca2b6560ad0" providerId="ADAL" clId="{E0725D23-625E-498B-87E0-2B1913CF0FE0}" dt="2024-09-12T21:19:32.394" v="10166"/>
        <pc:sldMkLst>
          <pc:docMk/>
          <pc:sldMk cId="1529837873" sldId="1267"/>
        </pc:sldMkLst>
        <pc:spChg chg="mod">
          <ac:chgData name="Alfred Asterjadhi" userId="39de57b9-85c0-4fd1-aaac-8ca2b6560ad0" providerId="ADAL" clId="{E0725D23-625E-498B-87E0-2B1913CF0FE0}" dt="2024-09-12T21:19:32.394" v="10166"/>
          <ac:spMkLst>
            <pc:docMk/>
            <pc:sldMk cId="1529837873" sldId="1267"/>
            <ac:spMk id="2" creationId="{117C4AF3-D286-942A-8EB1-A664893041D4}"/>
          </ac:spMkLst>
        </pc:spChg>
        <pc:spChg chg="mod">
          <ac:chgData name="Alfred Asterjadhi" userId="39de57b9-85c0-4fd1-aaac-8ca2b6560ad0" providerId="ADAL" clId="{E0725D23-625E-498B-87E0-2B1913CF0FE0}" dt="2024-09-12T17:48:27.969" v="9477" actId="404"/>
          <ac:spMkLst>
            <pc:docMk/>
            <pc:sldMk cId="1529837873" sldId="1267"/>
            <ac:spMk id="3" creationId="{B4BF3012-3646-1697-093D-8B365AAB781F}"/>
          </ac:spMkLst>
        </pc:spChg>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pChg chg="mod ord">
          <ac:chgData name="Alfred Asterjadhi" userId="39de57b9-85c0-4fd1-aaac-8ca2b6560ad0" providerId="ADAL" clId="{E0725D23-625E-498B-87E0-2B1913CF0FE0}" dt="2024-09-12T22:42:50.403" v="10325" actId="20577"/>
          <ac:spMkLst>
            <pc:docMk/>
            <pc:sldMk cId="3599632548" sldId="1268"/>
            <ac:spMk id="2" creationId="{F03A71BD-DCB6-C553-1452-1DB0CA95B0E4}"/>
          </ac:spMkLst>
        </pc:spChg>
        <pc:spChg chg="mod ord">
          <ac:chgData name="Alfred Asterjadhi" userId="39de57b9-85c0-4fd1-aaac-8ca2b6560ad0" providerId="ADAL" clId="{E0725D23-625E-498B-87E0-2B1913CF0FE0}" dt="2024-09-12T22:42:43.088" v="10314" actId="5793"/>
          <ac:spMkLst>
            <pc:docMk/>
            <pc:sldMk cId="3599632548" sldId="1268"/>
            <ac:spMk id="3" creationId="{691EDB52-4ADE-4DD2-CE2F-69DB0C0C896D}"/>
          </ac:spMkLst>
        </pc:spChg>
        <pc:spChg chg="mod ord">
          <ac:chgData name="Alfred Asterjadhi" userId="39de57b9-85c0-4fd1-aaac-8ca2b6560ad0" providerId="ADAL" clId="{E0725D23-625E-498B-87E0-2B1913CF0FE0}" dt="2024-09-12T19:32:55.438" v="9738" actId="6264"/>
          <ac:spMkLst>
            <pc:docMk/>
            <pc:sldMk cId="3599632548" sldId="1268"/>
            <ac:spMk id="4" creationId="{1BFA4C10-A390-0402-EC9B-0A9FC63EC4B4}"/>
          </ac:spMkLst>
        </pc:spChg>
        <pc:spChg chg="mod ord">
          <ac:chgData name="Alfred Asterjadhi" userId="39de57b9-85c0-4fd1-aaac-8ca2b6560ad0" providerId="ADAL" clId="{E0725D23-625E-498B-87E0-2B1913CF0FE0}" dt="2024-09-12T19:32:55.438" v="9738" actId="6264"/>
          <ac:spMkLst>
            <pc:docMk/>
            <pc:sldMk cId="3599632548" sldId="1268"/>
            <ac:spMk id="5" creationId="{BAF1A838-12F7-0E9F-97C4-14C2D732EFFD}"/>
          </ac:spMkLst>
        </pc:spChg>
        <pc:spChg chg="mod ord">
          <ac:chgData name="Alfred Asterjadhi" userId="39de57b9-85c0-4fd1-aaac-8ca2b6560ad0" providerId="ADAL" clId="{E0725D23-625E-498B-87E0-2B1913CF0FE0}" dt="2024-09-12T19:32:55.438" v="9738" actId="6264"/>
          <ac:spMkLst>
            <pc:docMk/>
            <pc:sldMk cId="3599632548" sldId="1268"/>
            <ac:spMk id="6" creationId="{42BD8A13-4FA4-907E-339E-8B30A59D84EE}"/>
          </ac:spMkLst>
        </pc:spChg>
        <pc:spChg chg="add del mod">
          <ac:chgData name="Alfred Asterjadhi" userId="39de57b9-85c0-4fd1-aaac-8ca2b6560ad0" providerId="ADAL" clId="{E0725D23-625E-498B-87E0-2B1913CF0FE0}" dt="2024-09-12T19:32:55.438" v="9738" actId="6264"/>
          <ac:spMkLst>
            <pc:docMk/>
            <pc:sldMk cId="3599632548" sldId="1268"/>
            <ac:spMk id="7" creationId="{D8539FF5-729C-AF4C-20D5-39FCCE976ABC}"/>
          </ac:spMkLst>
        </pc:spChg>
        <pc:spChg chg="add del mod">
          <ac:chgData name="Alfred Asterjadhi" userId="39de57b9-85c0-4fd1-aaac-8ca2b6560ad0" providerId="ADAL" clId="{E0725D23-625E-498B-87E0-2B1913CF0FE0}" dt="2024-09-12T19:32:55.438" v="9738" actId="6264"/>
          <ac:spMkLst>
            <pc:docMk/>
            <pc:sldMk cId="3599632548" sldId="1268"/>
            <ac:spMk id="8" creationId="{46E91592-9BF9-4ADB-AC8B-64E57B26BAF7}"/>
          </ac:spMkLst>
        </pc:spChg>
        <pc:spChg chg="add del mod">
          <ac:chgData name="Alfred Asterjadhi" userId="39de57b9-85c0-4fd1-aaac-8ca2b6560ad0" providerId="ADAL" clId="{E0725D23-625E-498B-87E0-2B1913CF0FE0}" dt="2024-09-12T19:32:55.438" v="9738" actId="6264"/>
          <ac:spMkLst>
            <pc:docMk/>
            <pc:sldMk cId="3599632548" sldId="1268"/>
            <ac:spMk id="9" creationId="{8BB507D4-1DD5-89CB-18D2-0F6B9990F8C8}"/>
          </ac:spMkLst>
        </pc:spChg>
        <pc:spChg chg="add del mod">
          <ac:chgData name="Alfred Asterjadhi" userId="39de57b9-85c0-4fd1-aaac-8ca2b6560ad0" providerId="ADAL" clId="{E0725D23-625E-498B-87E0-2B1913CF0FE0}" dt="2024-09-12T19:32:55.438" v="9738" actId="6264"/>
          <ac:spMkLst>
            <pc:docMk/>
            <pc:sldMk cId="3599632548" sldId="1268"/>
            <ac:spMk id="10" creationId="{ABE50F3D-BF16-05F6-DF11-84050C457631}"/>
          </ac:spMkLst>
        </pc:spChg>
        <pc:spChg chg="add del mod">
          <ac:chgData name="Alfred Asterjadhi" userId="39de57b9-85c0-4fd1-aaac-8ca2b6560ad0" providerId="ADAL" clId="{E0725D23-625E-498B-87E0-2B1913CF0FE0}" dt="2024-09-12T19:32:55.438" v="9738" actId="6264"/>
          <ac:spMkLst>
            <pc:docMk/>
            <pc:sldMk cId="3599632548" sldId="1268"/>
            <ac:spMk id="11" creationId="{EB91CD7E-52F8-373F-B31E-71C5D1FD163E}"/>
          </ac:spMkLst>
        </pc:spChg>
      </pc:sldChg>
      <pc:sldChg chg="modSp add mod">
        <pc:chgData name="Alfred Asterjadhi" userId="39de57b9-85c0-4fd1-aaac-8ca2b6560ad0" providerId="ADAL" clId="{E0725D23-625E-498B-87E0-2B1913CF0FE0}" dt="2024-09-12T21:20:52.635" v="10186" actId="20577"/>
        <pc:sldMkLst>
          <pc:docMk/>
          <pc:sldMk cId="1861109961" sldId="1269"/>
        </pc:sldMkLst>
        <pc:spChg chg="mod">
          <ac:chgData name="Alfred Asterjadhi" userId="39de57b9-85c0-4fd1-aaac-8ca2b6560ad0" providerId="ADAL" clId="{E0725D23-625E-498B-87E0-2B1913CF0FE0}" dt="2024-09-12T21:20:48.320" v="10185" actId="20577"/>
          <ac:spMkLst>
            <pc:docMk/>
            <pc:sldMk cId="1861109961" sldId="1269"/>
            <ac:spMk id="2" creationId="{9EF97F5A-CE7F-7BBA-0DB4-CF87B031E7D4}"/>
          </ac:spMkLst>
        </pc:spChg>
        <pc:spChg chg="mod">
          <ac:chgData name="Alfred Asterjadhi" userId="39de57b9-85c0-4fd1-aaac-8ca2b6560ad0" providerId="ADAL" clId="{E0725D23-625E-498B-87E0-2B1913CF0FE0}" dt="2024-09-12T21:20:52.635" v="10186" actId="20577"/>
          <ac:spMkLst>
            <pc:docMk/>
            <pc:sldMk cId="1861109961" sldId="1269"/>
            <ac:spMk id="11" creationId="{FCB036F9-C53E-4FA7-0AA8-F449B171258B}"/>
          </ac:spMkLst>
        </pc:spChg>
      </pc:sldChg>
      <pc:sldChg chg="modSp add mod">
        <pc:chgData name="Alfred Asterjadhi" userId="39de57b9-85c0-4fd1-aaac-8ca2b6560ad0" providerId="ADAL" clId="{E0725D23-625E-498B-87E0-2B1913CF0FE0}" dt="2024-09-12T22:44:06.003" v="10387" actId="403"/>
        <pc:sldMkLst>
          <pc:docMk/>
          <pc:sldMk cId="4567856" sldId="1270"/>
        </pc:sldMkLst>
        <pc:spChg chg="mod">
          <ac:chgData name="Alfred Asterjadhi" userId="39de57b9-85c0-4fd1-aaac-8ca2b6560ad0" providerId="ADAL" clId="{E0725D23-625E-498B-87E0-2B1913CF0FE0}" dt="2024-09-12T22:42:55.871" v="10332" actId="20577"/>
          <ac:spMkLst>
            <pc:docMk/>
            <pc:sldMk cId="4567856" sldId="1270"/>
            <ac:spMk id="2" creationId="{F03A71BD-DCB6-C553-1452-1DB0CA95B0E4}"/>
          </ac:spMkLst>
        </pc:spChg>
        <pc:spChg chg="mod">
          <ac:chgData name="Alfred Asterjadhi" userId="39de57b9-85c0-4fd1-aaac-8ca2b6560ad0" providerId="ADAL" clId="{E0725D23-625E-498B-87E0-2B1913CF0FE0}" dt="2024-09-12T22:44:06.003" v="10387" actId="403"/>
          <ac:spMkLst>
            <pc:docMk/>
            <pc:sldMk cId="4567856" sldId="1270"/>
            <ac:spMk id="3" creationId="{691EDB52-4ADE-4DD2-CE2F-69DB0C0C896D}"/>
          </ac:spMkLst>
        </pc:spChg>
      </pc:sldChg>
      <pc:sldChg chg="modSp add mod">
        <pc:chgData name="Alfred Asterjadhi" userId="39de57b9-85c0-4fd1-aaac-8ca2b6560ad0" providerId="ADAL" clId="{E0725D23-625E-498B-87E0-2B1913CF0FE0}" dt="2024-09-12T22:45:08.175" v="10443" actId="403"/>
        <pc:sldMkLst>
          <pc:docMk/>
          <pc:sldMk cId="1916192969" sldId="1271"/>
        </pc:sldMkLst>
        <pc:spChg chg="mod">
          <ac:chgData name="Alfred Asterjadhi" userId="39de57b9-85c0-4fd1-aaac-8ca2b6560ad0" providerId="ADAL" clId="{E0725D23-625E-498B-87E0-2B1913CF0FE0}" dt="2024-09-12T22:44:14.922" v="10389" actId="20577"/>
          <ac:spMkLst>
            <pc:docMk/>
            <pc:sldMk cId="1916192969" sldId="1271"/>
            <ac:spMk id="2" creationId="{F03A71BD-DCB6-C553-1452-1DB0CA95B0E4}"/>
          </ac:spMkLst>
        </pc:spChg>
        <pc:spChg chg="mod">
          <ac:chgData name="Alfred Asterjadhi" userId="39de57b9-85c0-4fd1-aaac-8ca2b6560ad0" providerId="ADAL" clId="{E0725D23-625E-498B-87E0-2B1913CF0FE0}" dt="2024-09-12T22:45:08.175" v="10443" actId="403"/>
          <ac:spMkLst>
            <pc:docMk/>
            <pc:sldMk cId="1916192969" sldId="1271"/>
            <ac:spMk id="3" creationId="{691EDB52-4ADE-4DD2-CE2F-69DB0C0C896D}"/>
          </ac:spMkLst>
        </pc:spChg>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pChg chg="mod">
          <ac:chgData name="Alfred Asterjadhi" userId="39de57b9-85c0-4fd1-aaac-8ca2b6560ad0" providerId="ADAL" clId="{E0725D23-625E-498B-87E0-2B1913CF0FE0}" dt="2024-09-12T23:13:19.102" v="10445" actId="20577"/>
          <ac:spMkLst>
            <pc:docMk/>
            <pc:sldMasterMk cId="0" sldId="2147483648"/>
            <ac:spMk id="10"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pChg chg="mod ord">
          <ac:chgData name="Alfred Asterjadhi" userId="39de57b9-85c0-4fd1-aaac-8ca2b6560ad0" providerId="ADAL" clId="{215E7F4D-2A7C-4F76-BE4A-DC5852E9E8B1}" dt="2024-09-17T18:32:57.276" v="424" actId="6264"/>
          <ac:spMkLst>
            <pc:docMk/>
            <pc:sldMk cId="3576977642" sldId="362"/>
            <ac:spMk id="2" creationId="{0EAF4D72-7EB5-22A3-403A-E095C87E6E26}"/>
          </ac:spMkLst>
        </pc:spChg>
        <pc:spChg chg="add del mod">
          <ac:chgData name="Alfred Asterjadhi" userId="39de57b9-85c0-4fd1-aaac-8ca2b6560ad0" providerId="ADAL" clId="{215E7F4D-2A7C-4F76-BE4A-DC5852E9E8B1}" dt="2024-09-17T18:32:57.276" v="424" actId="6264"/>
          <ac:spMkLst>
            <pc:docMk/>
            <pc:sldMk cId="3576977642" sldId="362"/>
            <ac:spMk id="3" creationId="{A806924C-665F-43DF-5150-CDADCB8641C9}"/>
          </ac:spMkLst>
        </pc:spChg>
        <pc:spChg chg="mod ord">
          <ac:chgData name="Alfred Asterjadhi" userId="39de57b9-85c0-4fd1-aaac-8ca2b6560ad0" providerId="ADAL" clId="{215E7F4D-2A7C-4F76-BE4A-DC5852E9E8B1}" dt="2024-09-17T18:32:57.276" v="424" actId="6264"/>
          <ac:spMkLst>
            <pc:docMk/>
            <pc:sldMk cId="3576977642" sldId="362"/>
            <ac:spMk id="4" creationId="{42DA2380-6213-B25D-B7D7-77DB25F18500}"/>
          </ac:spMkLst>
        </pc:spChg>
        <pc:spChg chg="mod ord">
          <ac:chgData name="Alfred Asterjadhi" userId="39de57b9-85c0-4fd1-aaac-8ca2b6560ad0" providerId="ADAL" clId="{215E7F4D-2A7C-4F76-BE4A-DC5852E9E8B1}" dt="2024-09-17T18:32:57.276" v="424" actId="6264"/>
          <ac:spMkLst>
            <pc:docMk/>
            <pc:sldMk cId="3576977642" sldId="362"/>
            <ac:spMk id="5" creationId="{842B70E7-0012-CD41-8829-02BD81D114F8}"/>
          </ac:spMkLst>
        </pc:spChg>
        <pc:spChg chg="mod ord">
          <ac:chgData name="Alfred Asterjadhi" userId="39de57b9-85c0-4fd1-aaac-8ca2b6560ad0" providerId="ADAL" clId="{215E7F4D-2A7C-4F76-BE4A-DC5852E9E8B1}" dt="2024-09-17T18:32:57.276" v="424" actId="6264"/>
          <ac:spMkLst>
            <pc:docMk/>
            <pc:sldMk cId="3576977642" sldId="362"/>
            <ac:spMk id="6" creationId="{3DD21102-AAEB-13F6-15EC-3CBBC04B5637}"/>
          </ac:spMkLst>
        </pc:spChg>
        <pc:spChg chg="add del mod">
          <ac:chgData name="Alfred Asterjadhi" userId="39de57b9-85c0-4fd1-aaac-8ca2b6560ad0" providerId="ADAL" clId="{215E7F4D-2A7C-4F76-BE4A-DC5852E9E8B1}" dt="2024-09-17T18:32:57.276" v="424" actId="6264"/>
          <ac:spMkLst>
            <pc:docMk/>
            <pc:sldMk cId="3576977642" sldId="362"/>
            <ac:spMk id="7" creationId="{FFFA294C-24B0-D668-3858-FC3FD1D9864E}"/>
          </ac:spMkLst>
        </pc:spChg>
        <pc:spChg chg="add del mod">
          <ac:chgData name="Alfred Asterjadhi" userId="39de57b9-85c0-4fd1-aaac-8ca2b6560ad0" providerId="ADAL" clId="{215E7F4D-2A7C-4F76-BE4A-DC5852E9E8B1}" dt="2024-09-17T18:32:57.276" v="424" actId="6264"/>
          <ac:spMkLst>
            <pc:docMk/>
            <pc:sldMk cId="3576977642" sldId="362"/>
            <ac:spMk id="8" creationId="{CD4BE993-0171-54BD-3793-67C512CB9653}"/>
          </ac:spMkLst>
        </pc:spChg>
        <pc:spChg chg="add del mod">
          <ac:chgData name="Alfred Asterjadhi" userId="39de57b9-85c0-4fd1-aaac-8ca2b6560ad0" providerId="ADAL" clId="{215E7F4D-2A7C-4F76-BE4A-DC5852E9E8B1}" dt="2024-09-17T18:32:57.276" v="424" actId="6264"/>
          <ac:spMkLst>
            <pc:docMk/>
            <pc:sldMk cId="3576977642" sldId="362"/>
            <ac:spMk id="9" creationId="{20E0B291-61CA-0523-7264-E7DB82C26DB9}"/>
          </ac:spMkLst>
        </pc:spChg>
        <pc:spChg chg="mod ord">
          <ac:chgData name="Alfred Asterjadhi" userId="39de57b9-85c0-4fd1-aaac-8ca2b6560ad0" providerId="ADAL" clId="{215E7F4D-2A7C-4F76-BE4A-DC5852E9E8B1}" dt="2024-09-17T18:32:58.565" v="425" actId="12"/>
          <ac:spMkLst>
            <pc:docMk/>
            <pc:sldMk cId="3576977642" sldId="362"/>
            <ac:spMk id="10" creationId="{CC600E6A-60A7-51A7-399C-0D96A989FDD1}"/>
          </ac:spMkLst>
        </pc:spChg>
        <pc:spChg chg="add del mod">
          <ac:chgData name="Alfred Asterjadhi" userId="39de57b9-85c0-4fd1-aaac-8ca2b6560ad0" providerId="ADAL" clId="{215E7F4D-2A7C-4F76-BE4A-DC5852E9E8B1}" dt="2024-09-17T18:32:57.276" v="424" actId="6264"/>
          <ac:spMkLst>
            <pc:docMk/>
            <pc:sldMk cId="3576977642" sldId="362"/>
            <ac:spMk id="11" creationId="{51552821-C0B5-CB8D-7F6F-59FFD3600E0A}"/>
          </ac:spMkLst>
        </pc:spChg>
      </pc:sldChg>
      <pc:sldChg chg="modSp mod">
        <pc:chgData name="Alfred Asterjadhi" userId="39de57b9-85c0-4fd1-aaac-8ca2b6560ad0" providerId="ADAL" clId="{215E7F4D-2A7C-4F76-BE4A-DC5852E9E8B1}" dt="2024-09-17T18:32:35.876" v="420" actId="20577"/>
        <pc:sldMkLst>
          <pc:docMk/>
          <pc:sldMk cId="3140364693" sldId="997"/>
        </pc:sldMkLst>
        <pc:spChg chg="mod">
          <ac:chgData name="Alfred Asterjadhi" userId="39de57b9-85c0-4fd1-aaac-8ca2b6560ad0" providerId="ADAL" clId="{215E7F4D-2A7C-4F76-BE4A-DC5852E9E8B1}" dt="2024-09-17T18:32:35.876" v="420" actId="20577"/>
          <ac:spMkLst>
            <pc:docMk/>
            <pc:sldMk cId="3140364693" sldId="997"/>
            <ac:spMk id="11" creationId="{7EC72086-D1FA-8844-986B-F59F77419C9B}"/>
          </ac:spMkLst>
        </pc:spChg>
      </pc:sldChg>
      <pc:sldChg chg="modSp mod">
        <pc:chgData name="Alfred Asterjadhi" userId="39de57b9-85c0-4fd1-aaac-8ca2b6560ad0" providerId="ADAL" clId="{215E7F4D-2A7C-4F76-BE4A-DC5852E9E8B1}" dt="2024-09-13T01:29:58.155" v="160" actId="20577"/>
        <pc:sldMkLst>
          <pc:docMk/>
          <pc:sldMk cId="1865298196" sldId="1034"/>
        </pc:sldMkLst>
        <pc:spChg chg="mod">
          <ac:chgData name="Alfred Asterjadhi" userId="39de57b9-85c0-4fd1-aaac-8ca2b6560ad0" providerId="ADAL" clId="{215E7F4D-2A7C-4F76-BE4A-DC5852E9E8B1}" dt="2024-09-13T01:29:58.155" v="160" actId="20577"/>
          <ac:spMkLst>
            <pc:docMk/>
            <pc:sldMk cId="1865298196" sldId="1034"/>
            <ac:spMk id="16" creationId="{6A3D1F61-C70B-527B-6469-4EC643FA23FB}"/>
          </ac:spMkLst>
        </pc:spChg>
      </pc:sldChg>
      <pc:sldChg chg="modSp mod">
        <pc:chgData name="Alfred Asterjadhi" userId="39de57b9-85c0-4fd1-aaac-8ca2b6560ad0" providerId="ADAL" clId="{215E7F4D-2A7C-4F76-BE4A-DC5852E9E8B1}" dt="2024-09-13T02:09:50.400" v="163" actId="207"/>
        <pc:sldMkLst>
          <pc:docMk/>
          <pc:sldMk cId="1268796722" sldId="1069"/>
        </pc:sldMkLst>
        <pc:spChg chg="mod">
          <ac:chgData name="Alfred Asterjadhi" userId="39de57b9-85c0-4fd1-aaac-8ca2b6560ad0" providerId="ADAL" clId="{215E7F4D-2A7C-4F76-BE4A-DC5852E9E8B1}" dt="2024-09-13T02:09:50.400" v="163" actId="207"/>
          <ac:spMkLst>
            <pc:docMk/>
            <pc:sldMk cId="1268796722" sldId="1069"/>
            <ac:spMk id="3" creationId="{D1358E1A-E185-4489-03F1-1A1A550D7AE4}"/>
          </ac:spMkLst>
        </pc:spChg>
      </pc:sldChg>
      <pc:sldChg chg="modSp mod">
        <pc:chgData name="Alfred Asterjadhi" userId="39de57b9-85c0-4fd1-aaac-8ca2b6560ad0" providerId="ADAL" clId="{215E7F4D-2A7C-4F76-BE4A-DC5852E9E8B1}" dt="2024-09-17T18:36:54.142" v="500" actId="20577"/>
        <pc:sldMkLst>
          <pc:docMk/>
          <pc:sldMk cId="2943567508" sldId="1137"/>
        </pc:sldMkLst>
        <pc:spChg chg="mod">
          <ac:chgData name="Alfred Asterjadhi" userId="39de57b9-85c0-4fd1-aaac-8ca2b6560ad0" providerId="ADAL" clId="{215E7F4D-2A7C-4F76-BE4A-DC5852E9E8B1}" dt="2024-09-17T18:36:19.476" v="440" actId="20577"/>
          <ac:spMkLst>
            <pc:docMk/>
            <pc:sldMk cId="2943567508" sldId="1137"/>
            <ac:spMk id="2" creationId="{F2762690-C15C-4839-B40F-0AF3A4D89457}"/>
          </ac:spMkLst>
        </pc:spChg>
        <pc:graphicFrameChg chg="modGraphic">
          <ac:chgData name="Alfred Asterjadhi" userId="39de57b9-85c0-4fd1-aaac-8ca2b6560ad0" providerId="ADAL" clId="{215E7F4D-2A7C-4F76-BE4A-DC5852E9E8B1}" dt="2024-09-17T18:36:54.142" v="500"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215E7F4D-2A7C-4F76-BE4A-DC5852E9E8B1}" dt="2024-09-17T18:34:14.727" v="439" actId="207"/>
        <pc:sldMkLst>
          <pc:docMk/>
          <pc:sldMk cId="3486068256" sldId="1167"/>
        </pc:sldMkLst>
        <pc:graphicFrameChg chg="mod modGraphic">
          <ac:chgData name="Alfred Asterjadhi" userId="39de57b9-85c0-4fd1-aaac-8ca2b6560ad0" providerId="ADAL" clId="{215E7F4D-2A7C-4F76-BE4A-DC5852E9E8B1}" dt="2024-09-17T18:34:14.727" v="439"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215E7F4D-2A7C-4F76-BE4A-DC5852E9E8B1}" dt="2024-09-17T18:31:32.489" v="392"/>
        <pc:sldMkLst>
          <pc:docMk/>
          <pc:sldMk cId="2152064426" sldId="1182"/>
        </pc:sldMkLst>
        <pc:spChg chg="mod">
          <ac:chgData name="Alfred Asterjadhi" userId="39de57b9-85c0-4fd1-aaac-8ca2b6560ad0" providerId="ADAL" clId="{215E7F4D-2A7C-4F76-BE4A-DC5852E9E8B1}" dt="2024-09-12T23:38:19.871" v="29" actId="20577"/>
          <ac:spMkLst>
            <pc:docMk/>
            <pc:sldMk cId="2152064426" sldId="1182"/>
            <ac:spMk id="2" creationId="{9EF97F5A-CE7F-7BBA-0DB4-CF87B031E7D4}"/>
          </ac:spMkLst>
        </pc:spChg>
        <pc:spChg chg="mod">
          <ac:chgData name="Alfred Asterjadhi" userId="39de57b9-85c0-4fd1-aaac-8ca2b6560ad0" providerId="ADAL" clId="{215E7F4D-2A7C-4F76-BE4A-DC5852E9E8B1}" dt="2024-09-17T18:31:32.489" v="392"/>
          <ac:spMkLst>
            <pc:docMk/>
            <pc:sldMk cId="2152064426" sldId="1182"/>
            <ac:spMk id="11" creationId="{FCB036F9-C53E-4FA7-0AA8-F449B171258B}"/>
          </ac:spMkLst>
        </pc:spChg>
      </pc:sldChg>
      <pc:sldChg chg="modSp mod">
        <pc:chgData name="Alfred Asterjadhi" userId="39de57b9-85c0-4fd1-aaac-8ca2b6560ad0" providerId="ADAL" clId="{215E7F4D-2A7C-4F76-BE4A-DC5852E9E8B1}" dt="2024-09-17T18:23:26.787" v="261" actId="207"/>
        <pc:sldMkLst>
          <pc:docMk/>
          <pc:sldMk cId="3384351993" sldId="1227"/>
        </pc:sldMkLst>
        <pc:spChg chg="mod">
          <ac:chgData name="Alfred Asterjadhi" userId="39de57b9-85c0-4fd1-aaac-8ca2b6560ad0" providerId="ADAL" clId="{215E7F4D-2A7C-4F76-BE4A-DC5852E9E8B1}" dt="2024-09-17T18:23:26.787" v="261" actId="207"/>
          <ac:spMkLst>
            <pc:docMk/>
            <pc:sldMk cId="3384351993" sldId="1227"/>
            <ac:spMk id="3" creationId="{DFB0BA47-D7B6-4F95-932E-A7AA615BC440}"/>
          </ac:spMkLst>
        </pc:spChg>
      </pc:sldChg>
      <pc:sldChg chg="modSp mod">
        <pc:chgData name="Alfred Asterjadhi" userId="39de57b9-85c0-4fd1-aaac-8ca2b6560ad0" providerId="ADAL" clId="{215E7F4D-2A7C-4F76-BE4A-DC5852E9E8B1}" dt="2024-09-17T18:23:32.216" v="262" actId="207"/>
        <pc:sldMkLst>
          <pc:docMk/>
          <pc:sldMk cId="940992785" sldId="1228"/>
        </pc:sldMkLst>
        <pc:spChg chg="mod">
          <ac:chgData name="Alfred Asterjadhi" userId="39de57b9-85c0-4fd1-aaac-8ca2b6560ad0" providerId="ADAL" clId="{215E7F4D-2A7C-4F76-BE4A-DC5852E9E8B1}" dt="2024-09-17T18:23:32.216" v="262" actId="207"/>
          <ac:spMkLst>
            <pc:docMk/>
            <pc:sldMk cId="940992785" sldId="1228"/>
            <ac:spMk id="3" creationId="{DFB0BA47-D7B6-4F95-932E-A7AA615BC440}"/>
          </ac:spMkLst>
        </pc:spChg>
      </pc:sldChg>
      <pc:sldChg chg="modSp mod">
        <pc:chgData name="Alfred Asterjadhi" userId="39de57b9-85c0-4fd1-aaac-8ca2b6560ad0" providerId="ADAL" clId="{215E7F4D-2A7C-4F76-BE4A-DC5852E9E8B1}" dt="2024-09-17T18:31:00.502" v="388" actId="207"/>
        <pc:sldMkLst>
          <pc:docMk/>
          <pc:sldMk cId="1043595049" sldId="1229"/>
        </pc:sldMkLst>
        <pc:spChg chg="mod">
          <ac:chgData name="Alfred Asterjadhi" userId="39de57b9-85c0-4fd1-aaac-8ca2b6560ad0" providerId="ADAL" clId="{215E7F4D-2A7C-4F76-BE4A-DC5852E9E8B1}" dt="2024-09-17T18:30:46.742" v="387" actId="13926"/>
          <ac:spMkLst>
            <pc:docMk/>
            <pc:sldMk cId="1043595049" sldId="1229"/>
            <ac:spMk id="2" creationId="{4B5F0D0E-8BB7-48AB-9160-728B8B3399A2}"/>
          </ac:spMkLst>
        </pc:spChg>
        <pc:spChg chg="mod">
          <ac:chgData name="Alfred Asterjadhi" userId="39de57b9-85c0-4fd1-aaac-8ca2b6560ad0" providerId="ADAL" clId="{215E7F4D-2A7C-4F76-BE4A-DC5852E9E8B1}" dt="2024-09-17T18:31:00.502" v="388" actId="207"/>
          <ac:spMkLst>
            <pc:docMk/>
            <pc:sldMk cId="1043595049" sldId="1229"/>
            <ac:spMk id="3" creationId="{DFB0BA47-D7B6-4F95-932E-A7AA615BC440}"/>
          </ac:spMkLst>
        </pc:spChg>
      </pc:sldChg>
      <pc:sldChg chg="modSp mod">
        <pc:chgData name="Alfred Asterjadhi" userId="39de57b9-85c0-4fd1-aaac-8ca2b6560ad0" providerId="ADAL" clId="{215E7F4D-2A7C-4F76-BE4A-DC5852E9E8B1}" dt="2024-09-17T18:31:22.116" v="390" actId="13926"/>
        <pc:sldMkLst>
          <pc:docMk/>
          <pc:sldMk cId="2178137531" sldId="1230"/>
        </pc:sldMkLst>
        <pc:spChg chg="mod">
          <ac:chgData name="Alfred Asterjadhi" userId="39de57b9-85c0-4fd1-aaac-8ca2b6560ad0" providerId="ADAL" clId="{215E7F4D-2A7C-4F76-BE4A-DC5852E9E8B1}" dt="2024-09-17T18:31:22.116" v="390" actId="13926"/>
          <ac:spMkLst>
            <pc:docMk/>
            <pc:sldMk cId="2178137531" sldId="1230"/>
            <ac:spMk id="2" creationId="{4B5F0D0E-8BB7-48AB-9160-728B8B3399A2}"/>
          </ac:spMkLst>
        </pc:spChg>
        <pc:spChg chg="mod">
          <ac:chgData name="Alfred Asterjadhi" userId="39de57b9-85c0-4fd1-aaac-8ca2b6560ad0" providerId="ADAL" clId="{215E7F4D-2A7C-4F76-BE4A-DC5852E9E8B1}" dt="2024-09-17T18:31:08.184" v="389" actId="207"/>
          <ac:spMkLst>
            <pc:docMk/>
            <pc:sldMk cId="2178137531" sldId="1230"/>
            <ac:spMk id="3" creationId="{DFB0BA47-D7B6-4F95-932E-A7AA615BC440}"/>
          </ac:spMkLst>
        </pc:spChg>
      </pc:sldChg>
      <pc:sldChg chg="modSp mod">
        <pc:chgData name="Alfred Asterjadhi" userId="39de57b9-85c0-4fd1-aaac-8ca2b6560ad0" providerId="ADAL" clId="{215E7F4D-2A7C-4F76-BE4A-DC5852E9E8B1}" dt="2024-09-17T18:34:07.217" v="437" actId="207"/>
        <pc:sldMkLst>
          <pc:docMk/>
          <pc:sldMk cId="1589891063" sldId="1233"/>
        </pc:sldMkLst>
        <pc:graphicFrameChg chg="mod modGraphic">
          <ac:chgData name="Alfred Asterjadhi" userId="39de57b9-85c0-4fd1-aaac-8ca2b6560ad0" providerId="ADAL" clId="{215E7F4D-2A7C-4F76-BE4A-DC5852E9E8B1}" dt="2024-09-17T18:34:07.217" v="437" actId="207"/>
          <ac:graphicFrameMkLst>
            <pc:docMk/>
            <pc:sldMk cId="1589891063" sldId="1233"/>
            <ac:graphicFrameMk id="6" creationId="{5094FBC8-BB74-47F3-965D-16BC678F4D1D}"/>
          </ac:graphicFrameMkLst>
        </pc:graphicFrameChg>
      </pc:sldChg>
      <pc:sldChg chg="modSp mod">
        <pc:chgData name="Alfred Asterjadhi" userId="39de57b9-85c0-4fd1-aaac-8ca2b6560ad0" providerId="ADAL" clId="{215E7F4D-2A7C-4F76-BE4A-DC5852E9E8B1}" dt="2024-09-17T18:26:19.720" v="309" actId="207"/>
        <pc:sldMkLst>
          <pc:docMk/>
          <pc:sldMk cId="1509154705" sldId="1234"/>
        </pc:sldMkLst>
        <pc:graphicFrameChg chg="mod modGraphic">
          <ac:chgData name="Alfred Asterjadhi" userId="39de57b9-85c0-4fd1-aaac-8ca2b6560ad0" providerId="ADAL" clId="{215E7F4D-2A7C-4F76-BE4A-DC5852E9E8B1}" dt="2024-09-17T18:26:19.720" v="309" actId="207"/>
          <ac:graphicFrameMkLst>
            <pc:docMk/>
            <pc:sldMk cId="1509154705" sldId="1234"/>
            <ac:graphicFrameMk id="6" creationId="{5094FBC8-BB74-47F3-965D-16BC678F4D1D}"/>
          </ac:graphicFrameMkLst>
        </pc:graphicFrameChg>
      </pc:sldChg>
      <pc:sldChg chg="modSp mod">
        <pc:chgData name="Alfred Asterjadhi" userId="39de57b9-85c0-4fd1-aaac-8ca2b6560ad0" providerId="ADAL" clId="{215E7F4D-2A7C-4F76-BE4A-DC5852E9E8B1}" dt="2024-09-17T18:26:30.534" v="312" actId="207"/>
        <pc:sldMkLst>
          <pc:docMk/>
          <pc:sldMk cId="1215503050" sldId="1235"/>
        </pc:sldMkLst>
        <pc:graphicFrameChg chg="mod modGraphic">
          <ac:chgData name="Alfred Asterjadhi" userId="39de57b9-85c0-4fd1-aaac-8ca2b6560ad0" providerId="ADAL" clId="{215E7F4D-2A7C-4F76-BE4A-DC5852E9E8B1}" dt="2024-09-17T18:26:30.534" v="312" actId="207"/>
          <ac:graphicFrameMkLst>
            <pc:docMk/>
            <pc:sldMk cId="1215503050" sldId="1235"/>
            <ac:graphicFrameMk id="6" creationId="{5094FBC8-BB74-47F3-965D-16BC678F4D1D}"/>
          </ac:graphicFrameMkLst>
        </pc:graphicFrameChg>
      </pc:sldChg>
      <pc:sldChg chg="modSp mod">
        <pc:chgData name="Alfred Asterjadhi" userId="39de57b9-85c0-4fd1-aaac-8ca2b6560ad0" providerId="ADAL" clId="{215E7F4D-2A7C-4F76-BE4A-DC5852E9E8B1}" dt="2024-09-17T18:26:38.645" v="314" actId="207"/>
        <pc:sldMkLst>
          <pc:docMk/>
          <pc:sldMk cId="2246993140" sldId="1236"/>
        </pc:sldMkLst>
        <pc:graphicFrameChg chg="mod modGraphic">
          <ac:chgData name="Alfred Asterjadhi" userId="39de57b9-85c0-4fd1-aaac-8ca2b6560ad0" providerId="ADAL" clId="{215E7F4D-2A7C-4F76-BE4A-DC5852E9E8B1}" dt="2024-09-17T18:26:38.645" v="314" actId="207"/>
          <ac:graphicFrameMkLst>
            <pc:docMk/>
            <pc:sldMk cId="2246993140" sldId="1236"/>
            <ac:graphicFrameMk id="6" creationId="{5094FBC8-BB74-47F3-965D-16BC678F4D1D}"/>
          </ac:graphicFrameMkLst>
        </pc:graphicFrameChg>
      </pc:sldChg>
      <pc:sldChg chg="modSp mod">
        <pc:chgData name="Alfred Asterjadhi" userId="39de57b9-85c0-4fd1-aaac-8ca2b6560ad0" providerId="ADAL" clId="{215E7F4D-2A7C-4F76-BE4A-DC5852E9E8B1}" dt="2024-09-17T18:26:59.093" v="318" actId="207"/>
        <pc:sldMkLst>
          <pc:docMk/>
          <pc:sldMk cId="3473501647" sldId="1238"/>
        </pc:sldMkLst>
        <pc:graphicFrameChg chg="mod modGraphic">
          <ac:chgData name="Alfred Asterjadhi" userId="39de57b9-85c0-4fd1-aaac-8ca2b6560ad0" providerId="ADAL" clId="{215E7F4D-2A7C-4F76-BE4A-DC5852E9E8B1}" dt="2024-09-17T18:26:59.093" v="318" actId="207"/>
          <ac:graphicFrameMkLst>
            <pc:docMk/>
            <pc:sldMk cId="3473501647" sldId="1238"/>
            <ac:graphicFrameMk id="6" creationId="{5094FBC8-BB74-47F3-965D-16BC678F4D1D}"/>
          </ac:graphicFrameMkLst>
        </pc:graphicFrameChg>
      </pc:sldChg>
      <pc:sldChg chg="modSp mod">
        <pc:chgData name="Alfred Asterjadhi" userId="39de57b9-85c0-4fd1-aaac-8ca2b6560ad0" providerId="ADAL" clId="{215E7F4D-2A7C-4F76-BE4A-DC5852E9E8B1}" dt="2024-09-17T18:27:06.684" v="320" actId="207"/>
        <pc:sldMkLst>
          <pc:docMk/>
          <pc:sldMk cId="914494314" sldId="1239"/>
        </pc:sldMkLst>
        <pc:graphicFrameChg chg="mod modGraphic">
          <ac:chgData name="Alfred Asterjadhi" userId="39de57b9-85c0-4fd1-aaac-8ca2b6560ad0" providerId="ADAL" clId="{215E7F4D-2A7C-4F76-BE4A-DC5852E9E8B1}" dt="2024-09-17T18:27:06.684" v="320" actId="207"/>
          <ac:graphicFrameMkLst>
            <pc:docMk/>
            <pc:sldMk cId="914494314" sldId="1239"/>
            <ac:graphicFrameMk id="6" creationId="{5094FBC8-BB74-47F3-965D-16BC678F4D1D}"/>
          </ac:graphicFrameMkLst>
        </pc:graphicFrameChg>
      </pc:sldChg>
      <pc:sldChg chg="modSp mod">
        <pc:chgData name="Alfred Asterjadhi" userId="39de57b9-85c0-4fd1-aaac-8ca2b6560ad0" providerId="ADAL" clId="{215E7F4D-2A7C-4F76-BE4A-DC5852E9E8B1}" dt="2024-09-17T18:33:17.793" v="427" actId="207"/>
        <pc:sldMkLst>
          <pc:docMk/>
          <pc:sldMk cId="753087821" sldId="1240"/>
        </pc:sldMkLst>
        <pc:graphicFrameChg chg="mod modGraphic">
          <ac:chgData name="Alfred Asterjadhi" userId="39de57b9-85c0-4fd1-aaac-8ca2b6560ad0" providerId="ADAL" clId="{215E7F4D-2A7C-4F76-BE4A-DC5852E9E8B1}" dt="2024-09-17T18:33:17.793" v="427" actId="207"/>
          <ac:graphicFrameMkLst>
            <pc:docMk/>
            <pc:sldMk cId="753087821" sldId="1240"/>
            <ac:graphicFrameMk id="6" creationId="{5094FBC8-BB74-47F3-965D-16BC678F4D1D}"/>
          </ac:graphicFrameMkLst>
        </pc:graphicFrameChg>
      </pc:sldChg>
      <pc:sldChg chg="modSp mod">
        <pc:chgData name="Alfred Asterjadhi" userId="39de57b9-85c0-4fd1-aaac-8ca2b6560ad0" providerId="ADAL" clId="{215E7F4D-2A7C-4F76-BE4A-DC5852E9E8B1}" dt="2024-09-17T18:27:28.771" v="325" actId="207"/>
        <pc:sldMkLst>
          <pc:docMk/>
          <pc:sldMk cId="3214682811" sldId="1241"/>
        </pc:sldMkLst>
        <pc:graphicFrameChg chg="mod modGraphic">
          <ac:chgData name="Alfred Asterjadhi" userId="39de57b9-85c0-4fd1-aaac-8ca2b6560ad0" providerId="ADAL" clId="{215E7F4D-2A7C-4F76-BE4A-DC5852E9E8B1}" dt="2024-09-17T18:27:28.771" v="325" actId="207"/>
          <ac:graphicFrameMkLst>
            <pc:docMk/>
            <pc:sldMk cId="3214682811" sldId="1241"/>
            <ac:graphicFrameMk id="6" creationId="{5094FBC8-BB74-47F3-965D-16BC678F4D1D}"/>
          </ac:graphicFrameMkLst>
        </pc:graphicFrameChg>
      </pc:sldChg>
      <pc:sldChg chg="modSp mod">
        <pc:chgData name="Alfred Asterjadhi" userId="39de57b9-85c0-4fd1-aaac-8ca2b6560ad0" providerId="ADAL" clId="{215E7F4D-2A7C-4F76-BE4A-DC5852E9E8B1}" dt="2024-09-17T18:26:47.981" v="316" actId="207"/>
        <pc:sldMkLst>
          <pc:docMk/>
          <pc:sldMk cId="738761298" sldId="1242"/>
        </pc:sldMkLst>
        <pc:graphicFrameChg chg="mod modGraphic">
          <ac:chgData name="Alfred Asterjadhi" userId="39de57b9-85c0-4fd1-aaac-8ca2b6560ad0" providerId="ADAL" clId="{215E7F4D-2A7C-4F76-BE4A-DC5852E9E8B1}" dt="2024-09-17T18:26:47.981" v="316" actId="207"/>
          <ac:graphicFrameMkLst>
            <pc:docMk/>
            <pc:sldMk cId="738761298" sldId="1242"/>
            <ac:graphicFrameMk id="6" creationId="{5094FBC8-BB74-47F3-965D-16BC678F4D1D}"/>
          </ac:graphicFrameMkLst>
        </pc:graphicFrameChg>
      </pc:sldChg>
      <pc:sldChg chg="modSp mod">
        <pc:chgData name="Alfred Asterjadhi" userId="39de57b9-85c0-4fd1-aaac-8ca2b6560ad0" providerId="ADAL" clId="{215E7F4D-2A7C-4F76-BE4A-DC5852E9E8B1}" dt="2024-09-17T18:27:43.793" v="328" actId="207"/>
        <pc:sldMkLst>
          <pc:docMk/>
          <pc:sldMk cId="3104439581" sldId="1243"/>
        </pc:sldMkLst>
        <pc:graphicFrameChg chg="mod modGraphic">
          <ac:chgData name="Alfred Asterjadhi" userId="39de57b9-85c0-4fd1-aaac-8ca2b6560ad0" providerId="ADAL" clId="{215E7F4D-2A7C-4F76-BE4A-DC5852E9E8B1}" dt="2024-09-17T18:27:43.793" v="328" actId="207"/>
          <ac:graphicFrameMkLst>
            <pc:docMk/>
            <pc:sldMk cId="3104439581" sldId="1243"/>
            <ac:graphicFrameMk id="6" creationId="{5094FBC8-BB74-47F3-965D-16BC678F4D1D}"/>
          </ac:graphicFrameMkLst>
        </pc:graphicFrameChg>
      </pc:sldChg>
      <pc:sldChg chg="modSp mod">
        <pc:chgData name="Alfred Asterjadhi" userId="39de57b9-85c0-4fd1-aaac-8ca2b6560ad0" providerId="ADAL" clId="{215E7F4D-2A7C-4F76-BE4A-DC5852E9E8B1}" dt="2024-09-17T18:33:34.295" v="431" actId="207"/>
        <pc:sldMkLst>
          <pc:docMk/>
          <pc:sldMk cId="2237694865" sldId="1244"/>
        </pc:sldMkLst>
        <pc:graphicFrameChg chg="mod modGraphic">
          <ac:chgData name="Alfred Asterjadhi" userId="39de57b9-85c0-4fd1-aaac-8ca2b6560ad0" providerId="ADAL" clId="{215E7F4D-2A7C-4F76-BE4A-DC5852E9E8B1}" dt="2024-09-17T18:33:34.295" v="431" actId="207"/>
          <ac:graphicFrameMkLst>
            <pc:docMk/>
            <pc:sldMk cId="2237694865" sldId="1244"/>
            <ac:graphicFrameMk id="6" creationId="{5094FBC8-BB74-47F3-965D-16BC678F4D1D}"/>
          </ac:graphicFrameMkLst>
        </pc:graphicFrameChg>
      </pc:sldChg>
      <pc:sldChg chg="modSp mod">
        <pc:chgData name="Alfred Asterjadhi" userId="39de57b9-85c0-4fd1-aaac-8ca2b6560ad0" providerId="ADAL" clId="{215E7F4D-2A7C-4F76-BE4A-DC5852E9E8B1}" dt="2024-09-17T18:27:56.570" v="331" actId="207"/>
        <pc:sldMkLst>
          <pc:docMk/>
          <pc:sldMk cId="2805336240" sldId="1248"/>
        </pc:sldMkLst>
        <pc:graphicFrameChg chg="mod modGraphic">
          <ac:chgData name="Alfred Asterjadhi" userId="39de57b9-85c0-4fd1-aaac-8ca2b6560ad0" providerId="ADAL" clId="{215E7F4D-2A7C-4F76-BE4A-DC5852E9E8B1}" dt="2024-09-17T18:27:56.570" v="331" actId="207"/>
          <ac:graphicFrameMkLst>
            <pc:docMk/>
            <pc:sldMk cId="2805336240" sldId="1248"/>
            <ac:graphicFrameMk id="6" creationId="{5094FBC8-BB74-47F3-965D-16BC678F4D1D}"/>
          </ac:graphicFrameMkLst>
        </pc:graphicFrameChg>
      </pc:sldChg>
      <pc:sldChg chg="modSp mod">
        <pc:chgData name="Alfred Asterjadhi" userId="39de57b9-85c0-4fd1-aaac-8ca2b6560ad0" providerId="ADAL" clId="{215E7F4D-2A7C-4F76-BE4A-DC5852E9E8B1}" dt="2024-09-17T18:28:08.472" v="334" actId="207"/>
        <pc:sldMkLst>
          <pc:docMk/>
          <pc:sldMk cId="943281107" sldId="1249"/>
        </pc:sldMkLst>
        <pc:graphicFrameChg chg="mod modGraphic">
          <ac:chgData name="Alfred Asterjadhi" userId="39de57b9-85c0-4fd1-aaac-8ca2b6560ad0" providerId="ADAL" clId="{215E7F4D-2A7C-4F76-BE4A-DC5852E9E8B1}" dt="2024-09-17T18:28:08.472" v="334" actId="207"/>
          <ac:graphicFrameMkLst>
            <pc:docMk/>
            <pc:sldMk cId="943281107" sldId="1249"/>
            <ac:graphicFrameMk id="6" creationId="{5094FBC8-BB74-47F3-965D-16BC678F4D1D}"/>
          </ac:graphicFrameMkLst>
        </pc:graphicFrameChg>
      </pc:sldChg>
      <pc:sldChg chg="modSp mod">
        <pc:chgData name="Alfred Asterjadhi" userId="39de57b9-85c0-4fd1-aaac-8ca2b6560ad0" providerId="ADAL" clId="{215E7F4D-2A7C-4F76-BE4A-DC5852E9E8B1}" dt="2024-09-13T02:10:24.810" v="168" actId="108"/>
        <pc:sldMkLst>
          <pc:docMk/>
          <pc:sldMk cId="4212050258" sldId="1256"/>
        </pc:sldMkLst>
        <pc:spChg chg="mod">
          <ac:chgData name="Alfred Asterjadhi" userId="39de57b9-85c0-4fd1-aaac-8ca2b6560ad0" providerId="ADAL" clId="{215E7F4D-2A7C-4F76-BE4A-DC5852E9E8B1}" dt="2024-09-13T02:10:24.810" v="168" actId="108"/>
          <ac:spMkLst>
            <pc:docMk/>
            <pc:sldMk cId="4212050258" sldId="1256"/>
            <ac:spMk id="3" creationId="{40697212-82EA-064E-CD79-BC33C537E773}"/>
          </ac:spMkLst>
        </pc:spChg>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pChg chg="mod">
          <ac:chgData name="Alfred Asterjadhi" userId="39de57b9-85c0-4fd1-aaac-8ca2b6560ad0" providerId="ADAL" clId="{215E7F4D-2A7C-4F76-BE4A-DC5852E9E8B1}" dt="2024-09-17T18:30:05.601" v="386" actId="20577"/>
          <ac:spMkLst>
            <pc:docMk/>
            <pc:sldMk cId="3599632548" sldId="1268"/>
            <ac:spMk id="2" creationId="{F03A71BD-DCB6-C553-1452-1DB0CA95B0E4}"/>
          </ac:spMkLst>
        </pc:spChg>
        <pc:spChg chg="mod">
          <ac:chgData name="Alfred Asterjadhi" userId="39de57b9-85c0-4fd1-aaac-8ca2b6560ad0" providerId="ADAL" clId="{215E7F4D-2A7C-4F76-BE4A-DC5852E9E8B1}" dt="2024-09-17T18:30:01.207" v="379"/>
          <ac:spMkLst>
            <pc:docMk/>
            <pc:sldMk cId="3599632548" sldId="1268"/>
            <ac:spMk id="3" creationId="{691EDB52-4ADE-4DD2-CE2F-69DB0C0C896D}"/>
          </ac:spMkLst>
        </pc:spChg>
      </pc:sldChg>
      <pc:sldChg chg="modSp mod">
        <pc:chgData name="Alfred Asterjadhi" userId="39de57b9-85c0-4fd1-aaac-8ca2b6560ad0" providerId="ADAL" clId="{215E7F4D-2A7C-4F76-BE4A-DC5852E9E8B1}" dt="2024-09-17T18:31:42.220" v="393" actId="207"/>
        <pc:sldMkLst>
          <pc:docMk/>
          <pc:sldMk cId="1861109961" sldId="1269"/>
        </pc:sldMkLst>
        <pc:spChg chg="mod">
          <ac:chgData name="Alfred Asterjadhi" userId="39de57b9-85c0-4fd1-aaac-8ca2b6560ad0" providerId="ADAL" clId="{215E7F4D-2A7C-4F76-BE4A-DC5852E9E8B1}" dt="2024-09-17T18:31:42.220" v="393" actId="207"/>
          <ac:spMkLst>
            <pc:docMk/>
            <pc:sldMk cId="1861109961" sldId="1269"/>
            <ac:spMk id="11" creationId="{FCB036F9-C53E-4FA7-0AA8-F449B171258B}"/>
          </ac:spMkLst>
        </pc:spChg>
      </pc:sldChg>
      <pc:sldMasterChg chg="modSp mod">
        <pc:chgData name="Alfred Asterjadhi" userId="39de57b9-85c0-4fd1-aaac-8ca2b6560ad0" providerId="ADAL" clId="{215E7F4D-2A7C-4F76-BE4A-DC5852E9E8B1}" dt="2024-09-17T18:02:50.660" v="171" actId="20577"/>
        <pc:sldMasterMkLst>
          <pc:docMk/>
          <pc:sldMasterMk cId="0" sldId="2147483648"/>
        </pc:sldMasterMkLst>
        <pc:spChg chg="mod">
          <ac:chgData name="Alfred Asterjadhi" userId="39de57b9-85c0-4fd1-aaac-8ca2b6560ad0" providerId="ADAL" clId="{215E7F4D-2A7C-4F76-BE4A-DC5852E9E8B1}" dt="2024-09-17T18:02:50.660" v="171" actId="20577"/>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3AF8E451-6A10-4DC6-8F4C-767DBD326839}"/>
    <pc:docChg chg="undo redo custSel addSld delSld modSld sldOrd">
      <pc:chgData name="Alfred Asterjadhi" userId="39de57b9-85c0-4fd1-aaac-8ca2b6560ad0" providerId="ADAL" clId="{3AF8E451-6A10-4DC6-8F4C-767DBD326839}" dt="2024-11-11T01:55:28.145" v="3746" actId="20577"/>
      <pc:docMkLst>
        <pc:docMk/>
      </pc:docMkLst>
      <pc:sldChg chg="modSp mod">
        <pc:chgData name="Alfred Asterjadhi" userId="39de57b9-85c0-4fd1-aaac-8ca2b6560ad0" providerId="ADAL" clId="{3AF8E451-6A10-4DC6-8F4C-767DBD326839}" dt="2024-11-11T01:39:38.611" v="3602" actId="20577"/>
        <pc:sldMkLst>
          <pc:docMk/>
          <pc:sldMk cId="0" sldId="256"/>
        </pc:sldMkLst>
        <pc:spChg chg="mod">
          <ac:chgData name="Alfred Asterjadhi" userId="39de57b9-85c0-4fd1-aaac-8ca2b6560ad0" providerId="ADAL" clId="{3AF8E451-6A10-4DC6-8F4C-767DBD326839}" dt="2024-11-11T01:39:38.611" v="3602" actId="20577"/>
          <ac:spMkLst>
            <pc:docMk/>
            <pc:sldMk cId="0" sldId="256"/>
            <ac:spMk id="3074" creationId="{00000000-0000-0000-0000-000000000000}"/>
          </ac:spMkLst>
        </pc:spChg>
      </pc:sldChg>
      <pc:sldChg chg="modSp mod">
        <pc:chgData name="Alfred Asterjadhi" userId="39de57b9-85c0-4fd1-aaac-8ca2b6560ad0" providerId="ADAL" clId="{3AF8E451-6A10-4DC6-8F4C-767DBD326839}" dt="2024-11-11T01:42:20.996" v="3604" actId="20577"/>
        <pc:sldMkLst>
          <pc:docMk/>
          <pc:sldMk cId="3976818858" sldId="269"/>
        </pc:sldMkLst>
        <pc:graphicFrameChg chg="mod modGraphic">
          <ac:chgData name="Alfred Asterjadhi" userId="39de57b9-85c0-4fd1-aaac-8ca2b6560ad0" providerId="ADAL" clId="{3AF8E451-6A10-4DC6-8F4C-767DBD326839}" dt="2024-11-11T01:42:20.996" v="360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AF8E451-6A10-4DC6-8F4C-767DBD326839}" dt="2024-11-11T01:01:29.045" v="3145" actId="13926"/>
        <pc:sldMkLst>
          <pc:docMk/>
          <pc:sldMk cId="3930036297" sldId="356"/>
        </pc:sldMkLst>
        <pc:spChg chg="mod">
          <ac:chgData name="Alfred Asterjadhi" userId="39de57b9-85c0-4fd1-aaac-8ca2b6560ad0" providerId="ADAL" clId="{3AF8E451-6A10-4DC6-8F4C-767DBD326839}" dt="2024-11-11T01:01:29.045" v="3145" actId="13926"/>
          <ac:spMkLst>
            <pc:docMk/>
            <pc:sldMk cId="3930036297" sldId="356"/>
            <ac:spMk id="2" creationId="{4B5F0D0E-8BB7-48AB-9160-728B8B3399A2}"/>
          </ac:spMkLst>
        </pc:spChg>
      </pc:sldChg>
      <pc:sldChg chg="addSp delSp modSp mod chgLayout">
        <pc:chgData name="Alfred Asterjadhi" userId="39de57b9-85c0-4fd1-aaac-8ca2b6560ad0" providerId="ADAL" clId="{3AF8E451-6A10-4DC6-8F4C-767DBD326839}" dt="2024-11-11T01:03:13.344" v="3307" actId="6264"/>
        <pc:sldMkLst>
          <pc:docMk/>
          <pc:sldMk cId="3576977642" sldId="362"/>
        </pc:sldMkLst>
        <pc:spChg chg="mod ord">
          <ac:chgData name="Alfred Asterjadhi" userId="39de57b9-85c0-4fd1-aaac-8ca2b6560ad0" providerId="ADAL" clId="{3AF8E451-6A10-4DC6-8F4C-767DBD326839}" dt="2024-11-11T01:03:13.344" v="3307" actId="6264"/>
          <ac:spMkLst>
            <pc:docMk/>
            <pc:sldMk cId="3576977642" sldId="362"/>
            <ac:spMk id="2" creationId="{0EAF4D72-7EB5-22A3-403A-E095C87E6E26}"/>
          </ac:spMkLst>
        </pc:spChg>
        <pc:spChg chg="add del mod">
          <ac:chgData name="Alfred Asterjadhi" userId="39de57b9-85c0-4fd1-aaac-8ca2b6560ad0" providerId="ADAL" clId="{3AF8E451-6A10-4DC6-8F4C-767DBD326839}" dt="2024-11-11T01:03:13.344" v="3307" actId="6264"/>
          <ac:spMkLst>
            <pc:docMk/>
            <pc:sldMk cId="3576977642" sldId="362"/>
            <ac:spMk id="3" creationId="{0F4A5F61-CA16-4AEF-8079-F8A0EB65C0F9}"/>
          </ac:spMkLst>
        </pc:spChg>
        <pc:spChg chg="mod ord">
          <ac:chgData name="Alfred Asterjadhi" userId="39de57b9-85c0-4fd1-aaac-8ca2b6560ad0" providerId="ADAL" clId="{3AF8E451-6A10-4DC6-8F4C-767DBD326839}" dt="2024-11-11T01:03:13.344" v="3307" actId="6264"/>
          <ac:spMkLst>
            <pc:docMk/>
            <pc:sldMk cId="3576977642" sldId="362"/>
            <ac:spMk id="4" creationId="{42DA2380-6213-B25D-B7D7-77DB25F18500}"/>
          </ac:spMkLst>
        </pc:spChg>
        <pc:spChg chg="mod ord">
          <ac:chgData name="Alfred Asterjadhi" userId="39de57b9-85c0-4fd1-aaac-8ca2b6560ad0" providerId="ADAL" clId="{3AF8E451-6A10-4DC6-8F4C-767DBD326839}" dt="2024-11-11T01:03:13.344" v="3307" actId="6264"/>
          <ac:spMkLst>
            <pc:docMk/>
            <pc:sldMk cId="3576977642" sldId="362"/>
            <ac:spMk id="5" creationId="{842B70E7-0012-CD41-8829-02BD81D114F8}"/>
          </ac:spMkLst>
        </pc:spChg>
        <pc:spChg chg="mod ord">
          <ac:chgData name="Alfred Asterjadhi" userId="39de57b9-85c0-4fd1-aaac-8ca2b6560ad0" providerId="ADAL" clId="{3AF8E451-6A10-4DC6-8F4C-767DBD326839}" dt="2024-11-11T01:03:13.344" v="3307" actId="6264"/>
          <ac:spMkLst>
            <pc:docMk/>
            <pc:sldMk cId="3576977642" sldId="362"/>
            <ac:spMk id="6" creationId="{3DD21102-AAEB-13F6-15EC-3CBBC04B5637}"/>
          </ac:spMkLst>
        </pc:spChg>
        <pc:spChg chg="add del mod">
          <ac:chgData name="Alfred Asterjadhi" userId="39de57b9-85c0-4fd1-aaac-8ca2b6560ad0" providerId="ADAL" clId="{3AF8E451-6A10-4DC6-8F4C-767DBD326839}" dt="2024-11-11T01:03:13.344" v="3307" actId="6264"/>
          <ac:spMkLst>
            <pc:docMk/>
            <pc:sldMk cId="3576977642" sldId="362"/>
            <ac:spMk id="7" creationId="{8BE0025F-DDE2-5C78-5ADB-EB6E0AF0ADD3}"/>
          </ac:spMkLst>
        </pc:spChg>
        <pc:spChg chg="add del mod">
          <ac:chgData name="Alfred Asterjadhi" userId="39de57b9-85c0-4fd1-aaac-8ca2b6560ad0" providerId="ADAL" clId="{3AF8E451-6A10-4DC6-8F4C-767DBD326839}" dt="2024-11-11T01:03:13.344" v="3307" actId="6264"/>
          <ac:spMkLst>
            <pc:docMk/>
            <pc:sldMk cId="3576977642" sldId="362"/>
            <ac:spMk id="8" creationId="{F56609CF-85CD-D047-37FB-25838B615D70}"/>
          </ac:spMkLst>
        </pc:spChg>
        <pc:spChg chg="add del mod">
          <ac:chgData name="Alfred Asterjadhi" userId="39de57b9-85c0-4fd1-aaac-8ca2b6560ad0" providerId="ADAL" clId="{3AF8E451-6A10-4DC6-8F4C-767DBD326839}" dt="2024-11-11T01:03:13.344" v="3307" actId="6264"/>
          <ac:spMkLst>
            <pc:docMk/>
            <pc:sldMk cId="3576977642" sldId="362"/>
            <ac:spMk id="9" creationId="{1FD314B7-F66C-3F5A-0AAD-4EA0B59D6D79}"/>
          </ac:spMkLst>
        </pc:spChg>
        <pc:spChg chg="add mod ord">
          <ac:chgData name="Alfred Asterjadhi" userId="39de57b9-85c0-4fd1-aaac-8ca2b6560ad0" providerId="ADAL" clId="{3AF8E451-6A10-4DC6-8F4C-767DBD326839}" dt="2024-11-11T01:03:13.344" v="3307" actId="6264"/>
          <ac:spMkLst>
            <pc:docMk/>
            <pc:sldMk cId="3576977642" sldId="362"/>
            <ac:spMk id="10" creationId="{BE5FE002-7030-5944-1AB6-7E2DD2F7E9FB}"/>
          </ac:spMkLst>
        </pc:spChg>
        <pc:spChg chg="del mod">
          <ac:chgData name="Alfred Asterjadhi" userId="39de57b9-85c0-4fd1-aaac-8ca2b6560ad0" providerId="ADAL" clId="{3AF8E451-6A10-4DC6-8F4C-767DBD326839}" dt="2024-11-11T01:03:13.344" v="3307" actId="6264"/>
          <ac:spMkLst>
            <pc:docMk/>
            <pc:sldMk cId="3576977642" sldId="362"/>
            <ac:spMk id="11" creationId="{1A5EDC1C-2334-8FBB-3E45-487531E78AF7}"/>
          </ac:spMkLst>
        </pc:spChg>
      </pc:sldChg>
      <pc:sldChg chg="addSp delSp modSp mod chgLayout">
        <pc:chgData name="Alfred Asterjadhi" userId="39de57b9-85c0-4fd1-aaac-8ca2b6560ad0" providerId="ADAL" clId="{3AF8E451-6A10-4DC6-8F4C-767DBD326839}" dt="2024-11-11T01:03:17.686" v="3309" actId="6264"/>
        <pc:sldMkLst>
          <pc:docMk/>
          <pc:sldMk cId="3140364693" sldId="997"/>
        </pc:sldMkLst>
        <pc:spChg chg="mod ord">
          <ac:chgData name="Alfred Asterjadhi" userId="39de57b9-85c0-4fd1-aaac-8ca2b6560ad0" providerId="ADAL" clId="{3AF8E451-6A10-4DC6-8F4C-767DBD326839}" dt="2024-11-11T01:03:17.686" v="3309" actId="6264"/>
          <ac:spMkLst>
            <pc:docMk/>
            <pc:sldMk cId="3140364693" sldId="997"/>
            <ac:spMk id="2" creationId="{9452E713-66E3-6C0E-64DF-B60116957A3F}"/>
          </ac:spMkLst>
        </pc:spChg>
        <pc:spChg chg="add del mod">
          <ac:chgData name="Alfred Asterjadhi" userId="39de57b9-85c0-4fd1-aaac-8ca2b6560ad0" providerId="ADAL" clId="{3AF8E451-6A10-4DC6-8F4C-767DBD326839}" dt="2024-11-11T01:03:17.686" v="3309" actId="6264"/>
          <ac:spMkLst>
            <pc:docMk/>
            <pc:sldMk cId="3140364693" sldId="997"/>
            <ac:spMk id="3" creationId="{5B384F73-1341-9CA5-AEE8-E601EC5AFBE5}"/>
          </ac:spMkLst>
        </pc:spChg>
        <pc:spChg chg="mod ord">
          <ac:chgData name="Alfred Asterjadhi" userId="39de57b9-85c0-4fd1-aaac-8ca2b6560ad0" providerId="ADAL" clId="{3AF8E451-6A10-4DC6-8F4C-767DBD326839}" dt="2024-11-11T01:03:17.686" v="3309" actId="6264"/>
          <ac:spMkLst>
            <pc:docMk/>
            <pc:sldMk cId="3140364693" sldId="997"/>
            <ac:spMk id="4" creationId="{0154D91C-67BB-A57C-5173-47D13B51F834}"/>
          </ac:spMkLst>
        </pc:spChg>
        <pc:spChg chg="mod ord">
          <ac:chgData name="Alfred Asterjadhi" userId="39de57b9-85c0-4fd1-aaac-8ca2b6560ad0" providerId="ADAL" clId="{3AF8E451-6A10-4DC6-8F4C-767DBD326839}" dt="2024-11-11T01:03:17.686" v="3309" actId="6264"/>
          <ac:spMkLst>
            <pc:docMk/>
            <pc:sldMk cId="3140364693" sldId="997"/>
            <ac:spMk id="5" creationId="{9875C167-778F-CFEE-1F8A-23FE481B42AE}"/>
          </ac:spMkLst>
        </pc:spChg>
        <pc:spChg chg="mod ord">
          <ac:chgData name="Alfred Asterjadhi" userId="39de57b9-85c0-4fd1-aaac-8ca2b6560ad0" providerId="ADAL" clId="{3AF8E451-6A10-4DC6-8F4C-767DBD326839}" dt="2024-11-11T01:03:17.686" v="3309" actId="6264"/>
          <ac:spMkLst>
            <pc:docMk/>
            <pc:sldMk cId="3140364693" sldId="997"/>
            <ac:spMk id="6" creationId="{29CFE1A9-332B-2B06-C330-B9EB4742F3D1}"/>
          </ac:spMkLst>
        </pc:spChg>
        <pc:spChg chg="add del mod">
          <ac:chgData name="Alfred Asterjadhi" userId="39de57b9-85c0-4fd1-aaac-8ca2b6560ad0" providerId="ADAL" clId="{3AF8E451-6A10-4DC6-8F4C-767DBD326839}" dt="2024-11-11T01:03:17.686" v="3309" actId="6264"/>
          <ac:spMkLst>
            <pc:docMk/>
            <pc:sldMk cId="3140364693" sldId="997"/>
            <ac:spMk id="7" creationId="{8BEB4AFE-8F54-4119-95B8-E3D4C11D867B}"/>
          </ac:spMkLst>
        </pc:spChg>
        <pc:spChg chg="add del mod">
          <ac:chgData name="Alfred Asterjadhi" userId="39de57b9-85c0-4fd1-aaac-8ca2b6560ad0" providerId="ADAL" clId="{3AF8E451-6A10-4DC6-8F4C-767DBD326839}" dt="2024-11-11T01:03:17.686" v="3309" actId="6264"/>
          <ac:spMkLst>
            <pc:docMk/>
            <pc:sldMk cId="3140364693" sldId="997"/>
            <ac:spMk id="8" creationId="{B2F432B2-F20D-5CB8-D5E6-77C3782AADD1}"/>
          </ac:spMkLst>
        </pc:spChg>
        <pc:spChg chg="add del mod">
          <ac:chgData name="Alfred Asterjadhi" userId="39de57b9-85c0-4fd1-aaac-8ca2b6560ad0" providerId="ADAL" clId="{3AF8E451-6A10-4DC6-8F4C-767DBD326839}" dt="2024-11-11T01:03:17.686" v="3309" actId="6264"/>
          <ac:spMkLst>
            <pc:docMk/>
            <pc:sldMk cId="3140364693" sldId="997"/>
            <ac:spMk id="9" creationId="{62BA289A-14A7-16E3-C9F9-3FC47EA2614D}"/>
          </ac:spMkLst>
        </pc:spChg>
        <pc:spChg chg="del mod">
          <ac:chgData name="Alfred Asterjadhi" userId="39de57b9-85c0-4fd1-aaac-8ca2b6560ad0" providerId="ADAL" clId="{3AF8E451-6A10-4DC6-8F4C-767DBD326839}" dt="2024-11-11T01:03:17.686" v="3309" actId="6264"/>
          <ac:spMkLst>
            <pc:docMk/>
            <pc:sldMk cId="3140364693" sldId="997"/>
            <ac:spMk id="10" creationId="{AC515FEA-259D-3B19-094A-A5179ECEC5E5}"/>
          </ac:spMkLst>
        </pc:spChg>
        <pc:spChg chg="add mod ord">
          <ac:chgData name="Alfred Asterjadhi" userId="39de57b9-85c0-4fd1-aaac-8ca2b6560ad0" providerId="ADAL" clId="{3AF8E451-6A10-4DC6-8F4C-767DBD326839}" dt="2024-11-11T01:03:17.686" v="3309" actId="6264"/>
          <ac:spMkLst>
            <pc:docMk/>
            <pc:sldMk cId="3140364693" sldId="997"/>
            <ac:spMk id="11" creationId="{B8C81D4C-2E7E-2B66-42CD-848FE3076510}"/>
          </ac:spMkLst>
        </pc:spChg>
      </pc:sldChg>
      <pc:sldChg chg="modSp mod">
        <pc:chgData name="Alfred Asterjadhi" userId="39de57b9-85c0-4fd1-aaac-8ca2b6560ad0" providerId="ADAL" clId="{3AF8E451-6A10-4DC6-8F4C-767DBD326839}" dt="2024-11-11T01:43:17.522" v="3605" actId="13926"/>
        <pc:sldMkLst>
          <pc:docMk/>
          <pc:sldMk cId="3233208257" sldId="1006"/>
        </pc:sldMkLst>
        <pc:spChg chg="mod">
          <ac:chgData name="Alfred Asterjadhi" userId="39de57b9-85c0-4fd1-aaac-8ca2b6560ad0" providerId="ADAL" clId="{3AF8E451-6A10-4DC6-8F4C-767DBD326839}" dt="2024-11-11T01:43:17.522" v="3605" actId="13926"/>
          <ac:spMkLst>
            <pc:docMk/>
            <pc:sldMk cId="3233208257" sldId="1006"/>
            <ac:spMk id="2" creationId="{4B5F0D0E-8BB7-48AB-9160-728B8B3399A2}"/>
          </ac:spMkLst>
        </pc:spChg>
      </pc:sldChg>
      <pc:sldChg chg="modSp mod">
        <pc:chgData name="Alfred Asterjadhi" userId="39de57b9-85c0-4fd1-aaac-8ca2b6560ad0" providerId="ADAL" clId="{3AF8E451-6A10-4DC6-8F4C-767DBD326839}" dt="2024-11-11T01:44:19.894" v="3650" actId="6549"/>
        <pc:sldMkLst>
          <pc:docMk/>
          <pc:sldMk cId="4200130042" sldId="1023"/>
        </pc:sldMkLst>
        <pc:spChg chg="mod">
          <ac:chgData name="Alfred Asterjadhi" userId="39de57b9-85c0-4fd1-aaac-8ca2b6560ad0" providerId="ADAL" clId="{3AF8E451-6A10-4DC6-8F4C-767DBD326839}" dt="2024-11-11T01:44:19.894" v="3650" actId="6549"/>
          <ac:spMkLst>
            <pc:docMk/>
            <pc:sldMk cId="4200130042" sldId="1023"/>
            <ac:spMk id="3" creationId="{2682080F-BC47-47A6-E6F4-7C70F67F48F8}"/>
          </ac:spMkLst>
        </pc:spChg>
      </pc:sldChg>
      <pc:sldChg chg="modSp mod">
        <pc:chgData name="Alfred Asterjadhi" userId="39de57b9-85c0-4fd1-aaac-8ca2b6560ad0" providerId="ADAL" clId="{3AF8E451-6A10-4DC6-8F4C-767DBD326839}" dt="2024-11-11T01:44:48.633" v="3654" actId="6549"/>
        <pc:sldMkLst>
          <pc:docMk/>
          <pc:sldMk cId="793576429" sldId="1024"/>
        </pc:sldMkLst>
        <pc:spChg chg="mod">
          <ac:chgData name="Alfred Asterjadhi" userId="39de57b9-85c0-4fd1-aaac-8ca2b6560ad0" providerId="ADAL" clId="{3AF8E451-6A10-4DC6-8F4C-767DBD326839}" dt="2024-11-11T01:44:48.633" v="3654" actId="6549"/>
          <ac:spMkLst>
            <pc:docMk/>
            <pc:sldMk cId="793576429" sldId="1024"/>
            <ac:spMk id="3" creationId="{E24D4002-4764-1FA7-1147-DE995417131A}"/>
          </ac:spMkLst>
        </pc:spChg>
      </pc:sldChg>
      <pc:sldChg chg="addSp modSp mod">
        <pc:chgData name="Alfred Asterjadhi" userId="39de57b9-85c0-4fd1-aaac-8ca2b6560ad0" providerId="ADAL" clId="{3AF8E451-6A10-4DC6-8F4C-767DBD326839}" dt="2024-11-11T00:52:18.905" v="3018" actId="20577"/>
        <pc:sldMkLst>
          <pc:docMk/>
          <pc:sldMk cId="3287547131" sldId="1028"/>
        </pc:sldMkLst>
        <pc:spChg chg="mod">
          <ac:chgData name="Alfred Asterjadhi" userId="39de57b9-85c0-4fd1-aaac-8ca2b6560ad0" providerId="ADAL" clId="{3AF8E451-6A10-4DC6-8F4C-767DBD326839}" dt="2024-11-11T00:52:18.905" v="3018" actId="20577"/>
          <ac:spMkLst>
            <pc:docMk/>
            <pc:sldMk cId="3287547131" sldId="1028"/>
            <ac:spMk id="2" creationId="{9EF97F5A-CE7F-7BBA-0DB4-CF87B031E7D4}"/>
          </ac:spMkLst>
        </pc:spChg>
        <pc:spChg chg="mod">
          <ac:chgData name="Alfred Asterjadhi" userId="39de57b9-85c0-4fd1-aaac-8ca2b6560ad0" providerId="ADAL" clId="{3AF8E451-6A10-4DC6-8F4C-767DBD326839}" dt="2024-11-10T21:35:48.228" v="1769" actId="20577"/>
          <ac:spMkLst>
            <pc:docMk/>
            <pc:sldMk cId="3287547131" sldId="1028"/>
            <ac:spMk id="11" creationId="{8E8014A1-FFAD-B403-4A6A-DADE6031146F}"/>
          </ac:spMkLst>
        </pc:spChg>
        <pc:graphicFrameChg chg="add mod">
          <ac:chgData name="Alfred Asterjadhi" userId="39de57b9-85c0-4fd1-aaac-8ca2b6560ad0" providerId="ADAL" clId="{3AF8E451-6A10-4DC6-8F4C-767DBD326839}" dt="2024-11-10T21:35:15.334" v="1740"/>
          <ac:graphicFrameMkLst>
            <pc:docMk/>
            <pc:sldMk cId="3287547131" sldId="1028"/>
            <ac:graphicFrameMk id="3" creationId="{99B8EE06-02F7-F423-46BE-D85D642D34B0}"/>
          </ac:graphicFrameMkLst>
        </pc:graphicFrameChg>
      </pc:sldChg>
      <pc:sldChg chg="modSp mod">
        <pc:chgData name="Alfred Asterjadhi" userId="39de57b9-85c0-4fd1-aaac-8ca2b6560ad0" providerId="ADAL" clId="{3AF8E451-6A10-4DC6-8F4C-767DBD326839}" dt="2024-11-11T01:03:04.214" v="3305" actId="20577"/>
        <pc:sldMkLst>
          <pc:docMk/>
          <pc:sldMk cId="1865298196" sldId="1034"/>
        </pc:sldMkLst>
        <pc:spChg chg="mod">
          <ac:chgData name="Alfred Asterjadhi" userId="39de57b9-85c0-4fd1-aaac-8ca2b6560ad0" providerId="ADAL" clId="{3AF8E451-6A10-4DC6-8F4C-767DBD326839}" dt="2024-11-11T01:03:04.214" v="3305" actId="20577"/>
          <ac:spMkLst>
            <pc:docMk/>
            <pc:sldMk cId="1865298196" sldId="1034"/>
            <ac:spMk id="10" creationId="{74D21A5A-B20C-8325-8B54-F067F90E64D5}"/>
          </ac:spMkLst>
        </pc:spChg>
      </pc:sldChg>
      <pc:sldChg chg="addSp delSp modSp mod chgLayout">
        <pc:chgData name="Alfred Asterjadhi" userId="39de57b9-85c0-4fd1-aaac-8ca2b6560ad0" providerId="ADAL" clId="{3AF8E451-6A10-4DC6-8F4C-767DBD326839}" dt="2024-11-11T01:03:21.403" v="3311" actId="6264"/>
        <pc:sldMkLst>
          <pc:docMk/>
          <pc:sldMk cId="1268796722" sldId="1069"/>
        </pc:sldMkLst>
        <pc:spChg chg="mod ord">
          <ac:chgData name="Alfred Asterjadhi" userId="39de57b9-85c0-4fd1-aaac-8ca2b6560ad0" providerId="ADAL" clId="{3AF8E451-6A10-4DC6-8F4C-767DBD326839}" dt="2024-11-11T01:03:21.403" v="3311" actId="6264"/>
          <ac:spMkLst>
            <pc:docMk/>
            <pc:sldMk cId="1268796722" sldId="1069"/>
            <ac:spMk id="2" creationId="{CBB6BE89-725C-7287-F96F-BE5358133A36}"/>
          </ac:spMkLst>
        </pc:spChg>
        <pc:spChg chg="add del mod">
          <ac:chgData name="Alfred Asterjadhi" userId="39de57b9-85c0-4fd1-aaac-8ca2b6560ad0" providerId="ADAL" clId="{3AF8E451-6A10-4DC6-8F4C-767DBD326839}" dt="2024-11-11T01:03:21.403" v="3311" actId="6264"/>
          <ac:spMkLst>
            <pc:docMk/>
            <pc:sldMk cId="1268796722" sldId="1069"/>
            <ac:spMk id="3" creationId="{BCD1D73A-C537-967A-9C0B-D42FE54B2FF5}"/>
          </ac:spMkLst>
        </pc:spChg>
        <pc:spChg chg="mod ord">
          <ac:chgData name="Alfred Asterjadhi" userId="39de57b9-85c0-4fd1-aaac-8ca2b6560ad0" providerId="ADAL" clId="{3AF8E451-6A10-4DC6-8F4C-767DBD326839}" dt="2024-11-11T01:03:21.403" v="3311" actId="6264"/>
          <ac:spMkLst>
            <pc:docMk/>
            <pc:sldMk cId="1268796722" sldId="1069"/>
            <ac:spMk id="4" creationId="{BCFFF57D-0E48-546B-59BA-5601D173EFEE}"/>
          </ac:spMkLst>
        </pc:spChg>
        <pc:spChg chg="mod ord">
          <ac:chgData name="Alfred Asterjadhi" userId="39de57b9-85c0-4fd1-aaac-8ca2b6560ad0" providerId="ADAL" clId="{3AF8E451-6A10-4DC6-8F4C-767DBD326839}" dt="2024-11-11T01:03:21.403" v="3311" actId="6264"/>
          <ac:spMkLst>
            <pc:docMk/>
            <pc:sldMk cId="1268796722" sldId="1069"/>
            <ac:spMk id="5" creationId="{63AE84AE-D2E6-0A98-7574-B4E54BCA4CC6}"/>
          </ac:spMkLst>
        </pc:spChg>
        <pc:spChg chg="mod ord">
          <ac:chgData name="Alfred Asterjadhi" userId="39de57b9-85c0-4fd1-aaac-8ca2b6560ad0" providerId="ADAL" clId="{3AF8E451-6A10-4DC6-8F4C-767DBD326839}" dt="2024-11-11T01:03:21.403" v="3311" actId="6264"/>
          <ac:spMkLst>
            <pc:docMk/>
            <pc:sldMk cId="1268796722" sldId="1069"/>
            <ac:spMk id="6" creationId="{A843F1B1-22CD-3B09-326F-EF9071A68CDB}"/>
          </ac:spMkLst>
        </pc:spChg>
        <pc:spChg chg="add del mod">
          <ac:chgData name="Alfred Asterjadhi" userId="39de57b9-85c0-4fd1-aaac-8ca2b6560ad0" providerId="ADAL" clId="{3AF8E451-6A10-4DC6-8F4C-767DBD326839}" dt="2024-11-11T01:03:21.403" v="3311" actId="6264"/>
          <ac:spMkLst>
            <pc:docMk/>
            <pc:sldMk cId="1268796722" sldId="1069"/>
            <ac:spMk id="7" creationId="{C6CA3D22-0A1C-833C-516B-8C793379BB28}"/>
          </ac:spMkLst>
        </pc:spChg>
        <pc:spChg chg="add del mod">
          <ac:chgData name="Alfred Asterjadhi" userId="39de57b9-85c0-4fd1-aaac-8ca2b6560ad0" providerId="ADAL" clId="{3AF8E451-6A10-4DC6-8F4C-767DBD326839}" dt="2024-11-11T01:03:21.403" v="3311" actId="6264"/>
          <ac:spMkLst>
            <pc:docMk/>
            <pc:sldMk cId="1268796722" sldId="1069"/>
            <ac:spMk id="8" creationId="{676B745C-8F52-FF68-39A4-EA7534CAB6D4}"/>
          </ac:spMkLst>
        </pc:spChg>
        <pc:spChg chg="add del mod">
          <ac:chgData name="Alfred Asterjadhi" userId="39de57b9-85c0-4fd1-aaac-8ca2b6560ad0" providerId="ADAL" clId="{3AF8E451-6A10-4DC6-8F4C-767DBD326839}" dt="2024-11-11T01:03:21.403" v="3311" actId="6264"/>
          <ac:spMkLst>
            <pc:docMk/>
            <pc:sldMk cId="1268796722" sldId="1069"/>
            <ac:spMk id="9" creationId="{713F63BD-AEF5-D594-356A-ED24F20D9271}"/>
          </ac:spMkLst>
        </pc:spChg>
        <pc:spChg chg="add mod ord">
          <ac:chgData name="Alfred Asterjadhi" userId="39de57b9-85c0-4fd1-aaac-8ca2b6560ad0" providerId="ADAL" clId="{3AF8E451-6A10-4DC6-8F4C-767DBD326839}" dt="2024-11-11T01:03:21.403" v="3311" actId="6264"/>
          <ac:spMkLst>
            <pc:docMk/>
            <pc:sldMk cId="1268796722" sldId="1069"/>
            <ac:spMk id="10" creationId="{710E72FC-9D58-DB70-1F2E-BB918CE4188C}"/>
          </ac:spMkLst>
        </pc:spChg>
        <pc:spChg chg="del mod">
          <ac:chgData name="Alfred Asterjadhi" userId="39de57b9-85c0-4fd1-aaac-8ca2b6560ad0" providerId="ADAL" clId="{3AF8E451-6A10-4DC6-8F4C-767DBD326839}" dt="2024-11-11T01:03:21.403" v="3311" actId="6264"/>
          <ac:spMkLst>
            <pc:docMk/>
            <pc:sldMk cId="1268796722" sldId="1069"/>
            <ac:spMk id="11" creationId="{6DE4111F-D8F3-3E75-29DF-7216489E6C1F}"/>
          </ac:spMkLst>
        </pc:spChg>
      </pc:sldChg>
      <pc:sldChg chg="modSp mod">
        <pc:chgData name="Alfred Asterjadhi" userId="39de57b9-85c0-4fd1-aaac-8ca2b6560ad0" providerId="ADAL" clId="{3AF8E451-6A10-4DC6-8F4C-767DBD326839}" dt="2024-11-11T01:51:47.427" v="3720" actId="6549"/>
        <pc:sldMkLst>
          <pc:docMk/>
          <pc:sldMk cId="2943567508" sldId="1137"/>
        </pc:sldMkLst>
        <pc:spChg chg="mod">
          <ac:chgData name="Alfred Asterjadhi" userId="39de57b9-85c0-4fd1-aaac-8ca2b6560ad0" providerId="ADAL" clId="{3AF8E451-6A10-4DC6-8F4C-767DBD326839}" dt="2024-11-11T01:51:47.427" v="3720" actId="6549"/>
          <ac:spMkLst>
            <pc:docMk/>
            <pc:sldMk cId="2943567508" sldId="1137"/>
            <ac:spMk id="2" creationId="{F2762690-C15C-4839-B40F-0AF3A4D89457}"/>
          </ac:spMkLst>
        </pc:spChg>
        <pc:graphicFrameChg chg="mod">
          <ac:chgData name="Alfred Asterjadhi" userId="39de57b9-85c0-4fd1-aaac-8ca2b6560ad0" providerId="ADAL" clId="{3AF8E451-6A10-4DC6-8F4C-767DBD326839}" dt="2024-11-11T01:51:17.980" v="3716"/>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3AF8E451-6A10-4DC6-8F4C-767DBD326839}" dt="2024-11-11T01:55:28.145" v="3746" actId="20577"/>
        <pc:sldMkLst>
          <pc:docMk/>
          <pc:sldMk cId="3486068256" sldId="1167"/>
        </pc:sldMkLst>
        <pc:graphicFrameChg chg="mod modGraphic">
          <ac:chgData name="Alfred Asterjadhi" userId="39de57b9-85c0-4fd1-aaac-8ca2b6560ad0" providerId="ADAL" clId="{3AF8E451-6A10-4DC6-8F4C-767DBD326839}" dt="2024-11-11T01:55:28.145" v="3746" actId="2057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3AF8E451-6A10-4DC6-8F4C-767DBD326839}" dt="2024-11-11T01:43:22.489" v="3606" actId="6264"/>
        <pc:sldMkLst>
          <pc:docMk/>
          <pc:sldMk cId="3441807947" sldId="1178"/>
        </pc:sldMkLst>
        <pc:spChg chg="mod ord">
          <ac:chgData name="Alfred Asterjadhi" userId="39de57b9-85c0-4fd1-aaac-8ca2b6560ad0" providerId="ADAL" clId="{3AF8E451-6A10-4DC6-8F4C-767DBD326839}" dt="2024-11-11T01:43:22.489" v="3606" actId="6264"/>
          <ac:spMkLst>
            <pc:docMk/>
            <pc:sldMk cId="3441807947" sldId="1178"/>
            <ac:spMk id="2" creationId="{351AE0D1-AA6D-7148-E235-F816B28AA13D}"/>
          </ac:spMkLst>
        </pc:spChg>
        <pc:spChg chg="del">
          <ac:chgData name="Alfred Asterjadhi" userId="39de57b9-85c0-4fd1-aaac-8ca2b6560ad0" providerId="ADAL" clId="{3AF8E451-6A10-4DC6-8F4C-767DBD326839}" dt="2024-11-11T01:43:22.489" v="3606" actId="6264"/>
          <ac:spMkLst>
            <pc:docMk/>
            <pc:sldMk cId="3441807947" sldId="1178"/>
            <ac:spMk id="3" creationId="{842F4698-068C-0D1A-95F6-95A3ABD67C26}"/>
          </ac:spMkLst>
        </pc:spChg>
        <pc:spChg chg="mod ord">
          <ac:chgData name="Alfred Asterjadhi" userId="39de57b9-85c0-4fd1-aaac-8ca2b6560ad0" providerId="ADAL" clId="{3AF8E451-6A10-4DC6-8F4C-767DBD326839}" dt="2024-11-11T01:43:22.489" v="3606" actId="6264"/>
          <ac:spMkLst>
            <pc:docMk/>
            <pc:sldMk cId="3441807947" sldId="1178"/>
            <ac:spMk id="4" creationId="{932AD4AE-27FE-2612-100A-B54114FFCB12}"/>
          </ac:spMkLst>
        </pc:spChg>
        <pc:spChg chg="mod ord">
          <ac:chgData name="Alfred Asterjadhi" userId="39de57b9-85c0-4fd1-aaac-8ca2b6560ad0" providerId="ADAL" clId="{3AF8E451-6A10-4DC6-8F4C-767DBD326839}" dt="2024-11-11T01:43:22.489" v="3606" actId="6264"/>
          <ac:spMkLst>
            <pc:docMk/>
            <pc:sldMk cId="3441807947" sldId="1178"/>
            <ac:spMk id="5" creationId="{342AE941-5E47-2F75-485D-15F69259C206}"/>
          </ac:spMkLst>
        </pc:spChg>
        <pc:spChg chg="mod ord">
          <ac:chgData name="Alfred Asterjadhi" userId="39de57b9-85c0-4fd1-aaac-8ca2b6560ad0" providerId="ADAL" clId="{3AF8E451-6A10-4DC6-8F4C-767DBD326839}" dt="2024-11-11T01:43:22.489" v="3606" actId="6264"/>
          <ac:spMkLst>
            <pc:docMk/>
            <pc:sldMk cId="3441807947" sldId="1178"/>
            <ac:spMk id="6" creationId="{3611C6AB-F440-DEE6-D0A4-450AF2DA4D3F}"/>
          </ac:spMkLst>
        </pc:spChg>
        <pc:spChg chg="add del mod">
          <ac:chgData name="Alfred Asterjadhi" userId="39de57b9-85c0-4fd1-aaac-8ca2b6560ad0" providerId="ADAL" clId="{3AF8E451-6A10-4DC6-8F4C-767DBD326839}" dt="2024-11-11T01:43:22.489" v="3606" actId="6264"/>
          <ac:spMkLst>
            <pc:docMk/>
            <pc:sldMk cId="3441807947" sldId="1178"/>
            <ac:spMk id="7" creationId="{EB7C997A-F565-C691-6E62-FE0E62586F5F}"/>
          </ac:spMkLst>
        </pc:spChg>
        <pc:spChg chg="add del mod">
          <ac:chgData name="Alfred Asterjadhi" userId="39de57b9-85c0-4fd1-aaac-8ca2b6560ad0" providerId="ADAL" clId="{3AF8E451-6A10-4DC6-8F4C-767DBD326839}" dt="2024-11-11T01:43:22.489" v="3606" actId="6264"/>
          <ac:spMkLst>
            <pc:docMk/>
            <pc:sldMk cId="3441807947" sldId="1178"/>
            <ac:spMk id="8" creationId="{6CD4E97E-3617-3BC6-EB38-581EFD78AB77}"/>
          </ac:spMkLst>
        </pc:spChg>
        <pc:spChg chg="add del mod">
          <ac:chgData name="Alfred Asterjadhi" userId="39de57b9-85c0-4fd1-aaac-8ca2b6560ad0" providerId="ADAL" clId="{3AF8E451-6A10-4DC6-8F4C-767DBD326839}" dt="2024-11-11T01:43:22.489" v="3606" actId="6264"/>
          <ac:spMkLst>
            <pc:docMk/>
            <pc:sldMk cId="3441807947" sldId="1178"/>
            <ac:spMk id="9" creationId="{5E5484BE-C121-AF16-C696-1E64CA3A9B0F}"/>
          </ac:spMkLst>
        </pc:spChg>
        <pc:spChg chg="add del mod">
          <ac:chgData name="Alfred Asterjadhi" userId="39de57b9-85c0-4fd1-aaac-8ca2b6560ad0" providerId="ADAL" clId="{3AF8E451-6A10-4DC6-8F4C-767DBD326839}" dt="2024-11-11T01:43:22.489" v="3606" actId="6264"/>
          <ac:spMkLst>
            <pc:docMk/>
            <pc:sldMk cId="3441807947" sldId="1178"/>
            <ac:spMk id="10" creationId="{46C21EAB-B993-024F-FE88-D973752AB401}"/>
          </ac:spMkLst>
        </pc:spChg>
        <pc:spChg chg="add mod ord">
          <ac:chgData name="Alfred Asterjadhi" userId="39de57b9-85c0-4fd1-aaac-8ca2b6560ad0" providerId="ADAL" clId="{3AF8E451-6A10-4DC6-8F4C-767DBD326839}" dt="2024-11-11T01:43:22.489" v="3606" actId="6264"/>
          <ac:spMkLst>
            <pc:docMk/>
            <pc:sldMk cId="3441807947" sldId="1178"/>
            <ac:spMk id="11" creationId="{761FF12D-1F60-683F-F5F4-249649063E3D}"/>
          </ac:spMkLst>
        </pc:spChg>
      </pc:sldChg>
      <pc:sldChg chg="addSp delSp modSp mod chgLayout">
        <pc:chgData name="Alfred Asterjadhi" userId="39de57b9-85c0-4fd1-aaac-8ca2b6560ad0" providerId="ADAL" clId="{3AF8E451-6A10-4DC6-8F4C-767DBD326839}" dt="2024-11-11T01:03:31.833" v="3316" actId="6264"/>
        <pc:sldMkLst>
          <pc:docMk/>
          <pc:sldMk cId="4212050258" sldId="1256"/>
        </pc:sldMkLst>
        <pc:spChg chg="mod ord">
          <ac:chgData name="Alfred Asterjadhi" userId="39de57b9-85c0-4fd1-aaac-8ca2b6560ad0" providerId="ADAL" clId="{3AF8E451-6A10-4DC6-8F4C-767DBD326839}" dt="2024-11-11T01:03:31.833" v="3316" actId="6264"/>
          <ac:spMkLst>
            <pc:docMk/>
            <pc:sldMk cId="4212050258" sldId="1256"/>
            <ac:spMk id="2" creationId="{F8E71A1C-81DF-203F-67AF-C01DC9A16530}"/>
          </ac:spMkLst>
        </pc:spChg>
        <pc:spChg chg="del mod ord">
          <ac:chgData name="Alfred Asterjadhi" userId="39de57b9-85c0-4fd1-aaac-8ca2b6560ad0" providerId="ADAL" clId="{3AF8E451-6A10-4DC6-8F4C-767DBD326839}" dt="2024-11-11T01:03:31.833" v="3316" actId="6264"/>
          <ac:spMkLst>
            <pc:docMk/>
            <pc:sldMk cId="4212050258" sldId="1256"/>
            <ac:spMk id="3" creationId="{40697212-82EA-064E-CD79-BC33C537E773}"/>
          </ac:spMkLst>
        </pc:spChg>
        <pc:spChg chg="mod ord">
          <ac:chgData name="Alfred Asterjadhi" userId="39de57b9-85c0-4fd1-aaac-8ca2b6560ad0" providerId="ADAL" clId="{3AF8E451-6A10-4DC6-8F4C-767DBD326839}" dt="2024-11-11T01:03:31.833" v="3316" actId="6264"/>
          <ac:spMkLst>
            <pc:docMk/>
            <pc:sldMk cId="4212050258" sldId="1256"/>
            <ac:spMk id="4" creationId="{DD8FF0D1-5170-F460-0D0C-0D0218E56DD9}"/>
          </ac:spMkLst>
        </pc:spChg>
        <pc:spChg chg="mod ord">
          <ac:chgData name="Alfred Asterjadhi" userId="39de57b9-85c0-4fd1-aaac-8ca2b6560ad0" providerId="ADAL" clId="{3AF8E451-6A10-4DC6-8F4C-767DBD326839}" dt="2024-11-11T01:03:31.833" v="3316" actId="6264"/>
          <ac:spMkLst>
            <pc:docMk/>
            <pc:sldMk cId="4212050258" sldId="1256"/>
            <ac:spMk id="5" creationId="{49F7A257-BA14-6A71-A708-FC314AC13338}"/>
          </ac:spMkLst>
        </pc:spChg>
        <pc:spChg chg="mod ord">
          <ac:chgData name="Alfred Asterjadhi" userId="39de57b9-85c0-4fd1-aaac-8ca2b6560ad0" providerId="ADAL" clId="{3AF8E451-6A10-4DC6-8F4C-767DBD326839}" dt="2024-11-11T01:03:31.833" v="3316" actId="6264"/>
          <ac:spMkLst>
            <pc:docMk/>
            <pc:sldMk cId="4212050258" sldId="1256"/>
            <ac:spMk id="6" creationId="{4EB342EC-1064-B54C-3913-1CB14EF0C552}"/>
          </ac:spMkLst>
        </pc:spChg>
        <pc:spChg chg="add del mod">
          <ac:chgData name="Alfred Asterjadhi" userId="39de57b9-85c0-4fd1-aaac-8ca2b6560ad0" providerId="ADAL" clId="{3AF8E451-6A10-4DC6-8F4C-767DBD326839}" dt="2024-11-11T01:01:39.668" v="3147" actId="6264"/>
          <ac:spMkLst>
            <pc:docMk/>
            <pc:sldMk cId="4212050258" sldId="1256"/>
            <ac:spMk id="7" creationId="{335F46EC-757C-F850-D127-DB3034572509}"/>
          </ac:spMkLst>
        </pc:spChg>
        <pc:spChg chg="add del mod">
          <ac:chgData name="Alfred Asterjadhi" userId="39de57b9-85c0-4fd1-aaac-8ca2b6560ad0" providerId="ADAL" clId="{3AF8E451-6A10-4DC6-8F4C-767DBD326839}" dt="2024-11-11T01:01:39.668" v="3147" actId="6264"/>
          <ac:spMkLst>
            <pc:docMk/>
            <pc:sldMk cId="4212050258" sldId="1256"/>
            <ac:spMk id="8" creationId="{E0765185-A445-8D52-874D-656168B06CA1}"/>
          </ac:spMkLst>
        </pc:spChg>
        <pc:spChg chg="add del mod">
          <ac:chgData name="Alfred Asterjadhi" userId="39de57b9-85c0-4fd1-aaac-8ca2b6560ad0" providerId="ADAL" clId="{3AF8E451-6A10-4DC6-8F4C-767DBD326839}" dt="2024-11-11T01:01:39.668" v="3147" actId="6264"/>
          <ac:spMkLst>
            <pc:docMk/>
            <pc:sldMk cId="4212050258" sldId="1256"/>
            <ac:spMk id="9" creationId="{8CC9D7C2-FED7-810B-5161-AC80F76F9FB8}"/>
          </ac:spMkLst>
        </pc:spChg>
        <pc:spChg chg="add del mod">
          <ac:chgData name="Alfred Asterjadhi" userId="39de57b9-85c0-4fd1-aaac-8ca2b6560ad0" providerId="ADAL" clId="{3AF8E451-6A10-4DC6-8F4C-767DBD326839}" dt="2024-11-11T01:01:39.668" v="3147" actId="6264"/>
          <ac:spMkLst>
            <pc:docMk/>
            <pc:sldMk cId="4212050258" sldId="1256"/>
            <ac:spMk id="10" creationId="{4F987FBF-F073-E2B8-A118-D436B7BA7298}"/>
          </ac:spMkLst>
        </pc:spChg>
        <pc:spChg chg="add del mod">
          <ac:chgData name="Alfred Asterjadhi" userId="39de57b9-85c0-4fd1-aaac-8ca2b6560ad0" providerId="ADAL" clId="{3AF8E451-6A10-4DC6-8F4C-767DBD326839}" dt="2024-11-11T01:01:39.668" v="3147" actId="6264"/>
          <ac:spMkLst>
            <pc:docMk/>
            <pc:sldMk cId="4212050258" sldId="1256"/>
            <ac:spMk id="11" creationId="{5C407CB0-ED3F-75CB-0FAB-5057A5EEFF03}"/>
          </ac:spMkLst>
        </pc:spChg>
        <pc:spChg chg="add del mod">
          <ac:chgData name="Alfred Asterjadhi" userId="39de57b9-85c0-4fd1-aaac-8ca2b6560ad0" providerId="ADAL" clId="{3AF8E451-6A10-4DC6-8F4C-767DBD326839}" dt="2024-11-11T01:03:31.833" v="3316" actId="6264"/>
          <ac:spMkLst>
            <pc:docMk/>
            <pc:sldMk cId="4212050258" sldId="1256"/>
            <ac:spMk id="12" creationId="{CFFB5DAB-4E57-4414-B5A5-CA263AB93876}"/>
          </ac:spMkLst>
        </pc:spChg>
        <pc:spChg chg="add del mod">
          <ac:chgData name="Alfred Asterjadhi" userId="39de57b9-85c0-4fd1-aaac-8ca2b6560ad0" providerId="ADAL" clId="{3AF8E451-6A10-4DC6-8F4C-767DBD326839}" dt="2024-11-11T01:03:31.833" v="3316" actId="6264"/>
          <ac:spMkLst>
            <pc:docMk/>
            <pc:sldMk cId="4212050258" sldId="1256"/>
            <ac:spMk id="13" creationId="{A251E174-211E-02D6-B3E4-945DF1BCE2B0}"/>
          </ac:spMkLst>
        </pc:spChg>
        <pc:spChg chg="add del mod">
          <ac:chgData name="Alfred Asterjadhi" userId="39de57b9-85c0-4fd1-aaac-8ca2b6560ad0" providerId="ADAL" clId="{3AF8E451-6A10-4DC6-8F4C-767DBD326839}" dt="2024-11-11T01:03:31.833" v="3316" actId="6264"/>
          <ac:spMkLst>
            <pc:docMk/>
            <pc:sldMk cId="4212050258" sldId="1256"/>
            <ac:spMk id="14" creationId="{89703812-1FB3-CF3F-EBFC-F4C7394DD130}"/>
          </ac:spMkLst>
        </pc:spChg>
        <pc:spChg chg="add del mod">
          <ac:chgData name="Alfred Asterjadhi" userId="39de57b9-85c0-4fd1-aaac-8ca2b6560ad0" providerId="ADAL" clId="{3AF8E451-6A10-4DC6-8F4C-767DBD326839}" dt="2024-11-11T01:03:31.833" v="3316" actId="6264"/>
          <ac:spMkLst>
            <pc:docMk/>
            <pc:sldMk cId="4212050258" sldId="1256"/>
            <ac:spMk id="15" creationId="{2BD41ABF-448F-38C7-CEEF-101EDF67EA71}"/>
          </ac:spMkLst>
        </pc:spChg>
        <pc:spChg chg="add mod ord">
          <ac:chgData name="Alfred Asterjadhi" userId="39de57b9-85c0-4fd1-aaac-8ca2b6560ad0" providerId="ADAL" clId="{3AF8E451-6A10-4DC6-8F4C-767DBD326839}" dt="2024-11-11T01:03:31.833" v="3316" actId="6264"/>
          <ac:spMkLst>
            <pc:docMk/>
            <pc:sldMk cId="4212050258" sldId="1256"/>
            <ac:spMk id="16" creationId="{6CA749B1-A81C-2317-BB52-A957B24ED6D3}"/>
          </ac:spMkLst>
        </pc:spChg>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1T01:46:47.622" v="3670"/>
        <pc:sldMkLst>
          <pc:docMk/>
          <pc:sldMk cId="3809017515" sldId="1272"/>
        </pc:sldMkLst>
        <pc:graphicFrameChg chg="mod modGraphic">
          <ac:chgData name="Alfred Asterjadhi" userId="39de57b9-85c0-4fd1-aaac-8ca2b6560ad0" providerId="ADAL" clId="{3AF8E451-6A10-4DC6-8F4C-767DBD326839}" dt="2024-11-11T01:46:47.622" v="3670"/>
          <ac:graphicFrameMkLst>
            <pc:docMk/>
            <pc:sldMk cId="3809017515" sldId="1272"/>
            <ac:graphicFrameMk id="6" creationId="{5094FBC8-BB74-47F3-965D-16BC678F4D1D}"/>
          </ac:graphicFrameMkLst>
        </pc:graphicFrameChg>
      </pc:sldChg>
      <pc:sldChg chg="modSp mod">
        <pc:chgData name="Alfred Asterjadhi" userId="39de57b9-85c0-4fd1-aaac-8ca2b6560ad0" providerId="ADAL" clId="{3AF8E451-6A10-4DC6-8F4C-767DBD326839}" dt="2024-11-11T01:47:09.505" v="3672" actId="207"/>
        <pc:sldMkLst>
          <pc:docMk/>
          <pc:sldMk cId="1256207422" sldId="1273"/>
        </pc:sldMkLst>
        <pc:graphicFrameChg chg="mod modGraphic">
          <ac:chgData name="Alfred Asterjadhi" userId="39de57b9-85c0-4fd1-aaac-8ca2b6560ad0" providerId="ADAL" clId="{3AF8E451-6A10-4DC6-8F4C-767DBD326839}" dt="2024-11-11T01:47:09.505" v="3672" actId="207"/>
          <ac:graphicFrameMkLst>
            <pc:docMk/>
            <pc:sldMk cId="1256207422" sldId="1273"/>
            <ac:graphicFrameMk id="6" creationId="{5094FBC8-BB74-47F3-965D-16BC678F4D1D}"/>
          </ac:graphicFrameMkLst>
        </pc:graphicFrameChg>
      </pc:sldChg>
      <pc:sldChg chg="modSp">
        <pc:chgData name="Alfred Asterjadhi" userId="39de57b9-85c0-4fd1-aaac-8ca2b6560ad0" providerId="ADAL" clId="{3AF8E451-6A10-4DC6-8F4C-767DBD326839}" dt="2024-11-11T01:49:46.400" v="3706"/>
        <pc:sldMkLst>
          <pc:docMk/>
          <pc:sldMk cId="3576094034" sldId="1274"/>
        </pc:sldMkLst>
        <pc:graphicFrameChg chg="mod">
          <ac:chgData name="Alfred Asterjadhi" userId="39de57b9-85c0-4fd1-aaac-8ca2b6560ad0" providerId="ADAL" clId="{3AF8E451-6A10-4DC6-8F4C-767DBD326839}" dt="2024-11-11T01:49:46.400" v="3706"/>
          <ac:graphicFrameMkLst>
            <pc:docMk/>
            <pc:sldMk cId="3576094034" sldId="1274"/>
            <ac:graphicFrameMk id="6" creationId="{5094FBC8-BB74-47F3-965D-16BC678F4D1D}"/>
          </ac:graphicFrameMkLst>
        </pc:graphicFrameChg>
      </pc:sldChg>
      <pc:sldChg chg="modSp">
        <pc:chgData name="Alfred Asterjadhi" userId="39de57b9-85c0-4fd1-aaac-8ca2b6560ad0" providerId="ADAL" clId="{3AF8E451-6A10-4DC6-8F4C-767DBD326839}" dt="2024-11-11T01:49:27.335" v="3705"/>
        <pc:sldMkLst>
          <pc:docMk/>
          <pc:sldMk cId="1930027812" sldId="1275"/>
        </pc:sldMkLst>
        <pc:graphicFrameChg chg="mod">
          <ac:chgData name="Alfred Asterjadhi" userId="39de57b9-85c0-4fd1-aaac-8ca2b6560ad0" providerId="ADAL" clId="{3AF8E451-6A10-4DC6-8F4C-767DBD326839}" dt="2024-11-11T01:49:27.335" v="3705"/>
          <ac:graphicFrameMkLst>
            <pc:docMk/>
            <pc:sldMk cId="1930027812" sldId="1275"/>
            <ac:graphicFrameMk id="6" creationId="{5094FBC8-BB74-47F3-965D-16BC678F4D1D}"/>
          </ac:graphicFrameMkLst>
        </pc:graphicFrameChg>
      </pc:sldChg>
      <pc:sldChg chg="modSp">
        <pc:chgData name="Alfred Asterjadhi" userId="39de57b9-85c0-4fd1-aaac-8ca2b6560ad0" providerId="ADAL" clId="{3AF8E451-6A10-4DC6-8F4C-767DBD326839}" dt="2024-11-11T01:49:10.987" v="3704"/>
        <pc:sldMkLst>
          <pc:docMk/>
          <pc:sldMk cId="2672561226" sldId="1276"/>
        </pc:sldMkLst>
        <pc:graphicFrameChg chg="mod">
          <ac:chgData name="Alfred Asterjadhi" userId="39de57b9-85c0-4fd1-aaac-8ca2b6560ad0" providerId="ADAL" clId="{3AF8E451-6A10-4DC6-8F4C-767DBD326839}" dt="2024-11-11T01:49:10.987" v="3704"/>
          <ac:graphicFrameMkLst>
            <pc:docMk/>
            <pc:sldMk cId="2672561226" sldId="1276"/>
            <ac:graphicFrameMk id="6" creationId="{5094FBC8-BB74-47F3-965D-16BC678F4D1D}"/>
          </ac:graphicFrameMkLst>
        </pc:graphicFrameChg>
      </pc:sldChg>
      <pc:sldChg chg="modSp mod">
        <pc:chgData name="Alfred Asterjadhi" userId="39de57b9-85c0-4fd1-aaac-8ca2b6560ad0" providerId="ADAL" clId="{3AF8E451-6A10-4DC6-8F4C-767DBD326839}" dt="2024-11-11T01:55:11.524" v="3737" actId="2711"/>
        <pc:sldMkLst>
          <pc:docMk/>
          <pc:sldMk cId="1246262870" sldId="1277"/>
        </pc:sldMkLst>
        <pc:graphicFrameChg chg="mod modGraphic">
          <ac:chgData name="Alfred Asterjadhi" userId="39de57b9-85c0-4fd1-aaac-8ca2b6560ad0" providerId="ADAL" clId="{3AF8E451-6A10-4DC6-8F4C-767DBD326839}" dt="2024-11-11T01:55:11.524" v="3737" actId="2711"/>
          <ac:graphicFrameMkLst>
            <pc:docMk/>
            <pc:sldMk cId="1246262870" sldId="1277"/>
            <ac:graphicFrameMk id="6" creationId="{5094FBC8-BB74-47F3-965D-16BC678F4D1D}"/>
          </ac:graphicFrameMkLst>
        </pc:graphicFrameChg>
      </pc:sldChg>
      <pc:sldChg chg="modSp">
        <pc:chgData name="Alfred Asterjadhi" userId="39de57b9-85c0-4fd1-aaac-8ca2b6560ad0" providerId="ADAL" clId="{3AF8E451-6A10-4DC6-8F4C-767DBD326839}" dt="2024-11-11T01:47:27.394" v="3673"/>
        <pc:sldMkLst>
          <pc:docMk/>
          <pc:sldMk cId="2455484467" sldId="1278"/>
        </pc:sldMkLst>
        <pc:graphicFrameChg chg="mod">
          <ac:chgData name="Alfred Asterjadhi" userId="39de57b9-85c0-4fd1-aaac-8ca2b6560ad0" providerId="ADAL" clId="{3AF8E451-6A10-4DC6-8F4C-767DBD326839}" dt="2024-11-11T01:47:27.394" v="3673"/>
          <ac:graphicFrameMkLst>
            <pc:docMk/>
            <pc:sldMk cId="2455484467" sldId="1278"/>
            <ac:graphicFrameMk id="6" creationId="{5094FBC8-BB74-47F3-965D-16BC678F4D1D}"/>
          </ac:graphicFrameMkLst>
        </pc:graphicFrameChg>
      </pc:sldChg>
      <pc:sldChg chg="modSp">
        <pc:chgData name="Alfred Asterjadhi" userId="39de57b9-85c0-4fd1-aaac-8ca2b6560ad0" providerId="ADAL" clId="{3AF8E451-6A10-4DC6-8F4C-767DBD326839}" dt="2024-11-11T01:50:04.779" v="3707"/>
        <pc:sldMkLst>
          <pc:docMk/>
          <pc:sldMk cId="3685291219" sldId="1279"/>
        </pc:sldMkLst>
        <pc:graphicFrameChg chg="mod">
          <ac:chgData name="Alfred Asterjadhi" userId="39de57b9-85c0-4fd1-aaac-8ca2b6560ad0" providerId="ADAL" clId="{3AF8E451-6A10-4DC6-8F4C-767DBD326839}" dt="2024-11-11T01:50:04.779" v="3707"/>
          <ac:graphicFrameMkLst>
            <pc:docMk/>
            <pc:sldMk cId="3685291219" sldId="1279"/>
            <ac:graphicFrameMk id="6" creationId="{5094FBC8-BB74-47F3-965D-16BC678F4D1D}"/>
          </ac:graphicFrameMkLst>
        </pc:graphicFrameChg>
      </pc:sldChg>
      <pc:sldChg chg="modSp">
        <pc:chgData name="Alfred Asterjadhi" userId="39de57b9-85c0-4fd1-aaac-8ca2b6560ad0" providerId="ADAL" clId="{3AF8E451-6A10-4DC6-8F4C-767DBD326839}" dt="2024-11-11T01:50:30.334" v="3710"/>
        <pc:sldMkLst>
          <pc:docMk/>
          <pc:sldMk cId="536130981" sldId="1280"/>
        </pc:sldMkLst>
        <pc:graphicFrameChg chg="mod">
          <ac:chgData name="Alfred Asterjadhi" userId="39de57b9-85c0-4fd1-aaac-8ca2b6560ad0" providerId="ADAL" clId="{3AF8E451-6A10-4DC6-8F4C-767DBD326839}" dt="2024-11-11T01:50:30.334" v="3710"/>
          <ac:graphicFrameMkLst>
            <pc:docMk/>
            <pc:sldMk cId="536130981" sldId="1280"/>
            <ac:graphicFrameMk id="6" creationId="{5094FBC8-BB74-47F3-965D-16BC678F4D1D}"/>
          </ac:graphicFrameMkLst>
        </pc:graphicFrameChg>
      </pc:sldChg>
      <pc:sldChg chg="addSp modSp mod">
        <pc:chgData name="Alfred Asterjadhi" userId="39de57b9-85c0-4fd1-aaac-8ca2b6560ad0" providerId="ADAL" clId="{3AF8E451-6A10-4DC6-8F4C-767DBD326839}" dt="2024-11-11T00:50:09.005" v="2999" actId="207"/>
        <pc:sldMkLst>
          <pc:docMk/>
          <pc:sldMk cId="2299619968" sldId="1281"/>
        </pc:sldMkLst>
        <pc:spChg chg="mod">
          <ac:chgData name="Alfred Asterjadhi" userId="39de57b9-85c0-4fd1-aaac-8ca2b6560ad0" providerId="ADAL" clId="{3AF8E451-6A10-4DC6-8F4C-767DBD326839}" dt="2024-11-10T21:13:11.864" v="1184" actId="13926"/>
          <ac:spMkLst>
            <pc:docMk/>
            <pc:sldMk cId="2299619968" sldId="1281"/>
            <ac:spMk id="2" creationId="{4B5F0D0E-8BB7-48AB-9160-728B8B3399A2}"/>
          </ac:spMkLst>
        </pc:spChg>
        <pc:spChg chg="mod">
          <ac:chgData name="Alfred Asterjadhi" userId="39de57b9-85c0-4fd1-aaac-8ca2b6560ad0" providerId="ADAL" clId="{3AF8E451-6A10-4DC6-8F4C-767DBD326839}" dt="2024-11-11T00:50:09.005" v="2999" actId="207"/>
          <ac:spMkLst>
            <pc:docMk/>
            <pc:sldMk cId="2299619968" sldId="1281"/>
            <ac:spMk id="3" creationId="{DFB0BA47-D7B6-4F95-932E-A7AA615BC440}"/>
          </ac:spMkLst>
        </pc:spChg>
        <pc:graphicFrameChg chg="add mod">
          <ac:chgData name="Alfred Asterjadhi" userId="39de57b9-85c0-4fd1-aaac-8ca2b6560ad0" providerId="ADAL" clId="{3AF8E451-6A10-4DC6-8F4C-767DBD326839}" dt="2024-11-10T20:53:50.637" v="788"/>
          <ac:graphicFrameMkLst>
            <pc:docMk/>
            <pc:sldMk cId="2299619968" sldId="1281"/>
            <ac:graphicFrameMk id="7" creationId="{2B18A12F-C926-C6FF-3EB7-F9D1B02D0955}"/>
          </ac:graphicFrameMkLst>
        </pc:graphicFrameChg>
      </pc:sldChg>
      <pc:sldChg chg="modSp mod">
        <pc:chgData name="Alfred Asterjadhi" userId="39de57b9-85c0-4fd1-aaac-8ca2b6560ad0" providerId="ADAL" clId="{3AF8E451-6A10-4DC6-8F4C-767DBD326839}" dt="2024-11-11T01:03:47.031" v="3317" actId="13926"/>
        <pc:sldMkLst>
          <pc:docMk/>
          <pc:sldMk cId="1237462592" sldId="1282"/>
        </pc:sldMkLst>
        <pc:spChg chg="mod">
          <ac:chgData name="Alfred Asterjadhi" userId="39de57b9-85c0-4fd1-aaac-8ca2b6560ad0" providerId="ADAL" clId="{3AF8E451-6A10-4DC6-8F4C-767DBD326839}" dt="2024-11-11T01:03:47.031" v="3317" actId="13926"/>
          <ac:spMkLst>
            <pc:docMk/>
            <pc:sldMk cId="1237462592" sldId="1282"/>
            <ac:spMk id="2" creationId="{4B5F0D0E-8BB7-48AB-9160-728B8B3399A2}"/>
          </ac:spMkLst>
        </pc:spChg>
        <pc:spChg chg="mod">
          <ac:chgData name="Alfred Asterjadhi" userId="39de57b9-85c0-4fd1-aaac-8ca2b6560ad0" providerId="ADAL" clId="{3AF8E451-6A10-4DC6-8F4C-767DBD326839}" dt="2024-11-11T00:49:57.375" v="2997" actId="20577"/>
          <ac:spMkLst>
            <pc:docMk/>
            <pc:sldMk cId="1237462592" sldId="1282"/>
            <ac:spMk id="3" creationId="{DFB0BA47-D7B6-4F95-932E-A7AA615BC440}"/>
          </ac:spMkLst>
        </pc:spChg>
      </pc:sldChg>
      <pc:sldChg chg="addSp modSp mod">
        <pc:chgData name="Alfred Asterjadhi" userId="39de57b9-85c0-4fd1-aaac-8ca2b6560ad0" providerId="ADAL" clId="{3AF8E451-6A10-4DC6-8F4C-767DBD326839}" dt="2024-11-11T00:52:47.208" v="3019" actId="6549"/>
        <pc:sldMkLst>
          <pc:docMk/>
          <pc:sldMk cId="2189037386" sldId="1283"/>
        </pc:sldMkLst>
        <pc:spChg chg="mod">
          <ac:chgData name="Alfred Asterjadhi" userId="39de57b9-85c0-4fd1-aaac-8ca2b6560ad0" providerId="ADAL" clId="{3AF8E451-6A10-4DC6-8F4C-767DBD326839}" dt="2024-11-10T21:13:24.497" v="1185" actId="13926"/>
          <ac:spMkLst>
            <pc:docMk/>
            <pc:sldMk cId="2189037386" sldId="1283"/>
            <ac:spMk id="2" creationId="{4B5F0D0E-8BB7-48AB-9160-728B8B3399A2}"/>
          </ac:spMkLst>
        </pc:spChg>
        <pc:spChg chg="mod">
          <ac:chgData name="Alfred Asterjadhi" userId="39de57b9-85c0-4fd1-aaac-8ca2b6560ad0" providerId="ADAL" clId="{3AF8E451-6A10-4DC6-8F4C-767DBD326839}" dt="2024-11-11T00:52:47.208" v="3019" actId="6549"/>
          <ac:spMkLst>
            <pc:docMk/>
            <pc:sldMk cId="2189037386" sldId="1283"/>
            <ac:spMk id="3" creationId="{DFB0BA47-D7B6-4F95-932E-A7AA615BC440}"/>
          </ac:spMkLst>
        </pc:spChg>
        <pc:graphicFrameChg chg="add mod">
          <ac:chgData name="Alfred Asterjadhi" userId="39de57b9-85c0-4fd1-aaac-8ca2b6560ad0" providerId="ADAL" clId="{3AF8E451-6A10-4DC6-8F4C-767DBD326839}" dt="2024-11-10T20:56:31.810" v="843"/>
          <ac:graphicFrameMkLst>
            <pc:docMk/>
            <pc:sldMk cId="2189037386" sldId="1283"/>
            <ac:graphicFrameMk id="7" creationId="{4F88ABBD-EA95-D3FD-19D2-20C0E09A748D}"/>
          </ac:graphicFrameMkLst>
        </pc:graphicFrameChg>
      </pc:sldChg>
      <pc:sldChg chg="addSp delSp modSp mod">
        <pc:chgData name="Alfred Asterjadhi" userId="39de57b9-85c0-4fd1-aaac-8ca2b6560ad0" providerId="ADAL" clId="{3AF8E451-6A10-4DC6-8F4C-767DBD326839}" dt="2024-11-11T01:46:18.744" v="3667" actId="13926"/>
        <pc:sldMkLst>
          <pc:docMk/>
          <pc:sldMk cId="2540908627" sldId="1284"/>
        </pc:sldMkLst>
        <pc:spChg chg="mod">
          <ac:chgData name="Alfred Asterjadhi" userId="39de57b9-85c0-4fd1-aaac-8ca2b6560ad0" providerId="ADAL" clId="{3AF8E451-6A10-4DC6-8F4C-767DBD326839}" dt="2024-11-11T01:46:18.744" v="3667" actId="13926"/>
          <ac:spMkLst>
            <pc:docMk/>
            <pc:sldMk cId="2540908627" sldId="1284"/>
            <ac:spMk id="2" creationId="{4B5F0D0E-8BB7-48AB-9160-728B8B3399A2}"/>
          </ac:spMkLst>
        </pc:spChg>
        <pc:spChg chg="mod">
          <ac:chgData name="Alfred Asterjadhi" userId="39de57b9-85c0-4fd1-aaac-8ca2b6560ad0" providerId="ADAL" clId="{3AF8E451-6A10-4DC6-8F4C-767DBD326839}" dt="2024-11-11T00:48:05.496" v="2954" actId="20577"/>
          <ac:spMkLst>
            <pc:docMk/>
            <pc:sldMk cId="2540908627" sldId="1284"/>
            <ac:spMk id="3" creationId="{DFB0BA47-D7B6-4F95-932E-A7AA615BC440}"/>
          </ac:spMkLst>
        </pc:spChg>
        <pc:spChg chg="add del">
          <ac:chgData name="Alfred Asterjadhi" userId="39de57b9-85c0-4fd1-aaac-8ca2b6560ad0" providerId="ADAL" clId="{3AF8E451-6A10-4DC6-8F4C-767DBD326839}" dt="2024-11-10T22:31:50.197" v="2549" actId="22"/>
          <ac:spMkLst>
            <pc:docMk/>
            <pc:sldMk cId="2540908627" sldId="1284"/>
            <ac:spMk id="9" creationId="{AF837374-E58E-D8BD-5A68-B11F1B65DC3B}"/>
          </ac:spMkLst>
        </pc:spChg>
        <pc:graphicFrameChg chg="add mod">
          <ac:chgData name="Alfred Asterjadhi" userId="39de57b9-85c0-4fd1-aaac-8ca2b6560ad0" providerId="ADAL" clId="{3AF8E451-6A10-4DC6-8F4C-767DBD326839}" dt="2024-11-10T22:31:42.190" v="2547"/>
          <ac:graphicFrameMkLst>
            <pc:docMk/>
            <pc:sldMk cId="2540908627" sldId="1284"/>
            <ac:graphicFrameMk id="7" creationId="{14FF7C9D-7495-9527-B7CD-F303B9461350}"/>
          </ac:graphicFrameMkLst>
        </pc:graphicFrameChg>
      </pc:sldChg>
      <pc:sldChg chg="addSp modSp mod">
        <pc:chgData name="Alfred Asterjadhi" userId="39de57b9-85c0-4fd1-aaac-8ca2b6560ad0" providerId="ADAL" clId="{3AF8E451-6A10-4DC6-8F4C-767DBD326839}" dt="2024-11-11T00:53:28.150" v="3020" actId="207"/>
        <pc:sldMkLst>
          <pc:docMk/>
          <pc:sldMk cId="710190022" sldId="1285"/>
        </pc:sldMkLst>
        <pc:spChg chg="mod">
          <ac:chgData name="Alfred Asterjadhi" userId="39de57b9-85c0-4fd1-aaac-8ca2b6560ad0" providerId="ADAL" clId="{3AF8E451-6A10-4DC6-8F4C-767DBD326839}" dt="2024-11-10T21:13:36.589" v="1186" actId="13926"/>
          <ac:spMkLst>
            <pc:docMk/>
            <pc:sldMk cId="710190022" sldId="1285"/>
            <ac:spMk id="2" creationId="{4B5F0D0E-8BB7-48AB-9160-728B8B3399A2}"/>
          </ac:spMkLst>
        </pc:spChg>
        <pc:spChg chg="mod">
          <ac:chgData name="Alfred Asterjadhi" userId="39de57b9-85c0-4fd1-aaac-8ca2b6560ad0" providerId="ADAL" clId="{3AF8E451-6A10-4DC6-8F4C-767DBD326839}" dt="2024-11-11T00:53:28.150" v="3020" actId="207"/>
          <ac:spMkLst>
            <pc:docMk/>
            <pc:sldMk cId="710190022" sldId="1285"/>
            <ac:spMk id="3" creationId="{DFB0BA47-D7B6-4F95-932E-A7AA615BC440}"/>
          </ac:spMkLst>
        </pc:spChg>
        <pc:graphicFrameChg chg="add mod">
          <ac:chgData name="Alfred Asterjadhi" userId="39de57b9-85c0-4fd1-aaac-8ca2b6560ad0" providerId="ADAL" clId="{3AF8E451-6A10-4DC6-8F4C-767DBD326839}" dt="2024-11-10T21:01:41.506" v="926"/>
          <ac:graphicFrameMkLst>
            <pc:docMk/>
            <pc:sldMk cId="710190022" sldId="1285"/>
            <ac:graphicFrameMk id="7" creationId="{DB1C7B8A-2E6D-D56A-2D8E-F22D68DD9640}"/>
          </ac:graphicFrameMkLst>
        </pc:graphicFrameChg>
      </pc:sldChg>
      <pc:sldChg chg="modSp mod">
        <pc:chgData name="Alfred Asterjadhi" userId="39de57b9-85c0-4fd1-aaac-8ca2b6560ad0" providerId="ADAL" clId="{3AF8E451-6A10-4DC6-8F4C-767DBD326839}" dt="2024-11-11T00:54:15.998" v="3021" actId="13926"/>
        <pc:sldMkLst>
          <pc:docMk/>
          <pc:sldMk cId="115243900" sldId="1286"/>
        </pc:sldMkLst>
        <pc:spChg chg="mod">
          <ac:chgData name="Alfred Asterjadhi" userId="39de57b9-85c0-4fd1-aaac-8ca2b6560ad0" providerId="ADAL" clId="{3AF8E451-6A10-4DC6-8F4C-767DBD326839}" dt="2024-11-11T00:54:15.998" v="3021" actId="13926"/>
          <ac:spMkLst>
            <pc:docMk/>
            <pc:sldMk cId="115243900" sldId="1286"/>
            <ac:spMk id="2" creationId="{4B5F0D0E-8BB7-48AB-9160-728B8B3399A2}"/>
          </ac:spMkLst>
        </pc:spChg>
        <pc:spChg chg="mod">
          <ac:chgData name="Alfred Asterjadhi" userId="39de57b9-85c0-4fd1-aaac-8ca2b6560ad0" providerId="ADAL" clId="{3AF8E451-6A10-4DC6-8F4C-767DBD326839}" dt="2024-11-11T00:48:26.300" v="2974" actId="20577"/>
          <ac:spMkLst>
            <pc:docMk/>
            <pc:sldMk cId="115243900" sldId="1286"/>
            <ac:spMk id="3" creationId="{DFB0BA47-D7B6-4F95-932E-A7AA615BC440}"/>
          </ac:spMkLst>
        </pc:spChg>
      </pc:sldChg>
      <pc:sldChg chg="modSp mod">
        <pc:chgData name="Alfred Asterjadhi" userId="39de57b9-85c0-4fd1-aaac-8ca2b6560ad0" providerId="ADAL" clId="{3AF8E451-6A10-4DC6-8F4C-767DBD326839}" dt="2024-11-11T00:54:31.750" v="3022" actId="207"/>
        <pc:sldMkLst>
          <pc:docMk/>
          <pc:sldMk cId="1748710395" sldId="1287"/>
        </pc:sldMkLst>
        <pc:spChg chg="mod">
          <ac:chgData name="Alfred Asterjadhi" userId="39de57b9-85c0-4fd1-aaac-8ca2b6560ad0" providerId="ADAL" clId="{3AF8E451-6A10-4DC6-8F4C-767DBD326839}" dt="2024-11-10T21:15:17.560" v="1220" actId="13926"/>
          <ac:spMkLst>
            <pc:docMk/>
            <pc:sldMk cId="1748710395" sldId="1287"/>
            <ac:spMk id="2" creationId="{4B5F0D0E-8BB7-48AB-9160-728B8B3399A2}"/>
          </ac:spMkLst>
        </pc:spChg>
        <pc:spChg chg="mod">
          <ac:chgData name="Alfred Asterjadhi" userId="39de57b9-85c0-4fd1-aaac-8ca2b6560ad0" providerId="ADAL" clId="{3AF8E451-6A10-4DC6-8F4C-767DBD326839}" dt="2024-11-11T00:54:31.750" v="3022" actId="207"/>
          <ac:spMkLst>
            <pc:docMk/>
            <pc:sldMk cId="1748710395" sldId="1287"/>
            <ac:spMk id="3" creationId="{DFB0BA47-D7B6-4F95-932E-A7AA615BC440}"/>
          </ac:spMkLst>
        </pc:spChg>
      </pc:sldChg>
      <pc:sldChg chg="addSp modSp mod">
        <pc:chgData name="Alfred Asterjadhi" userId="39de57b9-85c0-4fd1-aaac-8ca2b6560ad0" providerId="ADAL" clId="{3AF8E451-6A10-4DC6-8F4C-767DBD326839}" dt="2024-11-11T00:55:45.242" v="3044" actId="13926"/>
        <pc:sldMkLst>
          <pc:docMk/>
          <pc:sldMk cId="3538497980" sldId="1288"/>
        </pc:sldMkLst>
        <pc:spChg chg="mod">
          <ac:chgData name="Alfred Asterjadhi" userId="39de57b9-85c0-4fd1-aaac-8ca2b6560ad0" providerId="ADAL" clId="{3AF8E451-6A10-4DC6-8F4C-767DBD326839}" dt="2024-11-11T00:55:45.242" v="3044" actId="13926"/>
          <ac:spMkLst>
            <pc:docMk/>
            <pc:sldMk cId="3538497980" sldId="1288"/>
            <ac:spMk id="2" creationId="{4B5F0D0E-8BB7-48AB-9160-728B8B3399A2}"/>
          </ac:spMkLst>
        </pc:spChg>
        <pc:spChg chg="mod">
          <ac:chgData name="Alfred Asterjadhi" userId="39de57b9-85c0-4fd1-aaac-8ca2b6560ad0" providerId="ADAL" clId="{3AF8E451-6A10-4DC6-8F4C-767DBD326839}" dt="2024-11-11T00:55:23.217" v="3043" actId="20577"/>
          <ac:spMkLst>
            <pc:docMk/>
            <pc:sldMk cId="3538497980" sldId="1288"/>
            <ac:spMk id="3" creationId="{DFB0BA47-D7B6-4F95-932E-A7AA615BC440}"/>
          </ac:spMkLst>
        </pc:spChg>
        <pc:graphicFrameChg chg="add mod">
          <ac:chgData name="Alfred Asterjadhi" userId="39de57b9-85c0-4fd1-aaac-8ca2b6560ad0" providerId="ADAL" clId="{3AF8E451-6A10-4DC6-8F4C-767DBD326839}" dt="2024-11-10T22:34:50.432" v="2651"/>
          <ac:graphicFrameMkLst>
            <pc:docMk/>
            <pc:sldMk cId="3538497980" sldId="1288"/>
            <ac:graphicFrameMk id="7" creationId="{DA76A7DB-B6E0-BD55-0A59-C9D6CB356B97}"/>
          </ac:graphicFrameMkLst>
        </pc:graphicFrameChg>
      </pc:sldChg>
      <pc:sldChg chg="modSp mod">
        <pc:chgData name="Alfred Asterjadhi" userId="39de57b9-85c0-4fd1-aaac-8ca2b6560ad0" providerId="ADAL" clId="{3AF8E451-6A10-4DC6-8F4C-767DBD326839}" dt="2024-11-11T00:56:25.709" v="3045" actId="207"/>
        <pc:sldMkLst>
          <pc:docMk/>
          <pc:sldMk cId="1518454104" sldId="1289"/>
        </pc:sldMkLst>
        <pc:spChg chg="mod">
          <ac:chgData name="Alfred Asterjadhi" userId="39de57b9-85c0-4fd1-aaac-8ca2b6560ad0" providerId="ADAL" clId="{3AF8E451-6A10-4DC6-8F4C-767DBD326839}" dt="2024-11-10T21:16:24.548" v="1246" actId="13926"/>
          <ac:spMkLst>
            <pc:docMk/>
            <pc:sldMk cId="1518454104" sldId="1289"/>
            <ac:spMk id="2" creationId="{4B5F0D0E-8BB7-48AB-9160-728B8B3399A2}"/>
          </ac:spMkLst>
        </pc:spChg>
        <pc:spChg chg="mod">
          <ac:chgData name="Alfred Asterjadhi" userId="39de57b9-85c0-4fd1-aaac-8ca2b6560ad0" providerId="ADAL" clId="{3AF8E451-6A10-4DC6-8F4C-767DBD326839}" dt="2024-11-11T00:56:25.709" v="3045" actId="207"/>
          <ac:spMkLst>
            <pc:docMk/>
            <pc:sldMk cId="1518454104" sldId="1289"/>
            <ac:spMk id="3" creationId="{DFB0BA47-D7B6-4F95-932E-A7AA615BC440}"/>
          </ac:spMkLst>
        </pc:spChg>
      </pc:sldChg>
      <pc:sldChg chg="modSp mod">
        <pc:chgData name="Alfred Asterjadhi" userId="39de57b9-85c0-4fd1-aaac-8ca2b6560ad0" providerId="ADAL" clId="{3AF8E451-6A10-4DC6-8F4C-767DBD326839}" dt="2024-11-11T00:57:06.307" v="3065" actId="13926"/>
        <pc:sldMkLst>
          <pc:docMk/>
          <pc:sldMk cId="3108884223" sldId="1290"/>
        </pc:sldMkLst>
        <pc:spChg chg="mod">
          <ac:chgData name="Alfred Asterjadhi" userId="39de57b9-85c0-4fd1-aaac-8ca2b6560ad0" providerId="ADAL" clId="{3AF8E451-6A10-4DC6-8F4C-767DBD326839}" dt="2024-11-11T00:57:06.307" v="3065" actId="13926"/>
          <ac:spMkLst>
            <pc:docMk/>
            <pc:sldMk cId="3108884223" sldId="1290"/>
            <ac:spMk id="2" creationId="{4B5F0D0E-8BB7-48AB-9160-728B8B3399A2}"/>
          </ac:spMkLst>
        </pc:spChg>
        <pc:spChg chg="mod">
          <ac:chgData name="Alfred Asterjadhi" userId="39de57b9-85c0-4fd1-aaac-8ca2b6560ad0" providerId="ADAL" clId="{3AF8E451-6A10-4DC6-8F4C-767DBD326839}" dt="2024-11-11T00:56:46.213" v="3064" actId="20577"/>
          <ac:spMkLst>
            <pc:docMk/>
            <pc:sldMk cId="3108884223" sldId="1290"/>
            <ac:spMk id="3" creationId="{DFB0BA47-D7B6-4F95-932E-A7AA615BC440}"/>
          </ac:spMkLst>
        </pc:spChg>
      </pc:sldChg>
      <pc:sldChg chg="addSp modSp mod">
        <pc:chgData name="Alfred Asterjadhi" userId="39de57b9-85c0-4fd1-aaac-8ca2b6560ad0" providerId="ADAL" clId="{3AF8E451-6A10-4DC6-8F4C-767DBD326839}" dt="2024-11-10T21:21:33.517" v="1397" actId="20577"/>
        <pc:sldMkLst>
          <pc:docMk/>
          <pc:sldMk cId="823265948" sldId="1291"/>
        </pc:sldMkLst>
        <pc:spChg chg="mod">
          <ac:chgData name="Alfred Asterjadhi" userId="39de57b9-85c0-4fd1-aaac-8ca2b6560ad0" providerId="ADAL" clId="{3AF8E451-6A10-4DC6-8F4C-767DBD326839}" dt="2024-11-10T21:17:08.621" v="1263" actId="13926"/>
          <ac:spMkLst>
            <pc:docMk/>
            <pc:sldMk cId="823265948" sldId="1291"/>
            <ac:spMk id="2" creationId="{4B5F0D0E-8BB7-48AB-9160-728B8B3399A2}"/>
          </ac:spMkLst>
        </pc:spChg>
        <pc:spChg chg="mod">
          <ac:chgData name="Alfred Asterjadhi" userId="39de57b9-85c0-4fd1-aaac-8ca2b6560ad0" providerId="ADAL" clId="{3AF8E451-6A10-4DC6-8F4C-767DBD326839}" dt="2024-11-10T21:21:33.517" v="1397" actId="20577"/>
          <ac:spMkLst>
            <pc:docMk/>
            <pc:sldMk cId="823265948" sldId="1291"/>
            <ac:spMk id="3" creationId="{DFB0BA47-D7B6-4F95-932E-A7AA615BC440}"/>
          </ac:spMkLst>
        </pc:spChg>
        <pc:graphicFrameChg chg="add mod">
          <ac:chgData name="Alfred Asterjadhi" userId="39de57b9-85c0-4fd1-aaac-8ca2b6560ad0" providerId="ADAL" clId="{3AF8E451-6A10-4DC6-8F4C-767DBD326839}" dt="2024-11-10T21:06:57.772" v="1053"/>
          <ac:graphicFrameMkLst>
            <pc:docMk/>
            <pc:sldMk cId="823265948" sldId="1291"/>
            <ac:graphicFrameMk id="7" creationId="{68AD40FA-37D6-0D54-779D-27BB950AE8A3}"/>
          </ac:graphicFrameMkLst>
        </pc:graphicFrameChg>
      </pc:sldChg>
      <pc:sldChg chg="modSp mod">
        <pc:chgData name="Alfred Asterjadhi" userId="39de57b9-85c0-4fd1-aaac-8ca2b6560ad0" providerId="ADAL" clId="{3AF8E451-6A10-4DC6-8F4C-767DBD326839}" dt="2024-11-11T00:58:21.060" v="3098" actId="20577"/>
        <pc:sldMkLst>
          <pc:docMk/>
          <pc:sldMk cId="2034965301" sldId="1292"/>
        </pc:sldMkLst>
        <pc:spChg chg="mod">
          <ac:chgData name="Alfred Asterjadhi" userId="39de57b9-85c0-4fd1-aaac-8ca2b6560ad0" providerId="ADAL" clId="{3AF8E451-6A10-4DC6-8F4C-767DBD326839}" dt="2024-11-11T00:57:58.617" v="3066" actId="13926"/>
          <ac:spMkLst>
            <pc:docMk/>
            <pc:sldMk cId="2034965301" sldId="1292"/>
            <ac:spMk id="2" creationId="{4B5F0D0E-8BB7-48AB-9160-728B8B3399A2}"/>
          </ac:spMkLst>
        </pc:spChg>
        <pc:spChg chg="mod">
          <ac:chgData name="Alfred Asterjadhi" userId="39de57b9-85c0-4fd1-aaac-8ca2b6560ad0" providerId="ADAL" clId="{3AF8E451-6A10-4DC6-8F4C-767DBD326839}" dt="2024-11-11T00:58:21.060" v="3098" actId="20577"/>
          <ac:spMkLst>
            <pc:docMk/>
            <pc:sldMk cId="2034965301" sldId="1292"/>
            <ac:spMk id="3" creationId="{DFB0BA47-D7B6-4F95-932E-A7AA615BC440}"/>
          </ac:spMkLst>
        </pc:spChg>
      </pc:sldChg>
      <pc:sldChg chg="addSp modSp mod">
        <pc:chgData name="Alfred Asterjadhi" userId="39de57b9-85c0-4fd1-aaac-8ca2b6560ad0" providerId="ADAL" clId="{3AF8E451-6A10-4DC6-8F4C-767DBD326839}" dt="2024-11-11T00:59:14.457" v="3099" actId="207"/>
        <pc:sldMkLst>
          <pc:docMk/>
          <pc:sldMk cId="3208411967" sldId="1293"/>
        </pc:sldMkLst>
        <pc:spChg chg="mod">
          <ac:chgData name="Alfred Asterjadhi" userId="39de57b9-85c0-4fd1-aaac-8ca2b6560ad0" providerId="ADAL" clId="{3AF8E451-6A10-4DC6-8F4C-767DBD326839}" dt="2024-11-10T21:17:43.322" v="1280" actId="13926"/>
          <ac:spMkLst>
            <pc:docMk/>
            <pc:sldMk cId="3208411967" sldId="1293"/>
            <ac:spMk id="2" creationId="{4B5F0D0E-8BB7-48AB-9160-728B8B3399A2}"/>
          </ac:spMkLst>
        </pc:spChg>
        <pc:spChg chg="mod">
          <ac:chgData name="Alfred Asterjadhi" userId="39de57b9-85c0-4fd1-aaac-8ca2b6560ad0" providerId="ADAL" clId="{3AF8E451-6A10-4DC6-8F4C-767DBD326839}" dt="2024-11-11T00:59:14.457" v="3099" actId="207"/>
          <ac:spMkLst>
            <pc:docMk/>
            <pc:sldMk cId="3208411967" sldId="1293"/>
            <ac:spMk id="3" creationId="{DFB0BA47-D7B6-4F95-932E-A7AA615BC440}"/>
          </ac:spMkLst>
        </pc:spChg>
        <pc:graphicFrameChg chg="add mod">
          <ac:chgData name="Alfred Asterjadhi" userId="39de57b9-85c0-4fd1-aaac-8ca2b6560ad0" providerId="ADAL" clId="{3AF8E451-6A10-4DC6-8F4C-767DBD326839}" dt="2024-11-10T21:08:11.261" v="1103"/>
          <ac:graphicFrameMkLst>
            <pc:docMk/>
            <pc:sldMk cId="3208411967" sldId="1293"/>
            <ac:graphicFrameMk id="7" creationId="{64C9DAC2-97CE-6AAE-A278-F6EAE7C5E6EE}"/>
          </ac:graphicFrameMkLst>
        </pc:graphicFrameChg>
      </pc:sldChg>
      <pc:sldChg chg="modSp mod">
        <pc:chgData name="Alfred Asterjadhi" userId="39de57b9-85c0-4fd1-aaac-8ca2b6560ad0" providerId="ADAL" clId="{3AF8E451-6A10-4DC6-8F4C-767DBD326839}" dt="2024-11-11T00:59:52.763" v="3121" actId="13926"/>
        <pc:sldMkLst>
          <pc:docMk/>
          <pc:sldMk cId="2866206975" sldId="1294"/>
        </pc:sldMkLst>
        <pc:spChg chg="mod">
          <ac:chgData name="Alfred Asterjadhi" userId="39de57b9-85c0-4fd1-aaac-8ca2b6560ad0" providerId="ADAL" clId="{3AF8E451-6A10-4DC6-8F4C-767DBD326839}" dt="2024-11-11T00:59:52.763" v="3121" actId="13926"/>
          <ac:spMkLst>
            <pc:docMk/>
            <pc:sldMk cId="2866206975" sldId="1294"/>
            <ac:spMk id="2" creationId="{4B5F0D0E-8BB7-48AB-9160-728B8B3399A2}"/>
          </ac:spMkLst>
        </pc:spChg>
        <pc:spChg chg="mod">
          <ac:chgData name="Alfred Asterjadhi" userId="39de57b9-85c0-4fd1-aaac-8ca2b6560ad0" providerId="ADAL" clId="{3AF8E451-6A10-4DC6-8F4C-767DBD326839}" dt="2024-11-11T00:59:50.855" v="3120" actId="20577"/>
          <ac:spMkLst>
            <pc:docMk/>
            <pc:sldMk cId="2866206975" sldId="1294"/>
            <ac:spMk id="3" creationId="{DFB0BA47-D7B6-4F95-932E-A7AA615BC440}"/>
          </ac:spMkLst>
        </pc:spChg>
      </pc:sldChg>
      <pc:sldChg chg="addSp modSp mod">
        <pc:chgData name="Alfred Asterjadhi" userId="39de57b9-85c0-4fd1-aaac-8ca2b6560ad0" providerId="ADAL" clId="{3AF8E451-6A10-4DC6-8F4C-767DBD326839}" dt="2024-11-11T01:00:31.836" v="3124" actId="207"/>
        <pc:sldMkLst>
          <pc:docMk/>
          <pc:sldMk cId="2384632981" sldId="1295"/>
        </pc:sldMkLst>
        <pc:spChg chg="mod">
          <ac:chgData name="Alfred Asterjadhi" userId="39de57b9-85c0-4fd1-aaac-8ca2b6560ad0" providerId="ADAL" clId="{3AF8E451-6A10-4DC6-8F4C-767DBD326839}" dt="2024-11-10T21:45:58.132" v="1891" actId="13926"/>
          <ac:spMkLst>
            <pc:docMk/>
            <pc:sldMk cId="2384632981" sldId="1295"/>
            <ac:spMk id="2" creationId="{4B5F0D0E-8BB7-48AB-9160-728B8B3399A2}"/>
          </ac:spMkLst>
        </pc:spChg>
        <pc:spChg chg="mod">
          <ac:chgData name="Alfred Asterjadhi" userId="39de57b9-85c0-4fd1-aaac-8ca2b6560ad0" providerId="ADAL" clId="{3AF8E451-6A10-4DC6-8F4C-767DBD326839}" dt="2024-11-11T01:00:31.836" v="3124" actId="207"/>
          <ac:spMkLst>
            <pc:docMk/>
            <pc:sldMk cId="2384632981" sldId="1295"/>
            <ac:spMk id="3" creationId="{DFB0BA47-D7B6-4F95-932E-A7AA615BC440}"/>
          </ac:spMkLst>
        </pc:spChg>
        <pc:graphicFrameChg chg="add mod">
          <ac:chgData name="Alfred Asterjadhi" userId="39de57b9-85c0-4fd1-aaac-8ca2b6560ad0" providerId="ADAL" clId="{3AF8E451-6A10-4DC6-8F4C-767DBD326839}" dt="2024-11-10T21:10:22.384" v="1130"/>
          <ac:graphicFrameMkLst>
            <pc:docMk/>
            <pc:sldMk cId="2384632981" sldId="1295"/>
            <ac:graphicFrameMk id="7" creationId="{65955B9C-1E9C-818B-EA3A-0B122ED0FA8D}"/>
          </ac:graphicFrameMkLst>
        </pc:graphicFrameChg>
      </pc:sldChg>
      <pc:sldChg chg="modSp mod">
        <pc:chgData name="Alfred Asterjadhi" userId="39de57b9-85c0-4fd1-aaac-8ca2b6560ad0" providerId="ADAL" clId="{3AF8E451-6A10-4DC6-8F4C-767DBD326839}" dt="2024-11-11T01:01:21.721" v="3144" actId="13926"/>
        <pc:sldMkLst>
          <pc:docMk/>
          <pc:sldMk cId="3622002728" sldId="1296"/>
        </pc:sldMkLst>
        <pc:spChg chg="mod">
          <ac:chgData name="Alfred Asterjadhi" userId="39de57b9-85c0-4fd1-aaac-8ca2b6560ad0" providerId="ADAL" clId="{3AF8E451-6A10-4DC6-8F4C-767DBD326839}" dt="2024-11-11T01:01:21.721" v="3144" actId="13926"/>
          <ac:spMkLst>
            <pc:docMk/>
            <pc:sldMk cId="3622002728" sldId="1296"/>
            <ac:spMk id="2" creationId="{4B5F0D0E-8BB7-48AB-9160-728B8B3399A2}"/>
          </ac:spMkLst>
        </pc:spChg>
        <pc:spChg chg="mod">
          <ac:chgData name="Alfred Asterjadhi" userId="39de57b9-85c0-4fd1-aaac-8ca2b6560ad0" providerId="ADAL" clId="{3AF8E451-6A10-4DC6-8F4C-767DBD326839}" dt="2024-11-11T01:01:18.748" v="3143" actId="20577"/>
          <ac:spMkLst>
            <pc:docMk/>
            <pc:sldMk cId="3622002728" sldId="1296"/>
            <ac:spMk id="3" creationId="{DFB0BA47-D7B6-4F95-932E-A7AA615BC440}"/>
          </ac:spMkLst>
        </pc:spChg>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mod">
        <pc:chgData name="Alfred Asterjadhi" userId="39de57b9-85c0-4fd1-aaac-8ca2b6560ad0" providerId="ADAL" clId="{3AF8E451-6A10-4DC6-8F4C-767DBD326839}" dt="2024-11-10T21:42:33.420" v="1826"/>
        <pc:sldMkLst>
          <pc:docMk/>
          <pc:sldMk cId="2201529688" sldId="1305"/>
        </pc:sldMkLst>
        <pc:spChg chg="mod">
          <ac:chgData name="Alfred Asterjadhi" userId="39de57b9-85c0-4fd1-aaac-8ca2b6560ad0" providerId="ADAL" clId="{3AF8E451-6A10-4DC6-8F4C-767DBD326839}" dt="2024-11-10T21:42:33.420" v="1826"/>
          <ac:spMkLst>
            <pc:docMk/>
            <pc:sldMk cId="2201529688" sldId="1305"/>
            <ac:spMk id="2" creationId="{9D953FE6-C292-E9EC-9B71-FDB6AE26809B}"/>
          </ac:spMkLst>
        </pc:spChg>
        <pc:spChg chg="mod">
          <ac:chgData name="Alfred Asterjadhi" userId="39de57b9-85c0-4fd1-aaac-8ca2b6560ad0" providerId="ADAL" clId="{3AF8E451-6A10-4DC6-8F4C-767DBD326839}" dt="2024-11-10T21:42:13.149" v="1816" actId="404"/>
          <ac:spMkLst>
            <pc:docMk/>
            <pc:sldMk cId="2201529688" sldId="1305"/>
            <ac:spMk id="3" creationId="{0E25DE57-2085-E64A-FD26-86EA014AE0AA}"/>
          </ac:spMkLst>
        </pc:spChg>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01:08:45.177" v="3392" actId="108"/>
        <pc:sldMkLst>
          <pc:docMk/>
          <pc:sldMk cId="1846915639" sldId="1307"/>
        </pc:sldMkLst>
        <pc:spChg chg="mod">
          <ac:chgData name="Alfred Asterjadhi" userId="39de57b9-85c0-4fd1-aaac-8ca2b6560ad0" providerId="ADAL" clId="{3AF8E451-6A10-4DC6-8F4C-767DBD326839}" dt="2024-11-08T23:51:20.127" v="134" actId="20577"/>
          <ac:spMkLst>
            <pc:docMk/>
            <pc:sldMk cId="1846915639" sldId="1307"/>
            <ac:spMk id="2" creationId="{8D1DA6E7-3D8D-69C7-86DA-DE04741E2E0D}"/>
          </ac:spMkLst>
        </pc:spChg>
        <pc:spChg chg="mod">
          <ac:chgData name="Alfred Asterjadhi" userId="39de57b9-85c0-4fd1-aaac-8ca2b6560ad0" providerId="ADAL" clId="{3AF8E451-6A10-4DC6-8F4C-767DBD326839}" dt="2024-11-11T01:08:45.177" v="3392" actId="108"/>
          <ac:spMkLst>
            <pc:docMk/>
            <pc:sldMk cId="1846915639" sldId="1307"/>
            <ac:spMk id="3" creationId="{6EEBE577-1E3E-AB3C-5C8E-27E6C40B64DC}"/>
          </ac:spMkLst>
        </pc:spChg>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01:10:31.312" v="3442" actId="404"/>
        <pc:sldMkLst>
          <pc:docMk/>
          <pc:sldMk cId="2412982780" sldId="1309"/>
        </pc:sldMkLst>
        <pc:spChg chg="mod ord">
          <ac:chgData name="Alfred Asterjadhi" userId="39de57b9-85c0-4fd1-aaac-8ca2b6560ad0" providerId="ADAL" clId="{3AF8E451-6A10-4DC6-8F4C-767DBD326839}" dt="2024-11-11T01:09:16.780" v="3401" actId="6264"/>
          <ac:spMkLst>
            <pc:docMk/>
            <pc:sldMk cId="2412982780" sldId="1309"/>
            <ac:spMk id="2" creationId="{8D1DA6E7-3D8D-69C7-86DA-DE04741E2E0D}"/>
          </ac:spMkLst>
        </pc:spChg>
        <pc:spChg chg="mod ord">
          <ac:chgData name="Alfred Asterjadhi" userId="39de57b9-85c0-4fd1-aaac-8ca2b6560ad0" providerId="ADAL" clId="{3AF8E451-6A10-4DC6-8F4C-767DBD326839}" dt="2024-11-11T01:10:31.312" v="3442" actId="404"/>
          <ac:spMkLst>
            <pc:docMk/>
            <pc:sldMk cId="2412982780" sldId="1309"/>
            <ac:spMk id="3" creationId="{6EEBE577-1E3E-AB3C-5C8E-27E6C40B64DC}"/>
          </ac:spMkLst>
        </pc:spChg>
        <pc:spChg chg="mod ord">
          <ac:chgData name="Alfred Asterjadhi" userId="39de57b9-85c0-4fd1-aaac-8ca2b6560ad0" providerId="ADAL" clId="{3AF8E451-6A10-4DC6-8F4C-767DBD326839}" dt="2024-11-11T01:09:16.780" v="3401" actId="6264"/>
          <ac:spMkLst>
            <pc:docMk/>
            <pc:sldMk cId="2412982780" sldId="1309"/>
            <ac:spMk id="4" creationId="{78FF1618-C129-9FF7-75CC-B4A677CDBCC9}"/>
          </ac:spMkLst>
        </pc:spChg>
        <pc:spChg chg="mod ord">
          <ac:chgData name="Alfred Asterjadhi" userId="39de57b9-85c0-4fd1-aaac-8ca2b6560ad0" providerId="ADAL" clId="{3AF8E451-6A10-4DC6-8F4C-767DBD326839}" dt="2024-11-11T01:09:16.780" v="3401" actId="6264"/>
          <ac:spMkLst>
            <pc:docMk/>
            <pc:sldMk cId="2412982780" sldId="1309"/>
            <ac:spMk id="5" creationId="{445F3407-A8AE-CD00-A23F-C6F72EAAE456}"/>
          </ac:spMkLst>
        </pc:spChg>
        <pc:spChg chg="mod ord">
          <ac:chgData name="Alfred Asterjadhi" userId="39de57b9-85c0-4fd1-aaac-8ca2b6560ad0" providerId="ADAL" clId="{3AF8E451-6A10-4DC6-8F4C-767DBD326839}" dt="2024-11-11T01:09:16.780" v="3401" actId="6264"/>
          <ac:spMkLst>
            <pc:docMk/>
            <pc:sldMk cId="2412982780" sldId="1309"/>
            <ac:spMk id="6" creationId="{90C22AAC-A6D7-4E83-6CEB-72583BBB4A45}"/>
          </ac:spMkLst>
        </pc:spChg>
        <pc:spChg chg="add del">
          <ac:chgData name="Alfred Asterjadhi" userId="39de57b9-85c0-4fd1-aaac-8ca2b6560ad0" providerId="ADAL" clId="{3AF8E451-6A10-4DC6-8F4C-767DBD326839}" dt="2024-11-11T01:09:13.302" v="3399" actId="22"/>
          <ac:spMkLst>
            <pc:docMk/>
            <pc:sldMk cId="2412982780" sldId="1309"/>
            <ac:spMk id="8" creationId="{49704C06-546E-F605-734A-B3120F69BA2D}"/>
          </ac:spMkLst>
        </pc:spChg>
        <pc:spChg chg="add del mod">
          <ac:chgData name="Alfred Asterjadhi" userId="39de57b9-85c0-4fd1-aaac-8ca2b6560ad0" providerId="ADAL" clId="{3AF8E451-6A10-4DC6-8F4C-767DBD326839}" dt="2024-11-11T01:09:16.780" v="3401" actId="6264"/>
          <ac:spMkLst>
            <pc:docMk/>
            <pc:sldMk cId="2412982780" sldId="1309"/>
            <ac:spMk id="9" creationId="{188BAE87-76E8-6483-463C-3F4CD32EC2C8}"/>
          </ac:spMkLst>
        </pc:spChg>
        <pc:spChg chg="add del mod">
          <ac:chgData name="Alfred Asterjadhi" userId="39de57b9-85c0-4fd1-aaac-8ca2b6560ad0" providerId="ADAL" clId="{3AF8E451-6A10-4DC6-8F4C-767DBD326839}" dt="2024-11-11T01:09:16.780" v="3401" actId="6264"/>
          <ac:spMkLst>
            <pc:docMk/>
            <pc:sldMk cId="2412982780" sldId="1309"/>
            <ac:spMk id="10" creationId="{E1E08E4E-E755-4692-7374-6AC6D095A7F5}"/>
          </ac:spMkLst>
        </pc:spChg>
        <pc:spChg chg="add del mod">
          <ac:chgData name="Alfred Asterjadhi" userId="39de57b9-85c0-4fd1-aaac-8ca2b6560ad0" providerId="ADAL" clId="{3AF8E451-6A10-4DC6-8F4C-767DBD326839}" dt="2024-11-11T01:09:16.780" v="3401" actId="6264"/>
          <ac:spMkLst>
            <pc:docMk/>
            <pc:sldMk cId="2412982780" sldId="1309"/>
            <ac:spMk id="11" creationId="{3CACAC43-29C7-55C2-5E5E-700A6D922DD7}"/>
          </ac:spMkLst>
        </pc:spChg>
        <pc:spChg chg="add del mod">
          <ac:chgData name="Alfred Asterjadhi" userId="39de57b9-85c0-4fd1-aaac-8ca2b6560ad0" providerId="ADAL" clId="{3AF8E451-6A10-4DC6-8F4C-767DBD326839}" dt="2024-11-11T01:09:16.780" v="3401" actId="6264"/>
          <ac:spMkLst>
            <pc:docMk/>
            <pc:sldMk cId="2412982780" sldId="1309"/>
            <ac:spMk id="12" creationId="{3B7AF0CC-01DD-8DBE-3D6D-4A431C765AAE}"/>
          </ac:spMkLst>
        </pc:spChg>
        <pc:spChg chg="add del mod">
          <ac:chgData name="Alfred Asterjadhi" userId="39de57b9-85c0-4fd1-aaac-8ca2b6560ad0" providerId="ADAL" clId="{3AF8E451-6A10-4DC6-8F4C-767DBD326839}" dt="2024-11-11T01:09:16.780" v="3401" actId="6264"/>
          <ac:spMkLst>
            <pc:docMk/>
            <pc:sldMk cId="2412982780" sldId="1309"/>
            <ac:spMk id="13" creationId="{C2585DA8-401E-D91C-944D-F6C5BA1BD6E8}"/>
          </ac:spMkLst>
        </pc:spChg>
      </pc:sldChg>
      <pc:sldChg chg="modSp add mod">
        <pc:chgData name="Alfred Asterjadhi" userId="39de57b9-85c0-4fd1-aaac-8ca2b6560ad0" providerId="ADAL" clId="{3AF8E451-6A10-4DC6-8F4C-767DBD326839}" dt="2024-11-10T22:10:18.976" v="2212" actId="113"/>
        <pc:sldMkLst>
          <pc:docMk/>
          <pc:sldMk cId="2439274614" sldId="1310"/>
        </pc:sldMkLst>
        <pc:spChg chg="mod">
          <ac:chgData name="Alfred Asterjadhi" userId="39de57b9-85c0-4fd1-aaac-8ca2b6560ad0" providerId="ADAL" clId="{3AF8E451-6A10-4DC6-8F4C-767DBD326839}" dt="2024-11-10T22:10:18.976" v="2212" actId="113"/>
          <ac:spMkLst>
            <pc:docMk/>
            <pc:sldMk cId="2439274614" sldId="1310"/>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406785641" sldId="1310"/>
        </pc:sldMkLst>
        <pc:spChg chg="mod">
          <ac:chgData name="Alfred Asterjadhi" userId="39de57b9-85c0-4fd1-aaac-8ca2b6560ad0" providerId="ADAL" clId="{3AF8E451-6A10-4DC6-8F4C-767DBD326839}" dt="2024-11-10T21:52:51.552" v="2013" actId="20577"/>
          <ac:spMkLst>
            <pc:docMk/>
            <pc:sldMk cId="3406785641" sldId="1310"/>
            <ac:spMk id="3" creationId="{6EEBE577-1E3E-AB3C-5C8E-27E6C40B64DC}"/>
          </ac:spMkLst>
        </pc:spChg>
      </pc:sldChg>
      <pc:sldChg chg="modSp add mod">
        <pc:chgData name="Alfred Asterjadhi" userId="39de57b9-85c0-4fd1-aaac-8ca2b6560ad0" providerId="ADAL" clId="{3AF8E451-6A10-4DC6-8F4C-767DBD326839}" dt="2024-11-10T22:18:21.283" v="2345" actId="255"/>
        <pc:sldMkLst>
          <pc:docMk/>
          <pc:sldMk cId="2069152933" sldId="1311"/>
        </pc:sldMkLst>
        <pc:spChg chg="mod">
          <ac:chgData name="Alfred Asterjadhi" userId="39de57b9-85c0-4fd1-aaac-8ca2b6560ad0" providerId="ADAL" clId="{3AF8E451-6A10-4DC6-8F4C-767DBD326839}" dt="2024-11-10T22:18:21.283" v="2345" actId="255"/>
          <ac:spMkLst>
            <pc:docMk/>
            <pc:sldMk cId="2069152933" sldId="1311"/>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094553671" sldId="1311"/>
        </pc:sldMkLst>
        <pc:spChg chg="mod">
          <ac:chgData name="Alfred Asterjadhi" userId="39de57b9-85c0-4fd1-aaac-8ca2b6560ad0" providerId="ADAL" clId="{3AF8E451-6A10-4DC6-8F4C-767DBD326839}" dt="2024-11-10T21:55:02.529" v="2039"/>
          <ac:spMkLst>
            <pc:docMk/>
            <pc:sldMk cId="3094553671" sldId="1311"/>
            <ac:spMk id="3" creationId="{6EEBE577-1E3E-AB3C-5C8E-27E6C40B64DC}"/>
          </ac:spMkLst>
        </pc:spChg>
      </pc:sldChg>
      <pc:sldChg chg="modSp add mod">
        <pc:chgData name="Alfred Asterjadhi" userId="39de57b9-85c0-4fd1-aaac-8ca2b6560ad0" providerId="ADAL" clId="{3AF8E451-6A10-4DC6-8F4C-767DBD326839}" dt="2024-11-09T00:22:24.378" v="257"/>
        <pc:sldMkLst>
          <pc:docMk/>
          <pc:sldMk cId="4231591922" sldId="1312"/>
        </pc:sldMkLst>
        <pc:spChg chg="mod">
          <ac:chgData name="Alfred Asterjadhi" userId="39de57b9-85c0-4fd1-aaac-8ca2b6560ad0" providerId="ADAL" clId="{3AF8E451-6A10-4DC6-8F4C-767DBD326839}" dt="2024-11-09T00:22:24.378" v="257"/>
          <ac:spMkLst>
            <pc:docMk/>
            <pc:sldMk cId="4231591922" sldId="1312"/>
            <ac:spMk id="3" creationId="{6EEBE577-1E3E-AB3C-5C8E-27E6C40B64DC}"/>
          </ac:spMkLst>
        </pc:spChg>
      </pc:sldChg>
      <pc:sldChg chg="modSp add mod">
        <pc:chgData name="Alfred Asterjadhi" userId="39de57b9-85c0-4fd1-aaac-8ca2b6560ad0" providerId="ADAL" clId="{3AF8E451-6A10-4DC6-8F4C-767DBD326839}" dt="2024-11-09T00:23:47.275" v="272" actId="6549"/>
        <pc:sldMkLst>
          <pc:docMk/>
          <pc:sldMk cId="3857641499" sldId="1313"/>
        </pc:sldMkLst>
        <pc:spChg chg="mod">
          <ac:chgData name="Alfred Asterjadhi" userId="39de57b9-85c0-4fd1-aaac-8ca2b6560ad0" providerId="ADAL" clId="{3AF8E451-6A10-4DC6-8F4C-767DBD326839}" dt="2024-11-09T00:23:47.275" v="272" actId="6549"/>
          <ac:spMkLst>
            <pc:docMk/>
            <pc:sldMk cId="3857641499" sldId="1313"/>
            <ac:spMk id="3" creationId="{6EEBE577-1E3E-AB3C-5C8E-27E6C40B64DC}"/>
          </ac:spMkLst>
        </pc:spChg>
      </pc:sldChg>
      <pc:sldChg chg="modSp add mod">
        <pc:chgData name="Alfred Asterjadhi" userId="39de57b9-85c0-4fd1-aaac-8ca2b6560ad0" providerId="ADAL" clId="{3AF8E451-6A10-4DC6-8F4C-767DBD326839}" dt="2024-11-10T19:09:00.446" v="492" actId="21"/>
        <pc:sldMkLst>
          <pc:docMk/>
          <pc:sldMk cId="2879250025" sldId="1314"/>
        </pc:sldMkLst>
        <pc:spChg chg="mod">
          <ac:chgData name="Alfred Asterjadhi" userId="39de57b9-85c0-4fd1-aaac-8ca2b6560ad0" providerId="ADAL" clId="{3AF8E451-6A10-4DC6-8F4C-767DBD326839}" dt="2024-11-10T19:09:00.446" v="492" actId="21"/>
          <ac:spMkLst>
            <pc:docMk/>
            <pc:sldMk cId="2879250025" sldId="1314"/>
            <ac:spMk id="3" creationId="{6EEBE577-1E3E-AB3C-5C8E-27E6C40B64DC}"/>
          </ac:spMkLst>
        </pc:spChg>
      </pc:sldChg>
      <pc:sldChg chg="modSp add mod ord">
        <pc:chgData name="Alfred Asterjadhi" userId="39de57b9-85c0-4fd1-aaac-8ca2b6560ad0" providerId="ADAL" clId="{3AF8E451-6A10-4DC6-8F4C-767DBD326839}" dt="2024-11-10T19:14:12.154" v="587" actId="20577"/>
        <pc:sldMkLst>
          <pc:docMk/>
          <pc:sldMk cId="2224735559" sldId="1315"/>
        </pc:sldMkLst>
        <pc:spChg chg="mod">
          <ac:chgData name="Alfred Asterjadhi" userId="39de57b9-85c0-4fd1-aaac-8ca2b6560ad0" providerId="ADAL" clId="{3AF8E451-6A10-4DC6-8F4C-767DBD326839}" dt="2024-11-10T19:12:24.567" v="556" actId="207"/>
          <ac:spMkLst>
            <pc:docMk/>
            <pc:sldMk cId="2224735559" sldId="1315"/>
            <ac:spMk id="2" creationId="{8D1DA6E7-3D8D-69C7-86DA-DE04741E2E0D}"/>
          </ac:spMkLst>
        </pc:spChg>
        <pc:spChg chg="mod">
          <ac:chgData name="Alfred Asterjadhi" userId="39de57b9-85c0-4fd1-aaac-8ca2b6560ad0" providerId="ADAL" clId="{3AF8E451-6A10-4DC6-8F4C-767DBD326839}" dt="2024-11-10T19:14:12.154" v="587" actId="20577"/>
          <ac:spMkLst>
            <pc:docMk/>
            <pc:sldMk cId="2224735559" sldId="1315"/>
            <ac:spMk id="3" creationId="{6EEBE577-1E3E-AB3C-5C8E-27E6C40B64DC}"/>
          </ac:spMkLst>
        </pc:spChg>
      </pc:sldChg>
      <pc:sldChg chg="modSp add del mod">
        <pc:chgData name="Alfred Asterjadhi" userId="39de57b9-85c0-4fd1-aaac-8ca2b6560ad0" providerId="ADAL" clId="{3AF8E451-6A10-4DC6-8F4C-767DBD326839}" dt="2024-11-10T19:11:55.765" v="553" actId="2696"/>
        <pc:sldMkLst>
          <pc:docMk/>
          <pc:sldMk cId="2853348657" sldId="1315"/>
        </pc:sldMkLst>
        <pc:spChg chg="mod">
          <ac:chgData name="Alfred Asterjadhi" userId="39de57b9-85c0-4fd1-aaac-8ca2b6560ad0" providerId="ADAL" clId="{3AF8E451-6A10-4DC6-8F4C-767DBD326839}" dt="2024-11-10T19:09:13.733" v="495" actId="207"/>
          <ac:spMkLst>
            <pc:docMk/>
            <pc:sldMk cId="2853348657" sldId="1315"/>
            <ac:spMk id="2" creationId="{8D1DA6E7-3D8D-69C7-86DA-DE04741E2E0D}"/>
          </ac:spMkLst>
        </pc:spChg>
        <pc:spChg chg="mod">
          <ac:chgData name="Alfred Asterjadhi" userId="39de57b9-85c0-4fd1-aaac-8ca2b6560ad0" providerId="ADAL" clId="{3AF8E451-6A10-4DC6-8F4C-767DBD326839}" dt="2024-11-10T19:11:49.498" v="552" actId="6549"/>
          <ac:spMkLst>
            <pc:docMk/>
            <pc:sldMk cId="2853348657" sldId="1315"/>
            <ac:spMk id="3" creationId="{6EEBE577-1E3E-AB3C-5C8E-27E6C40B64DC}"/>
          </ac:spMkLst>
        </pc:spChg>
      </pc:sldChg>
      <pc:sldChg chg="modSp add mod">
        <pc:chgData name="Alfred Asterjadhi" userId="39de57b9-85c0-4fd1-aaac-8ca2b6560ad0" providerId="ADAL" clId="{3AF8E451-6A10-4DC6-8F4C-767DBD326839}" dt="2024-11-10T19:15:48.021" v="602" actId="207"/>
        <pc:sldMkLst>
          <pc:docMk/>
          <pc:sldMk cId="1984926669" sldId="1316"/>
        </pc:sldMkLst>
        <pc:spChg chg="mod">
          <ac:chgData name="Alfred Asterjadhi" userId="39de57b9-85c0-4fd1-aaac-8ca2b6560ad0" providerId="ADAL" clId="{3AF8E451-6A10-4DC6-8F4C-767DBD326839}" dt="2024-11-10T19:15:48.021" v="602" actId="207"/>
          <ac:spMkLst>
            <pc:docMk/>
            <pc:sldMk cId="1984926669" sldId="1316"/>
            <ac:spMk id="2" creationId="{8D1DA6E7-3D8D-69C7-86DA-DE04741E2E0D}"/>
          </ac:spMkLst>
        </pc:spChg>
      </pc:sldChg>
      <pc:sldChg chg="modSp add del mod">
        <pc:chgData name="Alfred Asterjadhi" userId="39de57b9-85c0-4fd1-aaac-8ca2b6560ad0" providerId="ADAL" clId="{3AF8E451-6A10-4DC6-8F4C-767DBD326839}" dt="2024-11-10T19:15:29.281" v="600" actId="2696"/>
        <pc:sldMkLst>
          <pc:docMk/>
          <pc:sldMk cId="2049818759" sldId="1316"/>
        </pc:sldMkLst>
        <pc:spChg chg="mod">
          <ac:chgData name="Alfred Asterjadhi" userId="39de57b9-85c0-4fd1-aaac-8ca2b6560ad0" providerId="ADAL" clId="{3AF8E451-6A10-4DC6-8F4C-767DBD326839}" dt="2024-11-10T19:13:55.248" v="585" actId="207"/>
          <ac:spMkLst>
            <pc:docMk/>
            <pc:sldMk cId="2049818759" sldId="1316"/>
            <ac:spMk id="2" creationId="{8D1DA6E7-3D8D-69C7-86DA-DE04741E2E0D}"/>
          </ac:spMkLst>
        </pc:spChg>
        <pc:spChg chg="mod">
          <ac:chgData name="Alfred Asterjadhi" userId="39de57b9-85c0-4fd1-aaac-8ca2b6560ad0" providerId="ADAL" clId="{3AF8E451-6A10-4DC6-8F4C-767DBD326839}" dt="2024-11-09T00:30:09.930" v="347" actId="20577"/>
          <ac:spMkLst>
            <pc:docMk/>
            <pc:sldMk cId="2049818759" sldId="1316"/>
            <ac:spMk id="3" creationId="{6EEBE577-1E3E-AB3C-5C8E-27E6C40B64DC}"/>
          </ac:spMkLst>
        </pc:spChg>
      </pc:sldChg>
      <pc:sldChg chg="add ord">
        <pc:chgData name="Alfred Asterjadhi" userId="39de57b9-85c0-4fd1-aaac-8ca2b6560ad0" providerId="ADAL" clId="{3AF8E451-6A10-4DC6-8F4C-767DBD326839}" dt="2024-11-10T20:45:50.122" v="712"/>
        <pc:sldMkLst>
          <pc:docMk/>
          <pc:sldMk cId="2988467554" sldId="1317"/>
        </pc:sldMkLst>
      </pc:sldChg>
      <pc:sldChg chg="modSp add del mod">
        <pc:chgData name="Alfred Asterjadhi" userId="39de57b9-85c0-4fd1-aaac-8ca2b6560ad0" providerId="ADAL" clId="{3AF8E451-6A10-4DC6-8F4C-767DBD326839}" dt="2024-11-10T20:44:54.136" v="709" actId="2696"/>
        <pc:sldMkLst>
          <pc:docMk/>
          <pc:sldMk cId="3612871802" sldId="1317"/>
        </pc:sldMkLst>
        <pc:spChg chg="mod">
          <ac:chgData name="Alfred Asterjadhi" userId="39de57b9-85c0-4fd1-aaac-8ca2b6560ad0" providerId="ADAL" clId="{3AF8E451-6A10-4DC6-8F4C-767DBD326839}" dt="2024-11-09T00:31:44.248" v="390" actId="20577"/>
          <ac:spMkLst>
            <pc:docMk/>
            <pc:sldMk cId="3612871802" sldId="1317"/>
            <ac:spMk id="3" creationId="{6EEBE577-1E3E-AB3C-5C8E-27E6C40B64DC}"/>
          </ac:spMkLst>
        </pc:spChg>
      </pc:sldChg>
      <pc:sldChg chg="modSp add mod">
        <pc:chgData name="Alfred Asterjadhi" userId="39de57b9-85c0-4fd1-aaac-8ca2b6560ad0" providerId="ADAL" clId="{3AF8E451-6A10-4DC6-8F4C-767DBD326839}" dt="2024-11-10T20:37:09.764" v="626" actId="207"/>
        <pc:sldMkLst>
          <pc:docMk/>
          <pc:sldMk cId="354717815" sldId="1318"/>
        </pc:sldMkLst>
        <pc:spChg chg="mod">
          <ac:chgData name="Alfred Asterjadhi" userId="39de57b9-85c0-4fd1-aaac-8ca2b6560ad0" providerId="ADAL" clId="{3AF8E451-6A10-4DC6-8F4C-767DBD326839}" dt="2024-11-10T20:37:09.764" v="626" actId="207"/>
          <ac:spMkLst>
            <pc:docMk/>
            <pc:sldMk cId="354717815" sldId="1318"/>
            <ac:spMk id="2" creationId="{8D1DA6E7-3D8D-69C7-86DA-DE04741E2E0D}"/>
          </ac:spMkLst>
        </pc:spChg>
      </pc:sldChg>
      <pc:sldChg chg="modSp add del mod">
        <pc:chgData name="Alfred Asterjadhi" userId="39de57b9-85c0-4fd1-aaac-8ca2b6560ad0" providerId="ADAL" clId="{3AF8E451-6A10-4DC6-8F4C-767DBD326839}" dt="2024-11-10T20:36:39.147" v="624" actId="2696"/>
        <pc:sldMkLst>
          <pc:docMk/>
          <pc:sldMk cId="2533345108" sldId="1318"/>
        </pc:sldMkLst>
        <pc:spChg chg="mod">
          <ac:chgData name="Alfred Asterjadhi" userId="39de57b9-85c0-4fd1-aaac-8ca2b6560ad0" providerId="ADAL" clId="{3AF8E451-6A10-4DC6-8F4C-767DBD326839}" dt="2024-11-10T19:18:02.469" v="621" actId="207"/>
          <ac:spMkLst>
            <pc:docMk/>
            <pc:sldMk cId="2533345108" sldId="1318"/>
            <ac:spMk id="2" creationId="{8D1DA6E7-3D8D-69C7-86DA-DE04741E2E0D}"/>
          </ac:spMkLst>
        </pc:spChg>
        <pc:spChg chg="mod">
          <ac:chgData name="Alfred Asterjadhi" userId="39de57b9-85c0-4fd1-aaac-8ca2b6560ad0" providerId="ADAL" clId="{3AF8E451-6A10-4DC6-8F4C-767DBD326839}" dt="2024-11-09T00:33:59.952" v="415" actId="6549"/>
          <ac:spMkLst>
            <pc:docMk/>
            <pc:sldMk cId="2533345108"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378547667" sldId="1319"/>
        </pc:sldMkLst>
        <pc:spChg chg="mod">
          <ac:chgData name="Alfred Asterjadhi" userId="39de57b9-85c0-4fd1-aaac-8ca2b6560ad0" providerId="ADAL" clId="{3AF8E451-6A10-4DC6-8F4C-767DBD326839}" dt="2024-11-09T00:37:13.574" v="433"/>
          <ac:spMkLst>
            <pc:docMk/>
            <pc:sldMk cId="378547667" sldId="1319"/>
            <ac:spMk id="3" creationId="{6EEBE577-1E3E-AB3C-5C8E-27E6C40B64DC}"/>
          </ac:spMkLst>
        </pc:spChg>
      </pc:sldChg>
      <pc:sldChg chg="modSp add mod">
        <pc:chgData name="Alfred Asterjadhi" userId="39de57b9-85c0-4fd1-aaac-8ca2b6560ad0" providerId="ADAL" clId="{3AF8E451-6A10-4DC6-8F4C-767DBD326839}" dt="2024-11-10T20:41:17.095" v="643" actId="20577"/>
        <pc:sldMkLst>
          <pc:docMk/>
          <pc:sldMk cId="836271807" sldId="1319"/>
        </pc:sldMkLst>
        <pc:spChg chg="mod">
          <ac:chgData name="Alfred Asterjadhi" userId="39de57b9-85c0-4fd1-aaac-8ca2b6560ad0" providerId="ADAL" clId="{3AF8E451-6A10-4DC6-8F4C-767DBD326839}" dt="2024-11-10T20:41:17.095" v="643" actId="20577"/>
          <ac:spMkLst>
            <pc:docMk/>
            <pc:sldMk cId="836271807" sldId="1319"/>
            <ac:spMk id="3" creationId="{6EEBE577-1E3E-AB3C-5C8E-27E6C40B64DC}"/>
          </ac:spMkLst>
        </pc:spChg>
      </pc:sldChg>
      <pc:sldChg chg="modSp add mod">
        <pc:chgData name="Alfred Asterjadhi" userId="39de57b9-85c0-4fd1-aaac-8ca2b6560ad0" providerId="ADAL" clId="{3AF8E451-6A10-4DC6-8F4C-767DBD326839}" dt="2024-11-10T19:10:49.633" v="521" actId="20577"/>
        <pc:sldMkLst>
          <pc:docMk/>
          <pc:sldMk cId="3230137007" sldId="1320"/>
        </pc:sldMkLst>
        <pc:spChg chg="mod">
          <ac:chgData name="Alfred Asterjadhi" userId="39de57b9-85c0-4fd1-aaac-8ca2b6560ad0" providerId="ADAL" clId="{3AF8E451-6A10-4DC6-8F4C-767DBD326839}" dt="2024-11-10T19:09:25.208" v="498" actId="20577"/>
          <ac:spMkLst>
            <pc:docMk/>
            <pc:sldMk cId="3230137007" sldId="1320"/>
            <ac:spMk id="2" creationId="{8D1DA6E7-3D8D-69C7-86DA-DE04741E2E0D}"/>
          </ac:spMkLst>
        </pc:spChg>
        <pc:spChg chg="mod">
          <ac:chgData name="Alfred Asterjadhi" userId="39de57b9-85c0-4fd1-aaac-8ca2b6560ad0" providerId="ADAL" clId="{3AF8E451-6A10-4DC6-8F4C-767DBD326839}" dt="2024-11-10T19:10:49.633" v="521" actId="20577"/>
          <ac:spMkLst>
            <pc:docMk/>
            <pc:sldMk cId="3230137007" sldId="1320"/>
            <ac:spMk id="3" creationId="{6EEBE577-1E3E-AB3C-5C8E-27E6C40B64DC}"/>
          </ac:spMkLst>
        </pc:spChg>
      </pc:sldChg>
      <pc:sldChg chg="modSp add mod">
        <pc:chgData name="Alfred Asterjadhi" userId="39de57b9-85c0-4fd1-aaac-8ca2b6560ad0" providerId="ADAL" clId="{3AF8E451-6A10-4DC6-8F4C-767DBD326839}" dt="2024-11-10T19:15:05.956" v="591" actId="207"/>
        <pc:sldMkLst>
          <pc:docMk/>
          <pc:sldMk cId="2516369252" sldId="1321"/>
        </pc:sldMkLst>
        <pc:spChg chg="mod">
          <ac:chgData name="Alfred Asterjadhi" userId="39de57b9-85c0-4fd1-aaac-8ca2b6560ad0" providerId="ADAL" clId="{3AF8E451-6A10-4DC6-8F4C-767DBD326839}" dt="2024-11-10T19:14:19.171" v="588" actId="20577"/>
          <ac:spMkLst>
            <pc:docMk/>
            <pc:sldMk cId="2516369252" sldId="1321"/>
            <ac:spMk id="2" creationId="{8D1DA6E7-3D8D-69C7-86DA-DE04741E2E0D}"/>
          </ac:spMkLst>
        </pc:spChg>
        <pc:spChg chg="mod">
          <ac:chgData name="Alfred Asterjadhi" userId="39de57b9-85c0-4fd1-aaac-8ca2b6560ad0" providerId="ADAL" clId="{3AF8E451-6A10-4DC6-8F4C-767DBD326839}" dt="2024-11-10T19:15:05.956" v="591" actId="207"/>
          <ac:spMkLst>
            <pc:docMk/>
            <pc:sldMk cId="2516369252" sldId="1321"/>
            <ac:spMk id="3" creationId="{6EEBE577-1E3E-AB3C-5C8E-27E6C40B64DC}"/>
          </ac:spMkLst>
        </pc:spChg>
      </pc:sldChg>
      <pc:sldChg chg="modSp add del mod">
        <pc:chgData name="Alfred Asterjadhi" userId="39de57b9-85c0-4fd1-aaac-8ca2b6560ad0" providerId="ADAL" clId="{3AF8E451-6A10-4DC6-8F4C-767DBD326839}" dt="2024-11-10T20:46:04.436" v="713" actId="47"/>
        <pc:sldMkLst>
          <pc:docMk/>
          <pc:sldMk cId="932894375" sldId="1322"/>
        </pc:sldMkLst>
        <pc:spChg chg="mod">
          <ac:chgData name="Alfred Asterjadhi" userId="39de57b9-85c0-4fd1-aaac-8ca2b6560ad0" providerId="ADAL" clId="{3AF8E451-6A10-4DC6-8F4C-767DBD326839}" dt="2024-11-10T19:17:21.326" v="620" actId="207"/>
          <ac:spMkLst>
            <pc:docMk/>
            <pc:sldMk cId="932894375" sldId="1322"/>
            <ac:spMk id="2" creationId="{8D1DA6E7-3D8D-69C7-86DA-DE04741E2E0D}"/>
          </ac:spMkLst>
        </pc:spChg>
        <pc:spChg chg="mod">
          <ac:chgData name="Alfred Asterjadhi" userId="39de57b9-85c0-4fd1-aaac-8ca2b6560ad0" providerId="ADAL" clId="{3AF8E451-6A10-4DC6-8F4C-767DBD326839}" dt="2024-11-10T19:17:12.439" v="619"/>
          <ac:spMkLst>
            <pc:docMk/>
            <pc:sldMk cId="932894375" sldId="1322"/>
            <ac:spMk id="3" creationId="{6EEBE577-1E3E-AB3C-5C8E-27E6C40B64DC}"/>
          </ac:spMkLst>
        </pc:spChg>
      </pc:sldChg>
      <pc:sldChg chg="modSp add mod">
        <pc:chgData name="Alfred Asterjadhi" userId="39de57b9-85c0-4fd1-aaac-8ca2b6560ad0" providerId="ADAL" clId="{3AF8E451-6A10-4DC6-8F4C-767DBD326839}" dt="2024-11-10T20:42:33.186" v="658" actId="20577"/>
        <pc:sldMkLst>
          <pc:docMk/>
          <pc:sldMk cId="2847894271" sldId="1323"/>
        </pc:sldMkLst>
        <pc:spChg chg="mod">
          <ac:chgData name="Alfred Asterjadhi" userId="39de57b9-85c0-4fd1-aaac-8ca2b6560ad0" providerId="ADAL" clId="{3AF8E451-6A10-4DC6-8F4C-767DBD326839}" dt="2024-11-10T20:41:40.363" v="649" actId="20577"/>
          <ac:spMkLst>
            <pc:docMk/>
            <pc:sldMk cId="2847894271" sldId="1323"/>
            <ac:spMk id="2" creationId="{8D1DA6E7-3D8D-69C7-86DA-DE04741E2E0D}"/>
          </ac:spMkLst>
        </pc:spChg>
        <pc:spChg chg="mod">
          <ac:chgData name="Alfred Asterjadhi" userId="39de57b9-85c0-4fd1-aaac-8ca2b6560ad0" providerId="ADAL" clId="{3AF8E451-6A10-4DC6-8F4C-767DBD326839}" dt="2024-11-10T20:42:33.186" v="658" actId="20577"/>
          <ac:spMkLst>
            <pc:docMk/>
            <pc:sldMk cId="2847894271" sldId="1323"/>
            <ac:spMk id="3" creationId="{6EEBE577-1E3E-AB3C-5C8E-27E6C40B64DC}"/>
          </ac:spMkLst>
        </pc:spChg>
      </pc:sldChg>
      <pc:sldChg chg="modSp add mod">
        <pc:chgData name="Alfred Asterjadhi" userId="39de57b9-85c0-4fd1-aaac-8ca2b6560ad0" providerId="ADAL" clId="{3AF8E451-6A10-4DC6-8F4C-767DBD326839}" dt="2024-11-10T21:41:38.722" v="1812" actId="255"/>
        <pc:sldMkLst>
          <pc:docMk/>
          <pc:sldMk cId="160820689" sldId="1324"/>
        </pc:sldMkLst>
        <pc:spChg chg="mod">
          <ac:chgData name="Alfred Asterjadhi" userId="39de57b9-85c0-4fd1-aaac-8ca2b6560ad0" providerId="ADAL" clId="{3AF8E451-6A10-4DC6-8F4C-767DBD326839}" dt="2024-11-10T20:41:57.298" v="652" actId="20577"/>
          <ac:spMkLst>
            <pc:docMk/>
            <pc:sldMk cId="160820689" sldId="1324"/>
            <ac:spMk id="2" creationId="{8D1DA6E7-3D8D-69C7-86DA-DE04741E2E0D}"/>
          </ac:spMkLst>
        </pc:spChg>
        <pc:spChg chg="mod">
          <ac:chgData name="Alfred Asterjadhi" userId="39de57b9-85c0-4fd1-aaac-8ca2b6560ad0" providerId="ADAL" clId="{3AF8E451-6A10-4DC6-8F4C-767DBD326839}" dt="2024-11-10T21:41:38.722" v="1812" actId="255"/>
          <ac:spMkLst>
            <pc:docMk/>
            <pc:sldMk cId="160820689" sldId="1324"/>
            <ac:spMk id="3" creationId="{6EEBE577-1E3E-AB3C-5C8E-27E6C40B64DC}"/>
          </ac:spMkLst>
        </pc:spChg>
      </pc:sldChg>
      <pc:sldChg chg="modSp add mod">
        <pc:chgData name="Alfred Asterjadhi" userId="39de57b9-85c0-4fd1-aaac-8ca2b6560ad0" providerId="ADAL" clId="{3AF8E451-6A10-4DC6-8F4C-767DBD326839}" dt="2024-11-10T21:45:23.907" v="1883" actId="21"/>
        <pc:sldMkLst>
          <pc:docMk/>
          <pc:sldMk cId="1902930870" sldId="1325"/>
        </pc:sldMkLst>
        <pc:spChg chg="mod">
          <ac:chgData name="Alfred Asterjadhi" userId="39de57b9-85c0-4fd1-aaac-8ca2b6560ad0" providerId="ADAL" clId="{3AF8E451-6A10-4DC6-8F4C-767DBD326839}" dt="2024-11-10T21:45:23.907" v="1883" actId="21"/>
          <ac:spMkLst>
            <pc:docMk/>
            <pc:sldMk cId="1902930870" sldId="1325"/>
            <ac:spMk id="3" creationId="{4D34E527-BE71-B191-5BFD-274DB74F725F}"/>
          </ac:spMkLst>
        </pc:spChg>
      </pc:sldChg>
      <pc:sldChg chg="addSp modSp new del mod">
        <pc:chgData name="Alfred Asterjadhi" userId="39de57b9-85c0-4fd1-aaac-8ca2b6560ad0" providerId="ADAL" clId="{3AF8E451-6A10-4DC6-8F4C-767DBD326839}" dt="2024-11-10T21:32:26.541" v="1719" actId="2696"/>
        <pc:sldMkLst>
          <pc:docMk/>
          <pc:sldMk cId="2327482639" sldId="1325"/>
        </pc:sldMkLst>
        <pc:spChg chg="mod">
          <ac:chgData name="Alfred Asterjadhi" userId="39de57b9-85c0-4fd1-aaac-8ca2b6560ad0" providerId="ADAL" clId="{3AF8E451-6A10-4DC6-8F4C-767DBD326839}" dt="2024-11-10T21:31:55.191" v="1698" actId="20577"/>
          <ac:spMkLst>
            <pc:docMk/>
            <pc:sldMk cId="2327482639" sldId="1325"/>
            <ac:spMk id="2" creationId="{B31DFF6D-4F14-3FDF-34C9-64D0E2C4A4F4}"/>
          </ac:spMkLst>
        </pc:spChg>
        <pc:spChg chg="mod">
          <ac:chgData name="Alfred Asterjadhi" userId="39de57b9-85c0-4fd1-aaac-8ca2b6560ad0" providerId="ADAL" clId="{3AF8E451-6A10-4DC6-8F4C-767DBD326839}" dt="2024-11-10T21:32:16.483" v="1718" actId="14100"/>
          <ac:spMkLst>
            <pc:docMk/>
            <pc:sldMk cId="2327482639" sldId="1325"/>
            <ac:spMk id="3" creationId="{4D34E527-BE71-B191-5BFD-274DB74F725F}"/>
          </ac:spMkLst>
        </pc:spChg>
        <pc:graphicFrameChg chg="add mod">
          <ac:chgData name="Alfred Asterjadhi" userId="39de57b9-85c0-4fd1-aaac-8ca2b6560ad0" providerId="ADAL" clId="{3AF8E451-6A10-4DC6-8F4C-767DBD326839}" dt="2024-11-10T21:25:31.942" v="1516"/>
          <ac:graphicFrameMkLst>
            <pc:docMk/>
            <pc:sldMk cId="2327482639" sldId="1325"/>
            <ac:graphicFrameMk id="7" creationId="{7AEAF7FD-E84E-3A72-4A33-021FDBA043A1}"/>
          </ac:graphicFrameMkLst>
        </pc:graphicFrameChg>
      </pc:sldChg>
      <pc:sldChg chg="add del">
        <pc:chgData name="Alfred Asterjadhi" userId="39de57b9-85c0-4fd1-aaac-8ca2b6560ad0" providerId="ADAL" clId="{3AF8E451-6A10-4DC6-8F4C-767DBD326839}" dt="2024-11-10T21:42:58.484" v="1836" actId="2696"/>
        <pc:sldMkLst>
          <pc:docMk/>
          <pc:sldMk cId="2997665695" sldId="1325"/>
        </pc:sldMkLst>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pChg chg="mod ord">
          <ac:chgData name="Alfred Asterjadhi" userId="39de57b9-85c0-4fd1-aaac-8ca2b6560ad0" providerId="ADAL" clId="{3AF8E451-6A10-4DC6-8F4C-767DBD326839}" dt="2024-11-10T21:31:32.818" v="1682" actId="20577"/>
          <ac:spMkLst>
            <pc:docMk/>
            <pc:sldMk cId="2174139480" sldId="1326"/>
            <ac:spMk id="2" creationId="{B31DFF6D-4F14-3FDF-34C9-64D0E2C4A4F4}"/>
          </ac:spMkLst>
        </pc:spChg>
        <pc:spChg chg="mod ord">
          <ac:chgData name="Alfred Asterjadhi" userId="39de57b9-85c0-4fd1-aaac-8ca2b6560ad0" providerId="ADAL" clId="{3AF8E451-6A10-4DC6-8F4C-767DBD326839}" dt="2024-11-10T21:31:12.564" v="1676" actId="20577"/>
          <ac:spMkLst>
            <pc:docMk/>
            <pc:sldMk cId="2174139480" sldId="1326"/>
            <ac:spMk id="3" creationId="{4D34E527-BE71-B191-5BFD-274DB74F725F}"/>
          </ac:spMkLst>
        </pc:spChg>
        <pc:spChg chg="mod ord">
          <ac:chgData name="Alfred Asterjadhi" userId="39de57b9-85c0-4fd1-aaac-8ca2b6560ad0" providerId="ADAL" clId="{3AF8E451-6A10-4DC6-8F4C-767DBD326839}" dt="2024-11-10T21:30:37.388" v="1632" actId="6264"/>
          <ac:spMkLst>
            <pc:docMk/>
            <pc:sldMk cId="2174139480" sldId="1326"/>
            <ac:spMk id="4" creationId="{A782435B-176B-9DBB-D851-C67161BEC1FB}"/>
          </ac:spMkLst>
        </pc:spChg>
        <pc:spChg chg="mod ord">
          <ac:chgData name="Alfred Asterjadhi" userId="39de57b9-85c0-4fd1-aaac-8ca2b6560ad0" providerId="ADAL" clId="{3AF8E451-6A10-4DC6-8F4C-767DBD326839}" dt="2024-11-10T21:30:37.388" v="1632" actId="6264"/>
          <ac:spMkLst>
            <pc:docMk/>
            <pc:sldMk cId="2174139480" sldId="1326"/>
            <ac:spMk id="5" creationId="{B5FB9DF4-1F4A-9568-3102-4CAEC8D2D889}"/>
          </ac:spMkLst>
        </pc:spChg>
        <pc:spChg chg="mod ord">
          <ac:chgData name="Alfred Asterjadhi" userId="39de57b9-85c0-4fd1-aaac-8ca2b6560ad0" providerId="ADAL" clId="{3AF8E451-6A10-4DC6-8F4C-767DBD326839}" dt="2024-11-10T21:30:37.388" v="1632" actId="6264"/>
          <ac:spMkLst>
            <pc:docMk/>
            <pc:sldMk cId="2174139480" sldId="1326"/>
            <ac:spMk id="6" creationId="{93009DF3-E2D0-C2CF-87DC-DB7E4CB8FB21}"/>
          </ac:spMkLst>
        </pc:spChg>
        <pc:spChg chg="add del mod">
          <ac:chgData name="Alfred Asterjadhi" userId="39de57b9-85c0-4fd1-aaac-8ca2b6560ad0" providerId="ADAL" clId="{3AF8E451-6A10-4DC6-8F4C-767DBD326839}" dt="2024-11-10T21:30:37.388" v="1632" actId="6264"/>
          <ac:spMkLst>
            <pc:docMk/>
            <pc:sldMk cId="2174139480" sldId="1326"/>
            <ac:spMk id="8" creationId="{14BE5C46-2D6A-2B91-534D-F935AA0CF7ED}"/>
          </ac:spMkLst>
        </pc:spChg>
        <pc:spChg chg="add del mod">
          <ac:chgData name="Alfred Asterjadhi" userId="39de57b9-85c0-4fd1-aaac-8ca2b6560ad0" providerId="ADAL" clId="{3AF8E451-6A10-4DC6-8F4C-767DBD326839}" dt="2024-11-10T21:30:37.388" v="1632" actId="6264"/>
          <ac:spMkLst>
            <pc:docMk/>
            <pc:sldMk cId="2174139480" sldId="1326"/>
            <ac:spMk id="9" creationId="{18C8F2BC-2994-E199-A6CF-1C8A76A2C70A}"/>
          </ac:spMkLst>
        </pc:spChg>
        <pc:spChg chg="add del mod">
          <ac:chgData name="Alfred Asterjadhi" userId="39de57b9-85c0-4fd1-aaac-8ca2b6560ad0" providerId="ADAL" clId="{3AF8E451-6A10-4DC6-8F4C-767DBD326839}" dt="2024-11-10T21:30:37.388" v="1632" actId="6264"/>
          <ac:spMkLst>
            <pc:docMk/>
            <pc:sldMk cId="2174139480" sldId="1326"/>
            <ac:spMk id="10" creationId="{6BA406A4-232A-2DD1-3CB8-2100D5344E0A}"/>
          </ac:spMkLst>
        </pc:spChg>
        <pc:spChg chg="add del mod">
          <ac:chgData name="Alfred Asterjadhi" userId="39de57b9-85c0-4fd1-aaac-8ca2b6560ad0" providerId="ADAL" clId="{3AF8E451-6A10-4DC6-8F4C-767DBD326839}" dt="2024-11-10T21:30:37.388" v="1632" actId="6264"/>
          <ac:spMkLst>
            <pc:docMk/>
            <pc:sldMk cId="2174139480" sldId="1326"/>
            <ac:spMk id="11" creationId="{02AA7A53-7A21-A377-AB27-4DA7C262DB95}"/>
          </ac:spMkLst>
        </pc:spChg>
        <pc:spChg chg="add del mod">
          <ac:chgData name="Alfred Asterjadhi" userId="39de57b9-85c0-4fd1-aaac-8ca2b6560ad0" providerId="ADAL" clId="{3AF8E451-6A10-4DC6-8F4C-767DBD326839}" dt="2024-11-10T21:30:37.388" v="1632" actId="6264"/>
          <ac:spMkLst>
            <pc:docMk/>
            <pc:sldMk cId="2174139480" sldId="1326"/>
            <ac:spMk id="12" creationId="{341CEA6A-57AC-1466-F252-E7DDB4B88CC8}"/>
          </ac:spMkLst>
        </pc:spChg>
        <pc:graphicFrameChg chg="add del mod">
          <ac:chgData name="Alfred Asterjadhi" userId="39de57b9-85c0-4fd1-aaac-8ca2b6560ad0" providerId="ADAL" clId="{3AF8E451-6A10-4DC6-8F4C-767DBD326839}" dt="2024-11-10T21:29:44.007" v="1615" actId="21"/>
          <ac:graphicFrameMkLst>
            <pc:docMk/>
            <pc:sldMk cId="2174139480" sldId="1326"/>
            <ac:graphicFrameMk id="7" creationId="{DA67A812-7CFC-747D-4D0F-0517209B8D35}"/>
          </ac:graphicFrameMkLst>
        </pc:graphicFrameChg>
      </pc:sldChg>
      <pc:sldChg chg="add">
        <pc:chgData name="Alfred Asterjadhi" userId="39de57b9-85c0-4fd1-aaac-8ca2b6560ad0" providerId="ADAL" clId="{3AF8E451-6A10-4DC6-8F4C-767DBD326839}" dt="2024-11-10T21:43:10.962" v="1837"/>
        <pc:sldMkLst>
          <pc:docMk/>
          <pc:sldMk cId="2900531633" sldId="1326"/>
        </pc:sldMkLst>
      </pc:sldChg>
      <pc:sldChg chg="addSp delSp modSp add mod chgLayout">
        <pc:chgData name="Alfred Asterjadhi" userId="39de57b9-85c0-4fd1-aaac-8ca2b6560ad0" providerId="ADAL" clId="{3AF8E451-6A10-4DC6-8F4C-767DBD326839}" dt="2024-11-11T01:18:30.186" v="3537" actId="20577"/>
        <pc:sldMkLst>
          <pc:docMk/>
          <pc:sldMk cId="91893365" sldId="1327"/>
        </pc:sldMkLst>
        <pc:spChg chg="mod ord">
          <ac:chgData name="Alfred Asterjadhi" userId="39de57b9-85c0-4fd1-aaac-8ca2b6560ad0" providerId="ADAL" clId="{3AF8E451-6A10-4DC6-8F4C-767DBD326839}" dt="2024-11-11T01:15:23.469" v="3451" actId="6264"/>
          <ac:spMkLst>
            <pc:docMk/>
            <pc:sldMk cId="91893365" sldId="1327"/>
            <ac:spMk id="2" creationId="{8D1DA6E7-3D8D-69C7-86DA-DE04741E2E0D}"/>
          </ac:spMkLst>
        </pc:spChg>
        <pc:spChg chg="mod ord">
          <ac:chgData name="Alfred Asterjadhi" userId="39de57b9-85c0-4fd1-aaac-8ca2b6560ad0" providerId="ADAL" clId="{3AF8E451-6A10-4DC6-8F4C-767DBD326839}" dt="2024-11-11T01:18:30.186" v="3537" actId="20577"/>
          <ac:spMkLst>
            <pc:docMk/>
            <pc:sldMk cId="91893365" sldId="1327"/>
            <ac:spMk id="3" creationId="{6EEBE577-1E3E-AB3C-5C8E-27E6C40B64DC}"/>
          </ac:spMkLst>
        </pc:spChg>
        <pc:spChg chg="mod ord">
          <ac:chgData name="Alfred Asterjadhi" userId="39de57b9-85c0-4fd1-aaac-8ca2b6560ad0" providerId="ADAL" clId="{3AF8E451-6A10-4DC6-8F4C-767DBD326839}" dt="2024-11-11T01:15:23.469" v="3451" actId="6264"/>
          <ac:spMkLst>
            <pc:docMk/>
            <pc:sldMk cId="91893365" sldId="1327"/>
            <ac:spMk id="4" creationId="{78FF1618-C129-9FF7-75CC-B4A677CDBCC9}"/>
          </ac:spMkLst>
        </pc:spChg>
        <pc:spChg chg="mod ord">
          <ac:chgData name="Alfred Asterjadhi" userId="39de57b9-85c0-4fd1-aaac-8ca2b6560ad0" providerId="ADAL" clId="{3AF8E451-6A10-4DC6-8F4C-767DBD326839}" dt="2024-11-11T01:15:23.469" v="3451" actId="6264"/>
          <ac:spMkLst>
            <pc:docMk/>
            <pc:sldMk cId="91893365" sldId="1327"/>
            <ac:spMk id="5" creationId="{445F3407-A8AE-CD00-A23F-C6F72EAAE456}"/>
          </ac:spMkLst>
        </pc:spChg>
        <pc:spChg chg="mod ord">
          <ac:chgData name="Alfred Asterjadhi" userId="39de57b9-85c0-4fd1-aaac-8ca2b6560ad0" providerId="ADAL" clId="{3AF8E451-6A10-4DC6-8F4C-767DBD326839}" dt="2024-11-11T01:15:23.469" v="3451" actId="6264"/>
          <ac:spMkLst>
            <pc:docMk/>
            <pc:sldMk cId="91893365" sldId="1327"/>
            <ac:spMk id="6" creationId="{90C22AAC-A6D7-4E83-6CEB-72583BBB4A45}"/>
          </ac:spMkLst>
        </pc:spChg>
        <pc:spChg chg="add del mod">
          <ac:chgData name="Alfred Asterjadhi" userId="39de57b9-85c0-4fd1-aaac-8ca2b6560ad0" providerId="ADAL" clId="{3AF8E451-6A10-4DC6-8F4C-767DBD326839}" dt="2024-11-10T22:09:03.597" v="2190" actId="6264"/>
          <ac:spMkLst>
            <pc:docMk/>
            <pc:sldMk cId="91893365" sldId="1327"/>
            <ac:spMk id="7" creationId="{2C1DD511-CACE-E1BA-2DA2-E3217D7BF58C}"/>
          </ac:spMkLst>
        </pc:spChg>
        <pc:spChg chg="add del mod">
          <ac:chgData name="Alfred Asterjadhi" userId="39de57b9-85c0-4fd1-aaac-8ca2b6560ad0" providerId="ADAL" clId="{3AF8E451-6A10-4DC6-8F4C-767DBD326839}" dt="2024-11-10T22:09:03.597" v="2190" actId="6264"/>
          <ac:spMkLst>
            <pc:docMk/>
            <pc:sldMk cId="91893365" sldId="1327"/>
            <ac:spMk id="8" creationId="{55F02F57-0245-5B58-9441-7E25EB924ED5}"/>
          </ac:spMkLst>
        </pc:spChg>
        <pc:spChg chg="add del mod">
          <ac:chgData name="Alfred Asterjadhi" userId="39de57b9-85c0-4fd1-aaac-8ca2b6560ad0" providerId="ADAL" clId="{3AF8E451-6A10-4DC6-8F4C-767DBD326839}" dt="2024-11-10T22:09:03.597" v="2190" actId="6264"/>
          <ac:spMkLst>
            <pc:docMk/>
            <pc:sldMk cId="91893365" sldId="1327"/>
            <ac:spMk id="9" creationId="{45A1892C-8B64-2EB8-CC03-70B5DB4B4A2B}"/>
          </ac:spMkLst>
        </pc:spChg>
        <pc:spChg chg="add del mod">
          <ac:chgData name="Alfred Asterjadhi" userId="39de57b9-85c0-4fd1-aaac-8ca2b6560ad0" providerId="ADAL" clId="{3AF8E451-6A10-4DC6-8F4C-767DBD326839}" dt="2024-11-10T22:09:03.597" v="2190" actId="6264"/>
          <ac:spMkLst>
            <pc:docMk/>
            <pc:sldMk cId="91893365" sldId="1327"/>
            <ac:spMk id="10" creationId="{89F16361-01D5-C74B-9F2D-14CF61EF30C2}"/>
          </ac:spMkLst>
        </pc:spChg>
        <pc:spChg chg="add del mod">
          <ac:chgData name="Alfred Asterjadhi" userId="39de57b9-85c0-4fd1-aaac-8ca2b6560ad0" providerId="ADAL" clId="{3AF8E451-6A10-4DC6-8F4C-767DBD326839}" dt="2024-11-10T22:09:03.597" v="2190" actId="6264"/>
          <ac:spMkLst>
            <pc:docMk/>
            <pc:sldMk cId="91893365" sldId="1327"/>
            <ac:spMk id="11" creationId="{A41E6FB3-5BE2-F691-CB5A-BCA5275BDB2F}"/>
          </ac:spMkLst>
        </pc:spChg>
        <pc:spChg chg="add del mod">
          <ac:chgData name="Alfred Asterjadhi" userId="39de57b9-85c0-4fd1-aaac-8ca2b6560ad0" providerId="ADAL" clId="{3AF8E451-6A10-4DC6-8F4C-767DBD326839}" dt="2024-11-11T01:15:23.469" v="3451" actId="6264"/>
          <ac:spMkLst>
            <pc:docMk/>
            <pc:sldMk cId="91893365" sldId="1327"/>
            <ac:spMk id="12" creationId="{1D299F41-C5DD-DD10-EAE2-1864307BE333}"/>
          </ac:spMkLst>
        </pc:spChg>
        <pc:spChg chg="add del mod">
          <ac:chgData name="Alfred Asterjadhi" userId="39de57b9-85c0-4fd1-aaac-8ca2b6560ad0" providerId="ADAL" clId="{3AF8E451-6A10-4DC6-8F4C-767DBD326839}" dt="2024-11-11T01:15:23.469" v="3451" actId="6264"/>
          <ac:spMkLst>
            <pc:docMk/>
            <pc:sldMk cId="91893365" sldId="1327"/>
            <ac:spMk id="13" creationId="{ED090B0F-5AA4-C33C-1AD2-6AD577A16B3F}"/>
          </ac:spMkLst>
        </pc:spChg>
        <pc:spChg chg="add del mod">
          <ac:chgData name="Alfred Asterjadhi" userId="39de57b9-85c0-4fd1-aaac-8ca2b6560ad0" providerId="ADAL" clId="{3AF8E451-6A10-4DC6-8F4C-767DBD326839}" dt="2024-11-11T01:15:23.469" v="3451" actId="6264"/>
          <ac:spMkLst>
            <pc:docMk/>
            <pc:sldMk cId="91893365" sldId="1327"/>
            <ac:spMk id="14" creationId="{EAE270BB-2B52-DAFE-A226-5ECAB33F6428}"/>
          </ac:spMkLst>
        </pc:spChg>
        <pc:spChg chg="add del mod">
          <ac:chgData name="Alfred Asterjadhi" userId="39de57b9-85c0-4fd1-aaac-8ca2b6560ad0" providerId="ADAL" clId="{3AF8E451-6A10-4DC6-8F4C-767DBD326839}" dt="2024-11-11T01:15:23.469" v="3451" actId="6264"/>
          <ac:spMkLst>
            <pc:docMk/>
            <pc:sldMk cId="91893365" sldId="1327"/>
            <ac:spMk id="15" creationId="{B944282A-ACBD-B90A-F7ED-0B1B16BE75B0}"/>
          </ac:spMkLst>
        </pc:spChg>
        <pc:spChg chg="add del mod">
          <ac:chgData name="Alfred Asterjadhi" userId="39de57b9-85c0-4fd1-aaac-8ca2b6560ad0" providerId="ADAL" clId="{3AF8E451-6A10-4DC6-8F4C-767DBD326839}" dt="2024-11-11T01:15:23.469" v="3451" actId="6264"/>
          <ac:spMkLst>
            <pc:docMk/>
            <pc:sldMk cId="91893365" sldId="1327"/>
            <ac:spMk id="16" creationId="{F48B25FB-4FF5-E88A-0971-72C31BBE722A}"/>
          </ac:spMkLst>
        </pc:spChg>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01:22:17.102" v="3597" actId="14100"/>
        <pc:sldMkLst>
          <pc:docMk/>
          <pc:sldMk cId="3226150459" sldId="1328"/>
        </pc:sldMkLst>
        <pc:spChg chg="mod">
          <ac:chgData name="Alfred Asterjadhi" userId="39de57b9-85c0-4fd1-aaac-8ca2b6560ad0" providerId="ADAL" clId="{3AF8E451-6A10-4DC6-8F4C-767DBD326839}" dt="2024-11-11T01:22:17.102" v="3597" actId="14100"/>
          <ac:spMkLst>
            <pc:docMk/>
            <pc:sldMk cId="3226150459" sldId="1328"/>
            <ac:spMk id="3" creationId="{6EEBE577-1E3E-AB3C-5C8E-27E6C40B64DC}"/>
          </ac:spMkLst>
        </pc:spChg>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0T22:11:18.815" v="2223" actId="2711"/>
        <pc:sldMkLst>
          <pc:docMk/>
          <pc:sldMk cId="2452861109" sldId="1331"/>
        </pc:sldMkLst>
        <pc:spChg chg="mod">
          <ac:chgData name="Alfred Asterjadhi" userId="39de57b9-85c0-4fd1-aaac-8ca2b6560ad0" providerId="ADAL" clId="{3AF8E451-6A10-4DC6-8F4C-767DBD326839}" dt="2024-11-10T22:11:18.815" v="2223" actId="2711"/>
          <ac:spMkLst>
            <pc:docMk/>
            <pc:sldMk cId="2452861109" sldId="1331"/>
            <ac:spMk id="3" creationId="{6EEBE577-1E3E-AB3C-5C8E-27E6C40B64DC}"/>
          </ac:spMkLst>
        </pc:spChg>
      </pc:sldChg>
      <pc:sldChg chg="modSp add mod">
        <pc:chgData name="Alfred Asterjadhi" userId="39de57b9-85c0-4fd1-aaac-8ca2b6560ad0" providerId="ADAL" clId="{3AF8E451-6A10-4DC6-8F4C-767DBD326839}" dt="2024-11-10T22:11:40.754" v="2229" actId="5793"/>
        <pc:sldMkLst>
          <pc:docMk/>
          <pc:sldMk cId="1274163600" sldId="1332"/>
        </pc:sldMkLst>
        <pc:spChg chg="mod">
          <ac:chgData name="Alfred Asterjadhi" userId="39de57b9-85c0-4fd1-aaac-8ca2b6560ad0" providerId="ADAL" clId="{3AF8E451-6A10-4DC6-8F4C-767DBD326839}" dt="2024-11-10T22:11:40.754" v="2229" actId="5793"/>
          <ac:spMkLst>
            <pc:docMk/>
            <pc:sldMk cId="1274163600" sldId="1332"/>
            <ac:spMk id="3" creationId="{6EEBE577-1E3E-AB3C-5C8E-27E6C40B64DC}"/>
          </ac:spMkLst>
        </pc:spChg>
      </pc:sldChg>
      <pc:sldChg chg="modSp add mod">
        <pc:chgData name="Alfred Asterjadhi" userId="39de57b9-85c0-4fd1-aaac-8ca2b6560ad0" providerId="ADAL" clId="{3AF8E451-6A10-4DC6-8F4C-767DBD326839}" dt="2024-11-10T22:12:04.899" v="2234" actId="108"/>
        <pc:sldMkLst>
          <pc:docMk/>
          <pc:sldMk cId="3069160061" sldId="1333"/>
        </pc:sldMkLst>
        <pc:spChg chg="mod">
          <ac:chgData name="Alfred Asterjadhi" userId="39de57b9-85c0-4fd1-aaac-8ca2b6560ad0" providerId="ADAL" clId="{3AF8E451-6A10-4DC6-8F4C-767DBD326839}" dt="2024-11-10T22:12:04.899" v="2234" actId="108"/>
          <ac:spMkLst>
            <pc:docMk/>
            <pc:sldMk cId="3069160061" sldId="1333"/>
            <ac:spMk id="3" creationId="{6EEBE577-1E3E-AB3C-5C8E-27E6C40B64DC}"/>
          </ac:spMkLst>
        </pc:spChg>
      </pc:sldChg>
      <pc:sldChg chg="modSp add mod">
        <pc:chgData name="Alfred Asterjadhi" userId="39de57b9-85c0-4fd1-aaac-8ca2b6560ad0" providerId="ADAL" clId="{3AF8E451-6A10-4DC6-8F4C-767DBD326839}" dt="2024-11-10T22:12:32.524" v="2240" actId="5793"/>
        <pc:sldMkLst>
          <pc:docMk/>
          <pc:sldMk cId="3813521761" sldId="1334"/>
        </pc:sldMkLst>
        <pc:spChg chg="mod">
          <ac:chgData name="Alfred Asterjadhi" userId="39de57b9-85c0-4fd1-aaac-8ca2b6560ad0" providerId="ADAL" clId="{3AF8E451-6A10-4DC6-8F4C-767DBD326839}" dt="2024-11-10T22:12:32.524" v="2240" actId="5793"/>
          <ac:spMkLst>
            <pc:docMk/>
            <pc:sldMk cId="3813521761" sldId="1334"/>
            <ac:spMk id="3" creationId="{6EEBE577-1E3E-AB3C-5C8E-27E6C40B64DC}"/>
          </ac:spMkLst>
        </pc:spChg>
      </pc:sldChg>
      <pc:sldChg chg="modSp add mod">
        <pc:chgData name="Alfred Asterjadhi" userId="39de57b9-85c0-4fd1-aaac-8ca2b6560ad0" providerId="ADAL" clId="{3AF8E451-6A10-4DC6-8F4C-767DBD326839}" dt="2024-11-10T22:12:55.929" v="2245" actId="2711"/>
        <pc:sldMkLst>
          <pc:docMk/>
          <pc:sldMk cId="1664188119" sldId="1335"/>
        </pc:sldMkLst>
        <pc:spChg chg="mod">
          <ac:chgData name="Alfred Asterjadhi" userId="39de57b9-85c0-4fd1-aaac-8ca2b6560ad0" providerId="ADAL" clId="{3AF8E451-6A10-4DC6-8F4C-767DBD326839}" dt="2024-11-10T22:12:55.929" v="2245" actId="2711"/>
          <ac:spMkLst>
            <pc:docMk/>
            <pc:sldMk cId="1664188119" sldId="1335"/>
            <ac:spMk id="3" creationId="{6EEBE577-1E3E-AB3C-5C8E-27E6C40B64DC}"/>
          </ac:spMkLst>
        </pc:spChg>
      </pc:sldChg>
      <pc:sldChg chg="modSp add mod">
        <pc:chgData name="Alfred Asterjadhi" userId="39de57b9-85c0-4fd1-aaac-8ca2b6560ad0" providerId="ADAL" clId="{3AF8E451-6A10-4DC6-8F4C-767DBD326839}" dt="2024-11-10T22:13:29.946" v="2251" actId="5793"/>
        <pc:sldMkLst>
          <pc:docMk/>
          <pc:sldMk cId="2253548072" sldId="1336"/>
        </pc:sldMkLst>
        <pc:spChg chg="mod">
          <ac:chgData name="Alfred Asterjadhi" userId="39de57b9-85c0-4fd1-aaac-8ca2b6560ad0" providerId="ADAL" clId="{3AF8E451-6A10-4DC6-8F4C-767DBD326839}" dt="2024-11-10T22:13:29.946" v="2251" actId="5793"/>
          <ac:spMkLst>
            <pc:docMk/>
            <pc:sldMk cId="2253548072" sldId="1336"/>
            <ac:spMk id="3" creationId="{6EEBE577-1E3E-AB3C-5C8E-27E6C40B64DC}"/>
          </ac:spMkLst>
        </pc:spChg>
      </pc:sldChg>
      <pc:sldChg chg="modSp add mod">
        <pc:chgData name="Alfred Asterjadhi" userId="39de57b9-85c0-4fd1-aaac-8ca2b6560ad0" providerId="ADAL" clId="{3AF8E451-6A10-4DC6-8F4C-767DBD326839}" dt="2024-11-10T22:13:54.614" v="2256" actId="255"/>
        <pc:sldMkLst>
          <pc:docMk/>
          <pc:sldMk cId="3463029389" sldId="1337"/>
        </pc:sldMkLst>
        <pc:spChg chg="mod">
          <ac:chgData name="Alfred Asterjadhi" userId="39de57b9-85c0-4fd1-aaac-8ca2b6560ad0" providerId="ADAL" clId="{3AF8E451-6A10-4DC6-8F4C-767DBD326839}" dt="2024-11-10T22:13:54.614" v="2256" actId="255"/>
          <ac:spMkLst>
            <pc:docMk/>
            <pc:sldMk cId="3463029389" sldId="1337"/>
            <ac:spMk id="3" creationId="{6EEBE577-1E3E-AB3C-5C8E-27E6C40B64DC}"/>
          </ac:spMkLst>
        </pc:spChg>
      </pc:sldChg>
      <pc:sldChg chg="modSp add mod">
        <pc:chgData name="Alfred Asterjadhi" userId="39de57b9-85c0-4fd1-aaac-8ca2b6560ad0" providerId="ADAL" clId="{3AF8E451-6A10-4DC6-8F4C-767DBD326839}" dt="2024-11-10T22:14:17.758" v="2262" actId="255"/>
        <pc:sldMkLst>
          <pc:docMk/>
          <pc:sldMk cId="3871853725" sldId="1338"/>
        </pc:sldMkLst>
        <pc:spChg chg="mod">
          <ac:chgData name="Alfred Asterjadhi" userId="39de57b9-85c0-4fd1-aaac-8ca2b6560ad0" providerId="ADAL" clId="{3AF8E451-6A10-4DC6-8F4C-767DBD326839}" dt="2024-11-10T22:14:17.758" v="2262" actId="255"/>
          <ac:spMkLst>
            <pc:docMk/>
            <pc:sldMk cId="3871853725" sldId="1338"/>
            <ac:spMk id="3" creationId="{6EEBE577-1E3E-AB3C-5C8E-27E6C40B64DC}"/>
          </ac:spMkLst>
        </pc:spChg>
      </pc:sldChg>
      <pc:sldChg chg="modSp add mod">
        <pc:chgData name="Alfred Asterjadhi" userId="39de57b9-85c0-4fd1-aaac-8ca2b6560ad0" providerId="ADAL" clId="{3AF8E451-6A10-4DC6-8F4C-767DBD326839}" dt="2024-11-10T22:14:43.192" v="2267" actId="255"/>
        <pc:sldMkLst>
          <pc:docMk/>
          <pc:sldMk cId="1501727949" sldId="1339"/>
        </pc:sldMkLst>
        <pc:spChg chg="mod">
          <ac:chgData name="Alfred Asterjadhi" userId="39de57b9-85c0-4fd1-aaac-8ca2b6560ad0" providerId="ADAL" clId="{3AF8E451-6A10-4DC6-8F4C-767DBD326839}" dt="2024-11-10T22:14:43.192" v="2267" actId="255"/>
          <ac:spMkLst>
            <pc:docMk/>
            <pc:sldMk cId="1501727949" sldId="1339"/>
            <ac:spMk id="3" creationId="{6EEBE577-1E3E-AB3C-5C8E-27E6C40B64DC}"/>
          </ac:spMkLst>
        </pc:spChg>
      </pc:sldChg>
      <pc:sldChg chg="modSp add mod">
        <pc:chgData name="Alfred Asterjadhi" userId="39de57b9-85c0-4fd1-aaac-8ca2b6560ad0" providerId="ADAL" clId="{3AF8E451-6A10-4DC6-8F4C-767DBD326839}" dt="2024-11-10T22:15:09.279" v="2274" actId="5793"/>
        <pc:sldMkLst>
          <pc:docMk/>
          <pc:sldMk cId="573924693" sldId="1340"/>
        </pc:sldMkLst>
        <pc:spChg chg="mod">
          <ac:chgData name="Alfred Asterjadhi" userId="39de57b9-85c0-4fd1-aaac-8ca2b6560ad0" providerId="ADAL" clId="{3AF8E451-6A10-4DC6-8F4C-767DBD326839}" dt="2024-11-10T22:15:09.279" v="2274" actId="5793"/>
          <ac:spMkLst>
            <pc:docMk/>
            <pc:sldMk cId="573924693" sldId="1340"/>
            <ac:spMk id="3" creationId="{6EEBE577-1E3E-AB3C-5C8E-27E6C40B64DC}"/>
          </ac:spMkLst>
        </pc:spChg>
      </pc:sldChg>
      <pc:sldChg chg="modSp add mod">
        <pc:chgData name="Alfred Asterjadhi" userId="39de57b9-85c0-4fd1-aaac-8ca2b6560ad0" providerId="ADAL" clId="{3AF8E451-6A10-4DC6-8F4C-767DBD326839}" dt="2024-11-10T21:42:47.784" v="1835" actId="20577"/>
        <pc:sldMkLst>
          <pc:docMk/>
          <pc:sldMk cId="605891869" sldId="1341"/>
        </pc:sldMkLst>
        <pc:spChg chg="mod">
          <ac:chgData name="Alfred Asterjadhi" userId="39de57b9-85c0-4fd1-aaac-8ca2b6560ad0" providerId="ADAL" clId="{3AF8E451-6A10-4DC6-8F4C-767DBD326839}" dt="2024-11-10T21:42:40.900" v="1829" actId="20577"/>
          <ac:spMkLst>
            <pc:docMk/>
            <pc:sldMk cId="605891869" sldId="1341"/>
            <ac:spMk id="2" creationId="{9D953FE6-C292-E9EC-9B71-FDB6AE26809B}"/>
          </ac:spMkLst>
        </pc:spChg>
        <pc:spChg chg="mod">
          <ac:chgData name="Alfred Asterjadhi" userId="39de57b9-85c0-4fd1-aaac-8ca2b6560ad0" providerId="ADAL" clId="{3AF8E451-6A10-4DC6-8F4C-767DBD326839}" dt="2024-11-10T21:42:47.784" v="1835" actId="20577"/>
          <ac:spMkLst>
            <pc:docMk/>
            <pc:sldMk cId="605891869" sldId="1341"/>
            <ac:spMk id="3" creationId="{0E25DE57-2085-E64A-FD26-86EA014AE0AA}"/>
          </ac:spMkLst>
        </pc:spChg>
      </pc:sldChg>
      <pc:sldChg chg="modSp add mod">
        <pc:chgData name="Alfred Asterjadhi" userId="39de57b9-85c0-4fd1-aaac-8ca2b6560ad0" providerId="ADAL" clId="{3AF8E451-6A10-4DC6-8F4C-767DBD326839}" dt="2024-11-10T22:16:29.841" v="2294" actId="20577"/>
        <pc:sldMkLst>
          <pc:docMk/>
          <pc:sldMk cId="1550653232" sldId="1342"/>
        </pc:sldMkLst>
        <pc:spChg chg="mod">
          <ac:chgData name="Alfred Asterjadhi" userId="39de57b9-85c0-4fd1-aaac-8ca2b6560ad0" providerId="ADAL" clId="{3AF8E451-6A10-4DC6-8F4C-767DBD326839}" dt="2024-11-10T22:16:29.841" v="2294" actId="20577"/>
          <ac:spMkLst>
            <pc:docMk/>
            <pc:sldMk cId="1550653232" sldId="1342"/>
            <ac:spMk id="3" creationId="{0E25DE57-2085-E64A-FD26-86EA014AE0AA}"/>
          </ac:spMkLst>
        </pc:spChg>
      </pc:sldChg>
      <pc:sldChg chg="add">
        <pc:chgData name="Alfred Asterjadhi" userId="39de57b9-85c0-4fd1-aaac-8ca2b6560ad0" providerId="ADAL" clId="{3AF8E451-6A10-4DC6-8F4C-767DBD326839}" dt="2024-11-10T22:06:52.695" v="2178"/>
        <pc:sldMkLst>
          <pc:docMk/>
          <pc:sldMk cId="2440801393" sldId="1343"/>
        </pc:sldMkLst>
      </pc:sldChg>
      <pc:sldChg chg="addSp delSp modSp add mod chgLayout">
        <pc:chgData name="Alfred Asterjadhi" userId="39de57b9-85c0-4fd1-aaac-8ca2b6560ad0" providerId="ADAL" clId="{3AF8E451-6A10-4DC6-8F4C-767DBD326839}" dt="2024-11-10T22:46:12.333" v="2936" actId="5793"/>
        <pc:sldMkLst>
          <pc:docMk/>
          <pc:sldMk cId="1587342334" sldId="1344"/>
        </pc:sldMkLst>
        <pc:spChg chg="mod ord">
          <ac:chgData name="Alfred Asterjadhi" userId="39de57b9-85c0-4fd1-aaac-8ca2b6560ad0" providerId="ADAL" clId="{3AF8E451-6A10-4DC6-8F4C-767DBD326839}" dt="2024-11-10T22:44:56.080" v="2879" actId="6264"/>
          <ac:spMkLst>
            <pc:docMk/>
            <pc:sldMk cId="1587342334" sldId="1344"/>
            <ac:spMk id="2" creationId="{B31DFF6D-4F14-3FDF-34C9-64D0E2C4A4F4}"/>
          </ac:spMkLst>
        </pc:spChg>
        <pc:spChg chg="add del mod ord">
          <ac:chgData name="Alfred Asterjadhi" userId="39de57b9-85c0-4fd1-aaac-8ca2b6560ad0" providerId="ADAL" clId="{3AF8E451-6A10-4DC6-8F4C-767DBD326839}" dt="2024-11-10T22:46:12.333" v="2936" actId="5793"/>
          <ac:spMkLst>
            <pc:docMk/>
            <pc:sldMk cId="1587342334" sldId="1344"/>
            <ac:spMk id="3" creationId="{4D34E527-BE71-B191-5BFD-274DB74F725F}"/>
          </ac:spMkLst>
        </pc:spChg>
        <pc:spChg chg="mod ord">
          <ac:chgData name="Alfred Asterjadhi" userId="39de57b9-85c0-4fd1-aaac-8ca2b6560ad0" providerId="ADAL" clId="{3AF8E451-6A10-4DC6-8F4C-767DBD326839}" dt="2024-11-10T22:44:56.080" v="2879" actId="6264"/>
          <ac:spMkLst>
            <pc:docMk/>
            <pc:sldMk cId="1587342334" sldId="1344"/>
            <ac:spMk id="4" creationId="{A782435B-176B-9DBB-D851-C67161BEC1FB}"/>
          </ac:spMkLst>
        </pc:spChg>
        <pc:spChg chg="mod ord">
          <ac:chgData name="Alfred Asterjadhi" userId="39de57b9-85c0-4fd1-aaac-8ca2b6560ad0" providerId="ADAL" clId="{3AF8E451-6A10-4DC6-8F4C-767DBD326839}" dt="2024-11-10T22:44:56.080" v="2879" actId="6264"/>
          <ac:spMkLst>
            <pc:docMk/>
            <pc:sldMk cId="1587342334" sldId="1344"/>
            <ac:spMk id="5" creationId="{B5FB9DF4-1F4A-9568-3102-4CAEC8D2D889}"/>
          </ac:spMkLst>
        </pc:spChg>
        <pc:spChg chg="mod ord">
          <ac:chgData name="Alfred Asterjadhi" userId="39de57b9-85c0-4fd1-aaac-8ca2b6560ad0" providerId="ADAL" clId="{3AF8E451-6A10-4DC6-8F4C-767DBD326839}" dt="2024-11-10T22:44:56.080" v="2879" actId="6264"/>
          <ac:spMkLst>
            <pc:docMk/>
            <pc:sldMk cId="1587342334" sldId="1344"/>
            <ac:spMk id="6" creationId="{93009DF3-E2D0-C2CF-87DC-DB7E4CB8FB21}"/>
          </ac:spMkLst>
        </pc:spChg>
        <pc:spChg chg="add del mod">
          <ac:chgData name="Alfred Asterjadhi" userId="39de57b9-85c0-4fd1-aaac-8ca2b6560ad0" providerId="ADAL" clId="{3AF8E451-6A10-4DC6-8F4C-767DBD326839}" dt="2024-11-10T22:44:56.080" v="2879" actId="6264"/>
          <ac:spMkLst>
            <pc:docMk/>
            <pc:sldMk cId="1587342334" sldId="1344"/>
            <ac:spMk id="12" creationId="{D88FE363-5BEA-4AAD-9DC9-5718E91D414D}"/>
          </ac:spMkLst>
        </pc:spChg>
        <pc:spChg chg="add del mod">
          <ac:chgData name="Alfred Asterjadhi" userId="39de57b9-85c0-4fd1-aaac-8ca2b6560ad0" providerId="ADAL" clId="{3AF8E451-6A10-4DC6-8F4C-767DBD326839}" dt="2024-11-10T22:44:56.080" v="2879" actId="6264"/>
          <ac:spMkLst>
            <pc:docMk/>
            <pc:sldMk cId="1587342334" sldId="1344"/>
            <ac:spMk id="13" creationId="{CE084FBF-91D6-E3EA-DD0E-DEACCC5A2348}"/>
          </ac:spMkLst>
        </pc:spChg>
        <pc:spChg chg="add del mod">
          <ac:chgData name="Alfred Asterjadhi" userId="39de57b9-85c0-4fd1-aaac-8ca2b6560ad0" providerId="ADAL" clId="{3AF8E451-6A10-4DC6-8F4C-767DBD326839}" dt="2024-11-10T22:44:56.080" v="2879" actId="6264"/>
          <ac:spMkLst>
            <pc:docMk/>
            <pc:sldMk cId="1587342334" sldId="1344"/>
            <ac:spMk id="14" creationId="{8F24FB1E-27CC-09DD-848F-FF76F8564E06}"/>
          </ac:spMkLst>
        </pc:spChg>
        <pc:spChg chg="add del mod">
          <ac:chgData name="Alfred Asterjadhi" userId="39de57b9-85c0-4fd1-aaac-8ca2b6560ad0" providerId="ADAL" clId="{3AF8E451-6A10-4DC6-8F4C-767DBD326839}" dt="2024-11-10T22:44:56.080" v="2879" actId="6264"/>
          <ac:spMkLst>
            <pc:docMk/>
            <pc:sldMk cId="1587342334" sldId="1344"/>
            <ac:spMk id="15" creationId="{14074A56-0666-6D36-9651-8001E7CA07C0}"/>
          </ac:spMkLst>
        </pc:spChg>
        <pc:spChg chg="add del mod">
          <ac:chgData name="Alfred Asterjadhi" userId="39de57b9-85c0-4fd1-aaac-8ca2b6560ad0" providerId="ADAL" clId="{3AF8E451-6A10-4DC6-8F4C-767DBD326839}" dt="2024-11-10T22:44:56.080" v="2879" actId="6264"/>
          <ac:spMkLst>
            <pc:docMk/>
            <pc:sldMk cId="1587342334" sldId="1344"/>
            <ac:spMk id="16" creationId="{E4B67CF0-B53C-196F-B49C-6C3C858CD5E4}"/>
          </ac:spMkLst>
        </pc:spChg>
        <pc:graphicFrameChg chg="add del mod">
          <ac:chgData name="Alfred Asterjadhi" userId="39de57b9-85c0-4fd1-aaac-8ca2b6560ad0" providerId="ADAL" clId="{3AF8E451-6A10-4DC6-8F4C-767DBD326839}" dt="2024-11-10T22:42:12.614" v="2813" actId="21"/>
          <ac:graphicFrameMkLst>
            <pc:docMk/>
            <pc:sldMk cId="1587342334" sldId="1344"/>
            <ac:graphicFrameMk id="7" creationId="{DF7A1109-2779-FB12-6BAF-7C8DCB78E021}"/>
          </ac:graphicFrameMkLst>
        </pc:graphicFrameChg>
        <pc:graphicFrameChg chg="add mod">
          <ac:chgData name="Alfred Asterjadhi" userId="39de57b9-85c0-4fd1-aaac-8ca2b6560ad0" providerId="ADAL" clId="{3AF8E451-6A10-4DC6-8F4C-767DBD326839}" dt="2024-11-10T22:42:16.857" v="2814"/>
          <ac:graphicFrameMkLst>
            <pc:docMk/>
            <pc:sldMk cId="1587342334" sldId="1344"/>
            <ac:graphicFrameMk id="8" creationId="{DF7A1109-2779-FB12-6BAF-7C8DCB78E021}"/>
          </ac:graphicFrameMkLst>
        </pc:graphicFrameChg>
        <pc:graphicFrameChg chg="add mod">
          <ac:chgData name="Alfred Asterjadhi" userId="39de57b9-85c0-4fd1-aaac-8ca2b6560ad0" providerId="ADAL" clId="{3AF8E451-6A10-4DC6-8F4C-767DBD326839}" dt="2024-11-10T22:42:34.768" v="2827"/>
          <ac:graphicFrameMkLst>
            <pc:docMk/>
            <pc:sldMk cId="1587342334" sldId="1344"/>
            <ac:graphicFrameMk id="9" creationId="{2359B869-063E-C135-6425-2E3929409C11}"/>
          </ac:graphicFrameMkLst>
        </pc:graphicFrameChg>
        <pc:graphicFrameChg chg="add mod">
          <ac:chgData name="Alfred Asterjadhi" userId="39de57b9-85c0-4fd1-aaac-8ca2b6560ad0" providerId="ADAL" clId="{3AF8E451-6A10-4DC6-8F4C-767DBD326839}" dt="2024-11-10T22:43:10.296" v="2836"/>
          <ac:graphicFrameMkLst>
            <pc:docMk/>
            <pc:sldMk cId="1587342334" sldId="1344"/>
            <ac:graphicFrameMk id="10" creationId="{A230C177-2119-FA6B-E10F-035C761C09F6}"/>
          </ac:graphicFrameMkLst>
        </pc:graphicFrameChg>
        <pc:graphicFrameChg chg="add mod">
          <ac:chgData name="Alfred Asterjadhi" userId="39de57b9-85c0-4fd1-aaac-8ca2b6560ad0" providerId="ADAL" clId="{3AF8E451-6A10-4DC6-8F4C-767DBD326839}" dt="2024-11-10T22:43:39.191" v="2846"/>
          <ac:graphicFrameMkLst>
            <pc:docMk/>
            <pc:sldMk cId="1587342334" sldId="1344"/>
            <ac:graphicFrameMk id="11" creationId="{3574EC07-0BFF-DC8A-B1AA-6254116D6EA9}"/>
          </ac:graphicFrameMkLst>
        </pc:graphicFrameChg>
      </pc:sldChg>
      <pc:sldChg chg="addSp delSp modSp new mod chgLayout">
        <pc:chgData name="Alfred Asterjadhi" userId="39de57b9-85c0-4fd1-aaac-8ca2b6560ad0" providerId="ADAL" clId="{3AF8E451-6A10-4DC6-8F4C-767DBD326839}" dt="2024-11-11T01:03:25.304" v="3313" actId="6264"/>
        <pc:sldMkLst>
          <pc:docMk/>
          <pc:sldMk cId="2148918161" sldId="1345"/>
        </pc:sldMkLst>
        <pc:spChg chg="mod ord">
          <ac:chgData name="Alfred Asterjadhi" userId="39de57b9-85c0-4fd1-aaac-8ca2b6560ad0" providerId="ADAL" clId="{3AF8E451-6A10-4DC6-8F4C-767DBD326839}" dt="2024-11-11T01:03:25.304" v="3313" actId="6264"/>
          <ac:spMkLst>
            <pc:docMk/>
            <pc:sldMk cId="2148918161" sldId="1345"/>
            <ac:spMk id="2" creationId="{6A9FFD29-62A6-B338-DB1F-656D857A99F5}"/>
          </ac:spMkLst>
        </pc:spChg>
        <pc:spChg chg="del mod">
          <ac:chgData name="Alfred Asterjadhi" userId="39de57b9-85c0-4fd1-aaac-8ca2b6560ad0" providerId="ADAL" clId="{3AF8E451-6A10-4DC6-8F4C-767DBD326839}" dt="2024-11-11T01:03:25.304" v="3313" actId="6264"/>
          <ac:spMkLst>
            <pc:docMk/>
            <pc:sldMk cId="2148918161" sldId="1345"/>
            <ac:spMk id="3" creationId="{96A4B17D-7124-BA2F-62D8-975604D57391}"/>
          </ac:spMkLst>
        </pc:spChg>
        <pc:spChg chg="mod ord">
          <ac:chgData name="Alfred Asterjadhi" userId="39de57b9-85c0-4fd1-aaac-8ca2b6560ad0" providerId="ADAL" clId="{3AF8E451-6A10-4DC6-8F4C-767DBD326839}" dt="2024-11-11T01:03:25.304" v="3313" actId="6264"/>
          <ac:spMkLst>
            <pc:docMk/>
            <pc:sldMk cId="2148918161" sldId="1345"/>
            <ac:spMk id="4" creationId="{0E946E88-DD77-D615-F799-3B8B9F03DE08}"/>
          </ac:spMkLst>
        </pc:spChg>
        <pc:spChg chg="mod ord">
          <ac:chgData name="Alfred Asterjadhi" userId="39de57b9-85c0-4fd1-aaac-8ca2b6560ad0" providerId="ADAL" clId="{3AF8E451-6A10-4DC6-8F4C-767DBD326839}" dt="2024-11-11T01:03:25.304" v="3313" actId="6264"/>
          <ac:spMkLst>
            <pc:docMk/>
            <pc:sldMk cId="2148918161" sldId="1345"/>
            <ac:spMk id="5" creationId="{269C7FF4-2B5A-BBDB-858F-73C22B8272A6}"/>
          </ac:spMkLst>
        </pc:spChg>
        <pc:spChg chg="mod ord">
          <ac:chgData name="Alfred Asterjadhi" userId="39de57b9-85c0-4fd1-aaac-8ca2b6560ad0" providerId="ADAL" clId="{3AF8E451-6A10-4DC6-8F4C-767DBD326839}" dt="2024-11-11T01:03:25.304" v="3313" actId="6264"/>
          <ac:spMkLst>
            <pc:docMk/>
            <pc:sldMk cId="2148918161" sldId="1345"/>
            <ac:spMk id="6" creationId="{81B35712-29DD-A5EB-7556-561F8409FF8B}"/>
          </ac:spMkLst>
        </pc:spChg>
        <pc:spChg chg="add del mod">
          <ac:chgData name="Alfred Asterjadhi" userId="39de57b9-85c0-4fd1-aaac-8ca2b6560ad0" providerId="ADAL" clId="{3AF8E451-6A10-4DC6-8F4C-767DBD326839}" dt="2024-11-11T01:03:25.304" v="3313" actId="6264"/>
          <ac:spMkLst>
            <pc:docMk/>
            <pc:sldMk cId="2148918161" sldId="1345"/>
            <ac:spMk id="7" creationId="{319FA952-0D58-860E-80E5-32B602F09ADA}"/>
          </ac:spMkLst>
        </pc:spChg>
        <pc:spChg chg="add del mod">
          <ac:chgData name="Alfred Asterjadhi" userId="39de57b9-85c0-4fd1-aaac-8ca2b6560ad0" providerId="ADAL" clId="{3AF8E451-6A10-4DC6-8F4C-767DBD326839}" dt="2024-11-11T01:03:25.304" v="3313" actId="6264"/>
          <ac:spMkLst>
            <pc:docMk/>
            <pc:sldMk cId="2148918161" sldId="1345"/>
            <ac:spMk id="8" creationId="{13E0827B-7329-7863-28FB-B548E62FD9EE}"/>
          </ac:spMkLst>
        </pc:spChg>
        <pc:spChg chg="add del mod">
          <ac:chgData name="Alfred Asterjadhi" userId="39de57b9-85c0-4fd1-aaac-8ca2b6560ad0" providerId="ADAL" clId="{3AF8E451-6A10-4DC6-8F4C-767DBD326839}" dt="2024-11-11T01:03:25.304" v="3313" actId="6264"/>
          <ac:spMkLst>
            <pc:docMk/>
            <pc:sldMk cId="2148918161" sldId="1345"/>
            <ac:spMk id="9" creationId="{5E8EF8BF-AFB6-5DD1-B9F6-478594E28484}"/>
          </ac:spMkLst>
        </pc:spChg>
        <pc:spChg chg="add del mod">
          <ac:chgData name="Alfred Asterjadhi" userId="39de57b9-85c0-4fd1-aaac-8ca2b6560ad0" providerId="ADAL" clId="{3AF8E451-6A10-4DC6-8F4C-767DBD326839}" dt="2024-11-11T01:03:25.304" v="3313" actId="6264"/>
          <ac:spMkLst>
            <pc:docMk/>
            <pc:sldMk cId="2148918161" sldId="1345"/>
            <ac:spMk id="10" creationId="{F17DB9A8-C7EE-76F3-4A66-F95D06B940BE}"/>
          </ac:spMkLst>
        </pc:spChg>
        <pc:spChg chg="add mod ord">
          <ac:chgData name="Alfred Asterjadhi" userId="39de57b9-85c0-4fd1-aaac-8ca2b6560ad0" providerId="ADAL" clId="{3AF8E451-6A10-4DC6-8F4C-767DBD326839}" dt="2024-11-11T01:03:25.304" v="3313" actId="6264"/>
          <ac:spMkLst>
            <pc:docMk/>
            <pc:sldMk cId="2148918161" sldId="1345"/>
            <ac:spMk id="11" creationId="{20B31A70-007C-AB44-5C85-4A433D0AEA89}"/>
          </ac:spMkLst>
        </pc:spChg>
      </pc:sldChg>
      <pc:sldChg chg="modSp add mod">
        <pc:chgData name="Alfred Asterjadhi" userId="39de57b9-85c0-4fd1-aaac-8ca2b6560ad0" providerId="ADAL" clId="{3AF8E451-6A10-4DC6-8F4C-767DBD326839}" dt="2024-11-11T01:50:48.796" v="3713" actId="6549"/>
        <pc:sldMkLst>
          <pc:docMk/>
          <pc:sldMk cId="63952263" sldId="1346"/>
        </pc:sldMkLst>
        <pc:spChg chg="mod">
          <ac:chgData name="Alfred Asterjadhi" userId="39de57b9-85c0-4fd1-aaac-8ca2b6560ad0" providerId="ADAL" clId="{3AF8E451-6A10-4DC6-8F4C-767DBD326839}" dt="2024-11-11T01:50:48.796" v="3713" actId="6549"/>
          <ac:spMkLst>
            <pc:docMk/>
            <pc:sldMk cId="63952263" sldId="1346"/>
            <ac:spMk id="2" creationId="{F2762690-C15C-4839-B40F-0AF3A4D89457}"/>
          </ac:spMkLst>
        </pc:spChg>
        <pc:graphicFrameChg chg="mod">
          <ac:chgData name="Alfred Asterjadhi" userId="39de57b9-85c0-4fd1-aaac-8ca2b6560ad0" providerId="ADAL" clId="{3AF8E451-6A10-4DC6-8F4C-767DBD326839}" dt="2024-11-11T01:50:46.293" v="3711"/>
          <ac:graphicFrameMkLst>
            <pc:docMk/>
            <pc:sldMk cId="63952263" sldId="1346"/>
            <ac:graphicFrameMk id="6" creationId="{5094FBC8-BB74-47F3-965D-16BC678F4D1D}"/>
          </ac:graphicFrameMkLst>
        </pc:graphicFrameChg>
      </pc:sldChg>
      <pc:sldChg chg="modSp add mod">
        <pc:chgData name="Alfred Asterjadhi" userId="39de57b9-85c0-4fd1-aaac-8ca2b6560ad0" providerId="ADAL" clId="{3AF8E451-6A10-4DC6-8F4C-767DBD326839}" dt="2024-11-11T01:54:53.461" v="3736" actId="207"/>
        <pc:sldMkLst>
          <pc:docMk/>
          <pc:sldMk cId="767189135" sldId="1347"/>
        </pc:sldMkLst>
        <pc:graphicFrameChg chg="mod modGraphic">
          <ac:chgData name="Alfred Asterjadhi" userId="39de57b9-85c0-4fd1-aaac-8ca2b6560ad0" providerId="ADAL" clId="{3AF8E451-6A10-4DC6-8F4C-767DBD326839}" dt="2024-11-11T01:54:53.461" v="3736" actId="207"/>
          <ac:graphicFrameMkLst>
            <pc:docMk/>
            <pc:sldMk cId="767189135" sldId="1347"/>
            <ac:graphicFrameMk id="6" creationId="{5094FBC8-BB74-47F3-965D-16BC678F4D1D}"/>
          </ac:graphicFrameMkLst>
        </pc:graphicFrameChg>
      </pc:sldChg>
      <pc:sldChg chg="modSp add">
        <pc:chgData name="Alfred Asterjadhi" userId="39de57b9-85c0-4fd1-aaac-8ca2b6560ad0" providerId="ADAL" clId="{3AF8E451-6A10-4DC6-8F4C-767DBD326839}" dt="2024-11-11T01:53:36.673" v="3730"/>
        <pc:sldMkLst>
          <pc:docMk/>
          <pc:sldMk cId="1389508599" sldId="1348"/>
        </pc:sldMkLst>
        <pc:graphicFrameChg chg="mod">
          <ac:chgData name="Alfred Asterjadhi" userId="39de57b9-85c0-4fd1-aaac-8ca2b6560ad0" providerId="ADAL" clId="{3AF8E451-6A10-4DC6-8F4C-767DBD326839}" dt="2024-11-11T01:53:36.673" v="3730"/>
          <ac:graphicFrameMkLst>
            <pc:docMk/>
            <pc:sldMk cId="1389508599" sldId="1348"/>
            <ac:graphicFrameMk id="6" creationId="{5094FBC8-BB74-47F3-965D-16BC678F4D1D}"/>
          </ac:graphicFrameMkLst>
        </pc:graphicFrameChg>
      </pc:sldChg>
      <pc:sldChg chg="modSp add mod">
        <pc:chgData name="Alfred Asterjadhi" userId="39de57b9-85c0-4fd1-aaac-8ca2b6560ad0" providerId="ADAL" clId="{3AF8E451-6A10-4DC6-8F4C-767DBD326839}" dt="2024-11-11T01:52:11.049" v="3724"/>
        <pc:sldMkLst>
          <pc:docMk/>
          <pc:sldMk cId="3827705579" sldId="1349"/>
        </pc:sldMkLst>
        <pc:spChg chg="mod">
          <ac:chgData name="Alfred Asterjadhi" userId="39de57b9-85c0-4fd1-aaac-8ca2b6560ad0" providerId="ADAL" clId="{3AF8E451-6A10-4DC6-8F4C-767DBD326839}" dt="2024-11-11T01:51:56.463" v="3723" actId="6549"/>
          <ac:spMkLst>
            <pc:docMk/>
            <pc:sldMk cId="3827705579" sldId="1349"/>
            <ac:spMk id="2" creationId="{F2762690-C15C-4839-B40F-0AF3A4D89457}"/>
          </ac:spMkLst>
        </pc:spChg>
        <pc:graphicFrameChg chg="mod">
          <ac:chgData name="Alfred Asterjadhi" userId="39de57b9-85c0-4fd1-aaac-8ca2b6560ad0" providerId="ADAL" clId="{3AF8E451-6A10-4DC6-8F4C-767DBD326839}" dt="2024-11-11T01:52:11.049" v="3724"/>
          <ac:graphicFrameMkLst>
            <pc:docMk/>
            <pc:sldMk cId="3827705579" sldId="1349"/>
            <ac:graphicFrameMk id="6" creationId="{5094FBC8-BB74-47F3-965D-16BC678F4D1D}"/>
          </ac:graphicFrameMkLst>
        </pc:graphicFrameChg>
      </pc:sldChg>
      <pc:sldChg chg="modSp add mod">
        <pc:chgData name="Alfred Asterjadhi" userId="39de57b9-85c0-4fd1-aaac-8ca2b6560ad0" providerId="ADAL" clId="{3AF8E451-6A10-4DC6-8F4C-767DBD326839}" dt="2024-11-11T01:53:06.035" v="3728" actId="6549"/>
        <pc:sldMkLst>
          <pc:docMk/>
          <pc:sldMk cId="821712372" sldId="1350"/>
        </pc:sldMkLst>
        <pc:spChg chg="mod">
          <ac:chgData name="Alfred Asterjadhi" userId="39de57b9-85c0-4fd1-aaac-8ca2b6560ad0" providerId="ADAL" clId="{3AF8E451-6A10-4DC6-8F4C-767DBD326839}" dt="2024-11-11T01:53:06.035" v="3728" actId="6549"/>
          <ac:spMkLst>
            <pc:docMk/>
            <pc:sldMk cId="821712372" sldId="1350"/>
            <ac:spMk id="2" creationId="{F2762690-C15C-4839-B40F-0AF3A4D89457}"/>
          </ac:spMkLst>
        </pc:spChg>
        <pc:graphicFrameChg chg="mod">
          <ac:chgData name="Alfred Asterjadhi" userId="39de57b9-85c0-4fd1-aaac-8ca2b6560ad0" providerId="ADAL" clId="{3AF8E451-6A10-4DC6-8F4C-767DBD326839}" dt="2024-11-11T01:52:58.953" v="3725"/>
          <ac:graphicFrameMkLst>
            <pc:docMk/>
            <pc:sldMk cId="821712372" sldId="1350"/>
            <ac:graphicFrameMk id="6" creationId="{5094FBC8-BB74-47F3-965D-16BC678F4D1D}"/>
          </ac:graphicFrameMkLst>
        </pc:graphicFrameChg>
      </pc:sldChg>
      <pc:sldChg chg="modSp add">
        <pc:chgData name="Alfred Asterjadhi" userId="39de57b9-85c0-4fd1-aaac-8ca2b6560ad0" providerId="ADAL" clId="{3AF8E451-6A10-4DC6-8F4C-767DBD326839}" dt="2024-11-11T01:53:58.681" v="3731"/>
        <pc:sldMkLst>
          <pc:docMk/>
          <pc:sldMk cId="1784315566" sldId="1351"/>
        </pc:sldMkLst>
        <pc:graphicFrameChg chg="mod">
          <ac:chgData name="Alfred Asterjadhi" userId="39de57b9-85c0-4fd1-aaac-8ca2b6560ad0" providerId="ADAL" clId="{3AF8E451-6A10-4DC6-8F4C-767DBD326839}" dt="2024-11-11T01:53:58.681" v="3731"/>
          <ac:graphicFrameMkLst>
            <pc:docMk/>
            <pc:sldMk cId="1784315566" sldId="1351"/>
            <ac:graphicFrameMk id="6" creationId="{5094FBC8-BB74-47F3-965D-16BC678F4D1D}"/>
          </ac:graphicFrameMkLst>
        </pc:graphicFrameChg>
      </pc:sldChg>
      <pc:sldChg chg="add">
        <pc:chgData name="Alfred Asterjadhi" userId="39de57b9-85c0-4fd1-aaac-8ca2b6560ad0" providerId="ADAL" clId="{3AF8E451-6A10-4DC6-8F4C-767DBD326839}" dt="2024-11-11T01:54:21.290" v="3732" actId="2890"/>
        <pc:sldMkLst>
          <pc:docMk/>
          <pc:sldMk cId="1627378281" sldId="1352"/>
        </pc:sldMkLst>
      </pc:sldChg>
      <pc:sldChg chg="modSp add">
        <pc:chgData name="Alfred Asterjadhi" userId="39de57b9-85c0-4fd1-aaac-8ca2b6560ad0" providerId="ADAL" clId="{3AF8E451-6A10-4DC6-8F4C-767DBD326839}" dt="2024-11-11T01:54:47.744" v="3735"/>
        <pc:sldMkLst>
          <pc:docMk/>
          <pc:sldMk cId="6663636" sldId="1353"/>
        </pc:sldMkLst>
        <pc:graphicFrameChg chg="mod">
          <ac:chgData name="Alfred Asterjadhi" userId="39de57b9-85c0-4fd1-aaac-8ca2b6560ad0" providerId="ADAL" clId="{3AF8E451-6A10-4DC6-8F4C-767DBD326839}" dt="2024-11-11T01:54:47.744" v="3735"/>
          <ac:graphicFrameMkLst>
            <pc:docMk/>
            <pc:sldMk cId="6663636" sldId="1353"/>
            <ac:graphicFrameMk id="6" creationId="{5094FBC8-BB74-47F3-965D-16BC678F4D1D}"/>
          </ac:graphicFrameMkLst>
        </pc:graphicFrameChg>
      </pc:sld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pChg chg="mod">
          <ac:chgData name="Alfred Asterjadhi" userId="39de57b9-85c0-4fd1-aaac-8ca2b6560ad0" providerId="ADAL" clId="{7B6DA559-9A89-4628-A992-B4C563703B00}" dt="2024-09-30T14:46:16.493" v="103" actId="20577"/>
          <ac:spMkLst>
            <pc:docMk/>
            <pc:sldMk cId="0" sldId="256"/>
            <ac:spMk id="6" creationId="{00000000-0000-0000-0000-000000000000}"/>
          </ac:spMkLst>
        </pc:spChg>
        <pc:spChg chg="mod">
          <ac:chgData name="Alfred Asterjadhi" userId="39de57b9-85c0-4fd1-aaac-8ca2b6560ad0" providerId="ADAL" clId="{7B6DA559-9A89-4628-A992-B4C563703B00}" dt="2024-09-27T17:32:36.156" v="2" actId="20577"/>
          <ac:spMkLst>
            <pc:docMk/>
            <pc:sldMk cId="0" sldId="256"/>
            <ac:spMk id="3073" creationId="{00000000-0000-0000-0000-000000000000}"/>
          </ac:spMkLst>
        </pc:spChg>
        <pc:spChg chg="mod">
          <ac:chgData name="Alfred Asterjadhi" userId="39de57b9-85c0-4fd1-aaac-8ca2b6560ad0" providerId="ADAL" clId="{7B6DA559-9A89-4628-A992-B4C563703B00}" dt="2024-09-30T14:44:58.812" v="63" actId="20577"/>
          <ac:spMkLst>
            <pc:docMk/>
            <pc:sldMk cId="0" sldId="256"/>
            <ac:spMk id="3074" creationId="{00000000-0000-0000-0000-000000000000}"/>
          </ac:spMkLst>
        </pc:spChg>
      </pc:sldChg>
      <pc:sldChg chg="modSp mod">
        <pc:chgData name="Alfred Asterjadhi" userId="39de57b9-85c0-4fd1-aaac-8ca2b6560ad0" providerId="ADAL" clId="{7B6DA559-9A89-4628-A992-B4C563703B00}" dt="2024-09-30T14:46:19.899" v="104"/>
        <pc:sldMkLst>
          <pc:docMk/>
          <pc:sldMk cId="0" sldId="257"/>
        </pc:sldMkLst>
        <pc:spChg chg="mod">
          <ac:chgData name="Alfred Asterjadhi" userId="39de57b9-85c0-4fd1-aaac-8ca2b6560ad0" providerId="ADAL" clId="{7B6DA559-9A89-4628-A992-B4C563703B00}" dt="2024-09-30T14:46:19.899" v="104"/>
          <ac:spMkLst>
            <pc:docMk/>
            <pc:sldMk cId="0" sldId="257"/>
            <ac:spMk id="7" creationId="{4565958B-DD30-4EE7-AF20-DC550898176B}"/>
          </ac:spMkLst>
        </pc:spChg>
        <pc:spChg chg="mod">
          <ac:chgData name="Alfred Asterjadhi" userId="39de57b9-85c0-4fd1-aaac-8ca2b6560ad0" providerId="ADAL" clId="{7B6DA559-9A89-4628-A992-B4C563703B00}" dt="2024-09-30T14:45:46.538" v="93" actId="20577"/>
          <ac:spMkLst>
            <pc:docMk/>
            <pc:sldMk cId="0" sldId="257"/>
            <ac:spMk id="4098" creationId="{00000000-0000-0000-0000-000000000000}"/>
          </ac:spMkLst>
        </pc:spChg>
      </pc:sldChg>
      <pc:sldChg chg="modSp mod">
        <pc:chgData name="Alfred Asterjadhi" userId="39de57b9-85c0-4fd1-aaac-8ca2b6560ad0" providerId="ADAL" clId="{7B6DA559-9A89-4628-A992-B4C563703B00}" dt="2024-09-30T14:46:22.275" v="106"/>
        <pc:sldMkLst>
          <pc:docMk/>
          <pc:sldMk cId="3254182675" sldId="258"/>
        </pc:sldMkLst>
        <pc:spChg chg="mod">
          <ac:chgData name="Alfred Asterjadhi" userId="39de57b9-85c0-4fd1-aaac-8ca2b6560ad0" providerId="ADAL" clId="{7B6DA559-9A89-4628-A992-B4C563703B00}" dt="2024-09-30T14:46:22.275" v="106"/>
          <ac:spMkLst>
            <pc:docMk/>
            <pc:sldMk cId="3254182675" sldId="258"/>
            <ac:spMk id="7" creationId="{4F62ADF5-BC8B-4EF4-B4E8-C355611EECFF}"/>
          </ac:spMkLst>
        </pc:spChg>
      </pc:sldChg>
      <pc:sldChg chg="modSp mod">
        <pc:chgData name="Alfred Asterjadhi" userId="39de57b9-85c0-4fd1-aaac-8ca2b6560ad0" providerId="ADAL" clId="{7B6DA559-9A89-4628-A992-B4C563703B00}" dt="2024-09-30T14:46:36.408" v="108" actId="313"/>
        <pc:sldMkLst>
          <pc:docMk/>
          <pc:sldMk cId="3136880362" sldId="260"/>
        </pc:sldMkLst>
        <pc:spChg chg="mod">
          <ac:chgData name="Alfred Asterjadhi" userId="39de57b9-85c0-4fd1-aaac-8ca2b6560ad0" providerId="ADAL" clId="{7B6DA559-9A89-4628-A992-B4C563703B00}" dt="2024-09-30T14:46:36.408" v="108" actId="313"/>
          <ac:spMkLst>
            <pc:docMk/>
            <pc:sldMk cId="3136880362" sldId="260"/>
            <ac:spMk id="7" creationId="{733EE7F5-4D25-4915-8021-FD9EE23E2C32}"/>
          </ac:spMkLst>
        </pc:spChg>
      </pc:sldChg>
      <pc:sldChg chg="modSp mod">
        <pc:chgData name="Alfred Asterjadhi" userId="39de57b9-85c0-4fd1-aaac-8ca2b6560ad0" providerId="ADAL" clId="{7B6DA559-9A89-4628-A992-B4C563703B00}" dt="2024-09-30T14:46:37.371" v="110" actId="313"/>
        <pc:sldMkLst>
          <pc:docMk/>
          <pc:sldMk cId="1676196551" sldId="261"/>
        </pc:sldMkLst>
        <pc:spChg chg="mod">
          <ac:chgData name="Alfred Asterjadhi" userId="39de57b9-85c0-4fd1-aaac-8ca2b6560ad0" providerId="ADAL" clId="{7B6DA559-9A89-4628-A992-B4C563703B00}" dt="2024-09-30T14:46:37.371" v="110" actId="313"/>
          <ac:spMkLst>
            <pc:docMk/>
            <pc:sldMk cId="1676196551" sldId="261"/>
            <ac:spMk id="7" creationId="{0A0F1EBF-63A8-4C75-8DB7-0D8CD44D0896}"/>
          </ac:spMkLst>
        </pc:spChg>
      </pc:sldChg>
      <pc:sldChg chg="modSp mod">
        <pc:chgData name="Alfred Asterjadhi" userId="39de57b9-85c0-4fd1-aaac-8ca2b6560ad0" providerId="ADAL" clId="{7B6DA559-9A89-4628-A992-B4C563703B00}" dt="2024-09-30T14:46:37.797" v="111" actId="313"/>
        <pc:sldMkLst>
          <pc:docMk/>
          <pc:sldMk cId="2927177891" sldId="263"/>
        </pc:sldMkLst>
        <pc:spChg chg="mod">
          <ac:chgData name="Alfred Asterjadhi" userId="39de57b9-85c0-4fd1-aaac-8ca2b6560ad0" providerId="ADAL" clId="{7B6DA559-9A89-4628-A992-B4C563703B00}" dt="2024-09-30T14:46:37.797" v="111" actId="313"/>
          <ac:spMkLst>
            <pc:docMk/>
            <pc:sldMk cId="2927177891" sldId="263"/>
            <ac:spMk id="9" creationId="{4BB4CFD1-21C6-467E-AB6E-3577A473F86D}"/>
          </ac:spMkLst>
        </pc:spChg>
      </pc:sldChg>
      <pc:sldChg chg="modSp mod">
        <pc:chgData name="Alfred Asterjadhi" userId="39de57b9-85c0-4fd1-aaac-8ca2b6560ad0" providerId="ADAL" clId="{7B6DA559-9A89-4628-A992-B4C563703B00}" dt="2024-09-30T14:46:38.193" v="112" actId="313"/>
        <pc:sldMkLst>
          <pc:docMk/>
          <pc:sldMk cId="4277600907" sldId="264"/>
        </pc:sldMkLst>
        <pc:spChg chg="mod">
          <ac:chgData name="Alfred Asterjadhi" userId="39de57b9-85c0-4fd1-aaac-8ca2b6560ad0" providerId="ADAL" clId="{7B6DA559-9A89-4628-A992-B4C563703B00}" dt="2024-09-30T14:46:38.193" v="112" actId="313"/>
          <ac:spMkLst>
            <pc:docMk/>
            <pc:sldMk cId="4277600907" sldId="264"/>
            <ac:spMk id="8" creationId="{B2C4C695-AFB3-4956-B721-DB0805BA0685}"/>
          </ac:spMkLst>
        </pc:spChg>
      </pc:sldChg>
      <pc:sldChg chg="modSp mod">
        <pc:chgData name="Alfred Asterjadhi" userId="39de57b9-85c0-4fd1-aaac-8ca2b6560ad0" providerId="ADAL" clId="{7B6DA559-9A89-4628-A992-B4C563703B00}" dt="2024-09-30T14:46:38.606" v="113" actId="313"/>
        <pc:sldMkLst>
          <pc:docMk/>
          <pc:sldMk cId="2436815634" sldId="265"/>
        </pc:sldMkLst>
        <pc:spChg chg="mod">
          <ac:chgData name="Alfred Asterjadhi" userId="39de57b9-85c0-4fd1-aaac-8ca2b6560ad0" providerId="ADAL" clId="{7B6DA559-9A89-4628-A992-B4C563703B00}" dt="2024-09-30T14:46:38.606" v="113" actId="313"/>
          <ac:spMkLst>
            <pc:docMk/>
            <pc:sldMk cId="2436815634" sldId="265"/>
            <ac:spMk id="9" creationId="{535943CE-0A57-43F4-9844-46B4091CBC16}"/>
          </ac:spMkLst>
        </pc:spChg>
      </pc:sldChg>
      <pc:sldChg chg="modSp mod">
        <pc:chgData name="Alfred Asterjadhi" userId="39de57b9-85c0-4fd1-aaac-8ca2b6560ad0" providerId="ADAL" clId="{7B6DA559-9A89-4628-A992-B4C563703B00}" dt="2024-09-30T14:46:38.962" v="114" actId="313"/>
        <pc:sldMkLst>
          <pc:docMk/>
          <pc:sldMk cId="2400177835" sldId="266"/>
        </pc:sldMkLst>
        <pc:spChg chg="mod">
          <ac:chgData name="Alfred Asterjadhi" userId="39de57b9-85c0-4fd1-aaac-8ca2b6560ad0" providerId="ADAL" clId="{7B6DA559-9A89-4628-A992-B4C563703B00}" dt="2024-09-30T14:46:38.962" v="114" actId="313"/>
          <ac:spMkLst>
            <pc:docMk/>
            <pc:sldMk cId="2400177835" sldId="266"/>
            <ac:spMk id="8" creationId="{C5505616-1CE2-43B4-878B-31634EEB6CA7}"/>
          </ac:spMkLst>
        </pc:spChg>
      </pc:sldChg>
      <pc:sldChg chg="modSp mod">
        <pc:chgData name="Alfred Asterjadhi" userId="39de57b9-85c0-4fd1-aaac-8ca2b6560ad0" providerId="ADAL" clId="{7B6DA559-9A89-4628-A992-B4C563703B00}" dt="2024-10-03T23:08:05.453" v="737" actId="20577"/>
        <pc:sldMkLst>
          <pc:docMk/>
          <pc:sldMk cId="132832093" sldId="267"/>
        </pc:sldMkLst>
        <pc:spChg chg="mod">
          <ac:chgData name="Alfred Asterjadhi" userId="39de57b9-85c0-4fd1-aaac-8ca2b6560ad0" providerId="ADAL" clId="{7B6DA559-9A89-4628-A992-B4C563703B00}" dt="2024-10-03T23:08:05.453" v="737" actId="20577"/>
          <ac:spMkLst>
            <pc:docMk/>
            <pc:sldMk cId="132832093" sldId="267"/>
            <ac:spMk id="3" creationId="{00000000-0000-0000-0000-000000000000}"/>
          </ac:spMkLst>
        </pc:spChg>
        <pc:spChg chg="mod">
          <ac:chgData name="Alfred Asterjadhi" userId="39de57b9-85c0-4fd1-aaac-8ca2b6560ad0" providerId="ADAL" clId="{7B6DA559-9A89-4628-A992-B4C563703B00}" dt="2024-09-30T14:46:40.565" v="119" actId="313"/>
          <ac:spMkLst>
            <pc:docMk/>
            <pc:sldMk cId="132832093" sldId="267"/>
            <ac:spMk id="7" creationId="{C00CAC69-BF6D-4936-9CE0-D96F88ACD748}"/>
          </ac:spMkLst>
        </pc:spChg>
      </pc:sldChg>
      <pc:sldChg chg="modSp mod">
        <pc:chgData name="Alfred Asterjadhi" userId="39de57b9-85c0-4fd1-aaac-8ca2b6560ad0" providerId="ADAL" clId="{7B6DA559-9A89-4628-A992-B4C563703B00}" dt="2024-10-03T22:38:00.019" v="201" actId="20577"/>
        <pc:sldMkLst>
          <pc:docMk/>
          <pc:sldMk cId="3976818858" sldId="269"/>
        </pc:sldMkLst>
        <pc:spChg chg="mod">
          <ac:chgData name="Alfred Asterjadhi" userId="39de57b9-85c0-4fd1-aaac-8ca2b6560ad0" providerId="ADAL" clId="{7B6DA559-9A89-4628-A992-B4C563703B00}" dt="2024-09-30T14:46:41.045" v="121" actId="313"/>
          <ac:spMkLst>
            <pc:docMk/>
            <pc:sldMk cId="3976818858" sldId="269"/>
            <ac:spMk id="6" creationId="{00000000-0000-0000-0000-000000000000}"/>
          </ac:spMkLst>
        </pc:spChg>
        <pc:graphicFrameChg chg="mod modGraphic">
          <ac:chgData name="Alfred Asterjadhi" userId="39de57b9-85c0-4fd1-aaac-8ca2b6560ad0" providerId="ADAL" clId="{7B6DA559-9A89-4628-A992-B4C563703B00}" dt="2024-10-03T22:38:00.019" v="20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7B6DA559-9A89-4628-A992-B4C563703B00}" dt="2024-09-30T14:46:39.318" v="115" actId="313"/>
        <pc:sldMkLst>
          <pc:docMk/>
          <pc:sldMk cId="3387863760" sldId="270"/>
        </pc:sldMkLst>
        <pc:spChg chg="mod">
          <ac:chgData name="Alfred Asterjadhi" userId="39de57b9-85c0-4fd1-aaac-8ca2b6560ad0" providerId="ADAL" clId="{7B6DA559-9A89-4628-A992-B4C563703B00}" dt="2024-09-30T14:46:39.318" v="115" actId="313"/>
          <ac:spMkLst>
            <pc:docMk/>
            <pc:sldMk cId="3387863760" sldId="270"/>
            <ac:spMk id="8" creationId="{B1C9D975-9B89-429E-A2AD-175C2CE0D83A}"/>
          </ac:spMkLst>
        </pc:spChg>
      </pc:sldChg>
      <pc:sldChg chg="modSp mod">
        <pc:chgData name="Alfred Asterjadhi" userId="39de57b9-85c0-4fd1-aaac-8ca2b6560ad0" providerId="ADAL" clId="{7B6DA559-9A89-4628-A992-B4C563703B00}" dt="2024-10-03T23:10:27.711" v="751" actId="20577"/>
        <pc:sldMkLst>
          <pc:docMk/>
          <pc:sldMk cId="2243228416" sldId="299"/>
        </pc:sldMkLst>
        <pc:spChg chg="mod">
          <ac:chgData name="Alfred Asterjadhi" userId="39de57b9-85c0-4fd1-aaac-8ca2b6560ad0" providerId="ADAL" clId="{7B6DA559-9A89-4628-A992-B4C563703B00}" dt="2024-10-03T23:10:27.711" v="751" actId="20577"/>
          <ac:spMkLst>
            <pc:docMk/>
            <pc:sldMk cId="2243228416" sldId="299"/>
            <ac:spMk id="3" creationId="{3857177C-4F12-41D1-AB93-6925069E5DB9}"/>
          </ac:spMkLst>
        </pc:spChg>
        <pc:spChg chg="mod">
          <ac:chgData name="Alfred Asterjadhi" userId="39de57b9-85c0-4fd1-aaac-8ca2b6560ad0" providerId="ADAL" clId="{7B6DA559-9A89-4628-A992-B4C563703B00}" dt="2024-09-30T14:46:40.804" v="120" actId="313"/>
          <ac:spMkLst>
            <pc:docMk/>
            <pc:sldMk cId="2243228416" sldId="299"/>
            <ac:spMk id="8" creationId="{ADA0A8BA-AA59-4AB6-9BD0-89E3B2E275F5}"/>
          </ac:spMkLst>
        </pc:spChg>
        <pc:spChg chg="mod">
          <ac:chgData name="Alfred Asterjadhi" userId="39de57b9-85c0-4fd1-aaac-8ca2b6560ad0" providerId="ADAL" clId="{7B6DA559-9A89-4628-A992-B4C563703B00}" dt="2024-10-03T23:07:14.725" v="707"/>
          <ac:spMkLst>
            <pc:docMk/>
            <pc:sldMk cId="2243228416" sldId="299"/>
            <ac:spMk id="17" creationId="{442A1050-6527-4B2E-A943-E125D6B48B52}"/>
          </ac:spMkLst>
        </pc:spChg>
      </pc:sldChg>
      <pc:sldChg chg="modSp mod">
        <pc:chgData name="Alfred Asterjadhi" userId="39de57b9-85c0-4fd1-aaac-8ca2b6560ad0" providerId="ADAL" clId="{7B6DA559-9A89-4628-A992-B4C563703B00}" dt="2024-09-30T14:47:02.115" v="181" actId="313"/>
        <pc:sldMkLst>
          <pc:docMk/>
          <pc:sldMk cId="1677969607" sldId="323"/>
        </pc:sldMkLst>
        <pc:spChg chg="mod">
          <ac:chgData name="Alfred Asterjadhi" userId="39de57b9-85c0-4fd1-aaac-8ca2b6560ad0" providerId="ADAL" clId="{7B6DA559-9A89-4628-A992-B4C563703B00}" dt="2024-09-30T14:47:02.115" v="181" actId="313"/>
          <ac:spMkLst>
            <pc:docMk/>
            <pc:sldMk cId="1677969607" sldId="323"/>
            <ac:spMk id="7" creationId="{247ADCDE-7164-400D-8B27-4BAED4FE7810}"/>
          </ac:spMkLst>
        </pc:spChg>
      </pc:sldChg>
      <pc:sldChg chg="modSp mod">
        <pc:chgData name="Alfred Asterjadhi" userId="39de57b9-85c0-4fd1-aaac-8ca2b6560ad0" providerId="ADAL" clId="{7B6DA559-9A89-4628-A992-B4C563703B00}" dt="2024-10-03T23:07:21.396" v="708" actId="207"/>
        <pc:sldMkLst>
          <pc:docMk/>
          <pc:sldMk cId="1908471061" sldId="328"/>
        </pc:sldMkLst>
        <pc:spChg chg="mod">
          <ac:chgData name="Alfred Asterjadhi" userId="39de57b9-85c0-4fd1-aaac-8ca2b6560ad0" providerId="ADAL" clId="{7B6DA559-9A89-4628-A992-B4C563703B00}" dt="2024-10-03T23:07:21.396" v="708" actId="207"/>
          <ac:spMkLst>
            <pc:docMk/>
            <pc:sldMk cId="1908471061" sldId="328"/>
            <ac:spMk id="2" creationId="{B657C291-90A3-4D15-9C06-A46352662972}"/>
          </ac:spMkLst>
        </pc:spChg>
        <pc:spChg chg="mod">
          <ac:chgData name="Alfred Asterjadhi" userId="39de57b9-85c0-4fd1-aaac-8ca2b6560ad0" providerId="ADAL" clId="{7B6DA559-9A89-4628-A992-B4C563703B00}" dt="2024-09-30T14:46:36.916" v="109" actId="313"/>
          <ac:spMkLst>
            <pc:docMk/>
            <pc:sldMk cId="1908471061" sldId="328"/>
            <ac:spMk id="6" creationId="{FCA6EDD1-4720-45B9-8B18-08C7AF47C492}"/>
          </ac:spMkLst>
        </pc:spChg>
      </pc:sldChg>
      <pc:sldChg chg="modSp mod">
        <pc:chgData name="Alfred Asterjadhi" userId="39de57b9-85c0-4fd1-aaac-8ca2b6560ad0" providerId="ADAL" clId="{7B6DA559-9A89-4628-A992-B4C563703B00}" dt="2024-09-30T14:46:39.651" v="116" actId="313"/>
        <pc:sldMkLst>
          <pc:docMk/>
          <pc:sldMk cId="15571502" sldId="330"/>
        </pc:sldMkLst>
        <pc:spChg chg="mod">
          <ac:chgData name="Alfred Asterjadhi" userId="39de57b9-85c0-4fd1-aaac-8ca2b6560ad0" providerId="ADAL" clId="{7B6DA559-9A89-4628-A992-B4C563703B00}" dt="2024-09-30T14:46:39.651" v="116" actId="313"/>
          <ac:spMkLst>
            <pc:docMk/>
            <pc:sldMk cId="15571502" sldId="330"/>
            <ac:spMk id="6" creationId="{5C48BDE3-7807-417F-A4F1-5356D38590CA}"/>
          </ac:spMkLst>
        </pc:spChg>
      </pc:sldChg>
      <pc:sldChg chg="modSp mod">
        <pc:chgData name="Alfred Asterjadhi" userId="39de57b9-85c0-4fd1-aaac-8ca2b6560ad0" providerId="ADAL" clId="{7B6DA559-9A89-4628-A992-B4C563703B00}" dt="2024-09-30T14:46:40.034" v="117" actId="313"/>
        <pc:sldMkLst>
          <pc:docMk/>
          <pc:sldMk cId="3200711991" sldId="331"/>
        </pc:sldMkLst>
        <pc:spChg chg="mod">
          <ac:chgData name="Alfred Asterjadhi" userId="39de57b9-85c0-4fd1-aaac-8ca2b6560ad0" providerId="ADAL" clId="{7B6DA559-9A89-4628-A992-B4C563703B00}" dt="2024-09-30T14:46:40.034" v="117" actId="313"/>
          <ac:spMkLst>
            <pc:docMk/>
            <pc:sldMk cId="3200711991" sldId="331"/>
            <ac:spMk id="6" creationId="{C3BF5992-FFFD-4B64-900D-0590BA3C03CE}"/>
          </ac:spMkLst>
        </pc:spChg>
      </pc:sldChg>
      <pc:sldChg chg="modSp mod">
        <pc:chgData name="Alfred Asterjadhi" userId="39de57b9-85c0-4fd1-aaac-8ca2b6560ad0" providerId="ADAL" clId="{7B6DA559-9A89-4628-A992-B4C563703B00}" dt="2024-09-30T14:46:40.334" v="118" actId="313"/>
        <pc:sldMkLst>
          <pc:docMk/>
          <pc:sldMk cId="2409609221" sldId="332"/>
        </pc:sldMkLst>
        <pc:spChg chg="mod">
          <ac:chgData name="Alfred Asterjadhi" userId="39de57b9-85c0-4fd1-aaac-8ca2b6560ad0" providerId="ADAL" clId="{7B6DA559-9A89-4628-A992-B4C563703B00}" dt="2024-09-30T14:46:40.334" v="118" actId="313"/>
          <ac:spMkLst>
            <pc:docMk/>
            <pc:sldMk cId="2409609221" sldId="332"/>
            <ac:spMk id="6" creationId="{2B4D6F20-084B-4EE9-AD6D-290838010348}"/>
          </ac:spMkLst>
        </pc:spChg>
      </pc:sldChg>
      <pc:sldChg chg="modSp mod">
        <pc:chgData name="Alfred Asterjadhi" userId="39de57b9-85c0-4fd1-aaac-8ca2b6560ad0" providerId="ADAL" clId="{7B6DA559-9A89-4628-A992-B4C563703B00}" dt="2024-09-30T14:46:21.103" v="105"/>
        <pc:sldMkLst>
          <pc:docMk/>
          <pc:sldMk cId="3843208451" sldId="333"/>
        </pc:sldMkLst>
        <pc:spChg chg="mod">
          <ac:chgData name="Alfred Asterjadhi" userId="39de57b9-85c0-4fd1-aaac-8ca2b6560ad0" providerId="ADAL" clId="{7B6DA559-9A89-4628-A992-B4C563703B00}" dt="2024-09-30T14:44:29.750" v="36"/>
          <ac:spMkLst>
            <pc:docMk/>
            <pc:sldMk cId="3843208451" sldId="333"/>
            <ac:spMk id="2" creationId="{1790C6A9-20C4-440F-BC51-97DC4C9B7E71}"/>
          </ac:spMkLst>
        </pc:spChg>
        <pc:spChg chg="mod">
          <ac:chgData name="Alfred Asterjadhi" userId="39de57b9-85c0-4fd1-aaac-8ca2b6560ad0" providerId="ADAL" clId="{7B6DA559-9A89-4628-A992-B4C563703B00}" dt="2024-09-30T14:44:24.058" v="35"/>
          <ac:spMkLst>
            <pc:docMk/>
            <pc:sldMk cId="3843208451" sldId="333"/>
            <ac:spMk id="3" creationId="{918D7AE7-F661-4AD4-9210-88B6E5699ED9}"/>
          </ac:spMkLst>
        </pc:spChg>
        <pc:spChg chg="mod">
          <ac:chgData name="Alfred Asterjadhi" userId="39de57b9-85c0-4fd1-aaac-8ca2b6560ad0" providerId="ADAL" clId="{7B6DA559-9A89-4628-A992-B4C563703B00}" dt="2024-09-30T14:46:21.103" v="105"/>
          <ac:spMkLst>
            <pc:docMk/>
            <pc:sldMk cId="3843208451" sldId="333"/>
            <ac:spMk id="6" creationId="{A8221584-6364-48AC-B1C3-833137C81726}"/>
          </ac:spMkLst>
        </pc:spChg>
      </pc:sldChg>
      <pc:sldChg chg="modSp mod">
        <pc:chgData name="Alfred Asterjadhi" userId="39de57b9-85c0-4fd1-aaac-8ca2b6560ad0" providerId="ADAL" clId="{7B6DA559-9A89-4628-A992-B4C563703B00}" dt="2024-09-30T14:46:24.200" v="107"/>
        <pc:sldMkLst>
          <pc:docMk/>
          <pc:sldMk cId="3977221359" sldId="340"/>
        </pc:sldMkLst>
        <pc:spChg chg="mod">
          <ac:chgData name="Alfred Asterjadhi" userId="39de57b9-85c0-4fd1-aaac-8ca2b6560ad0" providerId="ADAL" clId="{7B6DA559-9A89-4628-A992-B4C563703B00}" dt="2024-09-30T14:46:24.200" v="107"/>
          <ac:spMkLst>
            <pc:docMk/>
            <pc:sldMk cId="3977221359" sldId="340"/>
            <ac:spMk id="6" creationId="{BC264D22-EE96-4B0F-90AA-B4358FF19246}"/>
          </ac:spMkLst>
        </pc:spChg>
      </pc:sldChg>
      <pc:sldChg chg="modSp mod">
        <pc:chgData name="Alfred Asterjadhi" userId="39de57b9-85c0-4fd1-aaac-8ca2b6560ad0" providerId="ADAL" clId="{7B6DA559-9A89-4628-A992-B4C563703B00}" dt="2024-10-03T23:04:15.798" v="660" actId="20577"/>
        <pc:sldMkLst>
          <pc:docMk/>
          <pc:sldMk cId="3930036297" sldId="356"/>
        </pc:sldMkLst>
        <pc:spChg chg="mod">
          <ac:chgData name="Alfred Asterjadhi" userId="39de57b9-85c0-4fd1-aaac-8ca2b6560ad0" providerId="ADAL" clId="{7B6DA559-9A89-4628-A992-B4C563703B00}" dt="2024-10-03T23:04:15.798" v="660" actId="20577"/>
          <ac:spMkLst>
            <pc:docMk/>
            <pc:sldMk cId="3930036297" sldId="356"/>
            <ac:spMk id="2" creationId="{4B5F0D0E-8BB7-48AB-9160-728B8B3399A2}"/>
          </ac:spMkLst>
        </pc:spChg>
        <pc:spChg chg="mod">
          <ac:chgData name="Alfred Asterjadhi" userId="39de57b9-85c0-4fd1-aaac-8ca2b6560ad0" providerId="ADAL" clId="{7B6DA559-9A89-4628-A992-B4C563703B00}" dt="2024-10-03T23:04:09.582" v="658" actId="20577"/>
          <ac:spMkLst>
            <pc:docMk/>
            <pc:sldMk cId="3930036297" sldId="356"/>
            <ac:spMk id="3" creationId="{DFB0BA47-D7B6-4F95-932E-A7AA615BC440}"/>
          </ac:spMkLst>
        </pc:spChg>
        <pc:spChg chg="mod">
          <ac:chgData name="Alfred Asterjadhi" userId="39de57b9-85c0-4fd1-aaac-8ca2b6560ad0" providerId="ADAL" clId="{7B6DA559-9A89-4628-A992-B4C563703B00}" dt="2024-09-30T14:46:58.292" v="173" actId="313"/>
          <ac:spMkLst>
            <pc:docMk/>
            <pc:sldMk cId="3930036297" sldId="356"/>
            <ac:spMk id="6" creationId="{974B2026-97FB-40D2-8F22-7E6D319B4EA2}"/>
          </ac:spMkLst>
        </pc:spChg>
      </pc:sldChg>
      <pc:sldChg chg="addSp delSp modSp mod chgLayout">
        <pc:chgData name="Alfred Asterjadhi" userId="39de57b9-85c0-4fd1-aaac-8ca2b6560ad0" providerId="ADAL" clId="{7B6DA559-9A89-4628-A992-B4C563703B00}" dt="2024-10-03T23:05:06.874" v="689" actId="6264"/>
        <pc:sldMkLst>
          <pc:docMk/>
          <pc:sldMk cId="3576977642" sldId="362"/>
        </pc:sldMkLst>
        <pc:spChg chg="mod ord">
          <ac:chgData name="Alfred Asterjadhi" userId="39de57b9-85c0-4fd1-aaac-8ca2b6560ad0" providerId="ADAL" clId="{7B6DA559-9A89-4628-A992-B4C563703B00}" dt="2024-10-03T23:05:06.874" v="689" actId="6264"/>
          <ac:spMkLst>
            <pc:docMk/>
            <pc:sldMk cId="3576977642" sldId="362"/>
            <ac:spMk id="2" creationId="{0EAF4D72-7EB5-22A3-403A-E095C87E6E26}"/>
          </ac:spMkLst>
        </pc:spChg>
        <pc:spChg chg="add del mod">
          <ac:chgData name="Alfred Asterjadhi" userId="39de57b9-85c0-4fd1-aaac-8ca2b6560ad0" providerId="ADAL" clId="{7B6DA559-9A89-4628-A992-B4C563703B00}" dt="2024-10-03T23:05:06.874" v="689" actId="6264"/>
          <ac:spMkLst>
            <pc:docMk/>
            <pc:sldMk cId="3576977642" sldId="362"/>
            <ac:spMk id="3" creationId="{64F8172E-CE39-7C24-69D8-44EF5A7D2305}"/>
          </ac:spMkLst>
        </pc:spChg>
        <pc:spChg chg="mod ord">
          <ac:chgData name="Alfred Asterjadhi" userId="39de57b9-85c0-4fd1-aaac-8ca2b6560ad0" providerId="ADAL" clId="{7B6DA559-9A89-4628-A992-B4C563703B00}" dt="2024-10-03T23:05:06.874" v="689" actId="6264"/>
          <ac:spMkLst>
            <pc:docMk/>
            <pc:sldMk cId="3576977642" sldId="362"/>
            <ac:spMk id="4" creationId="{42DA2380-6213-B25D-B7D7-77DB25F18500}"/>
          </ac:spMkLst>
        </pc:spChg>
        <pc:spChg chg="mod ord">
          <ac:chgData name="Alfred Asterjadhi" userId="39de57b9-85c0-4fd1-aaac-8ca2b6560ad0" providerId="ADAL" clId="{7B6DA559-9A89-4628-A992-B4C563703B00}" dt="2024-10-03T23:05:06.874" v="689" actId="6264"/>
          <ac:spMkLst>
            <pc:docMk/>
            <pc:sldMk cId="3576977642" sldId="362"/>
            <ac:spMk id="5" creationId="{842B70E7-0012-CD41-8829-02BD81D114F8}"/>
          </ac:spMkLst>
        </pc:spChg>
        <pc:spChg chg="mod ord">
          <ac:chgData name="Alfred Asterjadhi" userId="39de57b9-85c0-4fd1-aaac-8ca2b6560ad0" providerId="ADAL" clId="{7B6DA559-9A89-4628-A992-B4C563703B00}" dt="2024-10-03T23:05:06.874" v="689" actId="6264"/>
          <ac:spMkLst>
            <pc:docMk/>
            <pc:sldMk cId="3576977642" sldId="362"/>
            <ac:spMk id="6" creationId="{3DD21102-AAEB-13F6-15EC-3CBBC04B5637}"/>
          </ac:spMkLst>
        </pc:spChg>
        <pc:spChg chg="add del mod">
          <ac:chgData name="Alfred Asterjadhi" userId="39de57b9-85c0-4fd1-aaac-8ca2b6560ad0" providerId="ADAL" clId="{7B6DA559-9A89-4628-A992-B4C563703B00}" dt="2024-10-03T23:05:06.874" v="689" actId="6264"/>
          <ac:spMkLst>
            <pc:docMk/>
            <pc:sldMk cId="3576977642" sldId="362"/>
            <ac:spMk id="7" creationId="{A46F7EF1-2358-BDA0-72F1-55696D95C0AA}"/>
          </ac:spMkLst>
        </pc:spChg>
        <pc:spChg chg="add del mod">
          <ac:chgData name="Alfred Asterjadhi" userId="39de57b9-85c0-4fd1-aaac-8ca2b6560ad0" providerId="ADAL" clId="{7B6DA559-9A89-4628-A992-B4C563703B00}" dt="2024-10-03T23:05:06.874" v="689" actId="6264"/>
          <ac:spMkLst>
            <pc:docMk/>
            <pc:sldMk cId="3576977642" sldId="362"/>
            <ac:spMk id="8" creationId="{2FA10C52-4DE1-2ED7-137B-4BF5CF30F247}"/>
          </ac:spMkLst>
        </pc:spChg>
        <pc:spChg chg="add del mod">
          <ac:chgData name="Alfred Asterjadhi" userId="39de57b9-85c0-4fd1-aaac-8ca2b6560ad0" providerId="ADAL" clId="{7B6DA559-9A89-4628-A992-B4C563703B00}" dt="2024-10-03T23:05:06.874" v="689" actId="6264"/>
          <ac:spMkLst>
            <pc:docMk/>
            <pc:sldMk cId="3576977642" sldId="362"/>
            <ac:spMk id="9" creationId="{701E76C4-7A3B-BC71-2391-A95D568AAD66}"/>
          </ac:spMkLst>
        </pc:spChg>
        <pc:spChg chg="del mod">
          <ac:chgData name="Alfred Asterjadhi" userId="39de57b9-85c0-4fd1-aaac-8ca2b6560ad0" providerId="ADAL" clId="{7B6DA559-9A89-4628-A992-B4C563703B00}" dt="2024-10-03T23:05:06.874" v="689" actId="6264"/>
          <ac:spMkLst>
            <pc:docMk/>
            <pc:sldMk cId="3576977642" sldId="362"/>
            <ac:spMk id="10" creationId="{CC600E6A-60A7-51A7-399C-0D96A989FDD1}"/>
          </ac:spMkLst>
        </pc:spChg>
        <pc:spChg chg="add mod ord">
          <ac:chgData name="Alfred Asterjadhi" userId="39de57b9-85c0-4fd1-aaac-8ca2b6560ad0" providerId="ADAL" clId="{7B6DA559-9A89-4628-A992-B4C563703B00}" dt="2024-10-03T23:05:06.874" v="689" actId="6264"/>
          <ac:spMkLst>
            <pc:docMk/>
            <pc:sldMk cId="3576977642" sldId="362"/>
            <ac:spMk id="11" creationId="{1A5EDC1C-2334-8FBB-3E45-487531E78AF7}"/>
          </ac:spMkLst>
        </pc:spChg>
      </pc:sldChg>
      <pc:sldChg chg="addSp delSp modSp mod chgLayout">
        <pc:chgData name="Alfred Asterjadhi" userId="39de57b9-85c0-4fd1-aaac-8ca2b6560ad0" providerId="ADAL" clId="{7B6DA559-9A89-4628-A992-B4C563703B00}" dt="2024-10-03T23:04:54.110" v="677" actId="6264"/>
        <pc:sldMkLst>
          <pc:docMk/>
          <pc:sldMk cId="3140364693" sldId="997"/>
        </pc:sldMkLst>
        <pc:spChg chg="mod ord">
          <ac:chgData name="Alfred Asterjadhi" userId="39de57b9-85c0-4fd1-aaac-8ca2b6560ad0" providerId="ADAL" clId="{7B6DA559-9A89-4628-A992-B4C563703B00}" dt="2024-10-03T23:04:54.110" v="677" actId="6264"/>
          <ac:spMkLst>
            <pc:docMk/>
            <pc:sldMk cId="3140364693" sldId="997"/>
            <ac:spMk id="2" creationId="{9452E713-66E3-6C0E-64DF-B60116957A3F}"/>
          </ac:spMkLst>
        </pc:spChg>
        <pc:spChg chg="add del mod">
          <ac:chgData name="Alfred Asterjadhi" userId="39de57b9-85c0-4fd1-aaac-8ca2b6560ad0" providerId="ADAL" clId="{7B6DA559-9A89-4628-A992-B4C563703B00}" dt="2024-10-03T23:04:54.110" v="677" actId="6264"/>
          <ac:spMkLst>
            <pc:docMk/>
            <pc:sldMk cId="3140364693" sldId="997"/>
            <ac:spMk id="3" creationId="{BD3259FB-DEA8-95DC-D4EC-4764BD1B3284}"/>
          </ac:spMkLst>
        </pc:spChg>
        <pc:spChg chg="mod ord">
          <ac:chgData name="Alfred Asterjadhi" userId="39de57b9-85c0-4fd1-aaac-8ca2b6560ad0" providerId="ADAL" clId="{7B6DA559-9A89-4628-A992-B4C563703B00}" dt="2024-10-03T23:04:54.110" v="677" actId="6264"/>
          <ac:spMkLst>
            <pc:docMk/>
            <pc:sldMk cId="3140364693" sldId="997"/>
            <ac:spMk id="4" creationId="{0154D91C-67BB-A57C-5173-47D13B51F834}"/>
          </ac:spMkLst>
        </pc:spChg>
        <pc:spChg chg="mod ord">
          <ac:chgData name="Alfred Asterjadhi" userId="39de57b9-85c0-4fd1-aaac-8ca2b6560ad0" providerId="ADAL" clId="{7B6DA559-9A89-4628-A992-B4C563703B00}" dt="2024-10-03T23:04:54.110" v="677" actId="6264"/>
          <ac:spMkLst>
            <pc:docMk/>
            <pc:sldMk cId="3140364693" sldId="997"/>
            <ac:spMk id="5" creationId="{9875C167-778F-CFEE-1F8A-23FE481B42AE}"/>
          </ac:spMkLst>
        </pc:spChg>
        <pc:spChg chg="mod ord">
          <ac:chgData name="Alfred Asterjadhi" userId="39de57b9-85c0-4fd1-aaac-8ca2b6560ad0" providerId="ADAL" clId="{7B6DA559-9A89-4628-A992-B4C563703B00}" dt="2024-10-03T23:04:54.110" v="677" actId="6264"/>
          <ac:spMkLst>
            <pc:docMk/>
            <pc:sldMk cId="3140364693" sldId="997"/>
            <ac:spMk id="6" creationId="{29CFE1A9-332B-2B06-C330-B9EB4742F3D1}"/>
          </ac:spMkLst>
        </pc:spChg>
        <pc:spChg chg="add del mod">
          <ac:chgData name="Alfred Asterjadhi" userId="39de57b9-85c0-4fd1-aaac-8ca2b6560ad0" providerId="ADAL" clId="{7B6DA559-9A89-4628-A992-B4C563703B00}" dt="2024-10-03T23:04:54.110" v="677" actId="6264"/>
          <ac:spMkLst>
            <pc:docMk/>
            <pc:sldMk cId="3140364693" sldId="997"/>
            <ac:spMk id="7" creationId="{37935253-5692-9C67-F9CE-EB0686FB7D88}"/>
          </ac:spMkLst>
        </pc:spChg>
        <pc:spChg chg="add del mod">
          <ac:chgData name="Alfred Asterjadhi" userId="39de57b9-85c0-4fd1-aaac-8ca2b6560ad0" providerId="ADAL" clId="{7B6DA559-9A89-4628-A992-B4C563703B00}" dt="2024-10-03T23:04:54.110" v="677" actId="6264"/>
          <ac:spMkLst>
            <pc:docMk/>
            <pc:sldMk cId="3140364693" sldId="997"/>
            <ac:spMk id="8" creationId="{B867915B-CE4A-8D2E-E211-31B0B2A978A6}"/>
          </ac:spMkLst>
        </pc:spChg>
        <pc:spChg chg="add del mod">
          <ac:chgData name="Alfred Asterjadhi" userId="39de57b9-85c0-4fd1-aaac-8ca2b6560ad0" providerId="ADAL" clId="{7B6DA559-9A89-4628-A992-B4C563703B00}" dt="2024-10-03T23:04:54.110" v="677" actId="6264"/>
          <ac:spMkLst>
            <pc:docMk/>
            <pc:sldMk cId="3140364693" sldId="997"/>
            <ac:spMk id="9" creationId="{B5CA3128-3604-BAD2-23EB-F66DA2F0F9CD}"/>
          </ac:spMkLst>
        </pc:spChg>
        <pc:spChg chg="add mod ord">
          <ac:chgData name="Alfred Asterjadhi" userId="39de57b9-85c0-4fd1-aaac-8ca2b6560ad0" providerId="ADAL" clId="{7B6DA559-9A89-4628-A992-B4C563703B00}" dt="2024-10-03T23:04:54.110" v="677" actId="6264"/>
          <ac:spMkLst>
            <pc:docMk/>
            <pc:sldMk cId="3140364693" sldId="997"/>
            <ac:spMk id="10" creationId="{AC515FEA-259D-3B19-094A-A5179ECEC5E5}"/>
          </ac:spMkLst>
        </pc:spChg>
        <pc:spChg chg="del mod">
          <ac:chgData name="Alfred Asterjadhi" userId="39de57b9-85c0-4fd1-aaac-8ca2b6560ad0" providerId="ADAL" clId="{7B6DA559-9A89-4628-A992-B4C563703B00}" dt="2024-10-03T23:04:54.110" v="677" actId="6264"/>
          <ac:spMkLst>
            <pc:docMk/>
            <pc:sldMk cId="3140364693" sldId="997"/>
            <ac:spMk id="11" creationId="{7EC72086-D1FA-8844-986B-F59F77419C9B}"/>
          </ac:spMkLst>
        </pc:spChg>
      </pc:sldChg>
      <pc:sldChg chg="modSp mod">
        <pc:chgData name="Alfred Asterjadhi" userId="39de57b9-85c0-4fd1-aaac-8ca2b6560ad0" providerId="ADAL" clId="{7B6DA559-9A89-4628-A992-B4C563703B00}" dt="2024-10-03T23:12:29.132" v="761" actId="20577"/>
        <pc:sldMkLst>
          <pc:docMk/>
          <pc:sldMk cId="3233208257" sldId="1006"/>
        </pc:sldMkLst>
        <pc:spChg chg="mod">
          <ac:chgData name="Alfred Asterjadhi" userId="39de57b9-85c0-4fd1-aaac-8ca2b6560ad0" providerId="ADAL" clId="{7B6DA559-9A89-4628-A992-B4C563703B00}" dt="2024-10-03T22:55:42.727" v="380" actId="20577"/>
          <ac:spMkLst>
            <pc:docMk/>
            <pc:sldMk cId="3233208257" sldId="1006"/>
            <ac:spMk id="2" creationId="{4B5F0D0E-8BB7-48AB-9160-728B8B3399A2}"/>
          </ac:spMkLst>
        </pc:spChg>
        <pc:spChg chg="mod">
          <ac:chgData name="Alfred Asterjadhi" userId="39de57b9-85c0-4fd1-aaac-8ca2b6560ad0" providerId="ADAL" clId="{7B6DA559-9A89-4628-A992-B4C563703B00}" dt="2024-10-03T23:12:29.132" v="761" actId="20577"/>
          <ac:spMkLst>
            <pc:docMk/>
            <pc:sldMk cId="3233208257" sldId="1006"/>
            <ac:spMk id="3" creationId="{DFB0BA47-D7B6-4F95-932E-A7AA615BC440}"/>
          </ac:spMkLst>
        </pc:spChg>
        <pc:spChg chg="mod">
          <ac:chgData name="Alfred Asterjadhi" userId="39de57b9-85c0-4fd1-aaac-8ca2b6560ad0" providerId="ADAL" clId="{7B6DA559-9A89-4628-A992-B4C563703B00}" dt="2024-09-30T14:46:46.949" v="137" actId="313"/>
          <ac:spMkLst>
            <pc:docMk/>
            <pc:sldMk cId="3233208257" sldId="1006"/>
            <ac:spMk id="6" creationId="{974B2026-97FB-40D2-8F22-7E6D319B4EA2}"/>
          </ac:spMkLst>
        </pc:spChg>
      </pc:sldChg>
      <pc:sldChg chg="modSp mod">
        <pc:chgData name="Alfred Asterjadhi" userId="39de57b9-85c0-4fd1-aaac-8ca2b6560ad0" providerId="ADAL" clId="{7B6DA559-9A89-4628-A992-B4C563703B00}" dt="2024-10-03T22:56:49.752" v="446" actId="20577"/>
        <pc:sldMkLst>
          <pc:docMk/>
          <pc:sldMk cId="4200130042" sldId="1023"/>
        </pc:sldMkLst>
        <pc:spChg chg="mod">
          <ac:chgData name="Alfred Asterjadhi" userId="39de57b9-85c0-4fd1-aaac-8ca2b6560ad0" providerId="ADAL" clId="{7B6DA559-9A89-4628-A992-B4C563703B00}" dt="2024-10-03T22:56:49.752" v="446" actId="20577"/>
          <ac:spMkLst>
            <pc:docMk/>
            <pc:sldMk cId="4200130042" sldId="1023"/>
            <ac:spMk id="2" creationId="{E693238A-5516-3253-124C-DCED3A7D9AE2}"/>
          </ac:spMkLst>
        </pc:spChg>
        <pc:spChg chg="mod">
          <ac:chgData name="Alfred Asterjadhi" userId="39de57b9-85c0-4fd1-aaac-8ca2b6560ad0" providerId="ADAL" clId="{7B6DA559-9A89-4628-A992-B4C563703B00}" dt="2024-10-03T22:56:39.803" v="435" actId="20577"/>
          <ac:spMkLst>
            <pc:docMk/>
            <pc:sldMk cId="4200130042" sldId="1023"/>
            <ac:spMk id="3" creationId="{2682080F-BC47-47A6-E6F4-7C70F67F48F8}"/>
          </ac:spMkLst>
        </pc:spChg>
        <pc:spChg chg="mod">
          <ac:chgData name="Alfred Asterjadhi" userId="39de57b9-85c0-4fd1-aaac-8ca2b6560ad0" providerId="ADAL" clId="{7B6DA559-9A89-4628-A992-B4C563703B00}" dt="2024-09-30T14:46:48.011" v="140" actId="313"/>
          <ac:spMkLst>
            <pc:docMk/>
            <pc:sldMk cId="4200130042" sldId="1023"/>
            <ac:spMk id="6" creationId="{C0CB183D-A74D-271D-9F71-7510119753C6}"/>
          </ac:spMkLst>
        </pc:spChg>
      </pc:sldChg>
      <pc:sldChg chg="modSp add mod">
        <pc:chgData name="Alfred Asterjadhi" userId="39de57b9-85c0-4fd1-aaac-8ca2b6560ad0" providerId="ADAL" clId="{7B6DA559-9A89-4628-A992-B4C563703B00}" dt="2024-10-03T23:02:52.087" v="632" actId="6549"/>
        <pc:sldMkLst>
          <pc:docMk/>
          <pc:sldMk cId="793576429" sldId="1024"/>
        </pc:sldMkLst>
        <pc:spChg chg="mod">
          <ac:chgData name="Alfred Asterjadhi" userId="39de57b9-85c0-4fd1-aaac-8ca2b6560ad0" providerId="ADAL" clId="{7B6DA559-9A89-4628-A992-B4C563703B00}" dt="2024-10-03T23:02:52.087" v="632" actId="6549"/>
          <ac:spMkLst>
            <pc:docMk/>
            <pc:sldMk cId="793576429" sldId="1024"/>
            <ac:spMk id="3" creationId="{E24D4002-4764-1FA7-1147-DE995417131A}"/>
          </ac:spMkLst>
        </pc:spChg>
      </pc:sldChg>
      <pc:sldChg chg="modSp del mod">
        <pc:chgData name="Alfred Asterjadhi" userId="39de57b9-85c0-4fd1-aaac-8ca2b6560ad0" providerId="ADAL" clId="{7B6DA559-9A89-4628-A992-B4C563703B00}" dt="2024-10-03T23:01:27.465" v="573" actId="2696"/>
        <pc:sldMkLst>
          <pc:docMk/>
          <pc:sldMk cId="4168221453" sldId="1024"/>
        </pc:sldMkLst>
        <pc:spChg chg="mod">
          <ac:chgData name="Alfred Asterjadhi" userId="39de57b9-85c0-4fd1-aaac-8ca2b6560ad0" providerId="ADAL" clId="{7B6DA559-9A89-4628-A992-B4C563703B00}" dt="2024-09-30T14:46:55.258" v="160" actId="313"/>
          <ac:spMkLst>
            <pc:docMk/>
            <pc:sldMk cId="4168221453" sldId="1024"/>
            <ac:spMk id="6" creationId="{5B92EE59-C061-D8AD-02BE-EB12A707ABF5}"/>
          </ac:spMkLst>
        </pc:spChg>
      </pc:sldChg>
      <pc:sldChg chg="addSp delSp modSp mod chgLayout">
        <pc:chgData name="Alfred Asterjadhi" userId="39de57b9-85c0-4fd1-aaac-8ca2b6560ad0" providerId="ADAL" clId="{7B6DA559-9A89-4628-A992-B4C563703B00}" dt="2024-10-03T22:57:07.132" v="470" actId="6264"/>
        <pc:sldMkLst>
          <pc:docMk/>
          <pc:sldMk cId="3287547131" sldId="1028"/>
        </pc:sldMkLst>
        <pc:spChg chg="mod ord">
          <ac:chgData name="Alfred Asterjadhi" userId="39de57b9-85c0-4fd1-aaac-8ca2b6560ad0" providerId="ADAL" clId="{7B6DA559-9A89-4628-A992-B4C563703B00}" dt="2024-10-03T22:57:07.132" v="470" actId="6264"/>
          <ac:spMkLst>
            <pc:docMk/>
            <pc:sldMk cId="3287547131" sldId="1028"/>
            <ac:spMk id="2" creationId="{9EF97F5A-CE7F-7BBA-0DB4-CF87B031E7D4}"/>
          </ac:spMkLst>
        </pc:spChg>
        <pc:spChg chg="add del mod">
          <ac:chgData name="Alfred Asterjadhi" userId="39de57b9-85c0-4fd1-aaac-8ca2b6560ad0" providerId="ADAL" clId="{7B6DA559-9A89-4628-A992-B4C563703B00}" dt="2024-10-03T22:57:07.132" v="470" actId="6264"/>
          <ac:spMkLst>
            <pc:docMk/>
            <pc:sldMk cId="3287547131" sldId="1028"/>
            <ac:spMk id="3" creationId="{1DD6B6C7-36C1-B9CF-AA82-59478558A534}"/>
          </ac:spMkLst>
        </pc:spChg>
        <pc:spChg chg="mod ord">
          <ac:chgData name="Alfred Asterjadhi" userId="39de57b9-85c0-4fd1-aaac-8ca2b6560ad0" providerId="ADAL" clId="{7B6DA559-9A89-4628-A992-B4C563703B00}" dt="2024-10-03T22:57:07.132" v="470" actId="6264"/>
          <ac:spMkLst>
            <pc:docMk/>
            <pc:sldMk cId="3287547131" sldId="1028"/>
            <ac:spMk id="4" creationId="{8B684BB7-2D5A-055E-0295-767A7870AB10}"/>
          </ac:spMkLst>
        </pc:spChg>
        <pc:spChg chg="mod ord">
          <ac:chgData name="Alfred Asterjadhi" userId="39de57b9-85c0-4fd1-aaac-8ca2b6560ad0" providerId="ADAL" clId="{7B6DA559-9A89-4628-A992-B4C563703B00}" dt="2024-10-03T22:57:07.132" v="470" actId="6264"/>
          <ac:spMkLst>
            <pc:docMk/>
            <pc:sldMk cId="3287547131" sldId="1028"/>
            <ac:spMk id="5" creationId="{D3F03832-0357-D3F4-5D78-9AEED64EAC6F}"/>
          </ac:spMkLst>
        </pc:spChg>
        <pc:spChg chg="mod ord">
          <ac:chgData name="Alfred Asterjadhi" userId="39de57b9-85c0-4fd1-aaac-8ca2b6560ad0" providerId="ADAL" clId="{7B6DA559-9A89-4628-A992-B4C563703B00}" dt="2024-10-03T22:57:07.132" v="470" actId="6264"/>
          <ac:spMkLst>
            <pc:docMk/>
            <pc:sldMk cId="3287547131" sldId="1028"/>
            <ac:spMk id="6" creationId="{EC77C5EB-E20F-F01E-703C-08282E47E7DA}"/>
          </ac:spMkLst>
        </pc:spChg>
        <pc:spChg chg="add del mod">
          <ac:chgData name="Alfred Asterjadhi" userId="39de57b9-85c0-4fd1-aaac-8ca2b6560ad0" providerId="ADAL" clId="{7B6DA559-9A89-4628-A992-B4C563703B00}" dt="2024-10-03T22:57:07.132" v="470" actId="6264"/>
          <ac:spMkLst>
            <pc:docMk/>
            <pc:sldMk cId="3287547131" sldId="1028"/>
            <ac:spMk id="7" creationId="{B97C9E3B-DE18-BED4-FC22-08999BC45447}"/>
          </ac:spMkLst>
        </pc:spChg>
        <pc:spChg chg="add del mod">
          <ac:chgData name="Alfred Asterjadhi" userId="39de57b9-85c0-4fd1-aaac-8ca2b6560ad0" providerId="ADAL" clId="{7B6DA559-9A89-4628-A992-B4C563703B00}" dt="2024-10-03T22:57:07.132" v="470" actId="6264"/>
          <ac:spMkLst>
            <pc:docMk/>
            <pc:sldMk cId="3287547131" sldId="1028"/>
            <ac:spMk id="8" creationId="{796BE4D0-6CAD-B4BC-094F-96BC6BC8E508}"/>
          </ac:spMkLst>
        </pc:spChg>
        <pc:spChg chg="add del mod">
          <ac:chgData name="Alfred Asterjadhi" userId="39de57b9-85c0-4fd1-aaac-8ca2b6560ad0" providerId="ADAL" clId="{7B6DA559-9A89-4628-A992-B4C563703B00}" dt="2024-10-03T22:57:07.132" v="470" actId="6264"/>
          <ac:spMkLst>
            <pc:docMk/>
            <pc:sldMk cId="3287547131" sldId="1028"/>
            <ac:spMk id="9" creationId="{B6E1CCFB-CEAC-30DF-DA99-BB90B80C3B5D}"/>
          </ac:spMkLst>
        </pc:spChg>
        <pc:spChg chg="del mod">
          <ac:chgData name="Alfred Asterjadhi" userId="39de57b9-85c0-4fd1-aaac-8ca2b6560ad0" providerId="ADAL" clId="{7B6DA559-9A89-4628-A992-B4C563703B00}" dt="2024-10-03T22:57:07.132" v="470" actId="6264"/>
          <ac:spMkLst>
            <pc:docMk/>
            <pc:sldMk cId="3287547131" sldId="1028"/>
            <ac:spMk id="10" creationId="{E3804790-C915-D0B1-4B78-4B556E2219B2}"/>
          </ac:spMkLst>
        </pc:spChg>
        <pc:spChg chg="add mod ord">
          <ac:chgData name="Alfred Asterjadhi" userId="39de57b9-85c0-4fd1-aaac-8ca2b6560ad0" providerId="ADAL" clId="{7B6DA559-9A89-4628-A992-B4C563703B00}" dt="2024-10-03T22:57:07.132" v="470" actId="6264"/>
          <ac:spMkLst>
            <pc:docMk/>
            <pc:sldMk cId="3287547131" sldId="1028"/>
            <ac:spMk id="11" creationId="{8E8014A1-FFAD-B403-4A6A-DADE6031146F}"/>
          </ac:spMkLst>
        </pc:spChg>
      </pc:sldChg>
      <pc:sldChg chg="addSp delSp modSp mod chgLayout">
        <pc:chgData name="Alfred Asterjadhi" userId="39de57b9-85c0-4fd1-aaac-8ca2b6560ad0" providerId="ADAL" clId="{7B6DA559-9A89-4628-A992-B4C563703B00}" dt="2024-10-03T23:05:13.669" v="692" actId="6264"/>
        <pc:sldMkLst>
          <pc:docMk/>
          <pc:sldMk cId="1865298196" sldId="1034"/>
        </pc:sldMkLst>
        <pc:spChg chg="mod ord">
          <ac:chgData name="Alfred Asterjadhi" userId="39de57b9-85c0-4fd1-aaac-8ca2b6560ad0" providerId="ADAL" clId="{7B6DA559-9A89-4628-A992-B4C563703B00}" dt="2024-10-03T23:05:13.669" v="692" actId="6264"/>
          <ac:spMkLst>
            <pc:docMk/>
            <pc:sldMk cId="1865298196" sldId="1034"/>
            <ac:spMk id="2" creationId="{0CD0357C-5349-AD40-1427-DDEE1C074C20}"/>
          </ac:spMkLst>
        </pc:spChg>
        <pc:spChg chg="add del mod">
          <ac:chgData name="Alfred Asterjadhi" userId="39de57b9-85c0-4fd1-aaac-8ca2b6560ad0" providerId="ADAL" clId="{7B6DA559-9A89-4628-A992-B4C563703B00}" dt="2024-10-03T23:05:13.669" v="692" actId="6264"/>
          <ac:spMkLst>
            <pc:docMk/>
            <pc:sldMk cId="1865298196" sldId="1034"/>
            <ac:spMk id="3" creationId="{7D8D5DE6-4EDA-381B-75B7-FF50797E43FC}"/>
          </ac:spMkLst>
        </pc:spChg>
        <pc:spChg chg="mod ord">
          <ac:chgData name="Alfred Asterjadhi" userId="39de57b9-85c0-4fd1-aaac-8ca2b6560ad0" providerId="ADAL" clId="{7B6DA559-9A89-4628-A992-B4C563703B00}" dt="2024-10-03T23:05:13.669" v="692" actId="6264"/>
          <ac:spMkLst>
            <pc:docMk/>
            <pc:sldMk cId="1865298196" sldId="1034"/>
            <ac:spMk id="4" creationId="{3FA17E26-6C11-8EAD-8EAF-FA5A666E611B}"/>
          </ac:spMkLst>
        </pc:spChg>
        <pc:spChg chg="mod ord">
          <ac:chgData name="Alfred Asterjadhi" userId="39de57b9-85c0-4fd1-aaac-8ca2b6560ad0" providerId="ADAL" clId="{7B6DA559-9A89-4628-A992-B4C563703B00}" dt="2024-10-03T23:05:13.669" v="692" actId="6264"/>
          <ac:spMkLst>
            <pc:docMk/>
            <pc:sldMk cId="1865298196" sldId="1034"/>
            <ac:spMk id="5" creationId="{32A9649E-F81F-2F68-4850-9943ADECDAA4}"/>
          </ac:spMkLst>
        </pc:spChg>
        <pc:spChg chg="mod ord">
          <ac:chgData name="Alfred Asterjadhi" userId="39de57b9-85c0-4fd1-aaac-8ca2b6560ad0" providerId="ADAL" clId="{7B6DA559-9A89-4628-A992-B4C563703B00}" dt="2024-10-03T23:05:13.669" v="692" actId="6264"/>
          <ac:spMkLst>
            <pc:docMk/>
            <pc:sldMk cId="1865298196" sldId="1034"/>
            <ac:spMk id="6" creationId="{BFAF1548-C7B4-5F83-BD76-F4E3BAAA36B8}"/>
          </ac:spMkLst>
        </pc:spChg>
        <pc:spChg chg="add del mod">
          <ac:chgData name="Alfred Asterjadhi" userId="39de57b9-85c0-4fd1-aaac-8ca2b6560ad0" providerId="ADAL" clId="{7B6DA559-9A89-4628-A992-B4C563703B00}" dt="2024-10-03T23:05:13.669" v="692" actId="6264"/>
          <ac:spMkLst>
            <pc:docMk/>
            <pc:sldMk cId="1865298196" sldId="1034"/>
            <ac:spMk id="7" creationId="{778422CC-87CE-97B8-ACE5-E8F318AFBA33}"/>
          </ac:spMkLst>
        </pc:spChg>
        <pc:spChg chg="add del mod">
          <ac:chgData name="Alfred Asterjadhi" userId="39de57b9-85c0-4fd1-aaac-8ca2b6560ad0" providerId="ADAL" clId="{7B6DA559-9A89-4628-A992-B4C563703B00}" dt="2024-10-03T23:05:13.669" v="692" actId="6264"/>
          <ac:spMkLst>
            <pc:docMk/>
            <pc:sldMk cId="1865298196" sldId="1034"/>
            <ac:spMk id="8" creationId="{3F647962-0C01-4FD4-AFCC-990C923D21FB}"/>
          </ac:spMkLst>
        </pc:spChg>
        <pc:spChg chg="add del mod">
          <ac:chgData name="Alfred Asterjadhi" userId="39de57b9-85c0-4fd1-aaac-8ca2b6560ad0" providerId="ADAL" clId="{7B6DA559-9A89-4628-A992-B4C563703B00}" dt="2024-10-03T23:05:13.669" v="692" actId="6264"/>
          <ac:spMkLst>
            <pc:docMk/>
            <pc:sldMk cId="1865298196" sldId="1034"/>
            <ac:spMk id="9" creationId="{4888AA2E-939B-B8EA-54B7-DDFBBA1B1ED0}"/>
          </ac:spMkLst>
        </pc:spChg>
        <pc:spChg chg="add mod ord">
          <ac:chgData name="Alfred Asterjadhi" userId="39de57b9-85c0-4fd1-aaac-8ca2b6560ad0" providerId="ADAL" clId="{7B6DA559-9A89-4628-A992-B4C563703B00}" dt="2024-10-03T23:05:13.669" v="692" actId="6264"/>
          <ac:spMkLst>
            <pc:docMk/>
            <pc:sldMk cId="1865298196" sldId="1034"/>
            <ac:spMk id="10" creationId="{74D21A5A-B20C-8325-8B54-F067F90E64D5}"/>
          </ac:spMkLst>
        </pc:spChg>
        <pc:spChg chg="del mod">
          <ac:chgData name="Alfred Asterjadhi" userId="39de57b9-85c0-4fd1-aaac-8ca2b6560ad0" providerId="ADAL" clId="{7B6DA559-9A89-4628-A992-B4C563703B00}" dt="2024-10-03T23:05:13.669" v="692" actId="6264"/>
          <ac:spMkLst>
            <pc:docMk/>
            <pc:sldMk cId="1865298196" sldId="1034"/>
            <ac:spMk id="16" creationId="{6A3D1F61-C70B-527B-6469-4EC643FA23FB}"/>
          </ac:spMkLst>
        </pc:spChg>
      </pc:sldChg>
      <pc:sldChg chg="modSp del mod">
        <pc:chgData name="Alfred Asterjadhi" userId="39de57b9-85c0-4fd1-aaac-8ca2b6560ad0" providerId="ADAL" clId="{7B6DA559-9A89-4628-A992-B4C563703B00}" dt="2024-10-03T23:01:30.987" v="574" actId="47"/>
        <pc:sldMkLst>
          <pc:docMk/>
          <pc:sldMk cId="2191704044" sldId="1039"/>
        </pc:sldMkLst>
        <pc:spChg chg="mod">
          <ac:chgData name="Alfred Asterjadhi" userId="39de57b9-85c0-4fd1-aaac-8ca2b6560ad0" providerId="ADAL" clId="{7B6DA559-9A89-4628-A992-B4C563703B00}" dt="2024-09-30T14:46:55.541" v="161" actId="313"/>
          <ac:spMkLst>
            <pc:docMk/>
            <pc:sldMk cId="2191704044" sldId="1039"/>
            <ac:spMk id="6" creationId="{EC77C5EB-E20F-F01E-703C-08282E47E7DA}"/>
          </ac:spMkLst>
        </pc:spChg>
      </pc:sldChg>
      <pc:sldChg chg="addSp delSp modSp mod chgLayout">
        <pc:chgData name="Alfred Asterjadhi" userId="39de57b9-85c0-4fd1-aaac-8ca2b6560ad0" providerId="ADAL" clId="{7B6DA559-9A89-4628-A992-B4C563703B00}" dt="2024-10-03T23:04:34.137" v="666" actId="6264"/>
        <pc:sldMkLst>
          <pc:docMk/>
          <pc:sldMk cId="1268796722" sldId="1069"/>
        </pc:sldMkLst>
        <pc:spChg chg="mod ord">
          <ac:chgData name="Alfred Asterjadhi" userId="39de57b9-85c0-4fd1-aaac-8ca2b6560ad0" providerId="ADAL" clId="{7B6DA559-9A89-4628-A992-B4C563703B00}" dt="2024-10-03T23:04:34.137" v="666" actId="6264"/>
          <ac:spMkLst>
            <pc:docMk/>
            <pc:sldMk cId="1268796722" sldId="1069"/>
            <ac:spMk id="2" creationId="{CBB6BE89-725C-7287-F96F-BE5358133A36}"/>
          </ac:spMkLst>
        </pc:spChg>
        <pc:spChg chg="del mod">
          <ac:chgData name="Alfred Asterjadhi" userId="39de57b9-85c0-4fd1-aaac-8ca2b6560ad0" providerId="ADAL" clId="{7B6DA559-9A89-4628-A992-B4C563703B00}" dt="2024-10-03T23:04:34.137" v="666" actId="6264"/>
          <ac:spMkLst>
            <pc:docMk/>
            <pc:sldMk cId="1268796722" sldId="1069"/>
            <ac:spMk id="3" creationId="{D1358E1A-E185-4489-03F1-1A1A550D7AE4}"/>
          </ac:spMkLst>
        </pc:spChg>
        <pc:spChg chg="mod ord">
          <ac:chgData name="Alfred Asterjadhi" userId="39de57b9-85c0-4fd1-aaac-8ca2b6560ad0" providerId="ADAL" clId="{7B6DA559-9A89-4628-A992-B4C563703B00}" dt="2024-10-03T23:04:34.137" v="666" actId="6264"/>
          <ac:spMkLst>
            <pc:docMk/>
            <pc:sldMk cId="1268796722" sldId="1069"/>
            <ac:spMk id="4" creationId="{BCFFF57D-0E48-546B-59BA-5601D173EFEE}"/>
          </ac:spMkLst>
        </pc:spChg>
        <pc:spChg chg="mod ord">
          <ac:chgData name="Alfred Asterjadhi" userId="39de57b9-85c0-4fd1-aaac-8ca2b6560ad0" providerId="ADAL" clId="{7B6DA559-9A89-4628-A992-B4C563703B00}" dt="2024-10-03T23:04:34.137" v="666" actId="6264"/>
          <ac:spMkLst>
            <pc:docMk/>
            <pc:sldMk cId="1268796722" sldId="1069"/>
            <ac:spMk id="5" creationId="{63AE84AE-D2E6-0A98-7574-B4E54BCA4CC6}"/>
          </ac:spMkLst>
        </pc:spChg>
        <pc:spChg chg="mod ord">
          <ac:chgData name="Alfred Asterjadhi" userId="39de57b9-85c0-4fd1-aaac-8ca2b6560ad0" providerId="ADAL" clId="{7B6DA559-9A89-4628-A992-B4C563703B00}" dt="2024-10-03T23:04:34.137" v="666" actId="6264"/>
          <ac:spMkLst>
            <pc:docMk/>
            <pc:sldMk cId="1268796722" sldId="1069"/>
            <ac:spMk id="6" creationId="{A843F1B1-22CD-3B09-326F-EF9071A68CDB}"/>
          </ac:spMkLst>
        </pc:spChg>
        <pc:spChg chg="add del mod">
          <ac:chgData name="Alfred Asterjadhi" userId="39de57b9-85c0-4fd1-aaac-8ca2b6560ad0" providerId="ADAL" clId="{7B6DA559-9A89-4628-A992-B4C563703B00}" dt="2024-10-03T23:04:34.137" v="666" actId="6264"/>
          <ac:spMkLst>
            <pc:docMk/>
            <pc:sldMk cId="1268796722" sldId="1069"/>
            <ac:spMk id="7" creationId="{AEE77D47-C80D-EC2A-1486-126F4CDD1DF4}"/>
          </ac:spMkLst>
        </pc:spChg>
        <pc:spChg chg="add del mod">
          <ac:chgData name="Alfred Asterjadhi" userId="39de57b9-85c0-4fd1-aaac-8ca2b6560ad0" providerId="ADAL" clId="{7B6DA559-9A89-4628-A992-B4C563703B00}" dt="2024-10-03T23:04:34.137" v="666" actId="6264"/>
          <ac:spMkLst>
            <pc:docMk/>
            <pc:sldMk cId="1268796722" sldId="1069"/>
            <ac:spMk id="8" creationId="{7F2F6F95-0377-7D47-3CF5-F6B7AE5E9E98}"/>
          </ac:spMkLst>
        </pc:spChg>
        <pc:spChg chg="add del mod">
          <ac:chgData name="Alfred Asterjadhi" userId="39de57b9-85c0-4fd1-aaac-8ca2b6560ad0" providerId="ADAL" clId="{7B6DA559-9A89-4628-A992-B4C563703B00}" dt="2024-10-03T23:04:34.137" v="666" actId="6264"/>
          <ac:spMkLst>
            <pc:docMk/>
            <pc:sldMk cId="1268796722" sldId="1069"/>
            <ac:spMk id="9" creationId="{5151D33C-F02B-592B-E7A2-2A6A9C8F29C4}"/>
          </ac:spMkLst>
        </pc:spChg>
        <pc:spChg chg="add del mod">
          <ac:chgData name="Alfred Asterjadhi" userId="39de57b9-85c0-4fd1-aaac-8ca2b6560ad0" providerId="ADAL" clId="{7B6DA559-9A89-4628-A992-B4C563703B00}" dt="2024-10-03T23:04:34.137" v="666" actId="6264"/>
          <ac:spMkLst>
            <pc:docMk/>
            <pc:sldMk cId="1268796722" sldId="1069"/>
            <ac:spMk id="10" creationId="{F03F84CC-48A5-0A82-AC03-0C4132729587}"/>
          </ac:spMkLst>
        </pc:spChg>
        <pc:spChg chg="add mod ord">
          <ac:chgData name="Alfred Asterjadhi" userId="39de57b9-85c0-4fd1-aaac-8ca2b6560ad0" providerId="ADAL" clId="{7B6DA559-9A89-4628-A992-B4C563703B00}" dt="2024-10-03T23:04:34.137" v="666" actId="6264"/>
          <ac:spMkLst>
            <pc:docMk/>
            <pc:sldMk cId="1268796722" sldId="1069"/>
            <ac:spMk id="11" creationId="{6DE4111F-D8F3-3E75-29DF-7216489E6C1F}"/>
          </ac:spMkLst>
        </pc:spChg>
      </pc:sldChg>
      <pc:sldChg chg="modSp mod">
        <pc:chgData name="Alfred Asterjadhi" userId="39de57b9-85c0-4fd1-aaac-8ca2b6560ad0" providerId="ADAL" clId="{7B6DA559-9A89-4628-A992-B4C563703B00}" dt="2024-10-03T22:52:00" v="305" actId="20577"/>
        <pc:sldMkLst>
          <pc:docMk/>
          <pc:sldMk cId="2943567508" sldId="1137"/>
        </pc:sldMkLst>
        <pc:spChg chg="mod">
          <ac:chgData name="Alfred Asterjadhi" userId="39de57b9-85c0-4fd1-aaac-8ca2b6560ad0" providerId="ADAL" clId="{7B6DA559-9A89-4628-A992-B4C563703B00}" dt="2024-10-03T22:52:00" v="305" actId="20577"/>
          <ac:spMkLst>
            <pc:docMk/>
            <pc:sldMk cId="2943567508" sldId="1137"/>
            <ac:spMk id="2" creationId="{F2762690-C15C-4839-B40F-0AF3A4D89457}"/>
          </ac:spMkLst>
        </pc:spChg>
        <pc:spChg chg="mod">
          <ac:chgData name="Alfred Asterjadhi" userId="39de57b9-85c0-4fd1-aaac-8ca2b6560ad0" providerId="ADAL" clId="{7B6DA559-9A89-4628-A992-B4C563703B00}" dt="2024-09-30T14:46:46.550" v="136" actId="313"/>
          <ac:spMkLst>
            <pc:docMk/>
            <pc:sldMk cId="2943567508" sldId="1137"/>
            <ac:spMk id="3" creationId="{D20906E0-F900-4991-83B1-675F5B67FA2D}"/>
          </ac:spMkLst>
        </pc:spChg>
        <pc:graphicFrameChg chg="modGraphic">
          <ac:chgData name="Alfred Asterjadhi" userId="39de57b9-85c0-4fd1-aaac-8ca2b6560ad0" providerId="ADAL" clId="{7B6DA559-9A89-4628-A992-B4C563703B00}" dt="2024-10-03T22:51:51.719" v="302" actId="20577"/>
          <ac:graphicFrameMkLst>
            <pc:docMk/>
            <pc:sldMk cId="2943567508" sldId="1137"/>
            <ac:graphicFrameMk id="6" creationId="{5094FBC8-BB74-47F3-965D-16BC678F4D1D}"/>
          </ac:graphicFrameMkLst>
        </pc:graphicFrameChg>
      </pc:sldChg>
      <pc:sldChg chg="modSp del mod">
        <pc:chgData name="Alfred Asterjadhi" userId="39de57b9-85c0-4fd1-aaac-8ca2b6560ad0" providerId="ADAL" clId="{7B6DA559-9A89-4628-A992-B4C563703B00}" dt="2024-10-03T23:00:27.595" v="554" actId="47"/>
        <pc:sldMkLst>
          <pc:docMk/>
          <pc:sldMk cId="1686497341" sldId="1157"/>
        </pc:sldMkLst>
        <pc:spChg chg="mod">
          <ac:chgData name="Alfred Asterjadhi" userId="39de57b9-85c0-4fd1-aaac-8ca2b6560ad0" providerId="ADAL" clId="{7B6DA559-9A89-4628-A992-B4C563703B00}" dt="2024-09-30T14:46:48.722" v="142" actId="313"/>
          <ac:spMkLst>
            <pc:docMk/>
            <pc:sldMk cId="1686497341" sldId="1157"/>
            <ac:spMk id="6" creationId="{974B2026-97FB-40D2-8F22-7E6D319B4EA2}"/>
          </ac:spMkLst>
        </pc:spChg>
      </pc:sldChg>
      <pc:sldChg chg="modSp del mod">
        <pc:chgData name="Alfred Asterjadhi" userId="39de57b9-85c0-4fd1-aaac-8ca2b6560ad0" providerId="ADAL" clId="{7B6DA559-9A89-4628-A992-B4C563703B00}" dt="2024-10-03T23:00:31.147" v="555" actId="47"/>
        <pc:sldMkLst>
          <pc:docMk/>
          <pc:sldMk cId="1087777977" sldId="1158"/>
        </pc:sldMkLst>
        <pc:spChg chg="mod">
          <ac:chgData name="Alfred Asterjadhi" userId="39de57b9-85c0-4fd1-aaac-8ca2b6560ad0" providerId="ADAL" clId="{7B6DA559-9A89-4628-A992-B4C563703B00}" dt="2024-09-30T14:46:49.112" v="143" actId="313"/>
          <ac:spMkLst>
            <pc:docMk/>
            <pc:sldMk cId="1087777977" sldId="1158"/>
            <ac:spMk id="6" creationId="{974B2026-97FB-40D2-8F22-7E6D319B4EA2}"/>
          </ac:spMkLst>
        </pc:spChg>
      </pc:sldChg>
      <pc:sldChg chg="modSp mod">
        <pc:chgData name="Alfred Asterjadhi" userId="39de57b9-85c0-4fd1-aaac-8ca2b6560ad0" providerId="ADAL" clId="{7B6DA559-9A89-4628-A992-B4C563703B00}" dt="2024-10-03T22:52:09.654" v="307" actId="2164"/>
        <pc:sldMkLst>
          <pc:docMk/>
          <pc:sldMk cId="3486068256" sldId="1167"/>
        </pc:sldMkLst>
        <pc:spChg chg="mod">
          <ac:chgData name="Alfred Asterjadhi" userId="39de57b9-85c0-4fd1-aaac-8ca2b6560ad0" providerId="ADAL" clId="{7B6DA559-9A89-4628-A992-B4C563703B00}" dt="2024-09-30T14:46:41.483" v="122" actId="313"/>
          <ac:spMkLst>
            <pc:docMk/>
            <pc:sldMk cId="3486068256" sldId="1167"/>
            <ac:spMk id="3" creationId="{D20906E0-F900-4991-83B1-675F5B67FA2D}"/>
          </ac:spMkLst>
        </pc:spChg>
        <pc:graphicFrameChg chg="modGraphic">
          <ac:chgData name="Alfred Asterjadhi" userId="39de57b9-85c0-4fd1-aaac-8ca2b6560ad0" providerId="ADAL" clId="{7B6DA559-9A89-4628-A992-B4C563703B00}" dt="2024-10-03T22:52:09.654" v="307" actId="2164"/>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7B6DA559-9A89-4628-A992-B4C563703B00}" dt="2024-10-03T22:56:11.437" v="390" actId="20577"/>
        <pc:sldMkLst>
          <pc:docMk/>
          <pc:sldMk cId="3441807947" sldId="1178"/>
        </pc:sldMkLst>
        <pc:spChg chg="mod">
          <ac:chgData name="Alfred Asterjadhi" userId="39de57b9-85c0-4fd1-aaac-8ca2b6560ad0" providerId="ADAL" clId="{7B6DA559-9A89-4628-A992-B4C563703B00}" dt="2024-10-03T22:56:11.437" v="390" actId="20577"/>
          <ac:spMkLst>
            <pc:docMk/>
            <pc:sldMk cId="3441807947" sldId="1178"/>
            <ac:spMk id="3" creationId="{842F4698-068C-0D1A-95F6-95A3ABD67C26}"/>
          </ac:spMkLst>
        </pc:spChg>
        <pc:spChg chg="mod">
          <ac:chgData name="Alfred Asterjadhi" userId="39de57b9-85c0-4fd1-aaac-8ca2b6560ad0" providerId="ADAL" clId="{7B6DA559-9A89-4628-A992-B4C563703B00}" dt="2024-09-30T14:46:47.311" v="138" actId="313"/>
          <ac:spMkLst>
            <pc:docMk/>
            <pc:sldMk cId="3441807947" sldId="1178"/>
            <ac:spMk id="6" creationId="{3611C6AB-F440-DEE6-D0A4-450AF2DA4D3F}"/>
          </ac:spMkLst>
        </pc:spChg>
      </pc:sldChg>
      <pc:sldChg chg="modSp del mod">
        <pc:chgData name="Alfred Asterjadhi" userId="39de57b9-85c0-4fd1-aaac-8ca2b6560ad0" providerId="ADAL" clId="{7B6DA559-9A89-4628-A992-B4C563703B00}" dt="2024-10-03T23:01:23.357" v="572" actId="47"/>
        <pc:sldMkLst>
          <pc:docMk/>
          <pc:sldMk cId="1738592868" sldId="1181"/>
        </pc:sldMkLst>
        <pc:spChg chg="mod">
          <ac:chgData name="Alfred Asterjadhi" userId="39de57b9-85c0-4fd1-aaac-8ca2b6560ad0" providerId="ADAL" clId="{7B6DA559-9A89-4628-A992-B4C563703B00}" dt="2024-09-30T14:46:54.967" v="159" actId="313"/>
          <ac:spMkLst>
            <pc:docMk/>
            <pc:sldMk cId="1738592868" sldId="1181"/>
            <ac:spMk id="6" creationId="{974B2026-97FB-40D2-8F22-7E6D319B4EA2}"/>
          </ac:spMkLst>
        </pc:spChg>
      </pc:sldChg>
      <pc:sldChg chg="modSp del mod">
        <pc:chgData name="Alfred Asterjadhi" userId="39de57b9-85c0-4fd1-aaac-8ca2b6560ad0" providerId="ADAL" clId="{7B6DA559-9A89-4628-A992-B4C563703B00}" dt="2024-10-03T23:04:29.013" v="664" actId="47"/>
        <pc:sldMkLst>
          <pc:docMk/>
          <pc:sldMk cId="2152064426" sldId="1182"/>
        </pc:sldMkLst>
        <pc:spChg chg="mod">
          <ac:chgData name="Alfred Asterjadhi" userId="39de57b9-85c0-4fd1-aaac-8ca2b6560ad0" providerId="ADAL" clId="{7B6DA559-9A89-4628-A992-B4C563703B00}" dt="2024-09-30T14:46:58.945" v="175" actId="313"/>
          <ac:spMkLst>
            <pc:docMk/>
            <pc:sldMk cId="2152064426" sldId="1182"/>
            <ac:spMk id="6" creationId="{EC77C5EB-E20F-F01E-703C-08282E47E7DA}"/>
          </ac:spMkLst>
        </pc:spChg>
      </pc:sldChg>
      <pc:sldChg chg="modSp del mod">
        <pc:chgData name="Alfred Asterjadhi" userId="39de57b9-85c0-4fd1-aaac-8ca2b6560ad0" providerId="ADAL" clId="{7B6DA559-9A89-4628-A992-B4C563703B00}" dt="2024-10-03T23:00:34.873" v="558" actId="47"/>
        <pc:sldMkLst>
          <pc:docMk/>
          <pc:sldMk cId="4088868839" sldId="1219"/>
        </pc:sldMkLst>
        <pc:spChg chg="mod">
          <ac:chgData name="Alfred Asterjadhi" userId="39de57b9-85c0-4fd1-aaac-8ca2b6560ad0" providerId="ADAL" clId="{7B6DA559-9A89-4628-A992-B4C563703B00}" dt="2024-09-30T14:46:50.170" v="146" actId="313"/>
          <ac:spMkLst>
            <pc:docMk/>
            <pc:sldMk cId="4088868839" sldId="1219"/>
            <ac:spMk id="6" creationId="{974B2026-97FB-40D2-8F22-7E6D319B4EA2}"/>
          </ac:spMkLst>
        </pc:spChg>
      </pc:sldChg>
      <pc:sldChg chg="modSp del mod">
        <pc:chgData name="Alfred Asterjadhi" userId="39de57b9-85c0-4fd1-aaac-8ca2b6560ad0" providerId="ADAL" clId="{7B6DA559-9A89-4628-A992-B4C563703B00}" dt="2024-10-03T23:00:35.985" v="559" actId="47"/>
        <pc:sldMkLst>
          <pc:docMk/>
          <pc:sldMk cId="3678236525" sldId="1220"/>
        </pc:sldMkLst>
        <pc:spChg chg="mod">
          <ac:chgData name="Alfred Asterjadhi" userId="39de57b9-85c0-4fd1-aaac-8ca2b6560ad0" providerId="ADAL" clId="{7B6DA559-9A89-4628-A992-B4C563703B00}" dt="2024-09-30T14:46:50.535" v="147" actId="313"/>
          <ac:spMkLst>
            <pc:docMk/>
            <pc:sldMk cId="3678236525" sldId="1220"/>
            <ac:spMk id="6" creationId="{974B2026-97FB-40D2-8F22-7E6D319B4EA2}"/>
          </ac:spMkLst>
        </pc:spChg>
      </pc:sldChg>
      <pc:sldChg chg="modSp del mod">
        <pc:chgData name="Alfred Asterjadhi" userId="39de57b9-85c0-4fd1-aaac-8ca2b6560ad0" providerId="ADAL" clId="{7B6DA559-9A89-4628-A992-B4C563703B00}" dt="2024-10-03T23:00:38.467" v="560" actId="47"/>
        <pc:sldMkLst>
          <pc:docMk/>
          <pc:sldMk cId="3387728792" sldId="1223"/>
        </pc:sldMkLst>
        <pc:spChg chg="mod">
          <ac:chgData name="Alfred Asterjadhi" userId="39de57b9-85c0-4fd1-aaac-8ca2b6560ad0" providerId="ADAL" clId="{7B6DA559-9A89-4628-A992-B4C563703B00}" dt="2024-09-30T14:46:50.883" v="148" actId="313"/>
          <ac:spMkLst>
            <pc:docMk/>
            <pc:sldMk cId="3387728792" sldId="1223"/>
            <ac:spMk id="6" creationId="{974B2026-97FB-40D2-8F22-7E6D319B4EA2}"/>
          </ac:spMkLst>
        </pc:spChg>
      </pc:sldChg>
      <pc:sldChg chg="modSp del mod">
        <pc:chgData name="Alfred Asterjadhi" userId="39de57b9-85c0-4fd1-aaac-8ca2b6560ad0" providerId="ADAL" clId="{7B6DA559-9A89-4628-A992-B4C563703B00}" dt="2024-10-03T23:00:40.174" v="561" actId="47"/>
        <pc:sldMkLst>
          <pc:docMk/>
          <pc:sldMk cId="1373430212" sldId="1224"/>
        </pc:sldMkLst>
        <pc:spChg chg="mod">
          <ac:chgData name="Alfred Asterjadhi" userId="39de57b9-85c0-4fd1-aaac-8ca2b6560ad0" providerId="ADAL" clId="{7B6DA559-9A89-4628-A992-B4C563703B00}" dt="2024-09-30T14:46:51.294" v="149" actId="313"/>
          <ac:spMkLst>
            <pc:docMk/>
            <pc:sldMk cId="1373430212" sldId="1224"/>
            <ac:spMk id="6" creationId="{974B2026-97FB-40D2-8F22-7E6D319B4EA2}"/>
          </ac:spMkLst>
        </pc:spChg>
      </pc:sldChg>
      <pc:sldChg chg="modSp del mod">
        <pc:chgData name="Alfred Asterjadhi" userId="39de57b9-85c0-4fd1-aaac-8ca2b6560ad0" providerId="ADAL" clId="{7B6DA559-9A89-4628-A992-B4C563703B00}" dt="2024-10-03T23:00:41.879" v="562" actId="47"/>
        <pc:sldMkLst>
          <pc:docMk/>
          <pc:sldMk cId="3702184137" sldId="1225"/>
        </pc:sldMkLst>
        <pc:spChg chg="mod">
          <ac:chgData name="Alfred Asterjadhi" userId="39de57b9-85c0-4fd1-aaac-8ca2b6560ad0" providerId="ADAL" clId="{7B6DA559-9A89-4628-A992-B4C563703B00}" dt="2024-09-30T14:46:51.656" v="150" actId="313"/>
          <ac:spMkLst>
            <pc:docMk/>
            <pc:sldMk cId="3702184137" sldId="1225"/>
            <ac:spMk id="6" creationId="{974B2026-97FB-40D2-8F22-7E6D319B4EA2}"/>
          </ac:spMkLst>
        </pc:spChg>
      </pc:sldChg>
      <pc:sldChg chg="modSp del mod">
        <pc:chgData name="Alfred Asterjadhi" userId="39de57b9-85c0-4fd1-aaac-8ca2b6560ad0" providerId="ADAL" clId="{7B6DA559-9A89-4628-A992-B4C563703B00}" dt="2024-10-03T23:00:48.953" v="564" actId="47"/>
        <pc:sldMkLst>
          <pc:docMk/>
          <pc:sldMk cId="64688138" sldId="1226"/>
        </pc:sldMkLst>
        <pc:spChg chg="mod">
          <ac:chgData name="Alfred Asterjadhi" userId="39de57b9-85c0-4fd1-aaac-8ca2b6560ad0" providerId="ADAL" clId="{7B6DA559-9A89-4628-A992-B4C563703B00}" dt="2024-09-30T14:46:52.401" v="152" actId="313"/>
          <ac:spMkLst>
            <pc:docMk/>
            <pc:sldMk cId="64688138" sldId="1226"/>
            <ac:spMk id="6" creationId="{974B2026-97FB-40D2-8F22-7E6D319B4EA2}"/>
          </ac:spMkLst>
        </pc:spChg>
      </pc:sldChg>
      <pc:sldChg chg="modSp del mod">
        <pc:chgData name="Alfred Asterjadhi" userId="39de57b9-85c0-4fd1-aaac-8ca2b6560ad0" providerId="ADAL" clId="{7B6DA559-9A89-4628-A992-B4C563703B00}" dt="2024-10-03T23:03:24.154" v="634" actId="47"/>
        <pc:sldMkLst>
          <pc:docMk/>
          <pc:sldMk cId="3384351993" sldId="1227"/>
        </pc:sldMkLst>
        <pc:spChg chg="mod">
          <ac:chgData name="Alfred Asterjadhi" userId="39de57b9-85c0-4fd1-aaac-8ca2b6560ad0" providerId="ADAL" clId="{7B6DA559-9A89-4628-A992-B4C563703B00}" dt="2024-10-03T23:03:14.769" v="633" actId="20577"/>
          <ac:spMkLst>
            <pc:docMk/>
            <pc:sldMk cId="3384351993" sldId="1227"/>
            <ac:spMk id="3" creationId="{DFB0BA47-D7B6-4F95-932E-A7AA615BC440}"/>
          </ac:spMkLst>
        </pc:spChg>
        <pc:spChg chg="mod">
          <ac:chgData name="Alfred Asterjadhi" userId="39de57b9-85c0-4fd1-aaac-8ca2b6560ad0" providerId="ADAL" clId="{7B6DA559-9A89-4628-A992-B4C563703B00}" dt="2024-09-30T14:46:56.547" v="164" actId="313"/>
          <ac:spMkLst>
            <pc:docMk/>
            <pc:sldMk cId="3384351993" sldId="1227"/>
            <ac:spMk id="6" creationId="{974B2026-97FB-40D2-8F22-7E6D319B4EA2}"/>
          </ac:spMkLst>
        </pc:spChg>
      </pc:sldChg>
      <pc:sldChg chg="modSp del mod">
        <pc:chgData name="Alfred Asterjadhi" userId="39de57b9-85c0-4fd1-aaac-8ca2b6560ad0" providerId="ADAL" clId="{7B6DA559-9A89-4628-A992-B4C563703B00}" dt="2024-10-03T23:03:26.853" v="636" actId="47"/>
        <pc:sldMkLst>
          <pc:docMk/>
          <pc:sldMk cId="940992785" sldId="1228"/>
        </pc:sldMkLst>
        <pc:spChg chg="mod">
          <ac:chgData name="Alfred Asterjadhi" userId="39de57b9-85c0-4fd1-aaac-8ca2b6560ad0" providerId="ADAL" clId="{7B6DA559-9A89-4628-A992-B4C563703B00}" dt="2024-09-30T14:46:56.759" v="165" actId="313"/>
          <ac:spMkLst>
            <pc:docMk/>
            <pc:sldMk cId="940992785" sldId="1228"/>
            <ac:spMk id="6" creationId="{974B2026-97FB-40D2-8F22-7E6D319B4EA2}"/>
          </ac:spMkLst>
        </pc:spChg>
      </pc:sldChg>
      <pc:sldChg chg="modSp del mod">
        <pc:chgData name="Alfred Asterjadhi" userId="39de57b9-85c0-4fd1-aaac-8ca2b6560ad0" providerId="ADAL" clId="{7B6DA559-9A89-4628-A992-B4C563703B00}" dt="2024-10-03T23:03:30.862" v="639" actId="47"/>
        <pc:sldMkLst>
          <pc:docMk/>
          <pc:sldMk cId="1043595049" sldId="1229"/>
        </pc:sldMkLst>
        <pc:spChg chg="mod">
          <ac:chgData name="Alfred Asterjadhi" userId="39de57b9-85c0-4fd1-aaac-8ca2b6560ad0" providerId="ADAL" clId="{7B6DA559-9A89-4628-A992-B4C563703B00}" dt="2024-09-30T14:46:57.291" v="168" actId="313"/>
          <ac:spMkLst>
            <pc:docMk/>
            <pc:sldMk cId="1043595049" sldId="1229"/>
            <ac:spMk id="6" creationId="{974B2026-97FB-40D2-8F22-7E6D319B4EA2}"/>
          </ac:spMkLst>
        </pc:spChg>
      </pc:sldChg>
      <pc:sldChg chg="modSp del mod">
        <pc:chgData name="Alfred Asterjadhi" userId="39de57b9-85c0-4fd1-aaac-8ca2b6560ad0" providerId="ADAL" clId="{7B6DA559-9A89-4628-A992-B4C563703B00}" dt="2024-10-03T23:03:39.973" v="643" actId="47"/>
        <pc:sldMkLst>
          <pc:docMk/>
          <pc:sldMk cId="2178137531" sldId="1230"/>
        </pc:sldMkLst>
        <pc:spChg chg="mod">
          <ac:chgData name="Alfred Asterjadhi" userId="39de57b9-85c0-4fd1-aaac-8ca2b6560ad0" providerId="ADAL" clId="{7B6DA559-9A89-4628-A992-B4C563703B00}" dt="2024-09-30T14:46:57.463" v="169" actId="313"/>
          <ac:spMkLst>
            <pc:docMk/>
            <pc:sldMk cId="2178137531" sldId="1230"/>
            <ac:spMk id="6" creationId="{974B2026-97FB-40D2-8F22-7E6D319B4EA2}"/>
          </ac:spMkLst>
        </pc:spChg>
      </pc:sldChg>
      <pc:sldChg chg="modSp del mod">
        <pc:chgData name="Alfred Asterjadhi" userId="39de57b9-85c0-4fd1-aaac-8ca2b6560ad0" providerId="ADAL" clId="{7B6DA559-9A89-4628-A992-B4C563703B00}" dt="2024-10-03T23:00:58.296" v="567" actId="47"/>
        <pc:sldMkLst>
          <pc:docMk/>
          <pc:sldMk cId="174109028" sldId="1231"/>
        </pc:sldMkLst>
        <pc:spChg chg="mod">
          <ac:chgData name="Alfred Asterjadhi" userId="39de57b9-85c0-4fd1-aaac-8ca2b6560ad0" providerId="ADAL" clId="{7B6DA559-9A89-4628-A992-B4C563703B00}" dt="2024-09-30T14:46:53.498" v="155" actId="313"/>
          <ac:spMkLst>
            <pc:docMk/>
            <pc:sldMk cId="174109028" sldId="1231"/>
            <ac:spMk id="6" creationId="{974B2026-97FB-40D2-8F22-7E6D319B4EA2}"/>
          </ac:spMkLst>
        </pc:spChg>
      </pc:sldChg>
      <pc:sldChg chg="modSp del mod">
        <pc:chgData name="Alfred Asterjadhi" userId="39de57b9-85c0-4fd1-aaac-8ca2b6560ad0" providerId="ADAL" clId="{7B6DA559-9A89-4628-A992-B4C563703B00}" dt="2024-10-03T23:01:02.998" v="569" actId="47"/>
        <pc:sldMkLst>
          <pc:docMk/>
          <pc:sldMk cId="3589399835" sldId="1232"/>
        </pc:sldMkLst>
        <pc:spChg chg="mod">
          <ac:chgData name="Alfred Asterjadhi" userId="39de57b9-85c0-4fd1-aaac-8ca2b6560ad0" providerId="ADAL" clId="{7B6DA559-9A89-4628-A992-B4C563703B00}" dt="2024-09-30T14:46:53.880" v="156" actId="313"/>
          <ac:spMkLst>
            <pc:docMk/>
            <pc:sldMk cId="3589399835" sldId="1232"/>
            <ac:spMk id="6" creationId="{974B2026-97FB-40D2-8F22-7E6D319B4EA2}"/>
          </ac:spMkLst>
        </pc:spChg>
      </pc:sldChg>
      <pc:sldChg chg="modSp del mod">
        <pc:chgData name="Alfred Asterjadhi" userId="39de57b9-85c0-4fd1-aaac-8ca2b6560ad0" providerId="ADAL" clId="{7B6DA559-9A89-4628-A992-B4C563703B00}" dt="2024-10-03T22:51:04.320" v="282" actId="47"/>
        <pc:sldMkLst>
          <pc:docMk/>
          <pc:sldMk cId="1589891063" sldId="1233"/>
        </pc:sldMkLst>
        <pc:spChg chg="mod">
          <ac:chgData name="Alfred Asterjadhi" userId="39de57b9-85c0-4fd1-aaac-8ca2b6560ad0" providerId="ADAL" clId="{7B6DA559-9A89-4628-A992-B4C563703B00}" dt="2024-09-30T14:46:41.880" v="123" actId="313"/>
          <ac:spMkLst>
            <pc:docMk/>
            <pc:sldMk cId="1589891063" sldId="1233"/>
            <ac:spMk id="3" creationId="{D20906E0-F900-4991-83B1-675F5B67FA2D}"/>
          </ac:spMkLst>
        </pc:spChg>
      </pc:sldChg>
      <pc:sldChg chg="modSp del mod">
        <pc:chgData name="Alfred Asterjadhi" userId="39de57b9-85c0-4fd1-aaac-8ca2b6560ad0" providerId="ADAL" clId="{7B6DA559-9A89-4628-A992-B4C563703B00}" dt="2024-10-03T22:51:05.685" v="283" actId="47"/>
        <pc:sldMkLst>
          <pc:docMk/>
          <pc:sldMk cId="1509154705" sldId="1234"/>
        </pc:sldMkLst>
        <pc:spChg chg="mod">
          <ac:chgData name="Alfred Asterjadhi" userId="39de57b9-85c0-4fd1-aaac-8ca2b6560ad0" providerId="ADAL" clId="{7B6DA559-9A89-4628-A992-B4C563703B00}" dt="2024-09-30T14:46:42.290" v="124" actId="313"/>
          <ac:spMkLst>
            <pc:docMk/>
            <pc:sldMk cId="1509154705" sldId="1234"/>
            <ac:spMk id="3" creationId="{D20906E0-F900-4991-83B1-675F5B67FA2D}"/>
          </ac:spMkLst>
        </pc:spChg>
      </pc:sldChg>
      <pc:sldChg chg="modSp del mod">
        <pc:chgData name="Alfred Asterjadhi" userId="39de57b9-85c0-4fd1-aaac-8ca2b6560ad0" providerId="ADAL" clId="{7B6DA559-9A89-4628-A992-B4C563703B00}" dt="2024-10-03T22:51:06.882" v="284" actId="47"/>
        <pc:sldMkLst>
          <pc:docMk/>
          <pc:sldMk cId="1215503050" sldId="1235"/>
        </pc:sldMkLst>
        <pc:spChg chg="mod">
          <ac:chgData name="Alfred Asterjadhi" userId="39de57b9-85c0-4fd1-aaac-8ca2b6560ad0" providerId="ADAL" clId="{7B6DA559-9A89-4628-A992-B4C563703B00}" dt="2024-09-30T14:46:42.684" v="125" actId="313"/>
          <ac:spMkLst>
            <pc:docMk/>
            <pc:sldMk cId="1215503050" sldId="1235"/>
            <ac:spMk id="3" creationId="{D20906E0-F900-4991-83B1-675F5B67FA2D}"/>
          </ac:spMkLst>
        </pc:spChg>
      </pc:sldChg>
      <pc:sldChg chg="modSp del mod">
        <pc:chgData name="Alfred Asterjadhi" userId="39de57b9-85c0-4fd1-aaac-8ca2b6560ad0" providerId="ADAL" clId="{7B6DA559-9A89-4628-A992-B4C563703B00}" dt="2024-10-03T22:51:08.598" v="285" actId="47"/>
        <pc:sldMkLst>
          <pc:docMk/>
          <pc:sldMk cId="2246993140" sldId="1236"/>
        </pc:sldMkLst>
        <pc:spChg chg="mod">
          <ac:chgData name="Alfred Asterjadhi" userId="39de57b9-85c0-4fd1-aaac-8ca2b6560ad0" providerId="ADAL" clId="{7B6DA559-9A89-4628-A992-B4C563703B00}" dt="2024-09-30T14:46:43.088" v="126" actId="313"/>
          <ac:spMkLst>
            <pc:docMk/>
            <pc:sldMk cId="2246993140" sldId="1236"/>
            <ac:spMk id="3" creationId="{D20906E0-F900-4991-83B1-675F5B67FA2D}"/>
          </ac:spMkLst>
        </pc:spChg>
      </pc:sldChg>
      <pc:sldChg chg="modSp del mod">
        <pc:chgData name="Alfred Asterjadhi" userId="39de57b9-85c0-4fd1-aaac-8ca2b6560ad0" providerId="ADAL" clId="{7B6DA559-9A89-4628-A992-B4C563703B00}" dt="2024-10-03T22:51:12.560" v="287" actId="47"/>
        <pc:sldMkLst>
          <pc:docMk/>
          <pc:sldMk cId="3473501647" sldId="1238"/>
        </pc:sldMkLst>
        <pc:spChg chg="mod">
          <ac:chgData name="Alfred Asterjadhi" userId="39de57b9-85c0-4fd1-aaac-8ca2b6560ad0" providerId="ADAL" clId="{7B6DA559-9A89-4628-A992-B4C563703B00}" dt="2024-09-30T14:46:43.818" v="128" actId="313"/>
          <ac:spMkLst>
            <pc:docMk/>
            <pc:sldMk cId="3473501647" sldId="1238"/>
            <ac:spMk id="3" creationId="{D20906E0-F900-4991-83B1-675F5B67FA2D}"/>
          </ac:spMkLst>
        </pc:spChg>
      </pc:sldChg>
      <pc:sldChg chg="modSp del mod">
        <pc:chgData name="Alfred Asterjadhi" userId="39de57b9-85c0-4fd1-aaac-8ca2b6560ad0" providerId="ADAL" clId="{7B6DA559-9A89-4628-A992-B4C563703B00}" dt="2024-10-03T22:51:16.026" v="288" actId="47"/>
        <pc:sldMkLst>
          <pc:docMk/>
          <pc:sldMk cId="914494314" sldId="1239"/>
        </pc:sldMkLst>
        <pc:spChg chg="mod">
          <ac:chgData name="Alfred Asterjadhi" userId="39de57b9-85c0-4fd1-aaac-8ca2b6560ad0" providerId="ADAL" clId="{7B6DA559-9A89-4628-A992-B4C563703B00}" dt="2024-09-30T14:46:44.200" v="129" actId="313"/>
          <ac:spMkLst>
            <pc:docMk/>
            <pc:sldMk cId="914494314" sldId="1239"/>
            <ac:spMk id="3" creationId="{D20906E0-F900-4991-83B1-675F5B67FA2D}"/>
          </ac:spMkLst>
        </pc:spChg>
      </pc:sldChg>
      <pc:sldChg chg="modSp del mod">
        <pc:chgData name="Alfred Asterjadhi" userId="39de57b9-85c0-4fd1-aaac-8ca2b6560ad0" providerId="ADAL" clId="{7B6DA559-9A89-4628-A992-B4C563703B00}" dt="2024-10-03T22:51:17.887" v="289" actId="47"/>
        <pc:sldMkLst>
          <pc:docMk/>
          <pc:sldMk cId="753087821" sldId="1240"/>
        </pc:sldMkLst>
        <pc:spChg chg="mod">
          <ac:chgData name="Alfred Asterjadhi" userId="39de57b9-85c0-4fd1-aaac-8ca2b6560ad0" providerId="ADAL" clId="{7B6DA559-9A89-4628-A992-B4C563703B00}" dt="2024-09-30T14:46:44.579" v="130" actId="313"/>
          <ac:spMkLst>
            <pc:docMk/>
            <pc:sldMk cId="753087821" sldId="1240"/>
            <ac:spMk id="3" creationId="{D20906E0-F900-4991-83B1-675F5B67FA2D}"/>
          </ac:spMkLst>
        </pc:spChg>
      </pc:sldChg>
      <pc:sldChg chg="modSp del mod">
        <pc:chgData name="Alfred Asterjadhi" userId="39de57b9-85c0-4fd1-aaac-8ca2b6560ad0" providerId="ADAL" clId="{7B6DA559-9A89-4628-A992-B4C563703B00}" dt="2024-10-03T22:51:19.976" v="290" actId="47"/>
        <pc:sldMkLst>
          <pc:docMk/>
          <pc:sldMk cId="3214682811" sldId="1241"/>
        </pc:sldMkLst>
        <pc:spChg chg="mod">
          <ac:chgData name="Alfred Asterjadhi" userId="39de57b9-85c0-4fd1-aaac-8ca2b6560ad0" providerId="ADAL" clId="{7B6DA559-9A89-4628-A992-B4C563703B00}" dt="2024-09-30T14:46:44.945" v="131" actId="313"/>
          <ac:spMkLst>
            <pc:docMk/>
            <pc:sldMk cId="3214682811" sldId="1241"/>
            <ac:spMk id="3" creationId="{D20906E0-F900-4991-83B1-675F5B67FA2D}"/>
          </ac:spMkLst>
        </pc:spChg>
      </pc:sldChg>
      <pc:sldChg chg="modSp del mod">
        <pc:chgData name="Alfred Asterjadhi" userId="39de57b9-85c0-4fd1-aaac-8ca2b6560ad0" providerId="ADAL" clId="{7B6DA559-9A89-4628-A992-B4C563703B00}" dt="2024-10-03T22:51:11.037" v="286" actId="47"/>
        <pc:sldMkLst>
          <pc:docMk/>
          <pc:sldMk cId="738761298" sldId="1242"/>
        </pc:sldMkLst>
        <pc:spChg chg="mod">
          <ac:chgData name="Alfred Asterjadhi" userId="39de57b9-85c0-4fd1-aaac-8ca2b6560ad0" providerId="ADAL" clId="{7B6DA559-9A89-4628-A992-B4C563703B00}" dt="2024-09-30T14:46:43.485" v="127" actId="313"/>
          <ac:spMkLst>
            <pc:docMk/>
            <pc:sldMk cId="738761298" sldId="1242"/>
            <ac:spMk id="3" creationId="{D20906E0-F900-4991-83B1-675F5B67FA2D}"/>
          </ac:spMkLst>
        </pc:spChg>
      </pc:sldChg>
      <pc:sldChg chg="modSp del mod">
        <pc:chgData name="Alfred Asterjadhi" userId="39de57b9-85c0-4fd1-aaac-8ca2b6560ad0" providerId="ADAL" clId="{7B6DA559-9A89-4628-A992-B4C563703B00}" dt="2024-10-03T22:51:23.296" v="292" actId="47"/>
        <pc:sldMkLst>
          <pc:docMk/>
          <pc:sldMk cId="3104439581" sldId="1243"/>
        </pc:sldMkLst>
        <pc:spChg chg="mod">
          <ac:chgData name="Alfred Asterjadhi" userId="39de57b9-85c0-4fd1-aaac-8ca2b6560ad0" providerId="ADAL" clId="{7B6DA559-9A89-4628-A992-B4C563703B00}" dt="2024-09-30T14:46:45.591" v="133" actId="313"/>
          <ac:spMkLst>
            <pc:docMk/>
            <pc:sldMk cId="3104439581" sldId="1243"/>
            <ac:spMk id="3" creationId="{D20906E0-F900-4991-83B1-675F5B67FA2D}"/>
          </ac:spMkLst>
        </pc:spChg>
      </pc:sldChg>
      <pc:sldChg chg="modSp del mod">
        <pc:chgData name="Alfred Asterjadhi" userId="39de57b9-85c0-4fd1-aaac-8ca2b6560ad0" providerId="ADAL" clId="{7B6DA559-9A89-4628-A992-B4C563703B00}" dt="2024-10-03T22:51:21.292" v="291" actId="47"/>
        <pc:sldMkLst>
          <pc:docMk/>
          <pc:sldMk cId="2237694865" sldId="1244"/>
        </pc:sldMkLst>
        <pc:spChg chg="mod">
          <ac:chgData name="Alfred Asterjadhi" userId="39de57b9-85c0-4fd1-aaac-8ca2b6560ad0" providerId="ADAL" clId="{7B6DA559-9A89-4628-A992-B4C563703B00}" dt="2024-09-30T14:46:45.260" v="132" actId="313"/>
          <ac:spMkLst>
            <pc:docMk/>
            <pc:sldMk cId="2237694865" sldId="1244"/>
            <ac:spMk id="3" creationId="{D20906E0-F900-4991-83B1-675F5B67FA2D}"/>
          </ac:spMkLst>
        </pc:spChg>
      </pc:sldChg>
      <pc:sldChg chg="modSp del mod">
        <pc:chgData name="Alfred Asterjadhi" userId="39de57b9-85c0-4fd1-aaac-8ca2b6560ad0" providerId="ADAL" clId="{7B6DA559-9A89-4628-A992-B4C563703B00}" dt="2024-10-03T23:00:33.420" v="557" actId="47"/>
        <pc:sldMkLst>
          <pc:docMk/>
          <pc:sldMk cId="920259370" sldId="1245"/>
        </pc:sldMkLst>
        <pc:spChg chg="mod">
          <ac:chgData name="Alfred Asterjadhi" userId="39de57b9-85c0-4fd1-aaac-8ca2b6560ad0" providerId="ADAL" clId="{7B6DA559-9A89-4628-A992-B4C563703B00}" dt="2024-09-30T14:46:49.842" v="145" actId="313"/>
          <ac:spMkLst>
            <pc:docMk/>
            <pc:sldMk cId="920259370" sldId="1245"/>
            <ac:spMk id="6" creationId="{974B2026-97FB-40D2-8F22-7E6D319B4EA2}"/>
          </ac:spMkLst>
        </pc:spChg>
      </pc:sldChg>
      <pc:sldChg chg="modSp del mod">
        <pc:chgData name="Alfred Asterjadhi" userId="39de57b9-85c0-4fd1-aaac-8ca2b6560ad0" providerId="ADAL" clId="{7B6DA559-9A89-4628-A992-B4C563703B00}" dt="2024-10-03T23:00:32.434" v="556" actId="47"/>
        <pc:sldMkLst>
          <pc:docMk/>
          <pc:sldMk cId="1885086192" sldId="1246"/>
        </pc:sldMkLst>
        <pc:spChg chg="mod">
          <ac:chgData name="Alfred Asterjadhi" userId="39de57b9-85c0-4fd1-aaac-8ca2b6560ad0" providerId="ADAL" clId="{7B6DA559-9A89-4628-A992-B4C563703B00}" dt="2024-09-30T14:46:49.458" v="144" actId="313"/>
          <ac:spMkLst>
            <pc:docMk/>
            <pc:sldMk cId="1885086192" sldId="1246"/>
            <ac:spMk id="6" creationId="{974B2026-97FB-40D2-8F22-7E6D319B4EA2}"/>
          </ac:spMkLst>
        </pc:spChg>
      </pc:sldChg>
      <pc:sldChg chg="modSp del mod">
        <pc:chgData name="Alfred Asterjadhi" userId="39de57b9-85c0-4fd1-aaac-8ca2b6560ad0" providerId="ADAL" clId="{7B6DA559-9A89-4628-A992-B4C563703B00}" dt="2024-10-03T23:01:34.025" v="576" actId="47"/>
        <pc:sldMkLst>
          <pc:docMk/>
          <pc:sldMk cId="3400462390" sldId="1247"/>
        </pc:sldMkLst>
        <pc:spChg chg="mod">
          <ac:chgData name="Alfred Asterjadhi" userId="39de57b9-85c0-4fd1-aaac-8ca2b6560ad0" providerId="ADAL" clId="{7B6DA559-9A89-4628-A992-B4C563703B00}" dt="2024-09-30T14:46:56.151" v="163" actId="313"/>
          <ac:spMkLst>
            <pc:docMk/>
            <pc:sldMk cId="3400462390" sldId="1247"/>
            <ac:spMk id="6" creationId="{EC77C5EB-E20F-F01E-703C-08282E47E7DA}"/>
          </ac:spMkLst>
        </pc:spChg>
      </pc:sldChg>
      <pc:sldChg chg="modSp del mod">
        <pc:chgData name="Alfred Asterjadhi" userId="39de57b9-85c0-4fd1-aaac-8ca2b6560ad0" providerId="ADAL" clId="{7B6DA559-9A89-4628-A992-B4C563703B00}" dt="2024-10-03T22:51:25.649" v="293" actId="47"/>
        <pc:sldMkLst>
          <pc:docMk/>
          <pc:sldMk cId="2805336240" sldId="1248"/>
        </pc:sldMkLst>
        <pc:spChg chg="mod">
          <ac:chgData name="Alfred Asterjadhi" userId="39de57b9-85c0-4fd1-aaac-8ca2b6560ad0" providerId="ADAL" clId="{7B6DA559-9A89-4628-A992-B4C563703B00}" dt="2024-09-30T14:46:45.915" v="134" actId="313"/>
          <ac:spMkLst>
            <pc:docMk/>
            <pc:sldMk cId="2805336240" sldId="1248"/>
            <ac:spMk id="3" creationId="{D20906E0-F900-4991-83B1-675F5B67FA2D}"/>
          </ac:spMkLst>
        </pc:spChg>
      </pc:sldChg>
      <pc:sldChg chg="modSp del mod">
        <pc:chgData name="Alfred Asterjadhi" userId="39de57b9-85c0-4fd1-aaac-8ca2b6560ad0" providerId="ADAL" clId="{7B6DA559-9A89-4628-A992-B4C563703B00}" dt="2024-10-03T22:51:28.135" v="294" actId="47"/>
        <pc:sldMkLst>
          <pc:docMk/>
          <pc:sldMk cId="943281107" sldId="1249"/>
        </pc:sldMkLst>
        <pc:spChg chg="mod">
          <ac:chgData name="Alfred Asterjadhi" userId="39de57b9-85c0-4fd1-aaac-8ca2b6560ad0" providerId="ADAL" clId="{7B6DA559-9A89-4628-A992-B4C563703B00}" dt="2024-09-30T14:46:46.225" v="135" actId="313"/>
          <ac:spMkLst>
            <pc:docMk/>
            <pc:sldMk cId="943281107" sldId="1249"/>
            <ac:spMk id="3" creationId="{D20906E0-F900-4991-83B1-675F5B67FA2D}"/>
          </ac:spMkLst>
        </pc:spChg>
      </pc:sldChg>
      <pc:sldChg chg="modSp del mod">
        <pc:chgData name="Alfred Asterjadhi" userId="39de57b9-85c0-4fd1-aaac-8ca2b6560ad0" providerId="ADAL" clId="{7B6DA559-9A89-4628-A992-B4C563703B00}" dt="2024-10-03T23:00:54.603" v="565" actId="47"/>
        <pc:sldMkLst>
          <pc:docMk/>
          <pc:sldMk cId="2720276386" sldId="1250"/>
        </pc:sldMkLst>
        <pc:spChg chg="mod">
          <ac:chgData name="Alfred Asterjadhi" userId="39de57b9-85c0-4fd1-aaac-8ca2b6560ad0" providerId="ADAL" clId="{7B6DA559-9A89-4628-A992-B4C563703B00}" dt="2024-09-30T14:46:52.754" v="153" actId="313"/>
          <ac:spMkLst>
            <pc:docMk/>
            <pc:sldMk cId="2720276386" sldId="1250"/>
            <ac:spMk id="6" creationId="{4EB342EC-1064-B54C-3913-1CB14EF0C552}"/>
          </ac:spMkLst>
        </pc:spChg>
      </pc:sldChg>
      <pc:sldChg chg="modSp del mod">
        <pc:chgData name="Alfred Asterjadhi" userId="39de57b9-85c0-4fd1-aaac-8ca2b6560ad0" providerId="ADAL" clId="{7B6DA559-9A89-4628-A992-B4C563703B00}" dt="2024-10-03T23:01:04.538" v="570" actId="47"/>
        <pc:sldMkLst>
          <pc:docMk/>
          <pc:sldMk cId="2325061337" sldId="1251"/>
        </pc:sldMkLst>
        <pc:spChg chg="mod">
          <ac:chgData name="Alfred Asterjadhi" userId="39de57b9-85c0-4fd1-aaac-8ca2b6560ad0" providerId="ADAL" clId="{7B6DA559-9A89-4628-A992-B4C563703B00}" dt="2024-09-30T14:46:54.212" v="157" actId="313"/>
          <ac:spMkLst>
            <pc:docMk/>
            <pc:sldMk cId="2325061337" sldId="1251"/>
            <ac:spMk id="6" creationId="{31349EBD-08BE-BFDA-D651-D7598924F7B8}"/>
          </ac:spMkLst>
        </pc:spChg>
      </pc:sldChg>
      <pc:sldChg chg="modSp del mod">
        <pc:chgData name="Alfred Asterjadhi" userId="39de57b9-85c0-4fd1-aaac-8ca2b6560ad0" providerId="ADAL" clId="{7B6DA559-9A89-4628-A992-B4C563703B00}" dt="2024-10-03T23:01:06.543" v="571" actId="47"/>
        <pc:sldMkLst>
          <pc:docMk/>
          <pc:sldMk cId="1728185655" sldId="1252"/>
        </pc:sldMkLst>
        <pc:spChg chg="mod">
          <ac:chgData name="Alfred Asterjadhi" userId="39de57b9-85c0-4fd1-aaac-8ca2b6560ad0" providerId="ADAL" clId="{7B6DA559-9A89-4628-A992-B4C563703B00}" dt="2024-09-30T14:46:54.590" v="158" actId="313"/>
          <ac:spMkLst>
            <pc:docMk/>
            <pc:sldMk cId="1728185655" sldId="1252"/>
            <ac:spMk id="6" creationId="{31349EBD-08BE-BFDA-D651-D7598924F7B8}"/>
          </ac:spMkLst>
        </pc:spChg>
      </pc:sldChg>
      <pc:sldChg chg="modSp del mod">
        <pc:chgData name="Alfred Asterjadhi" userId="39de57b9-85c0-4fd1-aaac-8ca2b6560ad0" providerId="ADAL" clId="{7B6DA559-9A89-4628-A992-B4C563703B00}" dt="2024-10-03T23:01:32.406" v="575" actId="47"/>
        <pc:sldMkLst>
          <pc:docMk/>
          <pc:sldMk cId="1346084554" sldId="1253"/>
        </pc:sldMkLst>
        <pc:spChg chg="mod">
          <ac:chgData name="Alfred Asterjadhi" userId="39de57b9-85c0-4fd1-aaac-8ca2b6560ad0" providerId="ADAL" clId="{7B6DA559-9A89-4628-A992-B4C563703B00}" dt="2024-09-30T14:46:55.822" v="162" actId="313"/>
          <ac:spMkLst>
            <pc:docMk/>
            <pc:sldMk cId="1346084554" sldId="1253"/>
            <ac:spMk id="6" creationId="{EC77C5EB-E20F-F01E-703C-08282E47E7DA}"/>
          </ac:spMkLst>
        </pc:spChg>
      </pc:sldChg>
      <pc:sldChg chg="modSp del mod">
        <pc:chgData name="Alfred Asterjadhi" userId="39de57b9-85c0-4fd1-aaac-8ca2b6560ad0" providerId="ADAL" clId="{7B6DA559-9A89-4628-A992-B4C563703B00}" dt="2024-10-03T23:03:28.076" v="637" actId="47"/>
        <pc:sldMkLst>
          <pc:docMk/>
          <pc:sldMk cId="2820190702" sldId="1254"/>
        </pc:sldMkLst>
        <pc:spChg chg="mod">
          <ac:chgData name="Alfred Asterjadhi" userId="39de57b9-85c0-4fd1-aaac-8ca2b6560ad0" providerId="ADAL" clId="{7B6DA559-9A89-4628-A992-B4C563703B00}" dt="2024-09-30T14:46:56.943" v="166" actId="313"/>
          <ac:spMkLst>
            <pc:docMk/>
            <pc:sldMk cId="2820190702" sldId="1254"/>
            <ac:spMk id="6" creationId="{F635F079-7FE6-CA9A-2008-E6FCFA8B936A}"/>
          </ac:spMkLst>
        </pc:spChg>
      </pc:sldChg>
      <pc:sldChg chg="modSp del mod">
        <pc:chgData name="Alfred Asterjadhi" userId="39de57b9-85c0-4fd1-aaac-8ca2b6560ad0" providerId="ADAL" clId="{7B6DA559-9A89-4628-A992-B4C563703B00}" dt="2024-10-03T23:03:41.314" v="644" actId="47"/>
        <pc:sldMkLst>
          <pc:docMk/>
          <pc:sldMk cId="1547302789" sldId="1255"/>
        </pc:sldMkLst>
        <pc:spChg chg="mod">
          <ac:chgData name="Alfred Asterjadhi" userId="39de57b9-85c0-4fd1-aaac-8ca2b6560ad0" providerId="ADAL" clId="{7B6DA559-9A89-4628-A992-B4C563703B00}" dt="2024-09-30T14:46:57.639" v="170" actId="313"/>
          <ac:spMkLst>
            <pc:docMk/>
            <pc:sldMk cId="1547302789" sldId="1255"/>
            <ac:spMk id="6" creationId="{F635F079-7FE6-CA9A-2008-E6FCFA8B936A}"/>
          </ac:spMkLst>
        </pc:spChg>
      </pc:sldChg>
      <pc:sldChg chg="addSp delSp modSp mod chgLayout">
        <pc:chgData name="Alfred Asterjadhi" userId="39de57b9-85c0-4fd1-aaac-8ca2b6560ad0" providerId="ADAL" clId="{7B6DA559-9A89-4628-A992-B4C563703B00}" dt="2024-10-03T23:04:25.079" v="663" actId="6264"/>
        <pc:sldMkLst>
          <pc:docMk/>
          <pc:sldMk cId="4212050258" sldId="1256"/>
        </pc:sldMkLst>
        <pc:spChg chg="mod ord">
          <ac:chgData name="Alfred Asterjadhi" userId="39de57b9-85c0-4fd1-aaac-8ca2b6560ad0" providerId="ADAL" clId="{7B6DA559-9A89-4628-A992-B4C563703B00}" dt="2024-10-03T23:04:25.079" v="663" actId="6264"/>
          <ac:spMkLst>
            <pc:docMk/>
            <pc:sldMk cId="4212050258" sldId="1256"/>
            <ac:spMk id="2" creationId="{F8E71A1C-81DF-203F-67AF-C01DC9A16530}"/>
          </ac:spMkLst>
        </pc:spChg>
        <pc:spChg chg="mod ord">
          <ac:chgData name="Alfred Asterjadhi" userId="39de57b9-85c0-4fd1-aaac-8ca2b6560ad0" providerId="ADAL" clId="{7B6DA559-9A89-4628-A992-B4C563703B00}" dt="2024-10-03T23:04:25.079" v="663" actId="6264"/>
          <ac:spMkLst>
            <pc:docMk/>
            <pc:sldMk cId="4212050258" sldId="1256"/>
            <ac:spMk id="3" creationId="{40697212-82EA-064E-CD79-BC33C537E773}"/>
          </ac:spMkLst>
        </pc:spChg>
        <pc:spChg chg="mod ord">
          <ac:chgData name="Alfred Asterjadhi" userId="39de57b9-85c0-4fd1-aaac-8ca2b6560ad0" providerId="ADAL" clId="{7B6DA559-9A89-4628-A992-B4C563703B00}" dt="2024-10-03T23:04:25.079" v="663" actId="6264"/>
          <ac:spMkLst>
            <pc:docMk/>
            <pc:sldMk cId="4212050258" sldId="1256"/>
            <ac:spMk id="4" creationId="{DD8FF0D1-5170-F460-0D0C-0D0218E56DD9}"/>
          </ac:spMkLst>
        </pc:spChg>
        <pc:spChg chg="mod ord">
          <ac:chgData name="Alfred Asterjadhi" userId="39de57b9-85c0-4fd1-aaac-8ca2b6560ad0" providerId="ADAL" clId="{7B6DA559-9A89-4628-A992-B4C563703B00}" dt="2024-10-03T23:04:25.079" v="663" actId="6264"/>
          <ac:spMkLst>
            <pc:docMk/>
            <pc:sldMk cId="4212050258" sldId="1256"/>
            <ac:spMk id="5" creationId="{49F7A257-BA14-6A71-A708-FC314AC13338}"/>
          </ac:spMkLst>
        </pc:spChg>
        <pc:spChg chg="mod ord">
          <ac:chgData name="Alfred Asterjadhi" userId="39de57b9-85c0-4fd1-aaac-8ca2b6560ad0" providerId="ADAL" clId="{7B6DA559-9A89-4628-A992-B4C563703B00}" dt="2024-10-03T23:04:25.079" v="663" actId="6264"/>
          <ac:spMkLst>
            <pc:docMk/>
            <pc:sldMk cId="4212050258" sldId="1256"/>
            <ac:spMk id="6" creationId="{4EB342EC-1064-B54C-3913-1CB14EF0C552}"/>
          </ac:spMkLst>
        </pc:spChg>
        <pc:spChg chg="add del mod">
          <ac:chgData name="Alfred Asterjadhi" userId="39de57b9-85c0-4fd1-aaac-8ca2b6560ad0" providerId="ADAL" clId="{7B6DA559-9A89-4628-A992-B4C563703B00}" dt="2024-10-03T23:04:25.079" v="663" actId="6264"/>
          <ac:spMkLst>
            <pc:docMk/>
            <pc:sldMk cId="4212050258" sldId="1256"/>
            <ac:spMk id="7" creationId="{6E42A3AD-AEDB-B5DE-937B-025E3E13F3C7}"/>
          </ac:spMkLst>
        </pc:spChg>
        <pc:spChg chg="add del mod">
          <ac:chgData name="Alfred Asterjadhi" userId="39de57b9-85c0-4fd1-aaac-8ca2b6560ad0" providerId="ADAL" clId="{7B6DA559-9A89-4628-A992-B4C563703B00}" dt="2024-10-03T23:04:25.079" v="663" actId="6264"/>
          <ac:spMkLst>
            <pc:docMk/>
            <pc:sldMk cId="4212050258" sldId="1256"/>
            <ac:spMk id="8" creationId="{46D4E57B-B3A5-2B34-AE3F-BADAE91172BA}"/>
          </ac:spMkLst>
        </pc:spChg>
        <pc:spChg chg="add del mod">
          <ac:chgData name="Alfred Asterjadhi" userId="39de57b9-85c0-4fd1-aaac-8ca2b6560ad0" providerId="ADAL" clId="{7B6DA559-9A89-4628-A992-B4C563703B00}" dt="2024-10-03T23:04:25.079" v="663" actId="6264"/>
          <ac:spMkLst>
            <pc:docMk/>
            <pc:sldMk cId="4212050258" sldId="1256"/>
            <ac:spMk id="9" creationId="{64FA76C3-074A-9B8E-D980-E8B4B25F218F}"/>
          </ac:spMkLst>
        </pc:spChg>
        <pc:spChg chg="add del mod">
          <ac:chgData name="Alfred Asterjadhi" userId="39de57b9-85c0-4fd1-aaac-8ca2b6560ad0" providerId="ADAL" clId="{7B6DA559-9A89-4628-A992-B4C563703B00}" dt="2024-10-03T23:04:25.079" v="663" actId="6264"/>
          <ac:spMkLst>
            <pc:docMk/>
            <pc:sldMk cId="4212050258" sldId="1256"/>
            <ac:spMk id="10" creationId="{DAC2EF73-6DBA-EF8B-5DFC-DE34676580AB}"/>
          </ac:spMkLst>
        </pc:spChg>
        <pc:spChg chg="add del mod">
          <ac:chgData name="Alfred Asterjadhi" userId="39de57b9-85c0-4fd1-aaac-8ca2b6560ad0" providerId="ADAL" clId="{7B6DA559-9A89-4628-A992-B4C563703B00}" dt="2024-10-03T23:04:25.079" v="663" actId="6264"/>
          <ac:spMkLst>
            <pc:docMk/>
            <pc:sldMk cId="4212050258" sldId="1256"/>
            <ac:spMk id="11" creationId="{FBD67CD3-EDC2-E3D5-1275-52E2B32AA6CA}"/>
          </ac:spMkLst>
        </pc:spChg>
      </pc:sldChg>
      <pc:sldChg chg="modSp del mod">
        <pc:chgData name="Alfred Asterjadhi" userId="39de57b9-85c0-4fd1-aaac-8ca2b6560ad0" providerId="ADAL" clId="{7B6DA559-9A89-4628-A992-B4C563703B00}" dt="2024-10-03T23:00:45.537" v="563" actId="47"/>
        <pc:sldMkLst>
          <pc:docMk/>
          <pc:sldMk cId="2654279354" sldId="1257"/>
        </pc:sldMkLst>
        <pc:spChg chg="mod">
          <ac:chgData name="Alfred Asterjadhi" userId="39de57b9-85c0-4fd1-aaac-8ca2b6560ad0" providerId="ADAL" clId="{7B6DA559-9A89-4628-A992-B4C563703B00}" dt="2024-09-30T14:46:52.038" v="151" actId="313"/>
          <ac:spMkLst>
            <pc:docMk/>
            <pc:sldMk cId="2654279354" sldId="1257"/>
            <ac:spMk id="6" creationId="{4EB342EC-1064-B54C-3913-1CB14EF0C552}"/>
          </ac:spMkLst>
        </pc:spChg>
      </pc:sldChg>
      <pc:sldChg chg="modSp del mod">
        <pc:chgData name="Alfred Asterjadhi" userId="39de57b9-85c0-4fd1-aaac-8ca2b6560ad0" providerId="ADAL" clId="{7B6DA559-9A89-4628-A992-B4C563703B00}" dt="2024-10-03T23:03:29.522" v="638" actId="47"/>
        <pc:sldMkLst>
          <pc:docMk/>
          <pc:sldMk cId="1964973028" sldId="1258"/>
        </pc:sldMkLst>
        <pc:spChg chg="mod">
          <ac:chgData name="Alfred Asterjadhi" userId="39de57b9-85c0-4fd1-aaac-8ca2b6560ad0" providerId="ADAL" clId="{7B6DA559-9A89-4628-A992-B4C563703B00}" dt="2024-09-30T14:46:57.107" v="167" actId="313"/>
          <ac:spMkLst>
            <pc:docMk/>
            <pc:sldMk cId="1964973028" sldId="1258"/>
            <ac:spMk id="6" creationId="{F635F079-7FE6-CA9A-2008-E6FCFA8B936A}"/>
          </ac:spMkLst>
        </pc:spChg>
      </pc:sldChg>
      <pc:sldChg chg="modSp del mod">
        <pc:chgData name="Alfred Asterjadhi" userId="39de57b9-85c0-4fd1-aaac-8ca2b6560ad0" providerId="ADAL" clId="{7B6DA559-9A89-4628-A992-B4C563703B00}" dt="2024-10-03T23:00:56.833" v="566" actId="47"/>
        <pc:sldMkLst>
          <pc:docMk/>
          <pc:sldMk cId="2287328178" sldId="1260"/>
        </pc:sldMkLst>
        <pc:spChg chg="mod">
          <ac:chgData name="Alfred Asterjadhi" userId="39de57b9-85c0-4fd1-aaac-8ca2b6560ad0" providerId="ADAL" clId="{7B6DA559-9A89-4628-A992-B4C563703B00}" dt="2024-09-30T14:46:53.136" v="154" actId="313"/>
          <ac:spMkLst>
            <pc:docMk/>
            <pc:sldMk cId="2287328178" sldId="1260"/>
            <ac:spMk id="6" creationId="{4EB342EC-1064-B54C-3913-1CB14EF0C552}"/>
          </ac:spMkLst>
        </pc:spChg>
      </pc:sldChg>
      <pc:sldChg chg="modSp del mod">
        <pc:chgData name="Alfred Asterjadhi" userId="39de57b9-85c0-4fd1-aaac-8ca2b6560ad0" providerId="ADAL" clId="{7B6DA559-9A89-4628-A992-B4C563703B00}" dt="2024-10-03T23:03:42.488" v="645" actId="47"/>
        <pc:sldMkLst>
          <pc:docMk/>
          <pc:sldMk cId="2448230270" sldId="1261"/>
        </pc:sldMkLst>
        <pc:spChg chg="mod">
          <ac:chgData name="Alfred Asterjadhi" userId="39de57b9-85c0-4fd1-aaac-8ca2b6560ad0" providerId="ADAL" clId="{7B6DA559-9A89-4628-A992-B4C563703B00}" dt="2024-09-30T14:46:57.813" v="171" actId="313"/>
          <ac:spMkLst>
            <pc:docMk/>
            <pc:sldMk cId="2448230270" sldId="1261"/>
            <ac:spMk id="6" creationId="{F635F079-7FE6-CA9A-2008-E6FCFA8B936A}"/>
          </ac:spMkLst>
        </pc:spChg>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pChg chg="mod">
          <ac:chgData name="Alfred Asterjadhi" userId="39de57b9-85c0-4fd1-aaac-8ca2b6560ad0" providerId="ADAL" clId="{7B6DA559-9A89-4628-A992-B4C563703B00}" dt="2024-09-30T14:46:57.988" v="172" actId="313"/>
          <ac:spMkLst>
            <pc:docMk/>
            <pc:sldMk cId="3657173588" sldId="1265"/>
            <ac:spMk id="6" creationId="{F635F079-7FE6-CA9A-2008-E6FCFA8B936A}"/>
          </ac:spMkLst>
        </pc:spChg>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pChg chg="mod ord">
          <ac:chgData name="Alfred Asterjadhi" userId="39de57b9-85c0-4fd1-aaac-8ca2b6560ad0" providerId="ADAL" clId="{7B6DA559-9A89-4628-A992-B4C563703B00}" dt="2024-10-03T23:04:43.837" v="675" actId="20577"/>
          <ac:spMkLst>
            <pc:docMk/>
            <pc:sldMk cId="1861109961" sldId="1269"/>
            <ac:spMk id="2" creationId="{9EF97F5A-CE7F-7BBA-0DB4-CF87B031E7D4}"/>
          </ac:spMkLst>
        </pc:spChg>
        <pc:spChg chg="add del mod">
          <ac:chgData name="Alfred Asterjadhi" userId="39de57b9-85c0-4fd1-aaac-8ca2b6560ad0" providerId="ADAL" clId="{7B6DA559-9A89-4628-A992-B4C563703B00}" dt="2024-10-03T23:04:38.758" v="668" actId="6264"/>
          <ac:spMkLst>
            <pc:docMk/>
            <pc:sldMk cId="1861109961" sldId="1269"/>
            <ac:spMk id="3" creationId="{9A2C6C50-BE30-2031-A3A0-AFEDBAF5EC5D}"/>
          </ac:spMkLst>
        </pc:spChg>
        <pc:spChg chg="mod ord">
          <ac:chgData name="Alfred Asterjadhi" userId="39de57b9-85c0-4fd1-aaac-8ca2b6560ad0" providerId="ADAL" clId="{7B6DA559-9A89-4628-A992-B4C563703B00}" dt="2024-10-03T23:04:38.758" v="668" actId="6264"/>
          <ac:spMkLst>
            <pc:docMk/>
            <pc:sldMk cId="1861109961" sldId="1269"/>
            <ac:spMk id="4" creationId="{8B684BB7-2D5A-055E-0295-767A7870AB10}"/>
          </ac:spMkLst>
        </pc:spChg>
        <pc:spChg chg="mod ord">
          <ac:chgData name="Alfred Asterjadhi" userId="39de57b9-85c0-4fd1-aaac-8ca2b6560ad0" providerId="ADAL" clId="{7B6DA559-9A89-4628-A992-B4C563703B00}" dt="2024-10-03T23:04:38.758" v="668" actId="6264"/>
          <ac:spMkLst>
            <pc:docMk/>
            <pc:sldMk cId="1861109961" sldId="1269"/>
            <ac:spMk id="5" creationId="{D3F03832-0357-D3F4-5D78-9AEED64EAC6F}"/>
          </ac:spMkLst>
        </pc:spChg>
        <pc:spChg chg="mod ord">
          <ac:chgData name="Alfred Asterjadhi" userId="39de57b9-85c0-4fd1-aaac-8ca2b6560ad0" providerId="ADAL" clId="{7B6DA559-9A89-4628-A992-B4C563703B00}" dt="2024-10-03T23:04:38.758" v="668" actId="6264"/>
          <ac:spMkLst>
            <pc:docMk/>
            <pc:sldMk cId="1861109961" sldId="1269"/>
            <ac:spMk id="6" creationId="{EC77C5EB-E20F-F01E-703C-08282E47E7DA}"/>
          </ac:spMkLst>
        </pc:spChg>
        <pc:spChg chg="add del mod">
          <ac:chgData name="Alfred Asterjadhi" userId="39de57b9-85c0-4fd1-aaac-8ca2b6560ad0" providerId="ADAL" clId="{7B6DA559-9A89-4628-A992-B4C563703B00}" dt="2024-10-03T23:04:38.758" v="668" actId="6264"/>
          <ac:spMkLst>
            <pc:docMk/>
            <pc:sldMk cId="1861109961" sldId="1269"/>
            <ac:spMk id="7" creationId="{0300DB15-3E64-4839-B2D2-8CB02BBEF527}"/>
          </ac:spMkLst>
        </pc:spChg>
        <pc:spChg chg="add del mod">
          <ac:chgData name="Alfred Asterjadhi" userId="39de57b9-85c0-4fd1-aaac-8ca2b6560ad0" providerId="ADAL" clId="{7B6DA559-9A89-4628-A992-B4C563703B00}" dt="2024-10-03T23:04:38.758" v="668" actId="6264"/>
          <ac:spMkLst>
            <pc:docMk/>
            <pc:sldMk cId="1861109961" sldId="1269"/>
            <ac:spMk id="8" creationId="{978DD554-D2C9-EB55-D850-79BB59BFD45A}"/>
          </ac:spMkLst>
        </pc:spChg>
        <pc:spChg chg="add del mod">
          <ac:chgData name="Alfred Asterjadhi" userId="39de57b9-85c0-4fd1-aaac-8ca2b6560ad0" providerId="ADAL" clId="{7B6DA559-9A89-4628-A992-B4C563703B00}" dt="2024-10-03T23:04:38.758" v="668" actId="6264"/>
          <ac:spMkLst>
            <pc:docMk/>
            <pc:sldMk cId="1861109961" sldId="1269"/>
            <ac:spMk id="9" creationId="{8A714949-594F-3F14-D258-AD42352CEE16}"/>
          </ac:spMkLst>
        </pc:spChg>
        <pc:spChg chg="add mod ord">
          <ac:chgData name="Alfred Asterjadhi" userId="39de57b9-85c0-4fd1-aaac-8ca2b6560ad0" providerId="ADAL" clId="{7B6DA559-9A89-4628-A992-B4C563703B00}" dt="2024-10-03T23:04:38.758" v="668" actId="6264"/>
          <ac:spMkLst>
            <pc:docMk/>
            <pc:sldMk cId="1861109961" sldId="1269"/>
            <ac:spMk id="10" creationId="{9044F31D-F9F8-8470-499D-2EABF1BC9B77}"/>
          </ac:spMkLst>
        </pc:spChg>
        <pc:spChg chg="del mod">
          <ac:chgData name="Alfred Asterjadhi" userId="39de57b9-85c0-4fd1-aaac-8ca2b6560ad0" providerId="ADAL" clId="{7B6DA559-9A89-4628-A992-B4C563703B00}" dt="2024-10-03T23:04:38.758" v="668" actId="6264"/>
          <ac:spMkLst>
            <pc:docMk/>
            <pc:sldMk cId="1861109961" sldId="1269"/>
            <ac:spMk id="11" creationId="{FCB036F9-C53E-4FA7-0AA8-F449B171258B}"/>
          </ac:spMkLst>
        </pc:spChg>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pChg chg="mod">
          <ac:chgData name="Alfred Asterjadhi" userId="39de57b9-85c0-4fd1-aaac-8ca2b6560ad0" providerId="ADAL" clId="{7B6DA559-9A89-4628-A992-B4C563703B00}" dt="2024-10-03T22:53:01.341" v="315" actId="20577"/>
          <ac:spMkLst>
            <pc:docMk/>
            <pc:sldMk cId="3809017515" sldId="1272"/>
            <ac:spMk id="2" creationId="{F2762690-C15C-4839-B40F-0AF3A4D89457}"/>
          </ac:spMkLst>
        </pc:spChg>
      </pc:sldChg>
      <pc:sldChg chg="modSp add mod">
        <pc:chgData name="Alfred Asterjadhi" userId="39de57b9-85c0-4fd1-aaac-8ca2b6560ad0" providerId="ADAL" clId="{7B6DA559-9A89-4628-A992-B4C563703B00}" dt="2024-10-03T22:53:04.284" v="316" actId="20577"/>
        <pc:sldMkLst>
          <pc:docMk/>
          <pc:sldMk cId="1256207422" sldId="1273"/>
        </pc:sldMkLst>
        <pc:spChg chg="mod">
          <ac:chgData name="Alfred Asterjadhi" userId="39de57b9-85c0-4fd1-aaac-8ca2b6560ad0" providerId="ADAL" clId="{7B6DA559-9A89-4628-A992-B4C563703B00}" dt="2024-10-03T22:53:04.284" v="316" actId="20577"/>
          <ac:spMkLst>
            <pc:docMk/>
            <pc:sldMk cId="1256207422" sldId="1273"/>
            <ac:spMk id="2" creationId="{F2762690-C15C-4839-B40F-0AF3A4D89457}"/>
          </ac:spMkLst>
        </pc:spChg>
      </pc:sldChg>
      <pc:sldChg chg="modSp add mod">
        <pc:chgData name="Alfred Asterjadhi" userId="39de57b9-85c0-4fd1-aaac-8ca2b6560ad0" providerId="ADAL" clId="{7B6DA559-9A89-4628-A992-B4C563703B00}" dt="2024-10-03T22:53:16.816" v="321" actId="20577"/>
        <pc:sldMkLst>
          <pc:docMk/>
          <pc:sldMk cId="3576094034" sldId="1274"/>
        </pc:sldMkLst>
        <pc:spChg chg="mod">
          <ac:chgData name="Alfred Asterjadhi" userId="39de57b9-85c0-4fd1-aaac-8ca2b6560ad0" providerId="ADAL" clId="{7B6DA559-9A89-4628-A992-B4C563703B00}" dt="2024-10-03T22:53:16.816" v="321" actId="20577"/>
          <ac:spMkLst>
            <pc:docMk/>
            <pc:sldMk cId="3576094034" sldId="1274"/>
            <ac:spMk id="2" creationId="{F2762690-C15C-4839-B40F-0AF3A4D89457}"/>
          </ac:spMkLst>
        </pc:spChg>
      </pc:sldChg>
      <pc:sldChg chg="modSp add mod">
        <pc:chgData name="Alfred Asterjadhi" userId="39de57b9-85c0-4fd1-aaac-8ca2b6560ad0" providerId="ADAL" clId="{7B6DA559-9A89-4628-A992-B4C563703B00}" dt="2024-10-03T22:53:13.740" v="320" actId="20577"/>
        <pc:sldMkLst>
          <pc:docMk/>
          <pc:sldMk cId="1930027812" sldId="1275"/>
        </pc:sldMkLst>
        <pc:spChg chg="mod">
          <ac:chgData name="Alfred Asterjadhi" userId="39de57b9-85c0-4fd1-aaac-8ca2b6560ad0" providerId="ADAL" clId="{7B6DA559-9A89-4628-A992-B4C563703B00}" dt="2024-10-03T22:53:13.740" v="320" actId="20577"/>
          <ac:spMkLst>
            <pc:docMk/>
            <pc:sldMk cId="1930027812" sldId="1275"/>
            <ac:spMk id="2" creationId="{F2762690-C15C-4839-B40F-0AF3A4D89457}"/>
          </ac:spMkLst>
        </pc:spChg>
      </pc:sldChg>
      <pc:sldChg chg="modSp add mod">
        <pc:chgData name="Alfred Asterjadhi" userId="39de57b9-85c0-4fd1-aaac-8ca2b6560ad0" providerId="ADAL" clId="{7B6DA559-9A89-4628-A992-B4C563703B00}" dt="2024-10-03T22:53:11.186" v="319" actId="20577"/>
        <pc:sldMkLst>
          <pc:docMk/>
          <pc:sldMk cId="2672561226" sldId="1276"/>
        </pc:sldMkLst>
        <pc:spChg chg="mod">
          <ac:chgData name="Alfred Asterjadhi" userId="39de57b9-85c0-4fd1-aaac-8ca2b6560ad0" providerId="ADAL" clId="{7B6DA559-9A89-4628-A992-B4C563703B00}" dt="2024-10-03T22:53:11.186" v="319" actId="20577"/>
          <ac:spMkLst>
            <pc:docMk/>
            <pc:sldMk cId="2672561226" sldId="1276"/>
            <ac:spMk id="2" creationId="{F2762690-C15C-4839-B40F-0AF3A4D89457}"/>
          </ac:spMkLst>
        </pc:spChg>
      </pc:sldChg>
      <pc:sldChg chg="modSp add mod">
        <pc:chgData name="Alfred Asterjadhi" userId="39de57b9-85c0-4fd1-aaac-8ca2b6560ad0" providerId="ADAL" clId="{7B6DA559-9A89-4628-A992-B4C563703B00}" dt="2024-10-03T22:53:08.988" v="318" actId="20577"/>
        <pc:sldMkLst>
          <pc:docMk/>
          <pc:sldMk cId="1246262870" sldId="1277"/>
        </pc:sldMkLst>
        <pc:spChg chg="mod">
          <ac:chgData name="Alfred Asterjadhi" userId="39de57b9-85c0-4fd1-aaac-8ca2b6560ad0" providerId="ADAL" clId="{7B6DA559-9A89-4628-A992-B4C563703B00}" dt="2024-10-03T22:53:08.988" v="318" actId="20577"/>
          <ac:spMkLst>
            <pc:docMk/>
            <pc:sldMk cId="1246262870" sldId="1277"/>
            <ac:spMk id="2" creationId="{F2762690-C15C-4839-B40F-0AF3A4D89457}"/>
          </ac:spMkLst>
        </pc:spChg>
      </pc:sldChg>
      <pc:sldChg chg="modSp add mod">
        <pc:chgData name="Alfred Asterjadhi" userId="39de57b9-85c0-4fd1-aaac-8ca2b6560ad0" providerId="ADAL" clId="{7B6DA559-9A89-4628-A992-B4C563703B00}" dt="2024-10-03T22:53:06.118" v="317" actId="20577"/>
        <pc:sldMkLst>
          <pc:docMk/>
          <pc:sldMk cId="2455484467" sldId="1278"/>
        </pc:sldMkLst>
        <pc:spChg chg="mod">
          <ac:chgData name="Alfred Asterjadhi" userId="39de57b9-85c0-4fd1-aaac-8ca2b6560ad0" providerId="ADAL" clId="{7B6DA559-9A89-4628-A992-B4C563703B00}" dt="2024-10-03T22:53:06.118" v="317" actId="20577"/>
          <ac:spMkLst>
            <pc:docMk/>
            <pc:sldMk cId="2455484467" sldId="1278"/>
            <ac:spMk id="2" creationId="{F2762690-C15C-4839-B40F-0AF3A4D89457}"/>
          </ac:spMkLst>
        </pc:spChg>
      </pc:sldChg>
      <pc:sldChg chg="modSp add mod">
        <pc:chgData name="Alfred Asterjadhi" userId="39de57b9-85c0-4fd1-aaac-8ca2b6560ad0" providerId="ADAL" clId="{7B6DA559-9A89-4628-A992-B4C563703B00}" dt="2024-10-03T22:53:30.170" v="325" actId="20577"/>
        <pc:sldMkLst>
          <pc:docMk/>
          <pc:sldMk cId="3685291219" sldId="1279"/>
        </pc:sldMkLst>
        <pc:spChg chg="mod">
          <ac:chgData name="Alfred Asterjadhi" userId="39de57b9-85c0-4fd1-aaac-8ca2b6560ad0" providerId="ADAL" clId="{7B6DA559-9A89-4628-A992-B4C563703B00}" dt="2024-10-03T22:53:30.170" v="325" actId="20577"/>
          <ac:spMkLst>
            <pc:docMk/>
            <pc:sldMk cId="3685291219" sldId="1279"/>
            <ac:spMk id="2" creationId="{F2762690-C15C-4839-B40F-0AF3A4D89457}"/>
          </ac:spMkLst>
        </pc:spChg>
      </pc:sldChg>
      <pc:sldChg chg="modSp add mod">
        <pc:chgData name="Alfred Asterjadhi" userId="39de57b9-85c0-4fd1-aaac-8ca2b6560ad0" providerId="ADAL" clId="{7B6DA559-9A89-4628-A992-B4C563703B00}" dt="2024-10-03T22:53:34.018" v="327" actId="20577"/>
        <pc:sldMkLst>
          <pc:docMk/>
          <pc:sldMk cId="536130981" sldId="1280"/>
        </pc:sldMkLst>
        <pc:spChg chg="mod">
          <ac:chgData name="Alfred Asterjadhi" userId="39de57b9-85c0-4fd1-aaac-8ca2b6560ad0" providerId="ADAL" clId="{7B6DA559-9A89-4628-A992-B4C563703B00}" dt="2024-10-03T22:53:34.018" v="327" actId="20577"/>
          <ac:spMkLst>
            <pc:docMk/>
            <pc:sldMk cId="536130981" sldId="1280"/>
            <ac:spMk id="2" creationId="{F2762690-C15C-4839-B40F-0AF3A4D89457}"/>
          </ac:spMkLst>
        </pc:spChg>
      </pc:sldChg>
      <pc:sldChg chg="modSp add mod">
        <pc:chgData name="Alfred Asterjadhi" userId="39de57b9-85c0-4fd1-aaac-8ca2b6560ad0" providerId="ADAL" clId="{7B6DA559-9A89-4628-A992-B4C563703B00}" dt="2024-10-03T22:54:46.372" v="365" actId="20577"/>
        <pc:sldMkLst>
          <pc:docMk/>
          <pc:sldMk cId="2299619968" sldId="1281"/>
        </pc:sldMkLst>
        <pc:spChg chg="mod">
          <ac:chgData name="Alfred Asterjadhi" userId="39de57b9-85c0-4fd1-aaac-8ca2b6560ad0" providerId="ADAL" clId="{7B6DA559-9A89-4628-A992-B4C563703B00}" dt="2024-10-03T22:54:09.620" v="333" actId="6549"/>
          <ac:spMkLst>
            <pc:docMk/>
            <pc:sldMk cId="2299619968" sldId="1281"/>
            <ac:spMk id="2" creationId="{4B5F0D0E-8BB7-48AB-9160-728B8B3399A2}"/>
          </ac:spMkLst>
        </pc:spChg>
        <pc:spChg chg="mod">
          <ac:chgData name="Alfred Asterjadhi" userId="39de57b9-85c0-4fd1-aaac-8ca2b6560ad0" providerId="ADAL" clId="{7B6DA559-9A89-4628-A992-B4C563703B00}" dt="2024-10-03T22:54:46.372" v="365" actId="20577"/>
          <ac:spMkLst>
            <pc:docMk/>
            <pc:sldMk cId="2299619968" sldId="1281"/>
            <ac:spMk id="3" creationId="{DFB0BA47-D7B6-4F95-932E-A7AA615BC440}"/>
          </ac:spMkLst>
        </pc:spChg>
      </pc:sldChg>
      <pc:sldChg chg="modSp add mod">
        <pc:chgData name="Alfred Asterjadhi" userId="39de57b9-85c0-4fd1-aaac-8ca2b6560ad0" providerId="ADAL" clId="{7B6DA559-9A89-4628-A992-B4C563703B00}" dt="2024-10-03T22:55:10.510" v="369" actId="404"/>
        <pc:sldMkLst>
          <pc:docMk/>
          <pc:sldMk cId="1237462592" sldId="1282"/>
        </pc:sldMkLst>
        <pc:spChg chg="mod">
          <ac:chgData name="Alfred Asterjadhi" userId="39de57b9-85c0-4fd1-aaac-8ca2b6560ad0" providerId="ADAL" clId="{7B6DA559-9A89-4628-A992-B4C563703B00}" dt="2024-10-03T22:54:20.825" v="336" actId="20577"/>
          <ac:spMkLst>
            <pc:docMk/>
            <pc:sldMk cId="1237462592" sldId="1282"/>
            <ac:spMk id="2" creationId="{4B5F0D0E-8BB7-48AB-9160-728B8B3399A2}"/>
          </ac:spMkLst>
        </pc:spChg>
        <pc:spChg chg="mod">
          <ac:chgData name="Alfred Asterjadhi" userId="39de57b9-85c0-4fd1-aaac-8ca2b6560ad0" providerId="ADAL" clId="{7B6DA559-9A89-4628-A992-B4C563703B00}" dt="2024-10-03T22:55:10.510" v="369" actId="404"/>
          <ac:spMkLst>
            <pc:docMk/>
            <pc:sldMk cId="1237462592" sldId="1282"/>
            <ac:spMk id="3" creationId="{DFB0BA47-D7B6-4F95-932E-A7AA615BC440}"/>
          </ac:spMkLst>
        </pc:spChg>
      </pc:sldChg>
      <pc:sldChg chg="modSp add mod">
        <pc:chgData name="Alfred Asterjadhi" userId="39de57b9-85c0-4fd1-aaac-8ca2b6560ad0" providerId="ADAL" clId="{7B6DA559-9A89-4628-A992-B4C563703B00}" dt="2024-10-03T22:57:30.635" v="486" actId="20577"/>
        <pc:sldMkLst>
          <pc:docMk/>
          <pc:sldMk cId="2189037386" sldId="1283"/>
        </pc:sldMkLst>
        <pc:spChg chg="mod">
          <ac:chgData name="Alfred Asterjadhi" userId="39de57b9-85c0-4fd1-aaac-8ca2b6560ad0" providerId="ADAL" clId="{7B6DA559-9A89-4628-A992-B4C563703B00}" dt="2024-10-03T22:57:24.780" v="480" actId="6549"/>
          <ac:spMkLst>
            <pc:docMk/>
            <pc:sldMk cId="2189037386" sldId="1283"/>
            <ac:spMk id="2" creationId="{4B5F0D0E-8BB7-48AB-9160-728B8B3399A2}"/>
          </ac:spMkLst>
        </pc:spChg>
        <pc:spChg chg="mod">
          <ac:chgData name="Alfred Asterjadhi" userId="39de57b9-85c0-4fd1-aaac-8ca2b6560ad0" providerId="ADAL" clId="{7B6DA559-9A89-4628-A992-B4C563703B00}" dt="2024-10-03T22:57:30.635" v="486" actId="20577"/>
          <ac:spMkLst>
            <pc:docMk/>
            <pc:sldMk cId="2189037386" sldId="1283"/>
            <ac:spMk id="3" creationId="{DFB0BA47-D7B6-4F95-932E-A7AA615BC440}"/>
          </ac:spMkLst>
        </pc:spChg>
      </pc:sldChg>
      <pc:sldChg chg="modSp add mod">
        <pc:chgData name="Alfred Asterjadhi" userId="39de57b9-85c0-4fd1-aaac-8ca2b6560ad0" providerId="ADAL" clId="{7B6DA559-9A89-4628-A992-B4C563703B00}" dt="2024-10-03T22:57:46.095" v="496" actId="20577"/>
        <pc:sldMkLst>
          <pc:docMk/>
          <pc:sldMk cId="2540908627" sldId="1284"/>
        </pc:sldMkLst>
        <pc:spChg chg="mod">
          <ac:chgData name="Alfred Asterjadhi" userId="39de57b9-85c0-4fd1-aaac-8ca2b6560ad0" providerId="ADAL" clId="{7B6DA559-9A89-4628-A992-B4C563703B00}" dt="2024-10-03T22:57:40.813" v="490" actId="20577"/>
          <ac:spMkLst>
            <pc:docMk/>
            <pc:sldMk cId="2540908627" sldId="1284"/>
            <ac:spMk id="2" creationId="{4B5F0D0E-8BB7-48AB-9160-728B8B3399A2}"/>
          </ac:spMkLst>
        </pc:spChg>
        <pc:spChg chg="mod">
          <ac:chgData name="Alfred Asterjadhi" userId="39de57b9-85c0-4fd1-aaac-8ca2b6560ad0" providerId="ADAL" clId="{7B6DA559-9A89-4628-A992-B4C563703B00}" dt="2024-10-03T22:57:46.095" v="496" actId="20577"/>
          <ac:spMkLst>
            <pc:docMk/>
            <pc:sldMk cId="2540908627" sldId="1284"/>
            <ac:spMk id="3" creationId="{DFB0BA47-D7B6-4F95-932E-A7AA615BC440}"/>
          </ac:spMkLst>
        </pc:spChg>
      </pc:sldChg>
      <pc:sldChg chg="modSp add mod">
        <pc:chgData name="Alfred Asterjadhi" userId="39de57b9-85c0-4fd1-aaac-8ca2b6560ad0" providerId="ADAL" clId="{7B6DA559-9A89-4628-A992-B4C563703B00}" dt="2024-10-03T22:58:04.695" v="505" actId="6549"/>
        <pc:sldMkLst>
          <pc:docMk/>
          <pc:sldMk cId="710190022" sldId="1285"/>
        </pc:sldMkLst>
        <pc:spChg chg="mod">
          <ac:chgData name="Alfred Asterjadhi" userId="39de57b9-85c0-4fd1-aaac-8ca2b6560ad0" providerId="ADAL" clId="{7B6DA559-9A89-4628-A992-B4C563703B00}" dt="2024-10-03T22:58:04.695" v="505" actId="6549"/>
          <ac:spMkLst>
            <pc:docMk/>
            <pc:sldMk cId="710190022" sldId="1285"/>
            <ac:spMk id="2" creationId="{4B5F0D0E-8BB7-48AB-9160-728B8B3399A2}"/>
          </ac:spMkLst>
        </pc:spChg>
      </pc:sldChg>
      <pc:sldChg chg="modSp add mod">
        <pc:chgData name="Alfred Asterjadhi" userId="39de57b9-85c0-4fd1-aaac-8ca2b6560ad0" providerId="ADAL" clId="{7B6DA559-9A89-4628-A992-B4C563703B00}" dt="2024-10-03T22:58:14.294" v="508" actId="20577"/>
        <pc:sldMkLst>
          <pc:docMk/>
          <pc:sldMk cId="115243900" sldId="1286"/>
        </pc:sldMkLst>
        <pc:spChg chg="mod">
          <ac:chgData name="Alfred Asterjadhi" userId="39de57b9-85c0-4fd1-aaac-8ca2b6560ad0" providerId="ADAL" clId="{7B6DA559-9A89-4628-A992-B4C563703B00}" dt="2024-10-03T22:58:14.294" v="508" actId="20577"/>
          <ac:spMkLst>
            <pc:docMk/>
            <pc:sldMk cId="115243900" sldId="1286"/>
            <ac:spMk id="2" creationId="{4B5F0D0E-8BB7-48AB-9160-728B8B3399A2}"/>
          </ac:spMkLst>
        </pc:spChg>
      </pc:sldChg>
      <pc:sldChg chg="modSp add mod">
        <pc:chgData name="Alfred Asterjadhi" userId="39de57b9-85c0-4fd1-aaac-8ca2b6560ad0" providerId="ADAL" clId="{7B6DA559-9A89-4628-A992-B4C563703B00}" dt="2024-10-03T23:13:10.848" v="762"/>
        <pc:sldMkLst>
          <pc:docMk/>
          <pc:sldMk cId="1748710395" sldId="1287"/>
        </pc:sldMkLst>
        <pc:spChg chg="mod">
          <ac:chgData name="Alfred Asterjadhi" userId="39de57b9-85c0-4fd1-aaac-8ca2b6560ad0" providerId="ADAL" clId="{7B6DA559-9A89-4628-A992-B4C563703B00}" dt="2024-10-03T22:58:39.498" v="518" actId="20577"/>
          <ac:spMkLst>
            <pc:docMk/>
            <pc:sldMk cId="1748710395" sldId="1287"/>
            <ac:spMk id="2" creationId="{4B5F0D0E-8BB7-48AB-9160-728B8B3399A2}"/>
          </ac:spMkLst>
        </pc:spChg>
        <pc:spChg chg="mod">
          <ac:chgData name="Alfred Asterjadhi" userId="39de57b9-85c0-4fd1-aaac-8ca2b6560ad0" providerId="ADAL" clId="{7B6DA559-9A89-4628-A992-B4C563703B00}" dt="2024-10-03T23:13:10.848" v="762"/>
          <ac:spMkLst>
            <pc:docMk/>
            <pc:sldMk cId="1748710395" sldId="1287"/>
            <ac:spMk id="3" creationId="{DFB0BA47-D7B6-4F95-932E-A7AA615BC440}"/>
          </ac:spMkLst>
        </pc:spChg>
      </pc:sldChg>
      <pc:sldChg chg="modSp add mod">
        <pc:chgData name="Alfred Asterjadhi" userId="39de57b9-85c0-4fd1-aaac-8ca2b6560ad0" providerId="ADAL" clId="{7B6DA559-9A89-4628-A992-B4C563703B00}" dt="2024-10-03T23:13:15.053" v="763"/>
        <pc:sldMkLst>
          <pc:docMk/>
          <pc:sldMk cId="3538497980" sldId="1288"/>
        </pc:sldMkLst>
        <pc:spChg chg="mod">
          <ac:chgData name="Alfred Asterjadhi" userId="39de57b9-85c0-4fd1-aaac-8ca2b6560ad0" providerId="ADAL" clId="{7B6DA559-9A89-4628-A992-B4C563703B00}" dt="2024-10-03T22:58:47.968" v="519"/>
          <ac:spMkLst>
            <pc:docMk/>
            <pc:sldMk cId="3538497980" sldId="1288"/>
            <ac:spMk id="2" creationId="{4B5F0D0E-8BB7-48AB-9160-728B8B3399A2}"/>
          </ac:spMkLst>
        </pc:spChg>
        <pc:spChg chg="mod">
          <ac:chgData name="Alfred Asterjadhi" userId="39de57b9-85c0-4fd1-aaac-8ca2b6560ad0" providerId="ADAL" clId="{7B6DA559-9A89-4628-A992-B4C563703B00}" dt="2024-10-03T23:13:15.053" v="763"/>
          <ac:spMkLst>
            <pc:docMk/>
            <pc:sldMk cId="3538497980" sldId="1288"/>
            <ac:spMk id="3" creationId="{DFB0BA47-D7B6-4F95-932E-A7AA615BC440}"/>
          </ac:spMkLst>
        </pc:spChg>
      </pc:sldChg>
      <pc:sldChg chg="modSp add mod">
        <pc:chgData name="Alfred Asterjadhi" userId="39de57b9-85c0-4fd1-aaac-8ca2b6560ad0" providerId="ADAL" clId="{7B6DA559-9A89-4628-A992-B4C563703B00}" dt="2024-10-03T23:13:16.711" v="764"/>
        <pc:sldMkLst>
          <pc:docMk/>
          <pc:sldMk cId="1518454104" sldId="1289"/>
        </pc:sldMkLst>
        <pc:spChg chg="mod">
          <ac:chgData name="Alfred Asterjadhi" userId="39de57b9-85c0-4fd1-aaac-8ca2b6560ad0" providerId="ADAL" clId="{7B6DA559-9A89-4628-A992-B4C563703B00}" dt="2024-10-03T22:58:58.163" v="521" actId="20577"/>
          <ac:spMkLst>
            <pc:docMk/>
            <pc:sldMk cId="1518454104" sldId="1289"/>
            <ac:spMk id="2" creationId="{4B5F0D0E-8BB7-48AB-9160-728B8B3399A2}"/>
          </ac:spMkLst>
        </pc:spChg>
        <pc:spChg chg="mod">
          <ac:chgData name="Alfred Asterjadhi" userId="39de57b9-85c0-4fd1-aaac-8ca2b6560ad0" providerId="ADAL" clId="{7B6DA559-9A89-4628-A992-B4C563703B00}" dt="2024-10-03T23:13:16.711" v="764"/>
          <ac:spMkLst>
            <pc:docMk/>
            <pc:sldMk cId="1518454104" sldId="1289"/>
            <ac:spMk id="3" creationId="{DFB0BA47-D7B6-4F95-932E-A7AA615BC440}"/>
          </ac:spMkLst>
        </pc:spChg>
      </pc:sldChg>
      <pc:sldChg chg="modSp add mod">
        <pc:chgData name="Alfred Asterjadhi" userId="39de57b9-85c0-4fd1-aaac-8ca2b6560ad0" providerId="ADAL" clId="{7B6DA559-9A89-4628-A992-B4C563703B00}" dt="2024-10-03T23:13:17.920" v="765"/>
        <pc:sldMkLst>
          <pc:docMk/>
          <pc:sldMk cId="3108884223" sldId="1290"/>
        </pc:sldMkLst>
        <pc:spChg chg="mod">
          <ac:chgData name="Alfred Asterjadhi" userId="39de57b9-85c0-4fd1-aaac-8ca2b6560ad0" providerId="ADAL" clId="{7B6DA559-9A89-4628-A992-B4C563703B00}" dt="2024-10-03T22:59:01.132" v="522" actId="20577"/>
          <ac:spMkLst>
            <pc:docMk/>
            <pc:sldMk cId="3108884223" sldId="1290"/>
            <ac:spMk id="2" creationId="{4B5F0D0E-8BB7-48AB-9160-728B8B3399A2}"/>
          </ac:spMkLst>
        </pc:spChg>
        <pc:spChg chg="mod">
          <ac:chgData name="Alfred Asterjadhi" userId="39de57b9-85c0-4fd1-aaac-8ca2b6560ad0" providerId="ADAL" clId="{7B6DA559-9A89-4628-A992-B4C563703B00}" dt="2024-10-03T23:13:17.920" v="765"/>
          <ac:spMkLst>
            <pc:docMk/>
            <pc:sldMk cId="3108884223" sldId="1290"/>
            <ac:spMk id="3" creationId="{DFB0BA47-D7B6-4F95-932E-A7AA615BC440}"/>
          </ac:spMkLst>
        </pc:spChg>
      </pc:sldChg>
      <pc:sldChg chg="modSp add mod">
        <pc:chgData name="Alfred Asterjadhi" userId="39de57b9-85c0-4fd1-aaac-8ca2b6560ad0" providerId="ADAL" clId="{7B6DA559-9A89-4628-A992-B4C563703B00}" dt="2024-10-03T23:13:19.392" v="766"/>
        <pc:sldMkLst>
          <pc:docMk/>
          <pc:sldMk cId="823265948" sldId="1291"/>
        </pc:sldMkLst>
        <pc:spChg chg="mod">
          <ac:chgData name="Alfred Asterjadhi" userId="39de57b9-85c0-4fd1-aaac-8ca2b6560ad0" providerId="ADAL" clId="{7B6DA559-9A89-4628-A992-B4C563703B00}" dt="2024-10-03T22:59:33.113" v="533" actId="6549"/>
          <ac:spMkLst>
            <pc:docMk/>
            <pc:sldMk cId="823265948" sldId="1291"/>
            <ac:spMk id="2" creationId="{4B5F0D0E-8BB7-48AB-9160-728B8B3399A2}"/>
          </ac:spMkLst>
        </pc:spChg>
        <pc:spChg chg="mod">
          <ac:chgData name="Alfred Asterjadhi" userId="39de57b9-85c0-4fd1-aaac-8ca2b6560ad0" providerId="ADAL" clId="{7B6DA559-9A89-4628-A992-B4C563703B00}" dt="2024-10-03T23:13:19.392" v="766"/>
          <ac:spMkLst>
            <pc:docMk/>
            <pc:sldMk cId="823265948" sldId="1291"/>
            <ac:spMk id="3" creationId="{DFB0BA47-D7B6-4F95-932E-A7AA615BC440}"/>
          </ac:spMkLst>
        </pc:spChg>
      </pc:sldChg>
      <pc:sldChg chg="modSp add mod">
        <pc:chgData name="Alfred Asterjadhi" userId="39de57b9-85c0-4fd1-aaac-8ca2b6560ad0" providerId="ADAL" clId="{7B6DA559-9A89-4628-A992-B4C563703B00}" dt="2024-10-03T23:13:20.889" v="767"/>
        <pc:sldMkLst>
          <pc:docMk/>
          <pc:sldMk cId="2034965301" sldId="1292"/>
        </pc:sldMkLst>
        <pc:spChg chg="mod">
          <ac:chgData name="Alfred Asterjadhi" userId="39de57b9-85c0-4fd1-aaac-8ca2b6560ad0" providerId="ADAL" clId="{7B6DA559-9A89-4628-A992-B4C563703B00}" dt="2024-10-03T22:59:41.378" v="537" actId="20577"/>
          <ac:spMkLst>
            <pc:docMk/>
            <pc:sldMk cId="2034965301" sldId="1292"/>
            <ac:spMk id="2" creationId="{4B5F0D0E-8BB7-48AB-9160-728B8B3399A2}"/>
          </ac:spMkLst>
        </pc:spChg>
        <pc:spChg chg="mod">
          <ac:chgData name="Alfred Asterjadhi" userId="39de57b9-85c0-4fd1-aaac-8ca2b6560ad0" providerId="ADAL" clId="{7B6DA559-9A89-4628-A992-B4C563703B00}" dt="2024-10-03T23:13:20.889" v="767"/>
          <ac:spMkLst>
            <pc:docMk/>
            <pc:sldMk cId="2034965301" sldId="1292"/>
            <ac:spMk id="3" creationId="{DFB0BA47-D7B6-4F95-932E-A7AA615BC440}"/>
          </ac:spMkLst>
        </pc:spChg>
      </pc:sldChg>
      <pc:sldChg chg="modSp add mod">
        <pc:chgData name="Alfred Asterjadhi" userId="39de57b9-85c0-4fd1-aaac-8ca2b6560ad0" providerId="ADAL" clId="{7B6DA559-9A89-4628-A992-B4C563703B00}" dt="2024-10-03T23:13:22.732" v="768"/>
        <pc:sldMkLst>
          <pc:docMk/>
          <pc:sldMk cId="3208411967" sldId="1293"/>
        </pc:sldMkLst>
        <pc:spChg chg="mod">
          <ac:chgData name="Alfred Asterjadhi" userId="39de57b9-85c0-4fd1-aaac-8ca2b6560ad0" providerId="ADAL" clId="{7B6DA559-9A89-4628-A992-B4C563703B00}" dt="2024-10-03T22:59:55.449" v="540" actId="6549"/>
          <ac:spMkLst>
            <pc:docMk/>
            <pc:sldMk cId="3208411967" sldId="1293"/>
            <ac:spMk id="2" creationId="{4B5F0D0E-8BB7-48AB-9160-728B8B3399A2}"/>
          </ac:spMkLst>
        </pc:spChg>
        <pc:spChg chg="mod">
          <ac:chgData name="Alfred Asterjadhi" userId="39de57b9-85c0-4fd1-aaac-8ca2b6560ad0" providerId="ADAL" clId="{7B6DA559-9A89-4628-A992-B4C563703B00}" dt="2024-10-03T23:13:22.732" v="768"/>
          <ac:spMkLst>
            <pc:docMk/>
            <pc:sldMk cId="3208411967" sldId="1293"/>
            <ac:spMk id="3" creationId="{DFB0BA47-D7B6-4F95-932E-A7AA615BC440}"/>
          </ac:spMkLst>
        </pc:spChg>
      </pc:sldChg>
      <pc:sldChg chg="modSp add mod">
        <pc:chgData name="Alfred Asterjadhi" userId="39de57b9-85c0-4fd1-aaac-8ca2b6560ad0" providerId="ADAL" clId="{7B6DA559-9A89-4628-A992-B4C563703B00}" dt="2024-10-03T23:13:23.990" v="769"/>
        <pc:sldMkLst>
          <pc:docMk/>
          <pc:sldMk cId="2866206975" sldId="1294"/>
        </pc:sldMkLst>
        <pc:spChg chg="mod">
          <ac:chgData name="Alfred Asterjadhi" userId="39de57b9-85c0-4fd1-aaac-8ca2b6560ad0" providerId="ADAL" clId="{7B6DA559-9A89-4628-A992-B4C563703B00}" dt="2024-10-03T22:59:58.426" v="542" actId="20577"/>
          <ac:spMkLst>
            <pc:docMk/>
            <pc:sldMk cId="2866206975" sldId="1294"/>
            <ac:spMk id="2" creationId="{4B5F0D0E-8BB7-48AB-9160-728B8B3399A2}"/>
          </ac:spMkLst>
        </pc:spChg>
        <pc:spChg chg="mod">
          <ac:chgData name="Alfred Asterjadhi" userId="39de57b9-85c0-4fd1-aaac-8ca2b6560ad0" providerId="ADAL" clId="{7B6DA559-9A89-4628-A992-B4C563703B00}" dt="2024-10-03T23:13:23.990" v="769"/>
          <ac:spMkLst>
            <pc:docMk/>
            <pc:sldMk cId="2866206975" sldId="1294"/>
            <ac:spMk id="3" creationId="{DFB0BA47-D7B6-4F95-932E-A7AA615BC440}"/>
          </ac:spMkLst>
        </pc:spChg>
      </pc:sldChg>
      <pc:sldChg chg="modSp add mod">
        <pc:chgData name="Alfred Asterjadhi" userId="39de57b9-85c0-4fd1-aaac-8ca2b6560ad0" providerId="ADAL" clId="{7B6DA559-9A89-4628-A992-B4C563703B00}" dt="2024-10-03T23:13:25.411" v="770"/>
        <pc:sldMkLst>
          <pc:docMk/>
          <pc:sldMk cId="2384632981" sldId="1295"/>
        </pc:sldMkLst>
        <pc:spChg chg="mod">
          <ac:chgData name="Alfred Asterjadhi" userId="39de57b9-85c0-4fd1-aaac-8ca2b6560ad0" providerId="ADAL" clId="{7B6DA559-9A89-4628-A992-B4C563703B00}" dt="2024-10-03T23:00:10.445" v="544" actId="20577"/>
          <ac:spMkLst>
            <pc:docMk/>
            <pc:sldMk cId="2384632981" sldId="1295"/>
            <ac:spMk id="2" creationId="{4B5F0D0E-8BB7-48AB-9160-728B8B3399A2}"/>
          </ac:spMkLst>
        </pc:spChg>
        <pc:spChg chg="mod">
          <ac:chgData name="Alfred Asterjadhi" userId="39de57b9-85c0-4fd1-aaac-8ca2b6560ad0" providerId="ADAL" clId="{7B6DA559-9A89-4628-A992-B4C563703B00}" dt="2024-10-03T23:13:25.411" v="770"/>
          <ac:spMkLst>
            <pc:docMk/>
            <pc:sldMk cId="2384632981" sldId="1295"/>
            <ac:spMk id="3" creationId="{DFB0BA47-D7B6-4F95-932E-A7AA615BC440}"/>
          </ac:spMkLst>
        </pc:spChg>
      </pc:sldChg>
      <pc:sldChg chg="modSp add mod">
        <pc:chgData name="Alfred Asterjadhi" userId="39de57b9-85c0-4fd1-aaac-8ca2b6560ad0" providerId="ADAL" clId="{7B6DA559-9A89-4628-A992-B4C563703B00}" dt="2024-10-03T23:13:26.870" v="771"/>
        <pc:sldMkLst>
          <pc:docMk/>
          <pc:sldMk cId="3622002728" sldId="1296"/>
        </pc:sldMkLst>
        <pc:spChg chg="mod">
          <ac:chgData name="Alfred Asterjadhi" userId="39de57b9-85c0-4fd1-aaac-8ca2b6560ad0" providerId="ADAL" clId="{7B6DA559-9A89-4628-A992-B4C563703B00}" dt="2024-10-03T23:00:13.228" v="545" actId="20577"/>
          <ac:spMkLst>
            <pc:docMk/>
            <pc:sldMk cId="3622002728" sldId="1296"/>
            <ac:spMk id="2" creationId="{4B5F0D0E-8BB7-48AB-9160-728B8B3399A2}"/>
          </ac:spMkLst>
        </pc:spChg>
        <pc:spChg chg="mod">
          <ac:chgData name="Alfred Asterjadhi" userId="39de57b9-85c0-4fd1-aaac-8ca2b6560ad0" providerId="ADAL" clId="{7B6DA559-9A89-4628-A992-B4C563703B00}" dt="2024-10-03T23:13:26.870" v="771"/>
          <ac:spMkLst>
            <pc:docMk/>
            <pc:sldMk cId="3622002728" sldId="1296"/>
            <ac:spMk id="3" creationId="{DFB0BA47-D7B6-4F95-932E-A7AA615BC440}"/>
          </ac:spMkLst>
        </pc:spChg>
      </pc:sldChg>
      <pc:sldChg chg="modSp new mod">
        <pc:chgData name="Alfred Asterjadhi" userId="39de57b9-85c0-4fd1-aaac-8ca2b6560ad0" providerId="ADAL" clId="{7B6DA559-9A89-4628-A992-B4C563703B00}" dt="2024-10-03T23:13:48.911" v="773"/>
        <pc:sldMkLst>
          <pc:docMk/>
          <pc:sldMk cId="897555814" sldId="1297"/>
        </pc:sldMkLst>
        <pc:spChg chg="mod">
          <ac:chgData name="Alfred Asterjadhi" userId="39de57b9-85c0-4fd1-aaac-8ca2b6560ad0" providerId="ADAL" clId="{7B6DA559-9A89-4628-A992-B4C563703B00}" dt="2024-10-03T23:13:48.911" v="773"/>
          <ac:spMkLst>
            <pc:docMk/>
            <pc:sldMk cId="897555814" sldId="1297"/>
            <ac:spMk id="2" creationId="{9D953FE6-C292-E9EC-9B71-FDB6AE26809B}"/>
          </ac:spMkLst>
        </pc:spChg>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pChg chg="mod">
          <ac:chgData name="Alfred Asterjadhi" userId="39de57b9-85c0-4fd1-aaac-8ca2b6560ad0" providerId="ADAL" clId="{7B6DA559-9A89-4628-A992-B4C563703B00}" dt="2024-09-27T17:33:20.327" v="20" actId="20577"/>
          <ac:spMkLst>
            <pc:docMk/>
            <pc:sldMasterMk cId="0" sldId="2147483648"/>
            <ac:spMk id="10" creationId="{00000000-0000-0000-0000-000000000000}"/>
          </ac:spMkLst>
        </pc:spChg>
        <pc:spChg chg="mod">
          <ac:chgData name="Alfred Asterjadhi" userId="39de57b9-85c0-4fd1-aaac-8ca2b6560ad0" providerId="ADAL" clId="{7B6DA559-9A89-4628-A992-B4C563703B00}" dt="2024-09-27T17:33:27.849" v="28" actId="20577"/>
          <ac:spMkLst>
            <pc:docMk/>
            <pc:sldMasterMk cId="0" sldId="2147483648"/>
            <ac:spMk id="1027" creationId="{00000000-0000-0000-0000-000000000000}"/>
          </ac:spMkLst>
        </pc:spChg>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pChg chg="mod">
            <ac:chgData name="Alfred Asterjadhi" userId="39de57b9-85c0-4fd1-aaac-8ca2b6560ad0" providerId="ADAL" clId="{7B6DA559-9A89-4628-A992-B4C563703B00}" dt="2024-09-27T17:33:33.943" v="29"/>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pChg chg="mod">
            <ac:chgData name="Alfred Asterjadhi" userId="39de57b9-85c0-4fd1-aaac-8ca2b6560ad0" providerId="ADAL" clId="{7B6DA559-9A89-4628-A992-B4C563703B00}" dt="2024-09-27T17:33:35.490" v="3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pChg chg="mod">
            <ac:chgData name="Alfred Asterjadhi" userId="39de57b9-85c0-4fd1-aaac-8ca2b6560ad0" providerId="ADAL" clId="{7B6DA559-9A89-4628-A992-B4C563703B00}" dt="2024-09-27T17:33:36.632" v="31"/>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pChg chg="mod">
            <ac:chgData name="Alfred Asterjadhi" userId="39de57b9-85c0-4fd1-aaac-8ca2b6560ad0" providerId="ADAL" clId="{7B6DA559-9A89-4628-A992-B4C563703B00}" dt="2024-09-27T17:33:37.870" v="32"/>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pChg chg="mod">
            <ac:chgData name="Alfred Asterjadhi" userId="39de57b9-85c0-4fd1-aaac-8ca2b6560ad0" providerId="ADAL" clId="{7B6DA559-9A89-4628-A992-B4C563703B00}" dt="2024-09-27T17:33:40.171" v="33"/>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pChg chg="mod">
            <ac:chgData name="Alfred Asterjadhi" userId="39de57b9-85c0-4fd1-aaac-8ca2b6560ad0" providerId="ADAL" clId="{7B6DA559-9A89-4628-A992-B4C563703B00}" dt="2024-09-27T17:33:41.637" v="34"/>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802.11-24/1667r0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1226-00-00bn-icf-icr-design.pptx" TargetMode="External"/><Relationship Id="rId3" Type="http://schemas.openxmlformats.org/officeDocument/2006/relationships/hyperlink" Target="https://mentor.ieee.org/802.11/dcn/24/11-24-1123-00-00bn-client-experience-reporting.pptx" TargetMode="External"/><Relationship Id="rId7" Type="http://schemas.openxmlformats.org/officeDocument/2006/relationships/hyperlink" Target="https://mentor.ieee.org/802.11/dcn/24/11-24-1224-00-00bn-joint-medium-access-and-txop-sharing.pptx" TargetMode="External"/><Relationship Id="rId2" Type="http://schemas.openxmlformats.org/officeDocument/2006/relationships/hyperlink" Target="https://mentor.ieee.org/802.11/dcn/24/11-24-0888-00-00bn-trigger-based-spatial-reuse-and-p2p-transmi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221-01-00bn-icf-icr-follow-up.pptx" TargetMode="External"/><Relationship Id="rId11" Type="http://schemas.openxmlformats.org/officeDocument/2006/relationships/hyperlink" Target="https://mentor.ieee.org/802.11/dcn/24/11-24-1261-00-00bn-considerations-on-client-power-save-for-11bn.pptx" TargetMode="External"/><Relationship Id="rId5" Type="http://schemas.openxmlformats.org/officeDocument/2006/relationships/hyperlink" Target="https://mentor.ieee.org/802.11/dcn/24/11-24-1207-00-00bn-preemption-session-setup.pptx" TargetMode="External"/><Relationship Id="rId10" Type="http://schemas.openxmlformats.org/officeDocument/2006/relationships/hyperlink" Target="https://mentor.ieee.org/802.11/dcn/24/11-24-1257-00-00bn-preemption-procedure-and-indication-follow-up.pptx" TargetMode="External"/><Relationship Id="rId4" Type="http://schemas.openxmlformats.org/officeDocument/2006/relationships/hyperlink" Target="https://mentor.ieee.org/802.11/dcn/24/11-24-1193-01-00bn-edca-for-high-priority-access.pptx" TargetMode="External"/><Relationship Id="rId9" Type="http://schemas.openxmlformats.org/officeDocument/2006/relationships/hyperlink" Target="https://mentor.ieee.org/802.11/dcn/24/11-24-1247-00-00bn-icf-icr-design-for-coex.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1435-00-00bn-uhr-multi-channel-access.pptx" TargetMode="External"/><Relationship Id="rId3" Type="http://schemas.openxmlformats.org/officeDocument/2006/relationships/hyperlink" Target="https://mentor.ieee.org/802.11/dcn/24/11-24-0864-00-00bn-edca-enhancement-for-low-latency-traffic.pptx" TargetMode="External"/><Relationship Id="rId7" Type="http://schemas.openxmlformats.org/officeDocument/2006/relationships/hyperlink" Target="https://mentor.ieee.org/802.11/dcn/24/11-24-1388-01-00bn-thoughts-on-interface-between-ap-mlds-for-reamless-roaming.pptx" TargetMode="External"/><Relationship Id="rId2" Type="http://schemas.openxmlformats.org/officeDocument/2006/relationships/hyperlink" Target="https://mentor.ieee.org/802.11/dcn/24/11-24-0743-00-00bn-simulation-results-for-map-obss-twt-management.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375-00-00bn-coordinated-tdma-analysis-for-time-sensitive-traffic-under-congested-scenarios.pptx" TargetMode="External"/><Relationship Id="rId5" Type="http://schemas.openxmlformats.org/officeDocument/2006/relationships/hyperlink" Target="https://mentor.ieee.org/802.11/dcn/24/11-24-1157-00-00bn-discussions-on-dynamic-subchannel-operation.pptx" TargetMode="External"/><Relationship Id="rId4" Type="http://schemas.openxmlformats.org/officeDocument/2006/relationships/hyperlink" Target="https://mentor.ieee.org/802.11/dcn/24/11-24-1093-00-00bn-special-scenarios-in-non-primary-channel-access.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1468-00-00bn-credibility-criterion-for-txop-preemption.pptx" TargetMode="External"/><Relationship Id="rId13" Type="http://schemas.openxmlformats.org/officeDocument/2006/relationships/hyperlink" Target="https://mentor.ieee.org/802.11/dcn/24/11-24-1504-00-00bn-considerations-on-aperiodic-in-device-coexistence.pptx" TargetMode="External"/><Relationship Id="rId3" Type="http://schemas.openxmlformats.org/officeDocument/2006/relationships/hyperlink" Target="https://mentor.ieee.org/802.11/dcn/24/11-24-1444-00-00bn-roaming-with-context-transfer.pptx" TargetMode="External"/><Relationship Id="rId7" Type="http://schemas.openxmlformats.org/officeDocument/2006/relationships/hyperlink" Target="https://mentor.ieee.org/802.11/dcn/24/11-24-1457-00-00bn-r-twt-sharing.pptx" TargetMode="External"/><Relationship Id="rId12" Type="http://schemas.openxmlformats.org/officeDocument/2006/relationships/hyperlink" Target="https://mentor.ieee.org/802.11/dcn/24/11-24-1499-00-00bn-low-latency-bss-indication.pptx" TargetMode="External"/><Relationship Id="rId2" Type="http://schemas.openxmlformats.org/officeDocument/2006/relationships/hyperlink" Target="https://mentor.ieee.org/802.11/dcn/24/11-24-1438-00-00bn-enabling-qos-monitoring-at-ap-sid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53-00-00bn-concurrent-messaging.pptx" TargetMode="External"/><Relationship Id="rId11" Type="http://schemas.openxmlformats.org/officeDocument/2006/relationships/hyperlink" Target="https://mentor.ieee.org/802.11/dcn/24/11-24-1492-00-00bn-comparison-between-dynamic-and-fixed-start-csd-assignment.pptx" TargetMode="External"/><Relationship Id="rId5" Type="http://schemas.openxmlformats.org/officeDocument/2006/relationships/hyperlink" Target="https://mentor.ieee.org/802.11/dcn/24/11-24-1447-00-00bn-in-device-coexistence-indication.pptx" TargetMode="External"/><Relationship Id="rId10" Type="http://schemas.openxmlformats.org/officeDocument/2006/relationships/hyperlink" Target="https://mentor.ieee.org/802.11/dcn/24/11-24-1487-00-00bn-ldpc-and-framing-settings-for-ultra-high-reliability.pptx" TargetMode="External"/><Relationship Id="rId4" Type="http://schemas.openxmlformats.org/officeDocument/2006/relationships/hyperlink" Target="https://mentor.ieee.org/802.11/dcn/24/11-24-1445-00-00bn-indication-for-coex-event.pptx" TargetMode="External"/><Relationship Id="rId9" Type="http://schemas.openxmlformats.org/officeDocument/2006/relationships/hyperlink" Target="https://mentor.ieee.org/802.11/dcn/24/11-24-1476-00-00bn-seamless-roaming-follow-up.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1559-00-00bn-in-device-coexistence-next-steps.pptx" TargetMode="External"/><Relationship Id="rId3" Type="http://schemas.openxmlformats.org/officeDocument/2006/relationships/hyperlink" Target="https://mentor.ieee.org/802.11/dcn/24/11-24-1528-00-00bn-details-on-data-forwarding-for-seamless-roaming.pptx" TargetMode="External"/><Relationship Id="rId7" Type="http://schemas.openxmlformats.org/officeDocument/2006/relationships/hyperlink" Target="https://mentor.ieee.org/802.11/dcn/24/11-24-1556-01-00bn-thoughts-on-dru-availability-for-regulatory-compliance.pptx" TargetMode="External"/><Relationship Id="rId2" Type="http://schemas.openxmlformats.org/officeDocument/2006/relationships/hyperlink" Target="https://mentor.ieee.org/802.11/dcn/24/11-24-1508-00-00bn-channel-protection-in-elr-scenario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550-00-00bn-in-device-coexistence-follow-up.pptx" TargetMode="External"/><Relationship Id="rId5" Type="http://schemas.openxmlformats.org/officeDocument/2006/relationships/hyperlink" Target="https://mentor.ieee.org/802.11/dcn/24/11-24-1547-00-00bn-npca-operation-for-idc-management.pptx" TargetMode="External"/><Relationship Id="rId4" Type="http://schemas.openxmlformats.org/officeDocument/2006/relationships/hyperlink" Target="https://mentor.ieee.org/802.11/dcn/24/11-24-1531-01-00bn-non-period-idc-signaling-enhancements.pptx" TargetMode="External"/><Relationship Id="rId9" Type="http://schemas.openxmlformats.org/officeDocument/2006/relationships/hyperlink" Target="https://mentor.ieee.org/802.11/dcn/24/11-24-1562-00-00bn-in-device-coexistence-follow-up.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1583-00-00bn-icr-transmission-follow-up.pptx" TargetMode="External"/><Relationship Id="rId2" Type="http://schemas.openxmlformats.org/officeDocument/2006/relationships/hyperlink" Target="https://mentor.ieee.org/802.11/dcn/24/11-24-1577-00-00bn-non-primary-channel-access-during-r-twt-coordination.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1452-00-00bn-coordinated-measurement-follow-up.pptx" TargetMode="External"/><Relationship Id="rId4" Type="http://schemas.openxmlformats.org/officeDocument/2006/relationships/hyperlink" Target="https://mentor.ieee.org/802.11/dcn/24/11-24-1591-00-00bn-thoughts-on-seamless-roaming-and-npca.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4/11-24-1611-00-00bn-power-save-capabilities.pptx" TargetMode="External"/><Relationship Id="rId2" Type="http://schemas.openxmlformats.org/officeDocument/2006/relationships/hyperlink" Target="https://mentor.ieee.org/802.11/dcn/24/11-24-1507-00-00bn-uhr-trigger-frame-design.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1646-00-00bn-further-considerations-for-generalized-map-framework.pptx" TargetMode="Externa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4/11-24-1713-00-00bn-further-considerations-for-generalized-map-framework-follow-up.ppt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eDZgoD"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4/11-24-1492-00-00bn-comparison-between-dynamic-and-fixed-start-csd-assignment.pptx" TargetMode="External"/><Relationship Id="rId2" Type="http://schemas.openxmlformats.org/officeDocument/2006/relationships/hyperlink" Target="https://mentor.ieee.org/802.11/dcn/24/11-24-1487-00-00bn-ldpc-and-framing-settings-for-ultra-high-reliability.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1556-01-00bn-thoughts-on-dru-availability-for-regulatory-compliance.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1123-00-00bn-client-experience-reporting.pptx" TargetMode="External"/><Relationship Id="rId2" Type="http://schemas.openxmlformats.org/officeDocument/2006/relationships/hyperlink" Target="https://mentor.ieee.org/802.11/dcn/24/11-24-0888-00-00bn-trigger-based-spatial-reuse-and-p2p-transmissio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193-01-00bn-edca-for-high-priority-access.pptx" TargetMode="External"/><Relationship Id="rId4" Type="http://schemas.openxmlformats.org/officeDocument/2006/relationships/hyperlink" Target="https://mentor.ieee.org/802.11/dcn/24/11-24-0963-01-00bn-enhancement-of-bsr-follow-up.pptx"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24/11-24-1643-20-00bn-sept-nov-tgbn-teleconference-agenda.doc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4/11-24-1684-00-00bn-tgbn-september-2024-meeting-minutes.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4/11-24-1507-00-00bn-uhr-trigger-frame-design.pptx" TargetMode="External"/><Relationship Id="rId2" Type="http://schemas.openxmlformats.org/officeDocument/2006/relationships/hyperlink" Target="https://mentor.ieee.org/802.11/dcn/24/11-24-1499-03-00bn-low-latency-bss-indic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23-00-00bn-csi-in-sounding-in-cbf.pptx" TargetMode="External"/><Relationship Id="rId5" Type="http://schemas.openxmlformats.org/officeDocument/2006/relationships/hyperlink" Target="https://mentor.ieee.org/802.11/dcn/24/11-24-1809-00-00bn-evaluation-of-c-sr-types.pptx" TargetMode="External"/><Relationship Id="rId4" Type="http://schemas.openxmlformats.org/officeDocument/2006/relationships/hyperlink" Target="https://mentor.ieee.org/802.11/dcn/24/11-24-1705-00-00bn-frer-for-802-11bn.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4/11-24-1071-00-00bn-lpi-ppdu-puncturing-follow-up.pptx" TargetMode="External"/><Relationship Id="rId2" Type="http://schemas.openxmlformats.org/officeDocument/2006/relationships/hyperlink" Target="https://mentor.ieee.org/802.11/dcn/24/11-24-1586-00-00bn-reducing-csd-collisions-for-dru-stf.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700-00-00bn-collision-detection-mark-for-enhanced-channel-access.pptx" TargetMode="External"/><Relationship Id="rId4" Type="http://schemas.openxmlformats.org/officeDocument/2006/relationships/hyperlink" Target="https://mentor.ieee.org/802.11/dcn/24/11-24-1695-00-00bn-11bn-signaling-design-for-extra-mcs-ueqm-2xldpc.pptx" TargetMode="Externa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4/11-24-0864-00-00bn-edca-enhancement-for-low-latency-traffic.pptx" TargetMode="External"/><Relationship Id="rId2" Type="http://schemas.openxmlformats.org/officeDocument/2006/relationships/hyperlink" Target="https://mentor.ieee.org/802.11/dcn/24/11-24-1224-00-00bn-joint-medium-access-and-txop-sharing.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207-00-00bn-preemption-session-setup.pptx" TargetMode="External"/><Relationship Id="rId4" Type="http://schemas.openxmlformats.org/officeDocument/2006/relationships/hyperlink" Target="https://mentor.ieee.org/802.11/dcn/24/11-24-1435-00-00bn-uhr-multi-channel-access.ppt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s://mentor.ieee.org/802.11/dcn/24/11-24-1470-01-00bn-proposal-for-dru-tone-pan.pptx" TargetMode="External"/><Relationship Id="rId2" Type="http://schemas.openxmlformats.org/officeDocument/2006/relationships/hyperlink" Target="https://mentor.ieee.org/802.11/dcn/24/11-24-1834-00-00bn-11bn-non-elr-signaling-design-for-new-features.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1712-01-00bn-dru-tone-plan-for-20-mhz-distribution-bandwidth.pptx" TargetMode="Externa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s://mentor.ieee.org/802.11/dcn/24/11-24-1468-00-00bn-credibility-criterion-for-txop-preemption.pptx" TargetMode="External"/><Relationship Id="rId2" Type="http://schemas.openxmlformats.org/officeDocument/2006/relationships/hyperlink" Target="https://mentor.ieee.org/802.11/dcn/24/11-24-1257-00-00bn-preemption-procedure-and-indication-follow-up.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1221-01-00bn-icf-icr-follow-up.ppt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4/11-24-1749-00-00bn-discussion-on-coordinated-sounding.pptx" TargetMode="External"/><Relationship Id="rId2" Type="http://schemas.openxmlformats.org/officeDocument/2006/relationships/hyperlink" Target="https://mentor.ieee.org/802.11/dcn/24/11-24-1542-00-00bn-sounding-schemes-for-coordinated-beamforming.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1779-00-00bn-multi-ap-sounding-and-precoding.ppt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mentor.ieee.org/802.11/dcn/24/11-24-1247-00-00bn-icf-icr-design-for-coex.pptx" TargetMode="External"/><Relationship Id="rId2" Type="http://schemas.openxmlformats.org/officeDocument/2006/relationships/hyperlink" Target="https://mentor.ieee.org/802.11/dcn/24/11-24-1226-00-00bn-icf-icr-design.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1421-00-00bn-follow-up-on-peer-to-peer-twt-for-handling-co-ex.pptx" TargetMode="Externa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4/11-24-1644-00-00bn-compact-user-field-encodings.pptx" TargetMode="External"/><Relationship Id="rId2" Type="http://schemas.openxmlformats.org/officeDocument/2006/relationships/hyperlink" Target="https://mentor.ieee.org/802.11/dcn/24/11-24-1843-00-00bn-obss-sounding-for-c-bf.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1645-01-00bn-compact-user-field-encodings-detailed-examples.xls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4/11-24-1447-00-00bn-in-device-coexistence-indication.pptx" TargetMode="External"/><Relationship Id="rId2" Type="http://schemas.openxmlformats.org/officeDocument/2006/relationships/hyperlink" Target="https://mentor.ieee.org/802.11/dcn/24/11-24-1445-00-00bn-indication-for-coex-event.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1490-00-00bn-more-consideration-of-icr-crf-for-in-device-coexistence.pptx" TargetMode="Externa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hyperlink" Target="https://mentor.ieee.org/802.11/dcn/24/11-24-1754-00-00bn-20-mhz-uhr-ltf-sequence-for-dru.pptx" TargetMode="External"/><Relationship Id="rId2" Type="http://schemas.openxmlformats.org/officeDocument/2006/relationships/hyperlink" Target="https://mentor.ieee.org/802.11/dcn/24/11-24-1726-00-00bn-complementary-sequence-based-ltf-design-for-dru.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753-00-00bn-signaling-for-dru-in-trigger-frame-follow-up.pptx" TargetMode="External"/><Relationship Id="rId4" Type="http://schemas.openxmlformats.org/officeDocument/2006/relationships/hyperlink" Target="https://mentor.ieee.org/802.11/dcn/24/11-24-1744-01-00bn-discussion-on-dru-indication-follow-up.pptx" TargetMode="Externa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4/11-24-1562-00-00bn-in-device-coexistence-follow-up.pptx" TargetMode="External"/><Relationship Id="rId3" Type="http://schemas.openxmlformats.org/officeDocument/2006/relationships/hyperlink" Target="https://mentor.ieee.org/802.11/dcn/24/11-24-1531-01-00bn-non-period-idc-signaling-enhancements.pptx" TargetMode="External"/><Relationship Id="rId7" Type="http://schemas.openxmlformats.org/officeDocument/2006/relationships/hyperlink" Target="https://mentor.ieee.org/802.11/dcn/24/11-24-1559-00-00bn-in-device-coexistence-next-steps.pptx" TargetMode="External"/><Relationship Id="rId2" Type="http://schemas.openxmlformats.org/officeDocument/2006/relationships/hyperlink" Target="https://mentor.ieee.org/802.11/dcn/24/11-24-1504-00-00bn-considerations-on-aperiodic-in-device-coexistenc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58-01-00bn-in-device-coexistence-follow-up.pptx" TargetMode="External"/><Relationship Id="rId5" Type="http://schemas.openxmlformats.org/officeDocument/2006/relationships/hyperlink" Target="https://mentor.ieee.org/802.11/dcn/24/11-24-1550-00-00bn-in-device-coexistence-follow-up.pptx" TargetMode="External"/><Relationship Id="rId4" Type="http://schemas.openxmlformats.org/officeDocument/2006/relationships/hyperlink" Target="https://mentor.ieee.org/802.11/dcn/24/11-24-1547-00-00bn-npca-operation-for-idc-management.pptx" TargetMode="Externa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hyperlink" Target="https://mentor.ieee.org/802.11/dcn/24/11-24-1745-01-00bn-discussion-on-frequency-domain-ueqm.pptx" TargetMode="External"/><Relationship Id="rId2" Type="http://schemas.openxmlformats.org/officeDocument/2006/relationships/hyperlink" Target="https://mentor.ieee.org/802.11/dcn/24/11-24-1778-00-00bn-distributed-ru-distortion-beamforming-power-control.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1807-00-00bn-follow-up-on-ueqm-stream-parser.pptx" TargetMode="Externa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24/11-24-1583-00-00bn-icr-transmission-follow-up.ppt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4/11-24-1764-00-00bn-elr-ppdu-follow-up.ppt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hyperlink" Target="https://mentor.ieee.org/802.11/dcn/24/11-24-1512-00-00bn-high-capability-protection-in-dps.pptx" TargetMode="External"/><Relationship Id="rId2" Type="http://schemas.openxmlformats.org/officeDocument/2006/relationships/hyperlink" Target="https://mentor.ieee.org/802.11/dcn/24/11-24-1261-00-00bn-considerations-on-client-power-save-for-11b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743-00-00bn-simulation-results-for-map-obss-twt-management.pptx" TargetMode="External"/><Relationship Id="rId4" Type="http://schemas.openxmlformats.org/officeDocument/2006/relationships/hyperlink" Target="https://mentor.ieee.org/802.11/dcn/24/11-24-1602-00-00bn-power-save-enhancements-in-uhr.pptx" TargetMode="Externa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3" Type="http://schemas.openxmlformats.org/officeDocument/2006/relationships/hyperlink" Target="https://mentor.ieee.org/802.11/dcn/24/11-24-1375-00-00bn-coordinated-tdma-analysis-for-time-sensitive-traffic-under-congested-scenarios.pptx" TargetMode="External"/><Relationship Id="rId2" Type="http://schemas.openxmlformats.org/officeDocument/2006/relationships/hyperlink" Target="https://mentor.ieee.org/802.11/dcn/24/11-24-1157-00-00bn-discussions-on-dynamic-subchannel-operation.ppt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November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January 2025</a:t>
            </a:r>
          </a:p>
        </p:txBody>
      </p:sp>
      <p:sp>
        <p:nvSpPr>
          <p:cNvPr id="10" name="Content Placeholder 9">
            <a:extLst>
              <a:ext uri="{FF2B5EF4-FFF2-40B4-BE49-F238E27FC236}">
                <a16:creationId xmlns:a16="http://schemas.microsoft.com/office/drawing/2014/main" id="{BE5FE002-7030-5944-1AB6-7E2DD2F7E9F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0" name="Content Placeholder 9">
            <a:extLst>
              <a:ext uri="{FF2B5EF4-FFF2-40B4-BE49-F238E27FC236}">
                <a16:creationId xmlns:a16="http://schemas.microsoft.com/office/drawing/2014/main" id="{74D21A5A-B20C-8325-8B54-F067F90E64D5}"/>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September 2024 meeting, and conf calls</a:t>
            </a:r>
          </a:p>
          <a:p>
            <a:pPr>
              <a:buFont typeface="Arial" panose="020B0604020202020204" pitchFamily="34" charset="0"/>
              <a:buChar char="•"/>
            </a:pPr>
            <a:r>
              <a:rPr lang="en-US" sz="1800" dirty="0"/>
              <a:t>Approve TGbn minutes from September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January 2025</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200" dirty="0"/>
              <a:t>Monday AM1 (08:00-10:00)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September 2024 meeting, and conf calls</a:t>
            </a:r>
          </a:p>
          <a:p>
            <a:pPr lvl="1">
              <a:lnSpc>
                <a:spcPct val="80000"/>
              </a:lnSpc>
              <a:buFont typeface="Arial" panose="020B0604020202020204" pitchFamily="34" charset="0"/>
              <a:buChar char="•"/>
            </a:pPr>
            <a:r>
              <a:rPr lang="en-US" altLang="en-US" sz="1100" dirty="0"/>
              <a:t>Approve TGbn minutes from September 2024 meeting</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Tuesday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Wednesday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PM1 (13:30-15:30)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kern="0" dirty="0"/>
              <a:t>Thursday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 </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January 2025</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November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484793718"/>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Vancouver, Canada</a:t>
            </a:r>
          </a:p>
          <a:p>
            <a:pPr algn="ctr">
              <a:lnSpc>
                <a:spcPct val="90000"/>
              </a:lnSpc>
              <a:buFontTx/>
              <a:buNone/>
            </a:pPr>
            <a:r>
              <a:rPr lang="en-US" sz="4000" dirty="0">
                <a:latin typeface="Arial" panose="020B0604020202020204" pitchFamily="34" charset="0"/>
              </a:rPr>
              <a:t>November 10-15,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7431730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24/0888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Trigger-based spatial reuse and P2P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24/1123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Client Experience Reporting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24/1193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EDCA+ for High Priority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Mingyu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24/1207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Preemption Session Setup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24/1221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ICF ICR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24/1224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Joint Medium Access and TXOP Sharing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24/1226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ICF-ICR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Cariou, Laurent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Frames for 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9"/>
                        </a:rPr>
                        <a:t>24/1247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 ICR Design For Coex</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Ajami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Flexible Control Frames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Sherief Helwa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0"/>
                        </a:rPr>
                        <a:t>24/1257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Preemption Procedure and Indication-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1"/>
                        </a:rPr>
                        <a:t>24/1261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on Client Power Save for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gridSpan="6">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1" i="0" u="none" strike="noStrike" dirty="0">
                          <a:solidFill>
                            <a:schemeClr val="tx1"/>
                          </a:solidFill>
                          <a:effectLst/>
                          <a:latin typeface="Calibri" panose="020F0502020204030204" pitchFamily="34" charset="0"/>
                        </a:rPr>
                        <a:t>First Cut-Off</a:t>
                      </a:r>
                    </a:p>
                  </a:txBody>
                  <a:tcPr marL="95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03465358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24/0414</a:t>
                      </a:r>
                      <a:endParaRPr lang="en-US" sz="800" b="0" i="0" u="none" strike="noStrike">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Deferred</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24/0743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Simulation results for MAP OBSS TWT management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Patrice NEZOU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24/0825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Dynamic QoS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24/0864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EDCA enhancement for low latency traffic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Yonggang Fang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24/0963</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 of BSR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Frank Hsu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24/1093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it-IT" sz="800" b="0" i="0" u="none" strike="noStrike" kern="1200">
                          <a:solidFill>
                            <a:srgbClr val="000000"/>
                          </a:solidFill>
                          <a:effectLst/>
                          <a:latin typeface="Times New Roman" panose="02020603050405020304" pitchFamily="18" charset="0"/>
                          <a:ea typeface="MS Gothic" panose="020B0609070205080204" pitchFamily="49" charset="-128"/>
                        </a:rPr>
                        <a:t>Special scenarios in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Sindhu Verma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24/1157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Discussions on Dynamic Subchannel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Hyeonjun Sung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IDC Operation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Jeongki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SCS Enhancement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SATO Takuhiro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24/1375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under congested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Inaki Val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24/1388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interface between AP MLDs for reamless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24/1401</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TDMA for Coordinated R-TWT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Jonghoe Koo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24/1421</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Follow-up on Peer-to-Peer TWT for Handling Co-Ex</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24/1425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Context Transfer in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24/1435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Multi-Channel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Yanchun Li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809017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7133466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24/1438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Enabling QoS Monitoring at AP Side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24/1444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Roaming-with-context-transfer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24/1445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Indication for-coex-event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24/1447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 Coexistence Indication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24/1448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Options for In-Device Coexistence Indication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24/1453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Concurrent Messaging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Xu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24/1457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 Sharing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Gaius Y. H. Wee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24/1464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ICF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Insun Jang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24/1468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Credibility Criterion for TXOP Preemption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9"/>
                        </a:rPr>
                        <a:t>24/1476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follow up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0"/>
                        </a:rPr>
                        <a:t>24/1487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LDPC and Framing Settings for Ultra High Reliability</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LDPC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24/1490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More Consideration of ICR/CRF for in-device-coexistence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1"/>
                        </a:rPr>
                        <a:t>24/1492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Comparison between Dynamic and Fixed Start CSD Assignment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Bo Gong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2"/>
                        </a:rPr>
                        <a:t>24/1499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chemeClr val="tx1"/>
                          </a:solidFill>
                          <a:effectLst/>
                          <a:latin typeface="Times New Roman" panose="02020603050405020304" pitchFamily="18" charset="0"/>
                          <a:ea typeface="MS Gothic" panose="020B0609070205080204" pitchFamily="49" charset="-128"/>
                        </a:rPr>
                        <a:t>Low Latency BSS Indication</a:t>
                      </a:r>
                      <a:endParaRPr lang="en-GB"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chemeClr val="tx1"/>
                          </a:solidFill>
                          <a:effectLst/>
                          <a:latin typeface="Times New Roman" panose="02020603050405020304" pitchFamily="18" charset="0"/>
                          <a:ea typeface="MS Gothic" panose="020B0609070205080204" pitchFamily="49" charset="-128"/>
                        </a:rPr>
                        <a:t>Akira Kishida</a:t>
                      </a:r>
                      <a:endParaRPr lang="en-GB"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chemeClr val="tx1"/>
                          </a:solidFill>
                          <a:effectLst/>
                          <a:latin typeface="Times New Roman" panose="02020603050405020304" pitchFamily="18" charset="0"/>
                          <a:ea typeface="MS Gothic" panose="020B0609070205080204" pitchFamily="49" charset="-128"/>
                        </a:rPr>
                        <a:t>Pending Q&amp;A</a:t>
                      </a:r>
                      <a:endParaRPr lang="en-GB"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chemeClr val="tx1"/>
                          </a:solidFill>
                          <a:effectLst/>
                          <a:latin typeface="Times New Roman" panose="02020603050405020304" pitchFamily="18" charset="0"/>
                          <a:ea typeface="MS Gothic" panose="020B0609070205080204" pitchFamily="49" charset="-128"/>
                        </a:rPr>
                        <a:t>Low Latency</a:t>
                      </a:r>
                      <a:endParaRPr lang="en-GB" sz="800" b="1"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Joint</a:t>
                      </a: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3"/>
                        </a:rPr>
                        <a:t>24/1504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Aperiodic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Hyeonjun Sung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2562074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2258121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24/1508</a:t>
                      </a:r>
                      <a:endParaRPr lang="en-US" sz="8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it-IT" sz="800" b="0" i="0" u="none" strike="noStrike">
                          <a:solidFill>
                            <a:srgbClr val="000000"/>
                          </a:solidFill>
                          <a:effectLst/>
                          <a:latin typeface="Times New Roman" panose="02020603050405020304" pitchFamily="18" charset="0"/>
                        </a:rPr>
                        <a:t>Channel Protection In ELR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ELR</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24/1512</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High-Capability Protection in DPS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Maolin Zhang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Context Transfer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Yelin Yoon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Data Transfer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Yelin Yoon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24/1523</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During Intra-BSS Traffic On Primary Channel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Charlie Pettersson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24/1528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Details-on-data-forwarding-for-seamless-roaming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Ryuichi Hirata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24/1531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Non-period IDC signaling enhancements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Michail Koundourakis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24/1532</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Resource management on preemption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Qi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24/1545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Providing Granular Transmit PSD Limits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Pelin Salem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Regulatory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24/1547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Operation for IDC Management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Juseong Moon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24/1550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 coexistence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Karim Ajami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24/1556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DRU Availability for Regulatory Compliance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Yusuke Asai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(second in Q)</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24/1558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24/1559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 next steps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Sindhu Verma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9"/>
                        </a:rPr>
                        <a:t>24/1562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 coexistence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4554844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23621846"/>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24/1577</a:t>
                      </a:r>
                      <a:endParaRPr lang="en-US" sz="8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Non-Primary Channel Access During R-TWT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3"/>
                        </a:rPr>
                        <a:t>24/1583</a:t>
                      </a:r>
                      <a:endParaRPr lang="en-US" sz="800" b="0" i="0" u="sng" strike="noStrike" dirty="0">
                        <a:solidFill>
                          <a:srgbClr val="0563C1"/>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ICR transmission-follow-up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Dibakar Das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24/1586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Reducing CSD collisions for DRU STF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Reschedule</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DRU-STF</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24/1591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mn-lt"/>
                          <a:ea typeface="MS Gothic" panose="020B0609070205080204" pitchFamily="49" charset="-128"/>
                        </a:rPr>
                        <a:t>Thoughts on Seamless Roaming and NPCA</a:t>
                      </a:r>
                      <a:endParaRPr lang="en-US" sz="800" b="0" i="0" u="none" strike="noStrike" dirty="0">
                        <a:solidFill>
                          <a:srgbClr val="000000"/>
                        </a:solidFill>
                        <a:effectLst/>
                        <a:latin typeface="+mn-lt"/>
                      </a:endParaRPr>
                    </a:p>
                  </a:txBody>
                  <a:tcPr marL="85725" marR="9525" marT="9525" marB="0" anchor="ctr"/>
                </a:tc>
                <a:tc>
                  <a:txBody>
                    <a:bodyPr/>
                    <a:lstStyle/>
                    <a:p>
                      <a:pPr algn="l" fontAlgn="ctr"/>
                      <a:r>
                        <a:rPr lang="en-GB" sz="800" b="0" i="0" u="none" strike="noStrike" kern="1200">
                          <a:solidFill>
                            <a:srgbClr val="000000"/>
                          </a:solidFill>
                          <a:effectLst/>
                          <a:latin typeface="+mn-lt"/>
                          <a:ea typeface="MS Gothic" panose="020B0609070205080204" pitchFamily="49" charset="-128"/>
                        </a:rPr>
                        <a:t>Ning Gao</a:t>
                      </a:r>
                      <a:endParaRPr lang="en-US" sz="800" b="0" i="0" u="none" strike="noStrike">
                        <a:solidFill>
                          <a:srgbClr val="000000"/>
                        </a:solidFill>
                        <a:effectLst/>
                        <a:latin typeface="+mn-lt"/>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24/1602</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mn-lt"/>
                          <a:ea typeface="MS Gothic" panose="020B0609070205080204" pitchFamily="49" charset="-128"/>
                        </a:rPr>
                        <a:t>Power Save Enhancements in UHR</a:t>
                      </a:r>
                      <a:endParaRPr lang="en-US" sz="800" b="0" i="0" u="none" strike="noStrike" dirty="0">
                        <a:solidFill>
                          <a:srgbClr val="000000"/>
                        </a:solidFill>
                        <a:effectLst/>
                        <a:latin typeface="+mn-lt"/>
                      </a:endParaRPr>
                    </a:p>
                  </a:txBody>
                  <a:tcPr marL="85725" marR="9525" marT="9525" marB="0" anchor="ctr"/>
                </a:tc>
                <a:tc>
                  <a:txBody>
                    <a:bodyPr/>
                    <a:lstStyle/>
                    <a:p>
                      <a:pPr algn="l" fontAlgn="ctr"/>
                      <a:r>
                        <a:rPr lang="en-GB" sz="800" b="0" i="0" u="none" strike="noStrike" kern="1200">
                          <a:solidFill>
                            <a:srgbClr val="000000"/>
                          </a:solidFill>
                          <a:effectLst/>
                          <a:latin typeface="+mn-lt"/>
                          <a:ea typeface="MS Gothic" panose="020B0609070205080204" pitchFamily="49" charset="-128"/>
                        </a:rPr>
                        <a:t>Kumail Haider</a:t>
                      </a:r>
                      <a:endParaRPr lang="en-US" sz="800" b="0" i="0" u="none" strike="noStrike">
                        <a:solidFill>
                          <a:srgbClr val="000000"/>
                        </a:solidFill>
                        <a:effectLst/>
                        <a:latin typeface="+mn-lt"/>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gridSpan="6">
                  <a:txBody>
                    <a:bodyPr/>
                    <a:lstStyle/>
                    <a:p>
                      <a:pPr algn="ctr" fontAlgn="ctr"/>
                      <a:r>
                        <a:rPr lang="en-US" sz="1000" b="1" i="0" u="none" strike="noStrike" dirty="0">
                          <a:solidFill>
                            <a:schemeClr val="tx1"/>
                          </a:solidFill>
                          <a:effectLst/>
                          <a:latin typeface="+mn-lt"/>
                        </a:rPr>
                        <a:t>Second Cut-Off</a:t>
                      </a:r>
                    </a:p>
                  </a:txBody>
                  <a:tcPr marL="95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78474461"/>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23/1452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Measurement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TWT Information Sharing in MAP Operation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24/0741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 provisioning for 802.11bn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Pascal Viger</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R-TWT Announcement in Multi-BSS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24/1071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LPI PPDU Puncturing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Pelin Salem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24/1239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Framework--Follow-up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24/1346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Multi-AP SP Coordination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Xiaofei Wang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SCS enhancement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Takuhiro Sato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Enabling opportunistic relay operation via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Relay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24/1470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Proposal-for-dru-tone-plan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DRU-Tone Plan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2462628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4745470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24/1507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Trigger Frame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Trigger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framework for C-SR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24/1542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1542r0 Sounding Schemes for Coordinated Beamforming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Sameer Vermani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24/1611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TGbn Power Save Capabilities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Mansi Ekkundi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24/1624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SN assignment and inter-AP MLD interaction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Kyosuke Inoue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24/1644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Compact User field encodings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Preamble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24/1645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Compact User field encodings - detailed examples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Preamble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24/1646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Further-Considerations-for-generalized-map-framework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Sawaira Ali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24/1655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of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Hanqing Lou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24/1661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Control frame protection in multiple BSSID</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fairness for unsupported STA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OOO delivery</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Usage of Expiration Time for LL Traffic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The MAPC security framework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6725612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8374840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The trust model between STA and OBSS AP in MAPC scheme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11bn signaling design for extra MCS, UEQM, 2xLDPC</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Positive-ackonwlegement-to-the-reception-of-correct-phy-header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Hirohiko Inohiza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Collision detection mark for enhanced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Daniel Verenzuela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NAV protection for C-TDMA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Consideration-on-the-signalling-method-of-intermediate-fcs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FRER for 802.11bn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Donald Eastlake 3rd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Reliability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0000"/>
                          </a:solidFill>
                          <a:effectLst/>
                          <a:latin typeface="Times New Roman" panose="02020603050405020304" pitchFamily="18" charset="0"/>
                        </a:rPr>
                        <a:t>24/1706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Multi-user EDCA Parameter Management in NPCA Operation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Juseong Moon</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24/1712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DRU Tone Plan for 20 MHz Distribution Bandwidth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Kamel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DRU-Tone Plan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24/1713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For Generalized MAP Framework-follow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Salim Yahya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24/1726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Complementary Sequence-Based LTF Design for DRU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Rui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DRU-LTF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24/1733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for multi-AP Scenarios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Dana Ciochina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UL Data Transmission for Seamless Roaming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Kyosuke Inoue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DRU Indication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9300278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0900183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Frequency Domain UEQM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Comparison Between Enhanced FT and Distributed SMD</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Signalling of Additional Pilots for Interference Mitigation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 Zhong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IM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Transmission of ELR-SIG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 Zhong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Coordinated Sounding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Managed on-channel P2P communication and simulations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P2P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24/1752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QoS Profiles follow up</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Signaling-for-dru-in-trigger-frame-follow-up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20-mhz-uhr-ltf-sequence-for-dru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DRU-LTF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Aspects of M-AP Coordination agreement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ELR PPDU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Dongguk Lim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 on 11bn Trigger frame for PHY Signaling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Dongguk Lim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Trigger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Pilot Value Design for ELR PPDU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Bo Gong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UL/DL Indication for ELR PPDU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Bo Gong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Antenna selection for UHR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 Yu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5760940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69866351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Signaling for UHR PPDU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 Yu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 use cases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Distributed RU Distortion, Beamforming, Power Control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Sounding and Precoding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24/1783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Listening Channel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24/1785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Interference Mitigation Pilots – Definitions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Shimi Shilo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IM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24/1789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CoBF: Partial Nulling Feedback Types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Rani Keren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24/1796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New LTF Sequences for DRU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Kamel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24/1800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On The Switching Criteria​For Non-Primary Channel Access</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24/1807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Follow Up on UEQM Stream Parser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Ying Wang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24/1809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Evaluation of C-SR Types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Jun Minotani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CSR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24/1812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Seamless roaming through a target AP follow up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24/1817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Providing Priority When Addressing IDC Issues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24/1818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AP Identification in Multi-AP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UL Data Continuity Improvement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Yudai Morikawa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6852912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7656499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COBF Design for UHR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Sameer Vermani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CSI in Sounding in CBF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Okan Mutgan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Context Transfer in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Javier Perez-Ramirez</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5 bit MCS Table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Ron Porat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MCS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OFDMA + MU-MIMO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Ron Porat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MIMO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2xLDPC Encoding Parameters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LDPC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UHR-SIG Signaling for COBF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Efficient UHR-SIG encoding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PHY Header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UHR U-SIG and UHR-SIG common field general design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Juan Fang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PHY Header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24/1832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Stream Parser for Unequal Modulation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Qinghua Li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Trigger Frame Design for UHR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Alice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Trigger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11bn Non-ELR Signaling Design for New Features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Alice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24/1835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Backward Compatible Sounding for CoBF</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Qinghua Li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CoBF Capabilities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NDPA Signaling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Sounding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536130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November IEEE 802 plenary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November IEEE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a:t>
            </a:r>
          </a:p>
          <a:p>
            <a:pPr>
              <a:buFont typeface="Arial" panose="020B0604020202020204" pitchFamily="34" charset="0"/>
              <a:buChar char="•"/>
            </a:pPr>
            <a:r>
              <a:rPr lang="en-US" sz="2000" dirty="0">
                <a:hlinkClick r:id="rId2"/>
              </a:rPr>
              <a:t>https://cvent.me/eDZgoD</a:t>
            </a:r>
            <a:endParaRPr lang="en-US" sz="2000" dirty="0"/>
          </a:p>
          <a:p>
            <a:pPr marL="0" indent="0"/>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513460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Coordinated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MU PPDU user info field signaling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Rui Cao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ELR design open topics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Rui Cao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 on cascading channel switching for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OBSS sounding for C-BF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Insik Jung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ICF/ICR frame exchange on Dynamic Sub-band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Sung Hank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 Exchange Sequences for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Management of the Established Multi-AP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Mid-Range Support for ELR PPDU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Junghoon Suh</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Context transfer per TID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Handte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Channel Access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Tone Distribution in DRU with Puncturing -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 Xin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DRU-Tone Plan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Enhancements for Roaming Process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Tuncer Baykas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Aspects of ELR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639522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06271246"/>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Spatial Reuse and ELR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Control Frames And MAPC For Colocated BSSID Set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Performance Benefits of DSO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PPDU Consideration and Harmonized U-SIG Signaling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Universal Sounding and NDPA Signaling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Dynamic Power Save with Traffic Awareness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Jiayi Zhang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Jeongki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Scalability and Overhead of Utilizing Polling for Soliciting STA's Needs for Uplink Low-Latency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ERD: Enhanced Reverse Direction Protocol to Support TXOP Sharing and Low-Latency Traffic Exchange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Opportunistic Channel Access Mechanism for Buffer Reporting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Details on Improving Roaming between MLDs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Huang, Po-kai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 </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MLMD Architecture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Jarkko Kneckt</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 </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M-AP Coordination-AP Identifier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Kaiying Lu</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24/1878</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OBSS bandwidth ambiguity in NPCA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Gaurang Naik</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24/1879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Proposals for Expeditious Discovery of APs for Initial Association and Roaming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Neel Krishnan</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2213812"/>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Solutions for Beacon Bloating</a:t>
                      </a:r>
                    </a:p>
                  </a:txBody>
                  <a:tcPr marL="85725" marR="9525" marT="9525" marB="0" anchor="ctr"/>
                </a:tc>
                <a:tc>
                  <a:txBody>
                    <a:bodyPr/>
                    <a:lstStyle/>
                    <a:p>
                      <a:pPr algn="ctr" fontAlgn="b"/>
                      <a:r>
                        <a:rPr lang="en-US" sz="800" b="0" i="0" u="none" strike="noStrike">
                          <a:solidFill>
                            <a:srgbClr val="222222"/>
                          </a:solidFill>
                          <a:effectLst/>
                          <a:latin typeface="Times New Roman" panose="02020603050405020304" pitchFamily="18" charset="0"/>
                        </a:rPr>
                        <a:t>Reza Hedayat</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Link Setup for Seamless 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Chittabrata Ghosh</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24/1883</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Seamless-Roaming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Giovanni Chisci</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24/1884</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Signaling considerations for seamless roaming</a:t>
                      </a:r>
                    </a:p>
                  </a:txBody>
                  <a:tcPr marL="9525" marR="9525" marT="9525" marB="0" anchor="b"/>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Abhishek Patil</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NPCA Hidden Node Problem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Gwangho Lee</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NPCA with eMLSR, DPS and coex mode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Laurent Cariou</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BSRP TF response rules changes for M-BA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Laurent Cariou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light beacon consideration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seamless roaming follow up 1</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seamless roaming follow up 2’</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24/1891</a:t>
                      </a:r>
                    </a:p>
                  </a:txBody>
                  <a:tcPr marL="9525" marR="9525" marT="9525" marB="0" anchor="b"/>
                </a:tc>
                <a:tc>
                  <a:txBody>
                    <a:bodyPr/>
                    <a:lstStyle/>
                    <a:p>
                      <a:pPr algn="l" fontAlgn="b"/>
                      <a:r>
                        <a:rPr lang="en-US" sz="800" b="0" i="0" u="none" strike="noStrike">
                          <a:solidFill>
                            <a:srgbClr val="222222"/>
                          </a:solidFill>
                          <a:effectLst/>
                          <a:latin typeface="Times New Roman" panose="02020603050405020304" pitchFamily="18" charset="0"/>
                        </a:rPr>
                        <a:t>NPCA follow up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low capability mode follow up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24/1893</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ICF follow up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Control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24/1895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Power Save Operation and AP Behaviour for Coex Unavailability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Qi Wang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Control frame protection keys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Thomas Derham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38277055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83070325"/>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222222"/>
                          </a:solidFill>
                          <a:effectLst/>
                          <a:latin typeface="Times New Roman" panose="02020603050405020304" pitchFamily="18" charset="0"/>
                        </a:rPr>
                        <a:t>24/1898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Low Latency Roaming Flow</a:t>
                      </a:r>
                    </a:p>
                  </a:txBody>
                  <a:tcPr marL="9525" marR="9525" marT="9525" marB="0" anchor="b"/>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Pooya Monajemi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UHR SCS Enhancements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Abdel Karim Ajami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SCS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24/1901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DRU LTF Sequence Design for 40MHz DBW</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Chenchen LIU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9245577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GB" sz="800" b="0" i="0" u="none" strike="noStrike" dirty="0">
                        <a:solidFill>
                          <a:srgbClr val="FF0000"/>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8217123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57669983"/>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10/09</a:t>
                      </a:r>
                      <a:endParaRPr lang="en-US" sz="800" b="0" i="0" u="none" strike="noStrike">
                        <a:solidFill>
                          <a:srgbClr val="000000"/>
                        </a:solidFill>
                        <a:effectLst/>
                        <a:latin typeface="Times New Roman" panose="02020603050405020304" pitchFamily="18" charset="0"/>
                      </a:endParaRPr>
                    </a:p>
                  </a:txBody>
                  <a:tcPr marL="9525" marR="9525" anchor="ctr"/>
                </a:tc>
                <a:tc>
                  <a:txBody>
                    <a:bodyPr/>
                    <a:lstStyle/>
                    <a:p>
                      <a:pPr algn="l" fontAlgn="ctr"/>
                      <a:r>
                        <a:rPr lang="en-GB" sz="800" b="0" i="0" u="none" strike="noStrike">
                          <a:solidFill>
                            <a:srgbClr val="000000"/>
                          </a:solidFill>
                          <a:effectLst/>
                          <a:latin typeface="Times New Roman" panose="02020603050405020304" pitchFamily="18" charset="0"/>
                        </a:rPr>
                        <a:t>23/1895, 24/0423, 24/1016, 24/1017, 24/1225</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Sanket Kalamkar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10/03</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24/1552r1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Mahmoud Kamel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24-1227r1, 24/0544</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Laurent Cariou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24-1144r1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Dmitry Akhmetov</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24/1218r1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Gaurang Naik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6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24/0052, 23/1884, 23/1996, 24/830, 24/0083, 24/0101, 24/0396, 24/0655, 23/2157</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Giovanni Chisci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Roaming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10/13</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11/23/1993</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Dibakar Das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10/15</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23/1837r2, 24/1389r0,24/1217r2,24/842r0,24/843r0, 24/1016r2 (update 11/08)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Jay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10/15</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24/838r0, 24/1075r1 (update 11/08)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Jay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23/1895, 23/1910, 23/1912, 24/0227, 24/0411, 24/0423, 24/0842, 24/0843, 24/1016, 24/1017, 24/1225</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24/160, 23/1916</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4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24/543, 24/857, 24/1226, 24/1247, 24/1558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23/1934, 23/1964, 23/2002, 23/2078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24/543, 24/857, 24/1226, 24/1247, 24/1558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23/1934, 23/1964, 23/2002, 23/2040, 23/2078, 24/0509, 24/1558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13895085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6464469"/>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 23/1873, 23/1875, 23/1965, 23/2003, 24/544, 24/1129, 24/1227, 24/1246, 24/1256</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24/858r0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24/1222r1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24/1563r2</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24/494r2, 24/1226r0, 24/1558r1, 24/1562r0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24/857r1, 24/494r2, 24/1226r0, 24/1558r1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24/1477r1 (update 11/08)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Giovanni Chisci</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Giovanni Chisci</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23/1913, 23/2005, 23/2023, 24/0070, 24/0495, 24/0538, 24/1104, 24/1115, 24/1155, 24/1218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DongJu Cha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11/01</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nn-NO" sz="800" b="0" i="0" u="none" strike="noStrike">
                          <a:solidFill>
                            <a:srgbClr val="000000"/>
                          </a:solidFill>
                          <a:effectLst/>
                          <a:latin typeface="Times New Roman" panose="02020603050405020304" pitchFamily="18" charset="0"/>
                        </a:rPr>
                        <a:t>24/0399, 24/0384, 24/0818 (update 11/08)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Maulik Vaidya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L4S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11/02</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24/0984</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Subir Das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11/04</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24/742r1, 24/538r1, 24/1259r2, 24/1435r0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VIGER Pascal</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11/05</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24/1108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Hongwon Lee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11/05</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24/0834</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Hongwon Lee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17843155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18579168"/>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24/1471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5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24/1485r1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24/1486r1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24/1427r1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PHY header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24/1567</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Ron Porat</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24/1568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Ron Porat</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24/1478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24/1510</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24/1573</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Wook Bong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24/0468r2</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24/1188r1</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24/1189r1</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24/1489r0</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24/1488r0</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1542r0</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Sameer Vermani</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4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7671891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94005315"/>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24/1590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Juan Fang</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24/1985</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Rethna Pulikkoonattu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2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2x LDPC</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1571r1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Rethna Pulikkoonattu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23/1836r3</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24/1952</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Hari Ram Balakrishnan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23/2020r1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Shengquan Hu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24/1856</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Yan Xin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pt-BR" sz="800" b="0" i="0" u="none" strike="noStrike">
                          <a:solidFill>
                            <a:srgbClr val="000000"/>
                          </a:solidFill>
                          <a:effectLst/>
                          <a:latin typeface="Times New Roman" panose="02020603050405020304" pitchFamily="18" charset="0"/>
                        </a:rPr>
                        <a:t>23/1995r0, 23/1933r0, 23/1914r2, 23/1915r1, 23/2001r2, 23/312r0, 23/286r0, 23/352r1, 23/1102r0, 24/535r0, 24/497r0, 24/547r2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Po-Kai Huang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24/520r1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Mahmoud Kamel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24/1712r0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Mahmoud Kamel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24/1796r0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Mahmoud Kamel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3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11/09</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24-463r1, 24/1899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Dibakar Das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QoS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11/10</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24/1901r0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Chenchen Liu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66636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sng"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GB" sz="800" b="0" i="0" u="none" strike="noStrike" dirty="0">
                        <a:solidFill>
                          <a:srgbClr val="FF0000"/>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16273782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DRU (1 hr)</a:t>
            </a:r>
          </a:p>
          <a:p>
            <a:pPr lvl="0">
              <a:buFont typeface="Arial" panose="020B0604020202020204" pitchFamily="34" charset="0"/>
              <a:buChar char="•"/>
            </a:pPr>
            <a:r>
              <a:rPr lang="en-GB" sz="1600" dirty="0"/>
              <a:t>Submissions – LDPC + DRU</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2"/>
              </a:rPr>
              <a:t>24/1487</a:t>
            </a:r>
            <a:r>
              <a:rPr lang="en-US" sz="1400" dirty="0">
                <a:effectLst/>
              </a:rPr>
              <a:t> </a:t>
            </a:r>
            <a:r>
              <a:rPr lang="en-GB" sz="1400" b="0" i="0" u="none" strike="noStrike" kern="1200" dirty="0">
                <a:solidFill>
                  <a:srgbClr val="000000"/>
                </a:solidFill>
                <a:effectLst/>
                <a:ea typeface="MS Gothic" panose="020B0609070205080204" pitchFamily="49" charset="-128"/>
              </a:rPr>
              <a:t>LDPC and Framing Settings for Ultra High Reliability</a:t>
            </a:r>
            <a:r>
              <a:rPr lang="en-US" sz="1400" dirty="0">
                <a:effectLst/>
              </a:rPr>
              <a:t> 			</a:t>
            </a:r>
            <a:r>
              <a:rPr lang="en-GB" sz="1400" b="0" i="0" u="none" strike="noStrike" kern="1200" dirty="0">
                <a:solidFill>
                  <a:srgbClr val="000000"/>
                </a:solidFill>
                <a:effectLst/>
                <a:ea typeface="MS Gothic" panose="020B0609070205080204" pitchFamily="49" charset="-128"/>
              </a:rPr>
              <a:t>Rainer Strobel</a:t>
            </a:r>
            <a:r>
              <a:rPr lang="en-US" sz="1400" dirty="0">
                <a:effectLst/>
              </a:rPr>
              <a:t> </a:t>
            </a:r>
          </a:p>
          <a:p>
            <a:pPr lvl="1">
              <a:buFont typeface="Arial" panose="020B0604020202020204" pitchFamily="34" charset="0"/>
              <a:buChar char="•"/>
            </a:pPr>
            <a:r>
              <a:rPr lang="en-US" sz="1400" b="0" i="0" u="none" kern="1200" dirty="0">
                <a:solidFill>
                  <a:srgbClr val="FF0000"/>
                </a:solidFill>
                <a:effectLst/>
                <a:ea typeface="MS Gothic" panose="020B0609070205080204" pitchFamily="49" charset="-128"/>
              </a:rPr>
              <a:t>24/1828</a:t>
            </a:r>
            <a:r>
              <a:rPr lang="en-US" sz="1400" dirty="0">
                <a:solidFill>
                  <a:srgbClr val="FF0000"/>
                </a:solidFill>
              </a:rPr>
              <a:t> </a:t>
            </a:r>
            <a:r>
              <a:rPr lang="en-US" sz="1400" b="0" i="0" u="none" kern="1200" dirty="0">
                <a:solidFill>
                  <a:schemeClr val="tx1"/>
                </a:solidFill>
                <a:effectLst/>
                <a:ea typeface="MS Gothic" panose="020B0609070205080204" pitchFamily="49" charset="-128"/>
              </a:rPr>
              <a:t>2xLDPC Encoding Parameters</a:t>
            </a:r>
            <a:r>
              <a:rPr lang="en-US" sz="1400" dirty="0">
                <a:solidFill>
                  <a:schemeClr val="tx1"/>
                </a:solidFill>
              </a:rPr>
              <a:t> 						</a:t>
            </a:r>
            <a:r>
              <a:rPr lang="en-US" sz="1400" b="0" i="0" u="none" kern="1200" dirty="0">
                <a:solidFill>
                  <a:schemeClr val="tx1"/>
                </a:solidFill>
                <a:effectLst/>
                <a:ea typeface="MS Gothic" panose="020B0609070205080204" pitchFamily="49" charset="-128"/>
              </a:rPr>
              <a:t>Shengquan Hu</a:t>
            </a:r>
            <a:r>
              <a:rPr lang="en-US" sz="1400" dirty="0">
                <a:solidFill>
                  <a:schemeClr val="tx1"/>
                </a:solidFill>
              </a:rPr>
              <a:t> </a:t>
            </a: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3"/>
              </a:rPr>
              <a:t>24/1492</a:t>
            </a:r>
            <a:r>
              <a:rPr lang="en-US" sz="1400" dirty="0"/>
              <a:t> </a:t>
            </a:r>
            <a:r>
              <a:rPr lang="en-US" sz="1400" b="0" i="0" u="none" strike="noStrike" kern="1200" dirty="0">
                <a:solidFill>
                  <a:srgbClr val="000000"/>
                </a:solidFill>
                <a:effectLst/>
                <a:ea typeface="MS Gothic" panose="020B0609070205080204" pitchFamily="49" charset="-128"/>
              </a:rPr>
              <a:t>Comparison between Dynamic and Fixed Start CSD Assignment</a:t>
            </a:r>
            <a:r>
              <a:rPr lang="en-US" sz="1400" dirty="0"/>
              <a:t> 	</a:t>
            </a:r>
            <a:r>
              <a:rPr lang="en-US" sz="1400" b="0" i="0" u="none" strike="noStrike" kern="1200" dirty="0">
                <a:solidFill>
                  <a:srgbClr val="000000"/>
                </a:solidFill>
                <a:effectLst/>
                <a:ea typeface="MS Gothic" panose="020B0609070205080204" pitchFamily="49" charset="-128"/>
              </a:rPr>
              <a:t>Bo Gong</a:t>
            </a:r>
            <a:r>
              <a:rPr lang="en-US" sz="1400" dirty="0"/>
              <a:t> </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4"/>
              </a:rPr>
              <a:t>24/1556</a:t>
            </a:r>
            <a:r>
              <a:rPr lang="en-US" sz="1400" dirty="0">
                <a:effectLst/>
              </a:rPr>
              <a:t> </a:t>
            </a:r>
            <a:r>
              <a:rPr lang="en-GB" sz="1400" b="0" i="0" u="none" strike="noStrike" kern="1200" dirty="0">
                <a:solidFill>
                  <a:srgbClr val="000000"/>
                </a:solidFill>
                <a:effectLst/>
                <a:ea typeface="MS Gothic" panose="020B0609070205080204" pitchFamily="49" charset="-128"/>
              </a:rPr>
              <a:t>Thoughts on DRU Availability for Regulatory Compliance</a:t>
            </a:r>
            <a:r>
              <a:rPr lang="en-US" sz="1400" dirty="0">
                <a:effectLst/>
              </a:rPr>
              <a:t> 		</a:t>
            </a:r>
            <a:r>
              <a:rPr lang="en-GB" sz="1400" b="0" i="0" u="none" strike="noStrike" kern="1200" dirty="0">
                <a:solidFill>
                  <a:srgbClr val="000000"/>
                </a:solidFill>
                <a:effectLst/>
                <a:ea typeface="MS Gothic" panose="020B0609070205080204" pitchFamily="49" charset="-128"/>
              </a:rPr>
              <a:t>Yusuke Asai</a:t>
            </a:r>
            <a:r>
              <a:rPr lang="en-US" sz="1400" dirty="0">
                <a:effectLst/>
              </a:rPr>
              <a:t> </a:t>
            </a:r>
            <a:endParaRPr lang="en-GB" sz="1400" dirty="0"/>
          </a:p>
          <a:p>
            <a:pPr>
              <a:buFont typeface="Arial" panose="020B0604020202020204" pitchFamily="34" charset="0"/>
              <a:buChar char="•"/>
            </a:pPr>
            <a:r>
              <a:rPr lang="en-GB" sz="20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299619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200" dirty="0"/>
              <a:t>SP1 – Mahmoud Kamel – DRU</a:t>
            </a:r>
          </a:p>
          <a:p>
            <a:pPr marL="0" indent="0"/>
            <a:r>
              <a:rPr lang="en-US" sz="1100" b="0" dirty="0"/>
              <a:t>Do you agree to add the following to 11bn SFD:</a:t>
            </a:r>
          </a:p>
          <a:p>
            <a:pPr>
              <a:buFont typeface="Arial" panose="020B0604020202020204" pitchFamily="34" charset="0"/>
              <a:buChar char="•"/>
            </a:pPr>
            <a:r>
              <a:rPr lang="en-US" sz="1100" b="0" dirty="0"/>
              <a:t>The LTF type that 11bn supports for DRU in TB PPDU is 4xLTF, i.e., each tone of every DRU in 11bn will have a nonzero value in the DRU LTF sequence.</a:t>
            </a:r>
          </a:p>
          <a:p>
            <a:pPr lvl="1">
              <a:buFont typeface="Arial" panose="020B0604020202020204" pitchFamily="34" charset="0"/>
              <a:buChar char="•"/>
            </a:pPr>
            <a:r>
              <a:rPr lang="en-US" sz="1050" dirty="0"/>
              <a:t>1xLTF and 2xLTF are TBD</a:t>
            </a:r>
          </a:p>
          <a:p>
            <a:pPr marL="0" indent="0"/>
            <a:r>
              <a:rPr lang="en-GB" sz="1200" b="0" i="0" u="none" strike="noStrike" dirty="0">
                <a:solidFill>
                  <a:srgbClr val="000000"/>
                </a:solidFill>
                <a:effectLst/>
                <a:latin typeface="Times New Roman" panose="02020603050405020304" pitchFamily="18" charset="0"/>
              </a:rPr>
              <a:t>24/1552r1</a:t>
            </a:r>
            <a:r>
              <a:rPr lang="en-GB" sz="1200" dirty="0"/>
              <a:t> </a:t>
            </a:r>
            <a:endParaRPr lang="en-US" sz="1200" dirty="0"/>
          </a:p>
          <a:p>
            <a:pPr>
              <a:buFont typeface="Arial" panose="020B0604020202020204" pitchFamily="34" charset="0"/>
              <a:buChar char="•"/>
            </a:pPr>
            <a:r>
              <a:rPr lang="en-US" sz="1200" dirty="0"/>
              <a:t>SP2 – Eunsung Park – DRU</a:t>
            </a:r>
          </a:p>
          <a:p>
            <a:r>
              <a:rPr lang="en-US" altLang="ko-KR" sz="1100" b="0" dirty="0"/>
              <a:t>Do you agree to add the following text to the TGbn SFD?</a:t>
            </a:r>
          </a:p>
          <a:p>
            <a:pPr>
              <a:buFont typeface="Arial" panose="020B0604020202020204" pitchFamily="34" charset="0"/>
              <a:buChar char="•"/>
            </a:pPr>
            <a:r>
              <a:rPr lang="en-US" altLang="ko-KR" sz="1100" b="0" dirty="0"/>
              <a:t>For 80 MHz PPDU where one of the 20 MHz channels is punctured, the following distribution bandwidth mode is allowed for DRU</a:t>
            </a:r>
          </a:p>
          <a:p>
            <a:pPr marL="800100" lvl="1">
              <a:buFont typeface="Arial" panose="020B0604020202020204" pitchFamily="34" charset="0"/>
              <a:buChar char="•"/>
            </a:pPr>
            <a:r>
              <a:rPr lang="en-US" altLang="ko-KR" sz="1050" dirty="0"/>
              <a:t>20 MHz + 40 MHz (or 40 MHz + 20 MHz) mode</a:t>
            </a:r>
            <a:endParaRPr lang="en-US" sz="1050" dirty="0"/>
          </a:p>
          <a:p>
            <a:pPr marL="0" indent="0"/>
            <a:r>
              <a:rPr lang="en-GB" sz="1200" b="0" dirty="0">
                <a:latin typeface="Times New Roman" panose="02020603050405020304" pitchFamily="18" charset="0"/>
              </a:rPr>
              <a:t>24/1471 </a:t>
            </a:r>
            <a:endParaRPr lang="en-US" sz="1200" b="0" dirty="0">
              <a:latin typeface="Times New Roman" panose="02020603050405020304" pitchFamily="18" charset="0"/>
            </a:endParaRPr>
          </a:p>
          <a:p>
            <a:pPr>
              <a:buFont typeface="Arial" panose="020B0604020202020204" pitchFamily="34" charset="0"/>
              <a:buChar char="•"/>
            </a:pPr>
            <a:r>
              <a:rPr lang="en-US" sz="1200" dirty="0"/>
              <a:t>SP3 – Eunsung Park– DRU</a:t>
            </a:r>
          </a:p>
          <a:p>
            <a:pPr marL="0" indent="0"/>
            <a:r>
              <a:rPr lang="en-US" altLang="ko-KR" sz="1100" b="0" dirty="0"/>
              <a:t>Do you agree to add the following text to the TGbn SFD?</a:t>
            </a:r>
          </a:p>
          <a:p>
            <a:pPr>
              <a:buFont typeface="Arial" panose="020B0604020202020204" pitchFamily="34" charset="0"/>
              <a:buChar char="•"/>
            </a:pPr>
            <a:r>
              <a:rPr lang="en-US" altLang="ko-KR" sz="1100" b="0" dirty="0"/>
              <a:t>For 160 MHz and 320 MHz PPDUs, in an 80 MHz channel where one of the 20 MHz channels is punctured, the following distribution bandwidth mode is allowed for DRU</a:t>
            </a:r>
          </a:p>
          <a:p>
            <a:pPr lvl="1">
              <a:buFont typeface="Arial" panose="020B0604020202020204" pitchFamily="34" charset="0"/>
              <a:buChar char="•"/>
            </a:pPr>
            <a:r>
              <a:rPr lang="en-US" altLang="ko-KR" sz="1000" dirty="0"/>
              <a:t>20 MHz + 40 MHz (or 40 MHz + 20 MHz) mode</a:t>
            </a:r>
          </a:p>
          <a:p>
            <a:pPr marL="0" indent="0"/>
            <a:r>
              <a:rPr lang="en-GB" sz="1200" b="0" dirty="0">
                <a:latin typeface="Times New Roman" panose="02020603050405020304" pitchFamily="18" charset="0"/>
              </a:rPr>
              <a:t>24/1471 </a:t>
            </a:r>
            <a:endParaRPr lang="en-US" sz="1200" b="0" dirty="0">
              <a:latin typeface="Times New Roman" panose="02020603050405020304" pitchFamily="18" charset="0"/>
            </a:endParaRPr>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8469156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113213"/>
          </a:xfrm>
        </p:spPr>
        <p:txBody>
          <a:bodyPr/>
          <a:lstStyle/>
          <a:p>
            <a:pPr marL="0" indent="0"/>
            <a:r>
              <a:rPr lang="en-US" sz="1400" dirty="0"/>
              <a:t>SP4 – Eunsung Park – DRU</a:t>
            </a:r>
          </a:p>
          <a:p>
            <a:pPr marL="0" indent="0"/>
            <a:r>
              <a:rPr lang="en-US" altLang="ko-KR" sz="1400" b="0" dirty="0"/>
              <a:t>Do you agree to add the following text to the TGbn SFD?</a:t>
            </a:r>
          </a:p>
          <a:p>
            <a:pPr marL="400050">
              <a:buFont typeface="Arial" panose="020B0604020202020204" pitchFamily="34" charset="0"/>
              <a:buChar char="•"/>
            </a:pPr>
            <a:r>
              <a:rPr lang="en-US" altLang="ko-KR" sz="1200" b="0" dirty="0"/>
              <a:t>For 160 MHz and 320 MHz PPDUs, in an 80 MHz channel where one of the 40 MHz channels is punctured (i.e., either 1100 or 0011 case), the following distribution bandwidth mode is allowed for DRU</a:t>
            </a:r>
          </a:p>
          <a:p>
            <a:pPr marL="800100" lvl="1">
              <a:buFont typeface="Arial" panose="020B0604020202020204" pitchFamily="34" charset="0"/>
              <a:buChar char="•"/>
            </a:pPr>
            <a:r>
              <a:rPr lang="en-US" altLang="ko-KR" sz="1100" dirty="0"/>
              <a:t>40 MHz mode</a:t>
            </a:r>
          </a:p>
          <a:p>
            <a:pPr marL="0" indent="0"/>
            <a:r>
              <a:rPr lang="en-GB" sz="1200" b="0" dirty="0"/>
              <a:t>24/1471</a:t>
            </a:r>
            <a:endParaRPr lang="en-US" sz="1200" b="0" dirty="0"/>
          </a:p>
          <a:p>
            <a:pPr marL="0" indent="0"/>
            <a:r>
              <a:rPr lang="en-US" sz="1400" dirty="0"/>
              <a:t>SP5 – Eunsung Park – DRU</a:t>
            </a:r>
          </a:p>
          <a:p>
            <a:pPr marL="0" indent="0"/>
            <a:r>
              <a:rPr lang="en-US" altLang="ko-KR" sz="1400" b="0" dirty="0"/>
              <a:t>Do you agree to add the following text to the TGbn SFD?</a:t>
            </a:r>
          </a:p>
          <a:p>
            <a:pPr marL="400050">
              <a:buFont typeface="Arial" panose="020B0604020202020204" pitchFamily="34" charset="0"/>
              <a:buChar char="•"/>
            </a:pPr>
            <a:r>
              <a:rPr lang="en-US" altLang="ko-KR" sz="1400" b="0" dirty="0"/>
              <a:t>For a 40 MHz PPDU, the following distribution bandwidth modes are allowed for DRU</a:t>
            </a:r>
          </a:p>
          <a:p>
            <a:pPr marL="800100" lvl="1">
              <a:buFont typeface="Arial" panose="020B0604020202020204" pitchFamily="34" charset="0"/>
              <a:buChar char="•"/>
            </a:pPr>
            <a:r>
              <a:rPr lang="en-US" altLang="ko-KR" sz="1100" dirty="0"/>
              <a:t>40 MHz mode</a:t>
            </a:r>
          </a:p>
          <a:p>
            <a:pPr marL="800100" lvl="1">
              <a:buFont typeface="Arial" panose="020B0604020202020204" pitchFamily="34" charset="0"/>
              <a:buChar char="•"/>
            </a:pPr>
            <a:r>
              <a:rPr lang="en-US" altLang="ko-KR" sz="1100" dirty="0"/>
              <a:t>20 MHz + 20 MHz mode</a:t>
            </a:r>
          </a:p>
          <a:p>
            <a:pPr marL="0" indent="0"/>
            <a:r>
              <a:rPr lang="en-GB" sz="1200" b="0" dirty="0"/>
              <a:t>24/1471</a:t>
            </a:r>
            <a:endParaRPr lang="en-US" sz="1400" b="0" dirty="0"/>
          </a:p>
          <a:p>
            <a:pPr marL="0" indent="0"/>
            <a:r>
              <a:rPr lang="en-US" sz="1400" dirty="0"/>
              <a:t>SP6 – Eunsung Park – DRU</a:t>
            </a:r>
          </a:p>
          <a:p>
            <a:pPr marL="0" indent="0"/>
            <a:r>
              <a:rPr lang="en-US" altLang="ko-KR" sz="1400" b="0" dirty="0"/>
              <a:t>Do you agree to add the following text to the TGbn SFD?</a:t>
            </a:r>
          </a:p>
          <a:p>
            <a:pPr marL="400050">
              <a:buFont typeface="Arial" panose="020B0604020202020204" pitchFamily="34" charset="0"/>
              <a:buChar char="•"/>
            </a:pPr>
            <a:r>
              <a:rPr lang="en-US" altLang="ko-KR" sz="1200" b="0" dirty="0"/>
              <a:t>Information to indicate a DRU transmission in a TB PPDU is contained in the Common Info field or the Special User Info field of the Trigger frame</a:t>
            </a:r>
          </a:p>
          <a:p>
            <a:pPr marL="0" indent="0"/>
            <a:r>
              <a:rPr lang="en-GB" sz="1200" b="0" dirty="0"/>
              <a:t>24/1471</a:t>
            </a:r>
            <a:endParaRPr lang="en-US" sz="1400" b="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24129827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C-TDMA + PS (1 hr)</a:t>
            </a:r>
          </a:p>
          <a:p>
            <a:pPr lvl="0">
              <a:buFont typeface="Arial" panose="020B0604020202020204" pitchFamily="34" charset="0"/>
              <a:buChar char="•"/>
            </a:pPr>
            <a:r>
              <a:rPr lang="en-GB" sz="1600" dirty="0"/>
              <a:t>Submissions – SR+ Feedback + Channel Access Part 1</a:t>
            </a: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2"/>
              </a:rPr>
              <a:t>24/0888</a:t>
            </a:r>
            <a:r>
              <a:rPr lang="en-US" sz="1400" dirty="0"/>
              <a:t> </a:t>
            </a:r>
            <a:r>
              <a:rPr lang="en-US" sz="1400" b="0" i="0" u="none" strike="noStrike" kern="1200" dirty="0">
                <a:solidFill>
                  <a:srgbClr val="000000"/>
                </a:solidFill>
                <a:effectLst/>
                <a:ea typeface="MS Gothic" panose="020B0609070205080204" pitchFamily="49" charset="-128"/>
              </a:rPr>
              <a:t>Trigger-based spatial reuse and P2P transmission</a:t>
            </a:r>
            <a:r>
              <a:rPr lang="en-US" sz="1400" dirty="0"/>
              <a:t> 			</a:t>
            </a:r>
            <a:r>
              <a:rPr lang="en-US" sz="1400" b="0" i="0" u="none" strike="noStrike" kern="1200" dirty="0">
                <a:solidFill>
                  <a:srgbClr val="000000"/>
                </a:solidFill>
                <a:effectLst/>
                <a:ea typeface="MS Gothic" panose="020B0609070205080204" pitchFamily="49" charset="-128"/>
              </a:rPr>
              <a:t>Liuming Lu</a:t>
            </a:r>
            <a:r>
              <a:rPr lang="en-US" sz="1400" dirty="0"/>
              <a:t> </a:t>
            </a:r>
            <a:endParaRPr lang="en-GB" sz="1400" dirty="0"/>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3"/>
              </a:rPr>
              <a:t>24/1123</a:t>
            </a:r>
            <a:r>
              <a:rPr lang="en-US" sz="1400" dirty="0">
                <a:effectLst/>
              </a:rPr>
              <a:t> </a:t>
            </a:r>
            <a:r>
              <a:rPr lang="en-GB" sz="1400" b="0" i="0" u="none" strike="noStrike" kern="1200" dirty="0">
                <a:solidFill>
                  <a:srgbClr val="000000"/>
                </a:solidFill>
                <a:effectLst/>
                <a:ea typeface="MS Gothic" panose="020B0609070205080204" pitchFamily="49" charset="-128"/>
              </a:rPr>
              <a:t>Client Experience Reporting</a:t>
            </a:r>
            <a:r>
              <a:rPr lang="en-US" sz="1400" dirty="0">
                <a:effectLst/>
              </a:rPr>
              <a:t> 						</a:t>
            </a:r>
            <a:r>
              <a:rPr lang="en-GB" sz="1400" b="0" i="0" u="none" strike="noStrike" kern="1200" dirty="0">
                <a:solidFill>
                  <a:srgbClr val="000000"/>
                </a:solidFill>
                <a:effectLst/>
                <a:ea typeface="MS Gothic" panose="020B0609070205080204" pitchFamily="49" charset="-128"/>
              </a:rPr>
              <a:t>Brian Hart</a:t>
            </a:r>
            <a:r>
              <a:rPr lang="en-US" sz="1400" dirty="0">
                <a:effectLst/>
              </a:rPr>
              <a:t> </a:t>
            </a: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4"/>
              </a:rPr>
              <a:t>24/0963</a:t>
            </a:r>
            <a:r>
              <a:rPr lang="en-US" sz="1400" dirty="0"/>
              <a:t> </a:t>
            </a:r>
            <a:r>
              <a:rPr lang="en-US" sz="1400" b="0" i="0" u="none" strike="noStrike" kern="1200" dirty="0">
                <a:solidFill>
                  <a:srgbClr val="000000"/>
                </a:solidFill>
                <a:effectLst/>
                <a:ea typeface="MS Gothic" panose="020B0609070205080204" pitchFamily="49" charset="-128"/>
              </a:rPr>
              <a:t>Enhancement of BSR follow-up</a:t>
            </a:r>
            <a:r>
              <a:rPr lang="en-US" sz="1400" dirty="0"/>
              <a:t> 					</a:t>
            </a:r>
            <a:r>
              <a:rPr lang="en-US" sz="1400" b="0" i="0" u="none" strike="noStrike" kern="1200" dirty="0">
                <a:solidFill>
                  <a:srgbClr val="000000"/>
                </a:solidFill>
                <a:effectLst/>
                <a:ea typeface="MS Gothic" panose="020B0609070205080204" pitchFamily="49" charset="-128"/>
              </a:rPr>
              <a:t>Frank Hsu</a:t>
            </a:r>
            <a:r>
              <a:rPr lang="en-US" sz="1400" dirty="0"/>
              <a:t> </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5"/>
              </a:rPr>
              <a:t>24/1193</a:t>
            </a:r>
            <a:r>
              <a:rPr lang="en-US" sz="1400" dirty="0">
                <a:effectLst/>
              </a:rPr>
              <a:t> </a:t>
            </a:r>
            <a:r>
              <a:rPr lang="en-GB" sz="1400" b="0" i="0" u="none" strike="noStrike" kern="1200" dirty="0">
                <a:solidFill>
                  <a:srgbClr val="000000"/>
                </a:solidFill>
                <a:effectLst/>
                <a:ea typeface="MS Gothic" panose="020B0609070205080204" pitchFamily="49" charset="-128"/>
              </a:rPr>
              <a:t>EDCA+ for High Priority Access</a:t>
            </a:r>
            <a:r>
              <a:rPr lang="en-US" sz="1400" dirty="0">
                <a:effectLst/>
              </a:rPr>
              <a:t> 					</a:t>
            </a:r>
            <a:r>
              <a:rPr lang="en-GB" sz="1400" b="0" i="0" u="none" strike="noStrike" kern="1200" dirty="0">
                <a:solidFill>
                  <a:srgbClr val="000000"/>
                </a:solidFill>
                <a:effectLst/>
                <a:ea typeface="MS Gothic" panose="020B0609070205080204" pitchFamily="49" charset="-128"/>
              </a:rPr>
              <a:t>Mingyu LEE</a:t>
            </a:r>
            <a:r>
              <a:rPr lang="en-US" sz="1400" dirty="0">
                <a:effectLst/>
              </a:rPr>
              <a:t> </a:t>
            </a:r>
            <a:endParaRPr lang="en-GB" sz="14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2374625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113213"/>
          </a:xfrm>
        </p:spPr>
        <p:txBody>
          <a:bodyPr/>
          <a:lstStyle/>
          <a:p>
            <a:pPr marL="0" indent="0"/>
            <a:r>
              <a:rPr lang="en-US" sz="1400" dirty="0"/>
              <a:t>SP1 – Sanket Kalamkar – C-TDMA</a:t>
            </a:r>
          </a:p>
          <a:p>
            <a:pPr marL="0" indent="0"/>
            <a:r>
              <a:rPr lang="en-US" sz="1200" b="0" dirty="0"/>
              <a:t>Do you agree that a UHR AP shall indicate to another AP its capability to respond in a TB PPDU or not </a:t>
            </a:r>
          </a:p>
          <a:p>
            <a:pPr marL="0" indent="0"/>
            <a:r>
              <a:rPr lang="en-US" sz="1200" b="0" dirty="0"/>
              <a:t>23/1895, 24/0423, 24/1016, 24/1017, 24/1225</a:t>
            </a:r>
          </a:p>
          <a:p>
            <a:pPr marL="0" indent="0"/>
            <a:r>
              <a:rPr lang="en-US" sz="1400" dirty="0"/>
              <a:t>SP2 – Sanket Kalamkar – C-TDMA</a:t>
            </a:r>
          </a:p>
          <a:p>
            <a:pPr marL="0" indent="0"/>
            <a:r>
              <a:rPr lang="en-US" sz="1200" b="0" dirty="0"/>
              <a:t>Do you agree that, as part of the C-TDMA procedure, a sharing AP may solicit a poll response in a TB PPDU from another AP only if the other AP has indicated support for responding via a TB PPDU </a:t>
            </a:r>
          </a:p>
          <a:p>
            <a:pPr marL="0" indent="0"/>
            <a:r>
              <a:rPr lang="en-US" sz="1200" b="0" dirty="0"/>
              <a:t>23/1895, 24/0423, 24/1016, 24/1017, 24/1225</a:t>
            </a:r>
          </a:p>
          <a:p>
            <a:pPr marL="0" indent="0"/>
            <a:r>
              <a:rPr lang="en-US" sz="1400" dirty="0"/>
              <a:t>SP3 – </a:t>
            </a:r>
            <a:r>
              <a:rPr lang="en-US" sz="1400" dirty="0" err="1"/>
              <a:t>GeonHwan</a:t>
            </a:r>
            <a:r>
              <a:rPr lang="en-US" sz="1400" dirty="0"/>
              <a:t> Kim – C-TDMA</a:t>
            </a:r>
          </a:p>
          <a:p>
            <a:pPr marL="342900" algn="l" fontAlgn="ctr"/>
            <a:r>
              <a:rPr lang="en-US" sz="1200" b="0" i="0" dirty="0">
                <a:solidFill>
                  <a:srgbClr val="222222"/>
                </a:solidFill>
                <a:effectLst/>
              </a:rPr>
              <a:t>Do you agree to include the following into the 11bn SFD?</a:t>
            </a:r>
          </a:p>
          <a:p>
            <a:pPr fontAlgn="ctr">
              <a:buFont typeface="Arial" panose="020B0604020202020204" pitchFamily="34" charset="0"/>
              <a:buChar char="•"/>
            </a:pPr>
            <a:r>
              <a:rPr lang="en-US" sz="1200" b="0" dirty="0"/>
              <a:t>As part of the C-TDMA procedure, a sharing AP shall send a MU-RTS TXS Trigger frame to another AP to share a time portion of its TXOP.</a:t>
            </a:r>
          </a:p>
          <a:p>
            <a:pPr marL="1028700" algn="l" fontAlgn="ctr">
              <a:buFont typeface="Arial" panose="020B0604020202020204" pitchFamily="34" charset="0"/>
              <a:buChar char="•"/>
            </a:pPr>
            <a:r>
              <a:rPr lang="en-US" sz="1200" b="0" dirty="0"/>
              <a:t>The Allocation Duration field of the frame indicates the duration of that time portion.</a:t>
            </a:r>
          </a:p>
          <a:p>
            <a:pPr marL="1028700" algn="l" fontAlgn="ctr">
              <a:buFont typeface="Arial" panose="020B0604020202020204" pitchFamily="34" charset="0"/>
              <a:buChar char="•"/>
            </a:pPr>
            <a:r>
              <a:rPr lang="en-US" sz="1200" b="0" dirty="0"/>
              <a:t>The Duration field of the frame is set to the time required to transmit the solicited response frame plus one SIFS.</a:t>
            </a:r>
          </a:p>
          <a:p>
            <a:pPr marL="0" indent="0"/>
            <a:r>
              <a:rPr lang="en-GB" sz="1200" b="0" dirty="0"/>
              <a:t>23/1895, 23/1910, 23/1912, 24/0227, 24/0411, 24/0423, 24/0842, 24/0843, 24/1016, 24/1017, 24/1225 </a:t>
            </a:r>
            <a:endParaRPr lang="en-US" sz="1200" b="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918933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050" dirty="0"/>
              <a:t>SP4 – </a:t>
            </a:r>
            <a:r>
              <a:rPr lang="en-US" sz="1050" dirty="0" err="1"/>
              <a:t>GeonHwan</a:t>
            </a:r>
            <a:r>
              <a:rPr lang="en-US" sz="1050" dirty="0"/>
              <a:t> Kim – C-TDMA</a:t>
            </a:r>
          </a:p>
          <a:p>
            <a:pPr marL="0" indent="0"/>
            <a:r>
              <a:rPr lang="en-US" sz="1050" b="0" i="0" u="none" strike="noStrike" dirty="0">
                <a:solidFill>
                  <a:srgbClr val="000000"/>
                </a:solidFill>
                <a:effectLst/>
              </a:rPr>
              <a:t>Do you agree to include the following into the 11bn SFD?</a:t>
            </a:r>
          </a:p>
          <a:p>
            <a:pPr marL="171450" indent="-171450">
              <a:buFont typeface="Arial" panose="020B0604020202020204" pitchFamily="34" charset="0"/>
              <a:buChar char="•"/>
            </a:pPr>
            <a:r>
              <a:rPr lang="en-US" sz="1000" b="0" i="0" u="none" strike="noStrike" dirty="0">
                <a:solidFill>
                  <a:srgbClr val="000000"/>
                </a:solidFill>
                <a:effectLst/>
              </a:rPr>
              <a:t>As part of the C-TDMA procedure, TGbn defines a mechanism for an AP, that received a time portion of a TXOP from a sharing AP, to return the remainder of the allocated time (if any) back to the sharing AP.</a:t>
            </a:r>
          </a:p>
          <a:p>
            <a:pPr marL="571500" lvl="1" indent="-171450">
              <a:buFont typeface="Arial" panose="020B0604020202020204" pitchFamily="34" charset="0"/>
              <a:buChar char="•"/>
            </a:pPr>
            <a:r>
              <a:rPr lang="en-US" sz="800" b="0" i="0" u="none" strike="noStrike" dirty="0">
                <a:solidFill>
                  <a:srgbClr val="000000"/>
                </a:solidFill>
                <a:effectLst/>
              </a:rPr>
              <a:t>Signaling details are TBD.</a:t>
            </a:r>
          </a:p>
          <a:p>
            <a:pPr marL="0" indent="0"/>
            <a:r>
              <a:rPr lang="en-GB" sz="1050" b="0" i="0" u="none" strike="noStrike" dirty="0">
                <a:solidFill>
                  <a:srgbClr val="000000"/>
                </a:solidFill>
                <a:effectLst/>
              </a:rPr>
              <a:t>23/1895, 23/1910, 23/1912, 24/0227, 24/0411, 24/0423, 24/0842, 24/0843, 24/1016, 24/1017, 24/1225</a:t>
            </a:r>
            <a:r>
              <a:rPr lang="en-GB" sz="1050" dirty="0"/>
              <a:t> </a:t>
            </a:r>
            <a:endParaRPr lang="en-US" sz="1050" dirty="0"/>
          </a:p>
          <a:p>
            <a:pPr>
              <a:buFont typeface="Arial" panose="020B0604020202020204" pitchFamily="34" charset="0"/>
              <a:buChar char="•"/>
            </a:pPr>
            <a:r>
              <a:rPr lang="en-US" sz="1050" dirty="0"/>
              <a:t>SP5 – Laurent Cariou – Power Save</a:t>
            </a:r>
          </a:p>
          <a:p>
            <a:pPr marL="0" indent="0"/>
            <a:r>
              <a:rPr lang="en-US" sz="1050" b="0" dirty="0"/>
              <a:t>Do you support that if a UHR non-AP MLD operates in the eMLSR mode, then its associated AP MLD shall include an intermediate FCS, if needed by the non-AP MLD, in every Initial Control Frames for eMLSR transmitted to the non-AP MLD through its affiliated APs on the eMLSR links?</a:t>
            </a:r>
          </a:p>
          <a:p>
            <a:pPr marL="285750" indent="-285750">
              <a:buFont typeface="Arial" panose="020B0604020202020204" pitchFamily="34" charset="0"/>
              <a:buChar char="•"/>
            </a:pPr>
            <a:r>
              <a:rPr lang="en-US" sz="1000" b="0" dirty="0"/>
              <a:t>The field that carries the Intermediate FCS shall be designed to be ignored by legacy STAs if they are scheduled in the same initial control frame</a:t>
            </a:r>
          </a:p>
          <a:p>
            <a:pPr marL="285750" indent="-285750">
              <a:buFont typeface="Arial" panose="020B0604020202020204" pitchFamily="34" charset="0"/>
              <a:buChar char="•"/>
            </a:pPr>
            <a:r>
              <a:rPr lang="en-US" sz="1000" b="0" dirty="0"/>
              <a:t>Note: intermediate FCS may not be needed, for instance, if the STA requires no padding.</a:t>
            </a:r>
          </a:p>
          <a:p>
            <a:pPr marL="0" indent="0"/>
            <a:r>
              <a:rPr lang="en-US" sz="1050" b="0" dirty="0"/>
              <a:t>24-1227r1, 24/0544</a:t>
            </a:r>
          </a:p>
          <a:p>
            <a:pPr>
              <a:buFont typeface="Arial" panose="020B0604020202020204" pitchFamily="34" charset="0"/>
              <a:buChar char="•"/>
            </a:pPr>
            <a:r>
              <a:rPr lang="en-US" sz="1050" dirty="0"/>
              <a:t>SP6 – Sherief Helwa – Power Save</a:t>
            </a:r>
          </a:p>
          <a:p>
            <a:pPr marL="0" indent="0"/>
            <a:r>
              <a:rPr lang="en-US" sz="1050" b="0" i="0" u="none" strike="noStrike" dirty="0">
                <a:solidFill>
                  <a:srgbClr val="000000"/>
                </a:solidFill>
                <a:effectLst/>
              </a:rPr>
              <a:t>Do you support that if a UHR STA (UHR non-AP STA or UHR Mobile AP) operates with the power save mode where the STA transitions from a lower capability mode to a higher capability mode upon reception of an initial control frame (that we call here DPS), then its associated peer STA, that supports transmitting intermediate FCS, shall include an intermediate FCS, if needed by the STA, in the initial control frame that it transmits to the STA.</a:t>
            </a:r>
          </a:p>
          <a:p>
            <a:pPr marL="171450" indent="-171450">
              <a:buFont typeface="Arial" panose="020B0604020202020204" pitchFamily="34" charset="0"/>
              <a:buChar char="•"/>
            </a:pPr>
            <a:r>
              <a:rPr lang="en-US" sz="1050" b="0" i="0" u="none" strike="noStrike" dirty="0">
                <a:solidFill>
                  <a:srgbClr val="000000"/>
                </a:solidFill>
                <a:effectLst/>
              </a:rPr>
              <a:t>Mandatory/optional support for transmitting intermediate FCS is TBD</a:t>
            </a:r>
          </a:p>
          <a:p>
            <a:pPr marL="171450" indent="-171450">
              <a:buFont typeface="Arial" panose="020B0604020202020204" pitchFamily="34" charset="0"/>
              <a:buChar char="•"/>
            </a:pPr>
            <a:r>
              <a:rPr lang="en-US" sz="1050" b="0" i="0" u="none" strike="noStrike" dirty="0">
                <a:solidFill>
                  <a:srgbClr val="000000"/>
                </a:solidFill>
                <a:effectLst/>
              </a:rPr>
              <a:t>Note: intermediate FCS may not be needed, for instance, if the STA requires no padding.</a:t>
            </a:r>
          </a:p>
          <a:p>
            <a:pPr marL="0" indent="0"/>
            <a:r>
              <a:rPr lang="en-GB" sz="1050" b="0" i="0" u="none" strike="noStrike" dirty="0">
                <a:solidFill>
                  <a:srgbClr val="000000"/>
                </a:solidFill>
                <a:effectLst/>
              </a:rPr>
              <a:t>23/1934, 23/1964, 23/2002, 23/2040, 23/2078, 24/0509, 24/1558</a:t>
            </a:r>
            <a:r>
              <a:rPr lang="en-GB" sz="1050" dirty="0"/>
              <a:t> </a:t>
            </a:r>
            <a:endParaRPr lang="en-US" sz="105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2261504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September 2024 meeting, and conf calls</a:t>
            </a:r>
          </a:p>
          <a:p>
            <a:pPr>
              <a:lnSpc>
                <a:spcPct val="80000"/>
              </a:lnSpc>
              <a:buFont typeface="Arial" panose="020B0604020202020204" pitchFamily="34" charset="0"/>
              <a:buChar char="•"/>
            </a:pPr>
            <a:r>
              <a:rPr lang="en-US" altLang="en-US" sz="1800" dirty="0"/>
              <a:t>Approve TGbn minutes from September 2024 meeting</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11" name="Content Placeholder 10">
            <a:extLst>
              <a:ext uri="{FF2B5EF4-FFF2-40B4-BE49-F238E27FC236}">
                <a16:creationId xmlns:a16="http://schemas.microsoft.com/office/drawing/2014/main" id="{761FF12D-1F60-683F-F5F4-249649063E3D}"/>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September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Since the September interim</a:t>
            </a:r>
          </a:p>
          <a:p>
            <a:pPr marL="800100" lvl="1" indent="-342900">
              <a:buFont typeface="Arial" panose="020B0604020202020204" pitchFamily="34" charset="0"/>
              <a:buChar char="•"/>
            </a:pPr>
            <a:r>
              <a:rPr lang="en-US" sz="1600" dirty="0">
                <a:solidFill>
                  <a:schemeClr val="tx1"/>
                </a:solidFill>
              </a:rPr>
              <a:t>Held 10 teleconferences between September and November 2024 (</a:t>
            </a:r>
            <a:r>
              <a:rPr lang="en-US" sz="1600" dirty="0">
                <a:solidFill>
                  <a:schemeClr val="tx1"/>
                </a:solidFill>
                <a:hlinkClick r:id="rId2"/>
              </a:rPr>
              <a:t>11-24/1643r20</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~50 technical </a:t>
            </a:r>
            <a:r>
              <a:rPr lang="en-US" sz="1400" dirty="0"/>
              <a:t>submissions covering a variety of topics</a:t>
            </a:r>
          </a:p>
          <a:p>
            <a:pPr marL="1657350" lvl="3" indent="-285750">
              <a:buFont typeface="Arial" panose="020B0604020202020204" pitchFamily="34" charset="0"/>
              <a:buChar char="•"/>
            </a:pPr>
            <a:r>
              <a:rPr lang="en-US" sz="1200" dirty="0">
                <a:solidFill>
                  <a:schemeClr val="tx1"/>
                </a:solidFill>
              </a:rPr>
              <a:t>Multi-AP (MAP) coordination, non-primary channel access (NPCA), distributed RUs (DRU),</a:t>
            </a:r>
          </a:p>
          <a:p>
            <a:pPr marL="1657350" lvl="3" indent="-285750">
              <a:buFont typeface="Arial" panose="020B0604020202020204" pitchFamily="34" charset="0"/>
              <a:buChar char="•"/>
            </a:pPr>
            <a:r>
              <a:rPr lang="en-US" sz="1200" dirty="0">
                <a:solidFill>
                  <a:schemeClr val="tx1"/>
                </a:solidFill>
              </a:rPr>
              <a:t>Security, relay operation, channel access, low latency, spatial reuse, dynamic bandwidth expansion. </a:t>
            </a:r>
          </a:p>
          <a:p>
            <a:pPr marL="1657350" lvl="3" indent="-285750">
              <a:buFont typeface="Arial" panose="020B0604020202020204" pitchFamily="34" charset="0"/>
              <a:buChar char="•"/>
            </a:pPr>
            <a:r>
              <a:rPr lang="en-US" sz="1200" dirty="0">
                <a:solidFill>
                  <a:schemeClr val="tx1"/>
                </a:solidFill>
              </a:rPr>
              <a:t>Dynamic subchannel operation (DSO), power save, feedback, MIMO,</a:t>
            </a:r>
          </a:p>
          <a:p>
            <a:pPr marL="1200150" lvl="2" indent="-285750">
              <a:buFont typeface="Arial" panose="020B0604020202020204" pitchFamily="34" charset="0"/>
              <a:buChar char="•"/>
            </a:pPr>
            <a:r>
              <a:rPr lang="en-US" sz="1400" dirty="0">
                <a:solidFill>
                  <a:schemeClr val="tx1"/>
                </a:solidFill>
              </a:rPr>
              <a:t>Finalized POC assignment &amp; created TTT groups for writing spec text for TGbn D0.1</a:t>
            </a:r>
            <a:endParaRPr lang="en-US" sz="1200" dirty="0">
              <a:solidFill>
                <a:schemeClr val="tx1"/>
              </a:solidFill>
            </a:endParaRPr>
          </a:p>
          <a:p>
            <a:pPr>
              <a:buFont typeface="Arial" panose="020B0604020202020204" pitchFamily="34" charset="0"/>
              <a:buChar char="•"/>
            </a:pPr>
            <a:r>
              <a:rPr lang="en-US" sz="2000" dirty="0"/>
              <a:t>Targets for the November plenary</a:t>
            </a:r>
          </a:p>
          <a:p>
            <a:pPr marL="800100" lvl="1" indent="-342900">
              <a:buFont typeface="Arial" panose="020B0604020202020204" pitchFamily="34" charset="0"/>
              <a:buChar char="•"/>
            </a:pPr>
            <a:r>
              <a:rPr lang="en-US" sz="1800" dirty="0"/>
              <a:t>Presentation of technical submissions and run SPs</a:t>
            </a:r>
          </a:p>
          <a:p>
            <a:pPr marL="1200150" lvl="2" indent="-285750">
              <a:buFont typeface="Arial" panose="020B0604020202020204" pitchFamily="34" charset="0"/>
              <a:buChar char="•"/>
            </a:pPr>
            <a:r>
              <a:rPr lang="en-US" sz="1600" dirty="0">
                <a:solidFill>
                  <a:schemeClr val="tx1"/>
                </a:solidFill>
              </a:rPr>
              <a:t>~180 pending submissions and ~90 pending SPs on presented submissions</a:t>
            </a:r>
          </a:p>
          <a:p>
            <a:pPr marL="800100" lvl="1">
              <a:buFont typeface="Arial" panose="020B0604020202020204" pitchFamily="34" charset="0"/>
              <a:buChar char="•"/>
            </a:pPr>
            <a:r>
              <a:rPr lang="en-US" sz="1800" dirty="0"/>
              <a:t>Continue populating the TGbn SFD with approved concepts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September interim: </a:t>
            </a:r>
            <a:r>
              <a:rPr lang="en-US" sz="1800" dirty="0">
                <a:solidFill>
                  <a:schemeClr val="tx1"/>
                </a:solidFill>
                <a:hlinkClick r:id="rId2"/>
              </a:rPr>
              <a:t>https://mentor.ieee.org/802.11/dcn/24/11-24-1684-00-00bn-tgbn-september-2024-meeting-minutes.docx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Sept-Nov:</a:t>
            </a:r>
          </a:p>
          <a:p>
            <a:endParaRPr lang="en-US" sz="1800" dirty="0"/>
          </a:p>
          <a:p>
            <a:r>
              <a:rPr lang="en-US" sz="1800" dirty="0"/>
              <a:t>Move: 		Second:</a:t>
            </a:r>
          </a:p>
          <a:p>
            <a:r>
              <a:rPr lang="en-US" sz="1800" dirty="0"/>
              <a:t>Discussion:</a:t>
            </a:r>
          </a:p>
          <a:p>
            <a:pPr marL="0" indent="0"/>
            <a:r>
              <a:rPr lang="en-US" sz="1800" dirty="0"/>
              <a:t>Result: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Submissions-Miscellaneous</a:t>
            </a:r>
          </a:p>
        </p:txBody>
      </p:sp>
      <p:sp>
        <p:nvSpPr>
          <p:cNvPr id="11" name="Content Placeholder 10">
            <a:extLst>
              <a:ext uri="{FF2B5EF4-FFF2-40B4-BE49-F238E27FC236}">
                <a16:creationId xmlns:a16="http://schemas.microsoft.com/office/drawing/2014/main" id="{8E8014A1-FFAD-B403-4A6A-DADE6031146F}"/>
              </a:ext>
            </a:extLst>
          </p:cNvPr>
          <p:cNvSpPr>
            <a:spLocks noGrp="1"/>
          </p:cNvSpPr>
          <p:nvPr>
            <p:ph idx="1"/>
          </p:nvPr>
        </p:nvSpPr>
        <p:spPr/>
        <p:txBody>
          <a:bodyPr/>
          <a:lstStyle/>
          <a:p>
            <a:pPr>
              <a:buFont typeface="Arial" panose="020B0604020202020204" pitchFamily="34" charset="0"/>
              <a:buChar char="•"/>
            </a:pPr>
            <a:r>
              <a:rPr lang="en-US" sz="1400" b="0" dirty="0">
                <a:hlinkClick r:id="rId2"/>
              </a:rPr>
              <a:t>24/1499</a:t>
            </a:r>
            <a:r>
              <a:rPr lang="en-US" sz="1400" b="0" dirty="0"/>
              <a:t> Low Latency BSS Indication				Akira Kishida Q&amp;A</a:t>
            </a:r>
          </a:p>
          <a:p>
            <a:pPr>
              <a:buFont typeface="Arial" panose="020B0604020202020204" pitchFamily="34" charset="0"/>
              <a:buChar char="•"/>
            </a:pPr>
            <a:r>
              <a:rPr lang="en-US" sz="1400" b="0" dirty="0">
                <a:hlinkClick r:id="rId3"/>
              </a:rPr>
              <a:t>24/1507</a:t>
            </a:r>
            <a:r>
              <a:rPr lang="en-US" sz="1400" b="0" dirty="0"/>
              <a:t> UHR Trigger Frame Design				Mahmoud </a:t>
            </a:r>
            <a:r>
              <a:rPr lang="en-US" sz="1400" b="0" dirty="0" err="1"/>
              <a:t>Hasabelnaby</a:t>
            </a:r>
            <a:endParaRPr lang="en-US" sz="1400" b="0" dirty="0"/>
          </a:p>
          <a:p>
            <a:pPr>
              <a:buFont typeface="Arial" panose="020B0604020202020204" pitchFamily="34" charset="0"/>
              <a:buChar char="•"/>
            </a:pPr>
            <a:r>
              <a:rPr lang="en-US" sz="1400" b="0" dirty="0">
                <a:hlinkClick r:id="rId4"/>
              </a:rPr>
              <a:t>24/1705</a:t>
            </a:r>
            <a:r>
              <a:rPr lang="en-US" sz="1400" b="0" dirty="0"/>
              <a:t> FRER for 802.11bn					Donald Eastlake 3rd</a:t>
            </a:r>
          </a:p>
          <a:p>
            <a:pPr>
              <a:buFont typeface="Arial" panose="020B0604020202020204" pitchFamily="34" charset="0"/>
              <a:buChar char="•"/>
            </a:pPr>
            <a:r>
              <a:rPr lang="en-US" sz="1400" b="0" dirty="0">
                <a:hlinkClick r:id="rId5"/>
              </a:rPr>
              <a:t>24/1809</a:t>
            </a:r>
            <a:r>
              <a:rPr lang="en-US" sz="1400" b="0" dirty="0"/>
              <a:t> Evaluation of C-SR Types				Jun </a:t>
            </a:r>
            <a:r>
              <a:rPr lang="en-US" sz="1400" b="0" dirty="0" err="1"/>
              <a:t>Minotani</a:t>
            </a:r>
            <a:endParaRPr lang="en-US" sz="1400" b="0" dirty="0"/>
          </a:p>
          <a:p>
            <a:pPr>
              <a:buFont typeface="Arial" panose="020B0604020202020204" pitchFamily="34" charset="0"/>
              <a:buChar char="•"/>
            </a:pPr>
            <a:r>
              <a:rPr lang="en-US" sz="1400" b="0" dirty="0">
                <a:hlinkClick r:id="rId6"/>
              </a:rPr>
              <a:t>24/1823</a:t>
            </a:r>
            <a:r>
              <a:rPr lang="en-US" sz="1400" b="0" dirty="0"/>
              <a:t> CSI in Sounding in CBF				Okan </a:t>
            </a:r>
            <a:r>
              <a:rPr lang="en-US" sz="1400" b="0" dirty="0" err="1"/>
              <a:t>Mutgan</a:t>
            </a:r>
            <a:endParaRPr lang="en-US" sz="1400" b="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DRU (1 hr)</a:t>
            </a:r>
          </a:p>
          <a:p>
            <a:pPr lvl="0">
              <a:buFont typeface="Arial" panose="020B0604020202020204" pitchFamily="34" charset="0"/>
              <a:buChar char="•"/>
            </a:pPr>
            <a:r>
              <a:rPr lang="en-GB" sz="1600" dirty="0"/>
              <a:t>Submissions –  DRU STF + Miscellaneous Part 1</a:t>
            </a:r>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hlinkClick r:id="rId2"/>
              </a:rPr>
              <a:t>24/1586</a:t>
            </a:r>
            <a:r>
              <a:rPr lang="en-US" sz="1400" dirty="0">
                <a:effectLst/>
              </a:rPr>
              <a:t> </a:t>
            </a:r>
            <a:r>
              <a:rPr lang="en-GB" sz="1400" b="0" i="0" u="none" strike="noStrike" kern="1200" dirty="0">
                <a:solidFill>
                  <a:srgbClr val="000000"/>
                </a:solidFill>
                <a:effectLst/>
                <a:ea typeface="MS Gothic" panose="020B0609070205080204" pitchFamily="49" charset="-128"/>
              </a:rPr>
              <a:t>Reducing CSD collisions for DRU STF</a:t>
            </a:r>
            <a:r>
              <a:rPr lang="en-US" sz="1400" dirty="0">
                <a:effectLst/>
              </a:rPr>
              <a:t> 				</a:t>
            </a:r>
            <a:r>
              <a:rPr lang="en-GB" sz="1400" b="0" i="0" u="none" strike="noStrike" kern="1200" dirty="0">
                <a:solidFill>
                  <a:srgbClr val="000000"/>
                </a:solidFill>
                <a:effectLst/>
                <a:ea typeface="MS Gothic" panose="020B0609070205080204" pitchFamily="49" charset="-128"/>
              </a:rPr>
              <a:t>Leonardo </a:t>
            </a:r>
            <a:r>
              <a:rPr lang="en-GB" sz="1400" b="0" i="0" u="none" strike="noStrike" kern="1200" dirty="0" err="1">
                <a:solidFill>
                  <a:srgbClr val="000000"/>
                </a:solidFill>
                <a:effectLst/>
                <a:ea typeface="MS Gothic" panose="020B0609070205080204" pitchFamily="49" charset="-128"/>
              </a:rPr>
              <a:t>Lanante</a:t>
            </a:r>
            <a:r>
              <a:rPr lang="en-GB" sz="1400" b="0" i="0" u="none" strike="noStrike" kern="1200" dirty="0">
                <a:solidFill>
                  <a:srgbClr val="000000"/>
                </a:solidFill>
                <a:effectLst/>
                <a:ea typeface="MS Gothic" panose="020B0609070205080204" pitchFamily="49" charset="-128"/>
              </a:rPr>
              <a:t> </a:t>
            </a:r>
          </a:p>
          <a:p>
            <a:pPr lvl="1">
              <a:buFont typeface="Arial" panose="020B0604020202020204" pitchFamily="34" charset="0"/>
              <a:buChar char="•"/>
            </a:pPr>
            <a:r>
              <a:rPr lang="fr-FR" sz="1400" b="0" i="0" u="none" strike="noStrike" kern="1200" dirty="0">
                <a:solidFill>
                  <a:srgbClr val="FF0000"/>
                </a:solidFill>
                <a:effectLst/>
                <a:ea typeface="MS Gothic" panose="020B0609070205080204" pitchFamily="49" charset="-128"/>
                <a:hlinkClick r:id="rId3"/>
              </a:rPr>
              <a:t>24/1071</a:t>
            </a:r>
            <a:r>
              <a:rPr lang="fr-FR" sz="1400" b="0" i="0" u="none" strike="noStrike" kern="1200" dirty="0">
                <a:solidFill>
                  <a:srgbClr val="FF0000"/>
                </a:solidFill>
                <a:effectLst/>
                <a:ea typeface="MS Gothic" panose="020B0609070205080204" pitchFamily="49" charset="-128"/>
              </a:rPr>
              <a:t> </a:t>
            </a:r>
            <a:r>
              <a:rPr lang="fr-FR" sz="1400" b="0" i="0" u="none" strike="noStrike" kern="1200" dirty="0">
                <a:solidFill>
                  <a:schemeClr val="tx1"/>
                </a:solidFill>
                <a:effectLst/>
                <a:ea typeface="MS Gothic" panose="020B0609070205080204" pitchFamily="49" charset="-128"/>
              </a:rPr>
              <a:t>LPI PPDU </a:t>
            </a:r>
            <a:r>
              <a:rPr lang="fr-FR" sz="1400" b="0" i="0" u="none" strike="noStrike" kern="1200" dirty="0" err="1">
                <a:solidFill>
                  <a:schemeClr val="tx1"/>
                </a:solidFill>
                <a:effectLst/>
                <a:ea typeface="MS Gothic" panose="020B0609070205080204" pitchFamily="49" charset="-128"/>
              </a:rPr>
              <a:t>Puncturing</a:t>
            </a:r>
            <a:r>
              <a:rPr lang="fr-FR" sz="1400" b="0" i="0" u="none" strike="noStrike" kern="1200" dirty="0">
                <a:solidFill>
                  <a:schemeClr val="tx1"/>
                </a:solidFill>
                <a:effectLst/>
                <a:ea typeface="MS Gothic" panose="020B0609070205080204" pitchFamily="49" charset="-128"/>
              </a:rPr>
              <a:t>							</a:t>
            </a:r>
            <a:r>
              <a:rPr lang="fr-FR" sz="1400" b="0" i="0" u="none" strike="noStrike" kern="1200" dirty="0" err="1">
                <a:solidFill>
                  <a:schemeClr val="tx1"/>
                </a:solidFill>
                <a:effectLst/>
                <a:ea typeface="MS Gothic" panose="020B0609070205080204" pitchFamily="49" charset="-128"/>
              </a:rPr>
              <a:t>Pelin</a:t>
            </a:r>
            <a:r>
              <a:rPr lang="fr-FR" sz="1400" b="0" i="0" u="none" strike="noStrike" kern="1200" dirty="0">
                <a:solidFill>
                  <a:schemeClr val="tx1"/>
                </a:solidFill>
                <a:effectLst/>
                <a:ea typeface="MS Gothic" panose="020B0609070205080204" pitchFamily="49" charset="-128"/>
              </a:rPr>
              <a:t> Salem</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Arial" panose="020B0604020202020204" pitchFamily="34" charset="0"/>
              <a:buChar char="•"/>
              <a:tabLst/>
              <a:defRPr/>
            </a:pPr>
            <a:r>
              <a:rPr kumimoji="0" lang="fr-FR" sz="1400" b="0" i="0" u="none" strike="noStrike" kern="1200" cap="none" spc="0" normalizeH="0" baseline="0" noProof="0" dirty="0">
                <a:ln>
                  <a:noFill/>
                </a:ln>
                <a:solidFill>
                  <a:prstClr val="black"/>
                </a:solidFill>
                <a:effectLst/>
                <a:uLnTx/>
                <a:uFillTx/>
                <a:latin typeface="Times New Roman"/>
                <a:ea typeface="MS Gothic" panose="020B0609070205080204" pitchFamily="49" charset="-128"/>
                <a:hlinkClick r:id="rId4"/>
              </a:rPr>
              <a:t>24/1695</a:t>
            </a:r>
            <a:r>
              <a:rPr kumimoji="0" lang="fr-FR" sz="1400" b="0" i="0" u="none" strike="noStrike" kern="1200" cap="none" spc="0" normalizeH="0" baseline="0" noProof="0" dirty="0">
                <a:ln>
                  <a:noFill/>
                </a:ln>
                <a:solidFill>
                  <a:prstClr val="black"/>
                </a:solidFill>
                <a:effectLst/>
                <a:uLnTx/>
                <a:uFillTx/>
                <a:latin typeface="Times New Roman"/>
                <a:ea typeface="MS Gothic" panose="020B0609070205080204" pitchFamily="49" charset="-128"/>
              </a:rPr>
              <a:t>	11bn </a:t>
            </a:r>
            <a:r>
              <a:rPr kumimoji="0" lang="fr-FR" sz="1400" b="0" i="0" u="none" strike="noStrike" kern="1200" cap="none" spc="0" normalizeH="0" baseline="0" noProof="0" dirty="0" err="1">
                <a:ln>
                  <a:noFill/>
                </a:ln>
                <a:solidFill>
                  <a:prstClr val="black"/>
                </a:solidFill>
                <a:effectLst/>
                <a:uLnTx/>
                <a:uFillTx/>
                <a:latin typeface="Times New Roman"/>
                <a:ea typeface="MS Gothic" panose="020B0609070205080204" pitchFamily="49" charset="-128"/>
              </a:rPr>
              <a:t>signaling</a:t>
            </a:r>
            <a:r>
              <a:rPr kumimoji="0" lang="fr-FR" sz="1400" b="0" i="0" u="none" strike="noStrike" kern="1200" cap="none" spc="0" normalizeH="0" baseline="0" noProof="0" dirty="0">
                <a:ln>
                  <a:noFill/>
                </a:ln>
                <a:solidFill>
                  <a:prstClr val="black"/>
                </a:solidFill>
                <a:effectLst/>
                <a:uLnTx/>
                <a:uFillTx/>
                <a:latin typeface="Times New Roman"/>
                <a:ea typeface="MS Gothic" panose="020B0609070205080204" pitchFamily="49" charset="-128"/>
              </a:rPr>
              <a:t> design for extra MCS, UEQM, 2xLDPC		You-Wei Chen</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Arial" panose="020B0604020202020204" pitchFamily="34" charset="0"/>
              <a:buChar char="•"/>
              <a:tabLst/>
              <a:defRPr/>
            </a:pPr>
            <a:r>
              <a:rPr kumimoji="0" lang="fr-FR" sz="1400" b="0" i="0" u="none" strike="noStrike" kern="1200" cap="none" spc="0" normalizeH="0" baseline="0" noProof="0" dirty="0">
                <a:ln>
                  <a:noFill/>
                </a:ln>
                <a:solidFill>
                  <a:prstClr val="black"/>
                </a:solidFill>
                <a:effectLst/>
                <a:uLnTx/>
                <a:uFillTx/>
                <a:latin typeface="Times New Roman"/>
                <a:ea typeface="MS Gothic" panose="020B0609070205080204" pitchFamily="49" charset="-128"/>
                <a:hlinkClick r:id="rId5"/>
              </a:rPr>
              <a:t>24/1700</a:t>
            </a:r>
            <a:r>
              <a:rPr kumimoji="0" lang="fr-FR" sz="1400" b="0" i="0" u="none" strike="noStrike" kern="1200" cap="none" spc="0" normalizeH="0" baseline="0" noProof="0" dirty="0">
                <a:ln>
                  <a:noFill/>
                </a:ln>
                <a:solidFill>
                  <a:prstClr val="black"/>
                </a:solidFill>
                <a:effectLst/>
                <a:uLnTx/>
                <a:uFillTx/>
                <a:latin typeface="Times New Roman"/>
                <a:ea typeface="MS Gothic" panose="020B0609070205080204" pitchFamily="49" charset="-128"/>
              </a:rPr>
              <a:t>	Collision </a:t>
            </a:r>
            <a:r>
              <a:rPr kumimoji="0" lang="fr-FR" sz="1400" b="0" i="0" u="none" strike="noStrike" kern="1200" cap="none" spc="0" normalizeH="0" baseline="0" noProof="0" dirty="0" err="1">
                <a:ln>
                  <a:noFill/>
                </a:ln>
                <a:solidFill>
                  <a:prstClr val="black"/>
                </a:solidFill>
                <a:effectLst/>
                <a:uLnTx/>
                <a:uFillTx/>
                <a:latin typeface="Times New Roman"/>
                <a:ea typeface="MS Gothic" panose="020B0609070205080204" pitchFamily="49" charset="-128"/>
              </a:rPr>
              <a:t>detection</a:t>
            </a:r>
            <a:r>
              <a:rPr kumimoji="0" lang="fr-FR" sz="1400" b="0" i="0" u="none" strike="noStrike" kern="1200" cap="none" spc="0" normalizeH="0" baseline="0" noProof="0" dirty="0">
                <a:ln>
                  <a:noFill/>
                </a:ln>
                <a:solidFill>
                  <a:prstClr val="black"/>
                </a:solidFill>
                <a:effectLst/>
                <a:uLnTx/>
                <a:uFillTx/>
                <a:latin typeface="Times New Roman"/>
                <a:ea typeface="MS Gothic" panose="020B0609070205080204" pitchFamily="49" charset="-128"/>
              </a:rPr>
              <a:t> mark for </a:t>
            </a:r>
            <a:r>
              <a:rPr kumimoji="0" lang="fr-FR" sz="1400" b="0" i="0" u="none" strike="noStrike" kern="1200" cap="none" spc="0" normalizeH="0" baseline="0" noProof="0" dirty="0" err="1">
                <a:ln>
                  <a:noFill/>
                </a:ln>
                <a:solidFill>
                  <a:prstClr val="black"/>
                </a:solidFill>
                <a:effectLst/>
                <a:uLnTx/>
                <a:uFillTx/>
                <a:latin typeface="Times New Roman"/>
                <a:ea typeface="MS Gothic" panose="020B0609070205080204" pitchFamily="49" charset="-128"/>
              </a:rPr>
              <a:t>enhanced</a:t>
            </a:r>
            <a:r>
              <a:rPr kumimoji="0" lang="fr-FR" sz="1400" b="0" i="0" u="none" strike="noStrike" kern="1200" cap="none" spc="0" normalizeH="0" baseline="0" noProof="0" dirty="0">
                <a:ln>
                  <a:noFill/>
                </a:ln>
                <a:solidFill>
                  <a:prstClr val="black"/>
                </a:solidFill>
                <a:effectLst/>
                <a:uLnTx/>
                <a:uFillTx/>
                <a:latin typeface="Times New Roman"/>
                <a:ea typeface="MS Gothic" panose="020B0609070205080204" pitchFamily="49" charset="-128"/>
              </a:rPr>
              <a:t> </a:t>
            </a:r>
            <a:r>
              <a:rPr kumimoji="0" lang="fr-FR" sz="1400" b="0" i="0" u="none" strike="noStrike" kern="1200" cap="none" spc="0" normalizeH="0" baseline="0" noProof="0" dirty="0" err="1">
                <a:ln>
                  <a:noFill/>
                </a:ln>
                <a:solidFill>
                  <a:prstClr val="black"/>
                </a:solidFill>
                <a:effectLst/>
                <a:uLnTx/>
                <a:uFillTx/>
                <a:latin typeface="Times New Roman"/>
                <a:ea typeface="MS Gothic" panose="020B0609070205080204" pitchFamily="49" charset="-128"/>
              </a:rPr>
              <a:t>channel</a:t>
            </a:r>
            <a:r>
              <a:rPr kumimoji="0" lang="fr-FR" sz="1400" b="0" i="0" u="none" strike="noStrike" kern="1200" cap="none" spc="0" normalizeH="0" baseline="0" noProof="0" dirty="0">
                <a:ln>
                  <a:noFill/>
                </a:ln>
                <a:solidFill>
                  <a:prstClr val="black"/>
                </a:solidFill>
                <a:effectLst/>
                <a:uLnTx/>
                <a:uFillTx/>
                <a:latin typeface="Times New Roman"/>
                <a:ea typeface="MS Gothic" panose="020B0609070205080204" pitchFamily="49" charset="-128"/>
              </a:rPr>
              <a:t> </a:t>
            </a:r>
            <a:r>
              <a:rPr kumimoji="0" lang="fr-FR" sz="1400" b="0" i="0" u="none" strike="noStrike" kern="1200" cap="none" spc="0" normalizeH="0" baseline="0" noProof="0" dirty="0" err="1">
                <a:ln>
                  <a:noFill/>
                </a:ln>
                <a:solidFill>
                  <a:prstClr val="black"/>
                </a:solidFill>
                <a:effectLst/>
                <a:uLnTx/>
                <a:uFillTx/>
                <a:latin typeface="Times New Roman"/>
                <a:ea typeface="MS Gothic" panose="020B0609070205080204" pitchFamily="49" charset="-128"/>
              </a:rPr>
              <a:t>access</a:t>
            </a:r>
            <a:r>
              <a:rPr kumimoji="0" lang="fr-FR" sz="1400" b="0" i="0" u="none" strike="noStrike" kern="1200" cap="none" spc="0" normalizeH="0" baseline="0" noProof="0" dirty="0">
                <a:ln>
                  <a:noFill/>
                </a:ln>
                <a:solidFill>
                  <a:prstClr val="black"/>
                </a:solidFill>
                <a:effectLst/>
                <a:uLnTx/>
                <a:uFillTx/>
                <a:latin typeface="Times New Roman"/>
                <a:ea typeface="MS Gothic" panose="020B0609070205080204" pitchFamily="49" charset="-128"/>
              </a:rPr>
              <a:t>		Daniel </a:t>
            </a:r>
            <a:r>
              <a:rPr kumimoji="0" lang="fr-FR" sz="1400" b="0" i="0" u="none" strike="noStrike" kern="1200" cap="none" spc="0" normalizeH="0" baseline="0" noProof="0" dirty="0" err="1">
                <a:ln>
                  <a:noFill/>
                </a:ln>
                <a:solidFill>
                  <a:prstClr val="black"/>
                </a:solidFill>
                <a:effectLst/>
                <a:uLnTx/>
                <a:uFillTx/>
                <a:latin typeface="Times New Roman"/>
                <a:ea typeface="MS Gothic" panose="020B0609070205080204" pitchFamily="49" charset="-128"/>
              </a:rPr>
              <a:t>Verenzuela</a:t>
            </a:r>
            <a:endParaRPr lang="en-GB" sz="600" b="1" strike="sngStrike" dirty="0">
              <a:solidFill>
                <a:schemeClr val="tx1"/>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18903738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SP1 – Ron Porat – DRU</a:t>
            </a:r>
          </a:p>
          <a:p>
            <a:pPr marL="0" indent="0"/>
            <a:r>
              <a:rPr lang="en-GB" sz="1800" b="0" i="0" u="none" strike="noStrike" dirty="0">
                <a:solidFill>
                  <a:srgbClr val="000000"/>
                </a:solidFill>
                <a:effectLst/>
                <a:latin typeface="Times New Roman" panose="02020603050405020304" pitchFamily="18" charset="0"/>
              </a:rPr>
              <a:t>24/1567</a:t>
            </a:r>
            <a:r>
              <a:rPr lang="en-GB" sz="1200" dirty="0"/>
              <a:t> </a:t>
            </a:r>
            <a:endParaRPr lang="en-US" sz="1600" dirty="0"/>
          </a:p>
          <a:p>
            <a:pPr>
              <a:buFont typeface="Arial" panose="020B0604020202020204" pitchFamily="34" charset="0"/>
              <a:buChar char="•"/>
            </a:pPr>
            <a:r>
              <a:rPr lang="en-US" sz="1600" dirty="0"/>
              <a:t>SP2 – Lin Yang – DRU</a:t>
            </a:r>
          </a:p>
          <a:p>
            <a:pPr marL="0" indent="0"/>
            <a:r>
              <a:rPr lang="en-GB" sz="1800" b="0" i="0" u="none" strike="noStrike" dirty="0">
                <a:solidFill>
                  <a:srgbClr val="000000"/>
                </a:solidFill>
                <a:effectLst/>
                <a:latin typeface="Times New Roman" panose="02020603050405020304" pitchFamily="18" charset="0"/>
              </a:rPr>
              <a:t>24/1510</a:t>
            </a:r>
            <a:r>
              <a:rPr lang="en-GB" sz="1200" dirty="0"/>
              <a:t> </a:t>
            </a:r>
            <a:endParaRPr lang="en-US" sz="1600" dirty="0"/>
          </a:p>
          <a:p>
            <a:pPr>
              <a:buFont typeface="Arial" panose="020B0604020202020204" pitchFamily="34" charset="0"/>
              <a:buChar char="•"/>
            </a:pPr>
            <a:r>
              <a:rPr lang="en-US" sz="1600" dirty="0"/>
              <a:t>SP3 – Shengquan Hu – DRU</a:t>
            </a:r>
          </a:p>
          <a:p>
            <a:pPr marL="0" indent="0"/>
            <a:r>
              <a:rPr lang="en-GB" sz="1800" b="0" i="0" u="none" strike="noStrike" dirty="0">
                <a:solidFill>
                  <a:srgbClr val="000000"/>
                </a:solidFill>
                <a:effectLst/>
                <a:latin typeface="Times New Roman" panose="02020603050405020304" pitchFamily="18" charset="0"/>
              </a:rPr>
              <a:t>24/0468r2</a:t>
            </a:r>
            <a:r>
              <a:rPr lang="en-GB" sz="1200" dirty="0"/>
              <a:t> </a:t>
            </a:r>
            <a:endParaRPr lang="en-US" sz="1600" dirty="0"/>
          </a:p>
          <a:p>
            <a:pPr marL="0" indent="0"/>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23159192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SP4 – Shengquan Hu – DRU</a:t>
            </a:r>
          </a:p>
          <a:p>
            <a:pPr marL="0" indent="0"/>
            <a:r>
              <a:rPr lang="en-GB" sz="1800" b="0" i="0" u="none" strike="noStrike" dirty="0">
                <a:solidFill>
                  <a:srgbClr val="000000"/>
                </a:solidFill>
                <a:effectLst/>
                <a:latin typeface="Times New Roman" panose="02020603050405020304" pitchFamily="18" charset="0"/>
              </a:rPr>
              <a:t>24/1188r1</a:t>
            </a:r>
            <a:endParaRPr lang="en-US" sz="1600" dirty="0"/>
          </a:p>
          <a:p>
            <a:pPr>
              <a:buFont typeface="Arial" panose="020B0604020202020204" pitchFamily="34" charset="0"/>
              <a:buChar char="•"/>
            </a:pPr>
            <a:r>
              <a:rPr lang="en-US" sz="1600" dirty="0"/>
              <a:t>SP5 – Shengquan Hu – DRU</a:t>
            </a:r>
          </a:p>
          <a:p>
            <a:pPr marL="0" indent="0"/>
            <a:r>
              <a:rPr lang="en-GB" sz="1800" b="0" i="0" u="none" strike="noStrike" dirty="0">
                <a:solidFill>
                  <a:srgbClr val="000000"/>
                </a:solidFill>
                <a:effectLst/>
                <a:latin typeface="Times New Roman" panose="02020603050405020304" pitchFamily="18" charset="0"/>
              </a:rPr>
              <a:t>24/1189r1</a:t>
            </a:r>
            <a:endParaRPr lang="en-US" sz="1600" dirty="0"/>
          </a:p>
          <a:p>
            <a:pPr>
              <a:buFont typeface="Arial" panose="020B0604020202020204" pitchFamily="34" charset="0"/>
              <a:buChar char="•"/>
            </a:pPr>
            <a:r>
              <a:rPr lang="en-US" sz="1600" dirty="0"/>
              <a:t>SP6 – Shengquan Hu – DRU</a:t>
            </a:r>
          </a:p>
          <a:p>
            <a:pPr marL="0" indent="0"/>
            <a:r>
              <a:rPr lang="en-GB" sz="1800" b="0" i="0" u="none" strike="noStrike" dirty="0">
                <a:solidFill>
                  <a:srgbClr val="000000"/>
                </a:solidFill>
                <a:effectLst/>
                <a:latin typeface="Times New Roman" panose="02020603050405020304" pitchFamily="18" charset="0"/>
              </a:rPr>
              <a:t>24/1489r0</a:t>
            </a:r>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5764149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PS + Channel Access + NPCA (1 hr)</a:t>
            </a:r>
          </a:p>
          <a:p>
            <a:pPr lvl="0">
              <a:buFont typeface="Arial" panose="020B0604020202020204" pitchFamily="34" charset="0"/>
              <a:buChar char="•"/>
            </a:pPr>
            <a:r>
              <a:rPr lang="en-GB" sz="1600" dirty="0"/>
              <a:t>Submissions – Channel Access Part 2 + Preemption Part 1</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2"/>
              </a:rPr>
              <a:t>24/1224</a:t>
            </a:r>
            <a:r>
              <a:rPr lang="en-US" sz="1400" dirty="0">
                <a:effectLst/>
              </a:rPr>
              <a:t> </a:t>
            </a:r>
            <a:r>
              <a:rPr lang="en-GB" sz="1400" b="0" i="0" u="none" strike="noStrike" kern="1200" dirty="0">
                <a:solidFill>
                  <a:srgbClr val="000000"/>
                </a:solidFill>
                <a:effectLst/>
                <a:ea typeface="MS Gothic" panose="020B0609070205080204" pitchFamily="49" charset="-128"/>
              </a:rPr>
              <a:t>Joint Medium Access and TXOP Sharing</a:t>
            </a:r>
            <a:r>
              <a:rPr lang="en-US" sz="1400" dirty="0">
                <a:effectLst/>
              </a:rPr>
              <a:t> 			</a:t>
            </a:r>
            <a:r>
              <a:rPr lang="en-GB" sz="1400" b="0" i="0" u="none" strike="noStrike" kern="1200" dirty="0" err="1">
                <a:solidFill>
                  <a:srgbClr val="000000"/>
                </a:solidFill>
                <a:effectLst/>
                <a:ea typeface="MS Gothic" panose="020B0609070205080204" pitchFamily="49" charset="-128"/>
              </a:rPr>
              <a:t>Yongsen</a:t>
            </a:r>
            <a:r>
              <a:rPr lang="en-GB" sz="1400" b="0" i="0" u="none" strike="noStrike" kern="1200" dirty="0">
                <a:solidFill>
                  <a:srgbClr val="000000"/>
                </a:solidFill>
                <a:effectLst/>
                <a:ea typeface="MS Gothic" panose="020B0609070205080204" pitchFamily="49" charset="-128"/>
              </a:rPr>
              <a:t> Ma</a:t>
            </a:r>
            <a:r>
              <a:rPr lang="en-US" sz="1400" dirty="0">
                <a:effectLst/>
              </a:rPr>
              <a:t> </a:t>
            </a: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3"/>
              </a:rPr>
              <a:t>24/0864</a:t>
            </a:r>
            <a:r>
              <a:rPr lang="en-US" sz="1400" dirty="0"/>
              <a:t> </a:t>
            </a:r>
            <a:r>
              <a:rPr lang="en-US" sz="1400" b="0" i="0" u="none" strike="noStrike" kern="1200" dirty="0">
                <a:solidFill>
                  <a:srgbClr val="000000"/>
                </a:solidFill>
                <a:effectLst/>
                <a:ea typeface="MS Gothic" panose="020B0609070205080204" pitchFamily="49" charset="-128"/>
              </a:rPr>
              <a:t>EDCA enhancement for low latency traffic</a:t>
            </a:r>
            <a:r>
              <a:rPr lang="en-US" sz="1400" dirty="0"/>
              <a:t> 			</a:t>
            </a:r>
            <a:r>
              <a:rPr lang="en-US" sz="1400" b="0" i="0" u="none" strike="noStrike" kern="1200" dirty="0">
                <a:solidFill>
                  <a:srgbClr val="000000"/>
                </a:solidFill>
                <a:effectLst/>
                <a:ea typeface="MS Gothic" panose="020B0609070205080204" pitchFamily="49" charset="-128"/>
              </a:rPr>
              <a:t>Yonggang Fang</a:t>
            </a:r>
            <a:r>
              <a:rPr lang="en-US" sz="1400" dirty="0"/>
              <a:t> </a:t>
            </a:r>
          </a:p>
          <a:p>
            <a:pPr lvl="1">
              <a:buFont typeface="Arial" panose="020B0604020202020204" pitchFamily="34" charset="0"/>
              <a:buChar char="•"/>
            </a:pPr>
            <a:r>
              <a:rPr lang="it-IT" sz="1400" b="0" i="0" u="sng" strike="noStrike" kern="1200" dirty="0">
                <a:solidFill>
                  <a:srgbClr val="0563C1"/>
                </a:solidFill>
                <a:effectLst/>
                <a:ea typeface="MS Gothic" panose="020B0609070205080204" pitchFamily="49" charset="-128"/>
                <a:hlinkClick r:id="rId4"/>
              </a:rPr>
              <a:t>24/1435</a:t>
            </a:r>
            <a:r>
              <a:rPr lang="it-IT" sz="1400" dirty="0"/>
              <a:t> </a:t>
            </a:r>
            <a:r>
              <a:rPr lang="it-IT" sz="1400" b="0" i="0" u="none" strike="noStrike" kern="1200" dirty="0">
                <a:solidFill>
                  <a:srgbClr val="000000"/>
                </a:solidFill>
                <a:effectLst/>
                <a:ea typeface="MS Gothic" panose="020B0609070205080204" pitchFamily="49" charset="-128"/>
              </a:rPr>
              <a:t>UHR Multi-Channel Access</a:t>
            </a:r>
            <a:r>
              <a:rPr lang="it-IT" sz="1400" dirty="0"/>
              <a:t> 					</a:t>
            </a:r>
            <a:r>
              <a:rPr lang="it-IT" sz="1400" b="0" i="0" u="none" strike="noStrike" kern="1200" dirty="0">
                <a:solidFill>
                  <a:srgbClr val="000000"/>
                </a:solidFill>
                <a:effectLst/>
                <a:ea typeface="MS Gothic" panose="020B0609070205080204" pitchFamily="49" charset="-128"/>
              </a:rPr>
              <a:t>Yanchun Li</a:t>
            </a:r>
            <a:r>
              <a:rPr lang="it-IT" sz="1400" dirty="0"/>
              <a:t> </a:t>
            </a:r>
            <a:endParaRPr lang="en-US" sz="1400" b="1" dirty="0"/>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5"/>
              </a:rPr>
              <a:t>24/1207</a:t>
            </a:r>
            <a:r>
              <a:rPr lang="en-US" sz="1400" dirty="0"/>
              <a:t> </a:t>
            </a:r>
            <a:r>
              <a:rPr lang="en-US" sz="1400" b="0" i="0" u="none" strike="noStrike" kern="1200" dirty="0">
                <a:solidFill>
                  <a:srgbClr val="000000"/>
                </a:solidFill>
                <a:effectLst/>
                <a:ea typeface="MS Gothic" panose="020B0609070205080204" pitchFamily="49" charset="-128"/>
              </a:rPr>
              <a:t>Preemption Session Setup</a:t>
            </a:r>
            <a:r>
              <a:rPr lang="en-US" sz="1400" dirty="0"/>
              <a:t> 					</a:t>
            </a:r>
            <a:r>
              <a:rPr lang="en-US" sz="1400" b="0" i="0" u="none" strike="noStrike" kern="1200" dirty="0">
                <a:solidFill>
                  <a:srgbClr val="000000"/>
                </a:solidFill>
                <a:effectLst/>
                <a:ea typeface="MS Gothic" panose="020B0609070205080204" pitchFamily="49" charset="-128"/>
              </a:rPr>
              <a:t>Jason Y. Guo</a:t>
            </a:r>
            <a:r>
              <a:rPr lang="en-US" sz="1400" dirty="0"/>
              <a:t> </a:t>
            </a:r>
            <a:endParaRPr lang="en-GB" sz="1400" b="1"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540908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t>SP1 – Sherief Helwa – Power Save</a:t>
            </a:r>
          </a:p>
          <a:p>
            <a:pPr marL="0" indent="0"/>
            <a:r>
              <a:rPr lang="en-GB" sz="1400" b="0" i="0" u="none" strike="noStrike" dirty="0">
                <a:solidFill>
                  <a:srgbClr val="000000"/>
                </a:solidFill>
                <a:effectLst/>
              </a:rPr>
              <a:t> 23/1873, 23/1875, 23/1965, 23/2003, 24/544, 24/1129, 24/1227, 24/1246, 24/1256</a:t>
            </a:r>
            <a:r>
              <a:rPr lang="en-GB" sz="1400" dirty="0"/>
              <a:t> </a:t>
            </a:r>
            <a:endParaRPr lang="en-US" sz="1400" dirty="0"/>
          </a:p>
          <a:p>
            <a:pPr>
              <a:buFont typeface="Arial" panose="020B0604020202020204" pitchFamily="34" charset="0"/>
              <a:buChar char="•"/>
            </a:pPr>
            <a:r>
              <a:rPr lang="en-US" sz="1400" dirty="0"/>
              <a:t>SP2 – </a:t>
            </a:r>
            <a:r>
              <a:rPr lang="en-GB" sz="1400" i="0" u="none" strike="noStrike" dirty="0">
                <a:solidFill>
                  <a:srgbClr val="000000"/>
                </a:solidFill>
                <a:effectLst/>
              </a:rPr>
              <a:t>Dmitry Akhmetov</a:t>
            </a:r>
            <a:r>
              <a:rPr lang="en-US" sz="1400" dirty="0"/>
              <a:t> – </a:t>
            </a:r>
            <a:r>
              <a:rPr lang="en-GB" sz="1400" i="0" u="none" strike="noStrike" dirty="0">
                <a:solidFill>
                  <a:srgbClr val="000000"/>
                </a:solidFill>
                <a:effectLst/>
              </a:rPr>
              <a:t>Channel Access</a:t>
            </a:r>
            <a:r>
              <a:rPr lang="en-GB" sz="1400" dirty="0"/>
              <a:t> </a:t>
            </a:r>
            <a:endParaRPr lang="en-US" sz="1400" dirty="0"/>
          </a:p>
          <a:p>
            <a:pPr marL="0" indent="0"/>
            <a:r>
              <a:rPr lang="en-GB" sz="1400" b="0" i="0" u="none" strike="noStrike" dirty="0">
                <a:solidFill>
                  <a:srgbClr val="000000"/>
                </a:solidFill>
                <a:effectLst/>
              </a:rPr>
              <a:t>24-1144r1</a:t>
            </a:r>
            <a:r>
              <a:rPr lang="en-GB" sz="1400" dirty="0"/>
              <a:t> </a:t>
            </a:r>
            <a:endParaRPr lang="en-US" sz="1400" dirty="0"/>
          </a:p>
          <a:p>
            <a:pPr>
              <a:buFont typeface="Arial" panose="020B0604020202020204" pitchFamily="34" charset="0"/>
              <a:buChar char="•"/>
            </a:pPr>
            <a:r>
              <a:rPr lang="en-US" sz="1400" dirty="0"/>
              <a:t>SP3 – </a:t>
            </a:r>
            <a:r>
              <a:rPr lang="en-GB" sz="1400" i="0" u="none" strike="noStrike" dirty="0">
                <a:solidFill>
                  <a:srgbClr val="000000"/>
                </a:solidFill>
                <a:effectLst/>
              </a:rPr>
              <a:t>Subir Das</a:t>
            </a:r>
            <a:r>
              <a:rPr lang="en-GB" sz="1400" dirty="0"/>
              <a:t> </a:t>
            </a:r>
            <a:r>
              <a:rPr lang="en-US" sz="1400" dirty="0"/>
              <a:t> – </a:t>
            </a:r>
            <a:r>
              <a:rPr lang="en-GB" sz="1400" i="0" u="none" strike="noStrike" dirty="0">
                <a:solidFill>
                  <a:srgbClr val="000000"/>
                </a:solidFill>
                <a:effectLst/>
              </a:rPr>
              <a:t>Channel Access</a:t>
            </a:r>
            <a:r>
              <a:rPr lang="en-GB" sz="1400" dirty="0"/>
              <a:t> </a:t>
            </a:r>
            <a:endParaRPr lang="en-US" sz="1400" dirty="0"/>
          </a:p>
          <a:p>
            <a:pPr marL="0" indent="0"/>
            <a:r>
              <a:rPr lang="en-GB" sz="1400" b="0" i="0" u="none" strike="noStrike" dirty="0">
                <a:solidFill>
                  <a:srgbClr val="000000"/>
                </a:solidFill>
                <a:effectLst/>
              </a:rPr>
              <a:t>24/0984</a:t>
            </a:r>
            <a:r>
              <a:rPr lang="en-GB" sz="1400" dirty="0"/>
              <a:t> </a:t>
            </a:r>
            <a:endParaRPr lang="en-US" sz="1400" dirty="0"/>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43927461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t>SP4 – </a:t>
            </a:r>
            <a:r>
              <a:rPr lang="en-GB" sz="1400" dirty="0"/>
              <a:t>Gaurang Naik </a:t>
            </a:r>
            <a:r>
              <a:rPr lang="en-US" sz="1400" dirty="0"/>
              <a:t> – </a:t>
            </a:r>
            <a:r>
              <a:rPr lang="en-GB" sz="1400" dirty="0"/>
              <a:t>NPCA </a:t>
            </a:r>
            <a:endParaRPr lang="en-US" sz="1400" dirty="0"/>
          </a:p>
          <a:p>
            <a:pPr marL="0" indent="0"/>
            <a:r>
              <a:rPr lang="en-GB" sz="1400" b="0" i="0" u="none" strike="noStrike" dirty="0">
                <a:solidFill>
                  <a:srgbClr val="000000"/>
                </a:solidFill>
                <a:effectLst/>
              </a:rPr>
              <a:t>24/1218r1</a:t>
            </a:r>
            <a:r>
              <a:rPr lang="en-GB" sz="1400" dirty="0"/>
              <a:t> </a:t>
            </a:r>
            <a:endParaRPr lang="en-US" sz="1400" dirty="0"/>
          </a:p>
          <a:p>
            <a:pPr>
              <a:buFont typeface="Arial" panose="020B0604020202020204" pitchFamily="34" charset="0"/>
              <a:buChar char="•"/>
            </a:pPr>
            <a:r>
              <a:rPr lang="en-US" sz="1400" dirty="0"/>
              <a:t>SP5 – </a:t>
            </a:r>
            <a:r>
              <a:rPr lang="en-GB" sz="1400" dirty="0"/>
              <a:t>Gaurang Naik </a:t>
            </a:r>
            <a:r>
              <a:rPr lang="en-US" sz="1400" dirty="0"/>
              <a:t> – </a:t>
            </a:r>
            <a:r>
              <a:rPr lang="en-GB" sz="1400" dirty="0"/>
              <a:t>NPCA </a:t>
            </a:r>
            <a:endParaRPr lang="en-US" sz="1400" dirty="0"/>
          </a:p>
          <a:p>
            <a:pPr marL="0" indent="0"/>
            <a:r>
              <a:rPr lang="en-GB" sz="1400" b="0" i="0" u="none" strike="noStrike" dirty="0">
                <a:solidFill>
                  <a:srgbClr val="000000"/>
                </a:solidFill>
                <a:effectLst/>
              </a:rPr>
              <a:t>24/1218r1</a:t>
            </a:r>
            <a:r>
              <a:rPr lang="en-GB" sz="1400" dirty="0"/>
              <a:t> </a:t>
            </a:r>
            <a:endParaRPr lang="en-US" sz="1400" dirty="0"/>
          </a:p>
          <a:p>
            <a:pPr>
              <a:buFont typeface="Arial" panose="020B0604020202020204" pitchFamily="34" charset="0"/>
              <a:buChar char="•"/>
            </a:pPr>
            <a:r>
              <a:rPr lang="en-US" sz="1400" dirty="0"/>
              <a:t>SP6 – </a:t>
            </a:r>
            <a:r>
              <a:rPr lang="en-GB" sz="1400" dirty="0"/>
              <a:t>Gaurang Naik </a:t>
            </a:r>
            <a:r>
              <a:rPr lang="en-US" sz="1400" dirty="0"/>
              <a:t> – </a:t>
            </a:r>
            <a:r>
              <a:rPr lang="en-GB" sz="1400" dirty="0"/>
              <a:t>NPCA </a:t>
            </a:r>
          </a:p>
          <a:p>
            <a:pPr marL="0" indent="0"/>
            <a:r>
              <a:rPr lang="en-GB" sz="1400" b="0" i="0" u="none" strike="noStrike" dirty="0">
                <a:solidFill>
                  <a:srgbClr val="000000"/>
                </a:solidFill>
                <a:effectLst/>
              </a:rPr>
              <a:t>24/1218r1</a:t>
            </a:r>
            <a:r>
              <a:rPr lang="en-GB" sz="1400" dirty="0"/>
              <a:t> </a:t>
            </a:r>
          </a:p>
          <a:p>
            <a:pPr>
              <a:buFont typeface="Arial" panose="020B0604020202020204" pitchFamily="34" charset="0"/>
              <a:buChar char="•"/>
            </a:pPr>
            <a:r>
              <a:rPr lang="en-US" sz="1400" dirty="0"/>
              <a:t>SP7-9 – </a:t>
            </a:r>
            <a:r>
              <a:rPr lang="en-GB" sz="1400" dirty="0"/>
              <a:t>Gaurang Naik </a:t>
            </a:r>
            <a:r>
              <a:rPr lang="en-US" sz="1400" dirty="0"/>
              <a:t> – </a:t>
            </a:r>
            <a:r>
              <a:rPr lang="en-GB" sz="1400" dirty="0"/>
              <a:t>NPCA </a:t>
            </a:r>
            <a:endParaRPr lang="en-US" sz="1400" dirty="0"/>
          </a:p>
          <a:p>
            <a:pPr marL="0" indent="0"/>
            <a:r>
              <a:rPr lang="en-GB" sz="1400" b="0" i="0" u="none" strike="noStrike" dirty="0">
                <a:solidFill>
                  <a:srgbClr val="000000"/>
                </a:solidFill>
                <a:effectLst/>
              </a:rPr>
              <a:t>24/1218r1</a:t>
            </a:r>
            <a:r>
              <a:rPr lang="en-GB" sz="1400" dirty="0"/>
              <a:t> </a:t>
            </a:r>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0691529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DRU (1 hr)</a:t>
            </a:r>
          </a:p>
          <a:p>
            <a:pPr lvl="0">
              <a:buFont typeface="Arial" panose="020B0604020202020204" pitchFamily="34" charset="0"/>
              <a:buChar char="•"/>
            </a:pPr>
            <a:r>
              <a:rPr lang="en-GB" sz="1600" dirty="0"/>
              <a:t>Submissions – Miscellaneous Part 2 + DRU Tone Plan Part 1</a:t>
            </a:r>
          </a:p>
          <a:p>
            <a:pPr lvl="1">
              <a:buFont typeface="Arial" panose="020B0604020202020204" pitchFamily="34" charset="0"/>
              <a:buChar char="•"/>
            </a:pPr>
            <a:r>
              <a:rPr lang="en-US" sz="1400" dirty="0">
                <a:solidFill>
                  <a:srgbClr val="FF0000"/>
                </a:solidFill>
                <a:cs typeface="+mn-cs"/>
              </a:rPr>
              <a:t>24/1771</a:t>
            </a:r>
            <a:r>
              <a:rPr lang="en-US" sz="1400" dirty="0">
                <a:solidFill>
                  <a:schemeClr val="tx1"/>
                </a:solidFill>
                <a:cs typeface="+mn-cs"/>
              </a:rPr>
              <a:t> Antenna selection for UHR						Ross J. Yu</a:t>
            </a:r>
          </a:p>
          <a:p>
            <a:pPr lvl="1">
              <a:buFont typeface="Arial" panose="020B0604020202020204" pitchFamily="34" charset="0"/>
              <a:buChar char="•"/>
            </a:pPr>
            <a:r>
              <a:rPr lang="en-US" sz="1400" dirty="0">
                <a:cs typeface="+mn-cs"/>
                <a:hlinkClick r:id="rId2"/>
              </a:rPr>
              <a:t>24/1834</a:t>
            </a:r>
            <a:r>
              <a:rPr lang="en-US" sz="1400" dirty="0">
                <a:cs typeface="+mn-cs"/>
              </a:rPr>
              <a:t> 11bn Non-ELR Signaling Design for New Features		Alice Chen</a:t>
            </a:r>
            <a:endParaRPr lang="en-GB" sz="1400" strike="sngStrike" dirty="0">
              <a:solidFill>
                <a:schemeClr val="bg1">
                  <a:lumMod val="65000"/>
                </a:schemeClr>
              </a:solidFill>
            </a:endParaRPr>
          </a:p>
          <a:p>
            <a:pPr lvl="1">
              <a:buFont typeface="Arial" panose="020B0604020202020204" pitchFamily="34" charset="0"/>
              <a:buChar char="•"/>
            </a:pPr>
            <a:r>
              <a:rPr lang="en-GB" sz="1400" dirty="0">
                <a:hlinkClick r:id="rId3"/>
              </a:rPr>
              <a:t>24/1470</a:t>
            </a:r>
            <a:r>
              <a:rPr lang="en-GB" sz="1400" dirty="0"/>
              <a:t>	Proposal-for-</a:t>
            </a:r>
            <a:r>
              <a:rPr lang="en-GB" sz="1400" dirty="0" err="1"/>
              <a:t>dru</a:t>
            </a:r>
            <a:r>
              <a:rPr lang="en-GB" sz="1400" dirty="0"/>
              <a:t>-tone-plan						Eunsung Park</a:t>
            </a:r>
          </a:p>
          <a:p>
            <a:pPr lvl="1">
              <a:buFont typeface="Arial" panose="020B0604020202020204" pitchFamily="34" charset="0"/>
              <a:buChar char="•"/>
            </a:pPr>
            <a:r>
              <a:rPr lang="en-GB" sz="1400" dirty="0">
                <a:hlinkClick r:id="rId4"/>
              </a:rPr>
              <a:t>24/1712</a:t>
            </a:r>
            <a:r>
              <a:rPr lang="en-GB" sz="1400" dirty="0"/>
              <a:t>	DRU Tone Plan for 20 MHz Distribution Bandwidth		Mahmoud Kamel</a:t>
            </a:r>
            <a:endParaRPr lang="en-US" sz="1400" dirty="0">
              <a:solidFill>
                <a:schemeClr val="tx1"/>
              </a:solidFill>
              <a:cs typeface="+mn-cs"/>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71019002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SP1 – Shengquan Hu – DRU</a:t>
            </a:r>
          </a:p>
          <a:p>
            <a:pPr marL="0" indent="0"/>
            <a:r>
              <a:rPr lang="en-GB" sz="1800" b="0" i="0" u="none" strike="noStrike" dirty="0">
                <a:solidFill>
                  <a:srgbClr val="000000"/>
                </a:solidFill>
                <a:effectLst/>
                <a:latin typeface="Times New Roman" panose="02020603050405020304" pitchFamily="18" charset="0"/>
              </a:rPr>
              <a:t>23/2020r1</a:t>
            </a:r>
            <a:r>
              <a:rPr lang="en-GB" sz="1200" dirty="0"/>
              <a:t> </a:t>
            </a:r>
            <a:endParaRPr lang="en-US" sz="1600" dirty="0"/>
          </a:p>
          <a:p>
            <a:pPr>
              <a:buFont typeface="Arial" panose="020B0604020202020204" pitchFamily="34" charset="0"/>
              <a:buChar char="•"/>
            </a:pPr>
            <a:r>
              <a:rPr lang="en-US" sz="1600" dirty="0"/>
              <a:t>SP2 – Yan Xin – DRU</a:t>
            </a:r>
          </a:p>
          <a:p>
            <a:pPr marL="0" indent="0"/>
            <a:r>
              <a:rPr lang="en-GB" sz="1800" b="0" i="0" u="none" strike="noStrike" dirty="0">
                <a:solidFill>
                  <a:srgbClr val="000000"/>
                </a:solidFill>
                <a:effectLst/>
                <a:latin typeface="Times New Roman" panose="02020603050405020304" pitchFamily="18" charset="0"/>
              </a:rPr>
              <a:t>24/1856</a:t>
            </a:r>
            <a:r>
              <a:rPr lang="en-GB" sz="1200" dirty="0"/>
              <a:t> </a:t>
            </a:r>
            <a:endParaRPr lang="en-US" sz="1600" dirty="0"/>
          </a:p>
          <a:p>
            <a:pPr>
              <a:buFont typeface="Arial" panose="020B0604020202020204" pitchFamily="34" charset="0"/>
              <a:buChar char="•"/>
            </a:pPr>
            <a:r>
              <a:rPr lang="en-US" sz="1600" dirty="0"/>
              <a:t>SP3 – Mahmoud Kamel – DRU</a:t>
            </a:r>
          </a:p>
          <a:p>
            <a:pPr marL="0" indent="0"/>
            <a:r>
              <a:rPr lang="en-GB" sz="1800" b="0" i="0" u="none" strike="noStrike" dirty="0">
                <a:solidFill>
                  <a:srgbClr val="000000"/>
                </a:solidFill>
                <a:effectLst/>
                <a:latin typeface="Times New Roman" panose="02020603050405020304" pitchFamily="18" charset="0"/>
              </a:rPr>
              <a:t>24/0520r1</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87925002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SP4 –Mahmoud Kamel – DRU</a:t>
            </a:r>
          </a:p>
          <a:p>
            <a:pPr marL="0" indent="0"/>
            <a:r>
              <a:rPr lang="en-GB" sz="1800" b="0" i="0" u="none" strike="noStrike" dirty="0">
                <a:solidFill>
                  <a:srgbClr val="000000"/>
                </a:solidFill>
                <a:effectLst/>
                <a:latin typeface="Times New Roman" panose="02020603050405020304" pitchFamily="18" charset="0"/>
              </a:rPr>
              <a:t>24/1712r0</a:t>
            </a:r>
          </a:p>
          <a:p>
            <a:pPr>
              <a:buFont typeface="Arial" panose="020B0604020202020204" pitchFamily="34" charset="0"/>
              <a:buChar char="•"/>
            </a:pPr>
            <a:r>
              <a:rPr lang="en-US" sz="1600" dirty="0"/>
              <a:t>SP5 –Mahmoud Kamel – DRU</a:t>
            </a:r>
          </a:p>
          <a:p>
            <a:pPr marL="0" indent="0"/>
            <a:r>
              <a:rPr lang="en-GB" sz="1800" b="0" i="0" u="none" strike="noStrike" dirty="0">
                <a:solidFill>
                  <a:srgbClr val="000000"/>
                </a:solidFill>
                <a:effectLst/>
                <a:latin typeface="Times New Roman" panose="02020603050405020304" pitchFamily="18" charset="0"/>
              </a:rPr>
              <a:t>24/1796r0</a:t>
            </a:r>
            <a:endParaRPr lang="en-US" sz="1600" dirty="0"/>
          </a:p>
          <a:p>
            <a:pPr>
              <a:buFont typeface="Arial" panose="020B0604020202020204" pitchFamily="34" charset="0"/>
              <a:buChar char="•"/>
            </a:pPr>
            <a:r>
              <a:rPr lang="en-US" sz="1600" dirty="0"/>
              <a:t>SP6 –Mahmoud Kamel – DRU</a:t>
            </a:r>
          </a:p>
          <a:p>
            <a:pPr marL="0" indent="0"/>
            <a:r>
              <a:rPr lang="en-GB" sz="1800" b="0" i="0" u="none" strike="noStrike" dirty="0">
                <a:solidFill>
                  <a:srgbClr val="000000"/>
                </a:solidFill>
                <a:effectLst/>
                <a:latin typeface="Times New Roman" panose="02020603050405020304" pitchFamily="18" charset="0"/>
              </a:rPr>
              <a:t>24/1796r0</a:t>
            </a:r>
            <a:endParaRPr lang="en-US" sz="1600" dirty="0"/>
          </a:p>
          <a:p>
            <a:pPr marL="0" indent="0"/>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23013700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NPCA (1 hr)</a:t>
            </a:r>
          </a:p>
          <a:p>
            <a:pPr lvl="0">
              <a:buFont typeface="Arial" panose="020B0604020202020204" pitchFamily="34" charset="0"/>
              <a:buChar char="•"/>
            </a:pPr>
            <a:r>
              <a:rPr lang="en-GB" sz="1600" dirty="0"/>
              <a:t>Submissions – Preemption Part 2 + Coex Part 1</a:t>
            </a: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2"/>
              </a:rPr>
              <a:t>24/1257</a:t>
            </a:r>
            <a:r>
              <a:rPr lang="en-US" sz="1400" dirty="0"/>
              <a:t> </a:t>
            </a:r>
            <a:r>
              <a:rPr lang="en-US" sz="1400" b="0" i="0" u="none" strike="noStrike" kern="1200" dirty="0">
                <a:solidFill>
                  <a:srgbClr val="000000"/>
                </a:solidFill>
                <a:effectLst/>
                <a:ea typeface="MS Gothic" panose="020B0609070205080204" pitchFamily="49" charset="-128"/>
              </a:rPr>
              <a:t>Preemption Procedure and Indication- follow up</a:t>
            </a:r>
            <a:r>
              <a:rPr lang="en-US" sz="1400" dirty="0"/>
              <a:t> 			</a:t>
            </a:r>
            <a:r>
              <a:rPr lang="en-US" sz="1400" b="0" i="0" u="none" strike="noStrike" kern="1200" dirty="0">
                <a:solidFill>
                  <a:srgbClr val="000000"/>
                </a:solidFill>
                <a:effectLst/>
                <a:ea typeface="MS Gothic" panose="020B0609070205080204" pitchFamily="49" charset="-128"/>
              </a:rPr>
              <a:t>Yunbo Li</a:t>
            </a:r>
            <a:r>
              <a:rPr lang="en-US" sz="1400" dirty="0"/>
              <a:t> </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3"/>
              </a:rPr>
              <a:t>24/1468</a:t>
            </a:r>
            <a:r>
              <a:rPr lang="en-US" sz="1400" dirty="0">
                <a:effectLst/>
              </a:rPr>
              <a:t> </a:t>
            </a:r>
            <a:r>
              <a:rPr lang="en-GB" sz="1400" b="0" i="0" u="none" strike="noStrike" kern="1200" dirty="0">
                <a:solidFill>
                  <a:srgbClr val="000000"/>
                </a:solidFill>
                <a:effectLst/>
                <a:ea typeface="MS Gothic" panose="020B0609070205080204" pitchFamily="49" charset="-128"/>
              </a:rPr>
              <a:t>Credibility Criterion for TXOP Preemption</a:t>
            </a:r>
            <a:r>
              <a:rPr lang="en-US" sz="1400" dirty="0">
                <a:effectLst/>
              </a:rPr>
              <a:t> 				</a:t>
            </a:r>
            <a:r>
              <a:rPr lang="en-GB" sz="1400" b="0" i="0" u="none" strike="noStrike" kern="1200" dirty="0">
                <a:solidFill>
                  <a:srgbClr val="000000"/>
                </a:solidFill>
                <a:effectLst/>
                <a:ea typeface="MS Gothic" panose="020B0609070205080204" pitchFamily="49" charset="-128"/>
              </a:rPr>
              <a:t>Yuxin Lu</a:t>
            </a:r>
            <a:r>
              <a:rPr lang="en-US" sz="1400" dirty="0">
                <a:effectLst/>
              </a:rPr>
              <a:t> </a:t>
            </a:r>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rPr>
              <a:t>24/1532</a:t>
            </a:r>
            <a:r>
              <a:rPr lang="en-GB" sz="1400" dirty="0"/>
              <a:t> </a:t>
            </a:r>
            <a:r>
              <a:rPr lang="en-GB" sz="1400" b="0" i="0" u="none" strike="noStrike" kern="1200" dirty="0">
                <a:solidFill>
                  <a:srgbClr val="000000"/>
                </a:solidFill>
                <a:effectLst/>
                <a:ea typeface="MS Gothic" panose="020B0609070205080204" pitchFamily="49" charset="-128"/>
              </a:rPr>
              <a:t>Resource management on </a:t>
            </a:r>
            <a:r>
              <a:rPr lang="en-GB" sz="1400" b="0" i="0" u="none" strike="noStrike" kern="1200" dirty="0" err="1">
                <a:solidFill>
                  <a:srgbClr val="000000"/>
                </a:solidFill>
                <a:effectLst/>
                <a:ea typeface="MS Gothic" panose="020B0609070205080204" pitchFamily="49" charset="-128"/>
              </a:rPr>
              <a:t>preemption</a:t>
            </a:r>
            <a:r>
              <a:rPr lang="en-GB" sz="1400" dirty="0"/>
              <a:t> 				</a:t>
            </a:r>
            <a:r>
              <a:rPr lang="en-GB" sz="1400" b="0" i="0" u="none" strike="noStrike" kern="1200" dirty="0">
                <a:solidFill>
                  <a:srgbClr val="000000"/>
                </a:solidFill>
                <a:effectLst/>
                <a:ea typeface="MS Gothic" panose="020B0609070205080204" pitchFamily="49" charset="-128"/>
              </a:rPr>
              <a:t>Yue Qi</a:t>
            </a:r>
            <a:r>
              <a:rPr lang="en-GB" sz="1400" dirty="0"/>
              <a:t> </a:t>
            </a:r>
            <a:endParaRPr lang="en-US" sz="1400" dirty="0"/>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4"/>
              </a:rPr>
              <a:t>24/1221</a:t>
            </a:r>
            <a:r>
              <a:rPr lang="en-US" sz="1400" dirty="0">
                <a:effectLst/>
              </a:rPr>
              <a:t> </a:t>
            </a:r>
            <a:r>
              <a:rPr lang="en-GB" sz="1400" b="0" i="0" u="none" strike="noStrike" kern="1200" dirty="0">
                <a:solidFill>
                  <a:srgbClr val="000000"/>
                </a:solidFill>
                <a:effectLst/>
                <a:ea typeface="MS Gothic" panose="020B0609070205080204" pitchFamily="49" charset="-128"/>
              </a:rPr>
              <a:t> ICF ICR follow up</a:t>
            </a:r>
            <a:r>
              <a:rPr lang="en-US" sz="1400" dirty="0">
                <a:effectLst/>
              </a:rPr>
              <a:t> 							</a:t>
            </a:r>
            <a:r>
              <a:rPr lang="en-GB" sz="1400" b="0" i="0" u="none" strike="noStrike" kern="1200" dirty="0">
                <a:solidFill>
                  <a:srgbClr val="000000"/>
                </a:solidFill>
                <a:effectLst/>
                <a:ea typeface="MS Gothic" panose="020B0609070205080204" pitchFamily="49" charset="-128"/>
              </a:rPr>
              <a:t>Liwen Chu</a:t>
            </a:r>
            <a:r>
              <a:rPr lang="en-US" sz="1400" dirty="0">
                <a:effectLst/>
              </a:rPr>
              <a:t> </a:t>
            </a:r>
            <a:endParaRPr lang="en-GB" sz="14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152439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t>SP1 – </a:t>
            </a:r>
            <a:r>
              <a:rPr lang="en-GB" sz="1400" i="0" u="none" strike="noStrike" dirty="0">
                <a:solidFill>
                  <a:srgbClr val="000000"/>
                </a:solidFill>
                <a:effectLst/>
              </a:rPr>
              <a:t>Liwen Chu</a:t>
            </a:r>
            <a:r>
              <a:rPr lang="en-GB" sz="1400" dirty="0"/>
              <a:t> </a:t>
            </a:r>
            <a:r>
              <a:rPr lang="en-US" sz="1400" dirty="0"/>
              <a:t> – </a:t>
            </a:r>
            <a:r>
              <a:rPr lang="en-GB" sz="1400" i="0" u="none" strike="noStrike" dirty="0">
                <a:solidFill>
                  <a:srgbClr val="000000"/>
                </a:solidFill>
                <a:effectLst/>
              </a:rPr>
              <a:t>NPCA</a:t>
            </a:r>
            <a:endParaRPr lang="en-US" sz="1400" dirty="0"/>
          </a:p>
          <a:p>
            <a:pPr marL="0" indent="0"/>
            <a:r>
              <a:rPr lang="en-GB" sz="1400" b="0" i="0" u="none" strike="noStrike" dirty="0">
                <a:solidFill>
                  <a:srgbClr val="000000"/>
                </a:solidFill>
                <a:effectLst/>
              </a:rPr>
              <a:t>24/858r0</a:t>
            </a:r>
            <a:r>
              <a:rPr lang="en-GB" sz="1400" dirty="0"/>
              <a:t> </a:t>
            </a:r>
            <a:endParaRPr lang="en-US" sz="1400" dirty="0"/>
          </a:p>
          <a:p>
            <a:pPr>
              <a:buFont typeface="Arial" panose="020B0604020202020204" pitchFamily="34" charset="0"/>
              <a:buChar char="•"/>
            </a:pPr>
            <a:r>
              <a:rPr lang="en-US" sz="1400" dirty="0"/>
              <a:t>SP2 – </a:t>
            </a:r>
            <a:r>
              <a:rPr lang="en-GB" sz="1400" dirty="0"/>
              <a:t>Liwen Chu </a:t>
            </a:r>
            <a:r>
              <a:rPr lang="en-US" sz="1400" dirty="0"/>
              <a:t> – </a:t>
            </a:r>
            <a:r>
              <a:rPr lang="en-GB" sz="1400" dirty="0"/>
              <a:t>NPCA</a:t>
            </a:r>
            <a:endParaRPr lang="en-US" sz="1400" dirty="0"/>
          </a:p>
          <a:p>
            <a:pPr marL="0" indent="0"/>
            <a:r>
              <a:rPr lang="en-GB" sz="1400" b="0" i="0" u="none" strike="noStrike" dirty="0">
                <a:solidFill>
                  <a:srgbClr val="000000"/>
                </a:solidFill>
                <a:effectLst/>
              </a:rPr>
              <a:t>24/1222r1</a:t>
            </a:r>
            <a:r>
              <a:rPr lang="en-GB" sz="1400" dirty="0"/>
              <a:t> </a:t>
            </a:r>
            <a:endParaRPr lang="en-US" sz="1400" dirty="0"/>
          </a:p>
          <a:p>
            <a:pPr>
              <a:buFont typeface="Arial" panose="020B0604020202020204" pitchFamily="34" charset="0"/>
              <a:buChar char="•"/>
            </a:pPr>
            <a:r>
              <a:rPr lang="en-US" sz="1400" dirty="0"/>
              <a:t>SP3 – </a:t>
            </a:r>
            <a:r>
              <a:rPr lang="en-GB" sz="1400" i="0" u="none" strike="noStrike" dirty="0">
                <a:solidFill>
                  <a:srgbClr val="000000"/>
                </a:solidFill>
                <a:effectLst/>
              </a:rPr>
              <a:t>Liwen Chu</a:t>
            </a:r>
            <a:r>
              <a:rPr lang="en-GB" sz="1400" dirty="0"/>
              <a:t> </a:t>
            </a:r>
            <a:r>
              <a:rPr lang="en-US" sz="1400" dirty="0"/>
              <a:t> – </a:t>
            </a:r>
            <a:r>
              <a:rPr lang="en-GB" sz="1400" i="0" u="none" strike="noStrike" dirty="0">
                <a:solidFill>
                  <a:srgbClr val="000000"/>
                </a:solidFill>
                <a:effectLst/>
              </a:rPr>
              <a:t>NPCA</a:t>
            </a:r>
            <a:endParaRPr lang="en-US" sz="1400" dirty="0"/>
          </a:p>
          <a:p>
            <a:pPr marL="0" indent="0"/>
            <a:r>
              <a:rPr lang="en-GB" sz="1400" b="0" i="0" u="none" strike="noStrike" dirty="0">
                <a:solidFill>
                  <a:srgbClr val="000000"/>
                </a:solidFill>
                <a:effectLst/>
              </a:rPr>
              <a:t>24/1222r1</a:t>
            </a:r>
            <a:r>
              <a:rPr lang="en-GB" sz="1400" dirty="0"/>
              <a:t> </a:t>
            </a:r>
            <a:endParaRPr lang="en-US" sz="1400" dirty="0"/>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45286110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t>SP4 – </a:t>
            </a:r>
            <a:r>
              <a:rPr lang="en-GB" sz="1400" dirty="0"/>
              <a:t>Liwen Chu </a:t>
            </a:r>
            <a:r>
              <a:rPr lang="en-US" sz="1400" dirty="0"/>
              <a:t> – </a:t>
            </a:r>
            <a:r>
              <a:rPr lang="en-GB" sz="1400" dirty="0"/>
              <a:t>NPCA </a:t>
            </a:r>
            <a:endParaRPr lang="en-US" sz="1400" dirty="0"/>
          </a:p>
          <a:p>
            <a:pPr marL="0" indent="0"/>
            <a:r>
              <a:rPr lang="en-GB" sz="1400" b="0" i="0" u="none" strike="noStrike" dirty="0">
                <a:solidFill>
                  <a:srgbClr val="000000"/>
                </a:solidFill>
                <a:effectLst/>
              </a:rPr>
              <a:t>24/1563r2</a:t>
            </a:r>
            <a:r>
              <a:rPr lang="en-GB" sz="1400" dirty="0"/>
              <a:t> </a:t>
            </a:r>
            <a:endParaRPr lang="en-US" sz="1400" dirty="0"/>
          </a:p>
          <a:p>
            <a:pPr>
              <a:buFont typeface="Arial" panose="020B0604020202020204" pitchFamily="34" charset="0"/>
              <a:buChar char="•"/>
            </a:pPr>
            <a:r>
              <a:rPr lang="en-US" sz="1400" dirty="0"/>
              <a:t>SP5 – </a:t>
            </a:r>
            <a:r>
              <a:rPr lang="en-GB" sz="1400" dirty="0"/>
              <a:t>Jay Yang </a:t>
            </a:r>
            <a:r>
              <a:rPr lang="en-US" sz="1400" dirty="0"/>
              <a:t> – </a:t>
            </a:r>
            <a:r>
              <a:rPr lang="en-GB" sz="1400" dirty="0"/>
              <a:t>NPCA </a:t>
            </a:r>
            <a:endParaRPr lang="en-US" sz="1400" dirty="0"/>
          </a:p>
          <a:p>
            <a:pPr marL="0" indent="0"/>
            <a:r>
              <a:rPr lang="en-GB" sz="1400" b="0" i="0" u="none" strike="noStrike" dirty="0">
                <a:solidFill>
                  <a:srgbClr val="000000"/>
                </a:solidFill>
                <a:effectLst/>
              </a:rPr>
              <a:t>24/1477r1 (update 11/08)</a:t>
            </a:r>
            <a:r>
              <a:rPr lang="en-GB" sz="1400" dirty="0"/>
              <a:t> </a:t>
            </a:r>
            <a:endParaRPr lang="en-US" sz="1400" dirty="0"/>
          </a:p>
          <a:p>
            <a:pPr>
              <a:buFont typeface="Arial" panose="020B0604020202020204" pitchFamily="34" charset="0"/>
              <a:buChar char="•"/>
            </a:pPr>
            <a:r>
              <a:rPr lang="en-US" sz="1400" dirty="0"/>
              <a:t>SP6 – </a:t>
            </a:r>
            <a:r>
              <a:rPr lang="en-GB" sz="1400" dirty="0" err="1"/>
              <a:t>DongJu</a:t>
            </a:r>
            <a:r>
              <a:rPr lang="en-GB" sz="1400" dirty="0"/>
              <a:t> Cha </a:t>
            </a:r>
            <a:r>
              <a:rPr lang="en-US" sz="1400" dirty="0"/>
              <a:t> – </a:t>
            </a:r>
            <a:r>
              <a:rPr lang="en-GB" sz="1400" dirty="0"/>
              <a:t>NPCA </a:t>
            </a:r>
          </a:p>
          <a:p>
            <a:pPr marL="0" indent="0"/>
            <a:r>
              <a:rPr lang="en-GB" sz="1400" b="0" i="0" u="none" strike="noStrike" dirty="0">
                <a:solidFill>
                  <a:srgbClr val="000000"/>
                </a:solidFill>
                <a:effectLst/>
              </a:rPr>
              <a:t>23/1913, 23/2005, 23/2023, 24/0070, 24/0495, 24/0538, 24/1104, 24/1115, 24/1155, 24/1218</a:t>
            </a:r>
            <a:r>
              <a:rPr lang="en-GB" sz="1400" dirty="0"/>
              <a:t> </a:t>
            </a:r>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27416360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DRU + Misc. + ELR (1 hr)</a:t>
            </a:r>
            <a:endParaRPr lang="en-GB" sz="1200" dirty="0"/>
          </a:p>
          <a:p>
            <a:pPr lvl="0">
              <a:buFont typeface="Arial" panose="020B0604020202020204" pitchFamily="34" charset="0"/>
              <a:buChar char="•"/>
            </a:pPr>
            <a:r>
              <a:rPr lang="en-GB" sz="1600" dirty="0"/>
              <a:t>Submissions –DRU Tone Plan Part 2 + CBF Sounding Part 1</a:t>
            </a:r>
          </a:p>
          <a:p>
            <a:pPr lvl="1">
              <a:buFont typeface="Arial" panose="020B0604020202020204" pitchFamily="34" charset="0"/>
              <a:buChar char="•"/>
            </a:pPr>
            <a:r>
              <a:rPr lang="en-GB" sz="1400" dirty="0">
                <a:solidFill>
                  <a:srgbClr val="FF0000"/>
                </a:solidFill>
              </a:rPr>
              <a:t>24/1856</a:t>
            </a:r>
            <a:r>
              <a:rPr lang="en-GB" sz="1400" dirty="0"/>
              <a:t>	Tone Distribution in DRU with Puncturing - Follow-up		Yan Xin</a:t>
            </a:r>
          </a:p>
          <a:p>
            <a:pPr lvl="1">
              <a:buFont typeface="Arial" panose="020B0604020202020204" pitchFamily="34" charset="0"/>
              <a:buChar char="•"/>
            </a:pPr>
            <a:r>
              <a:rPr lang="en-GB" sz="1400" dirty="0">
                <a:solidFill>
                  <a:schemeClr val="tx1"/>
                </a:solidFill>
                <a:hlinkClick r:id="rId2"/>
              </a:rPr>
              <a:t>24/1542</a:t>
            </a:r>
            <a:r>
              <a:rPr lang="en-GB" sz="1400" dirty="0">
                <a:solidFill>
                  <a:schemeClr val="tx1"/>
                </a:solidFill>
              </a:rPr>
              <a:t> Sounding Schemes for Coordinated Beamforming			Sameer Vermani</a:t>
            </a:r>
          </a:p>
          <a:p>
            <a:pPr lvl="1">
              <a:buFont typeface="Arial" panose="020B0604020202020204" pitchFamily="34" charset="0"/>
              <a:buChar char="•"/>
            </a:pPr>
            <a:r>
              <a:rPr lang="en-GB" sz="1400" dirty="0">
                <a:solidFill>
                  <a:schemeClr val="tx1"/>
                </a:solidFill>
                <a:hlinkClick r:id="rId3"/>
              </a:rPr>
              <a:t>24/1749</a:t>
            </a:r>
            <a:r>
              <a:rPr lang="en-GB" sz="1400" dirty="0">
                <a:solidFill>
                  <a:schemeClr val="tx1"/>
                </a:solidFill>
              </a:rPr>
              <a:t>	Discussion on Coordinated Sounding					Kosuke Aio</a:t>
            </a:r>
          </a:p>
          <a:p>
            <a:pPr lvl="1">
              <a:buFont typeface="Arial" panose="020B0604020202020204" pitchFamily="34" charset="0"/>
              <a:buChar char="•"/>
            </a:pPr>
            <a:r>
              <a:rPr lang="en-GB" sz="1400" dirty="0">
                <a:solidFill>
                  <a:schemeClr val="tx1"/>
                </a:solidFill>
                <a:hlinkClick r:id="rId4"/>
              </a:rPr>
              <a:t>24/1779</a:t>
            </a:r>
            <a:r>
              <a:rPr lang="en-GB" sz="1400" dirty="0">
                <a:solidFill>
                  <a:schemeClr val="tx1"/>
                </a:solidFill>
              </a:rPr>
              <a:t>	Multi-AP Sounding and Precoding					Rainer Strobel</a:t>
            </a:r>
            <a:endParaRPr lang="en-GB" sz="1400" dirty="0"/>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74871039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SP1 – Mahmoud Kamel – DRU</a:t>
            </a:r>
          </a:p>
          <a:p>
            <a:pPr marL="0" indent="0"/>
            <a:r>
              <a:rPr lang="en-GB" sz="1800" b="0" i="0" u="none" strike="noStrike" dirty="0">
                <a:solidFill>
                  <a:srgbClr val="000000"/>
                </a:solidFill>
                <a:effectLst/>
                <a:latin typeface="Times New Roman" panose="02020603050405020304" pitchFamily="18" charset="0"/>
              </a:rPr>
              <a:t>24/1796r0</a:t>
            </a:r>
          </a:p>
          <a:p>
            <a:pPr>
              <a:buFont typeface="Arial" panose="020B0604020202020204" pitchFamily="34" charset="0"/>
              <a:buChar char="•"/>
            </a:pPr>
            <a:r>
              <a:rPr lang="en-US" sz="1600" dirty="0"/>
              <a:t>SP2 – Chenchen Liu – DRU</a:t>
            </a:r>
          </a:p>
          <a:p>
            <a:pPr marL="0" indent="0"/>
            <a:r>
              <a:rPr lang="en-GB" sz="1800" b="0" i="0" u="none" strike="noStrike" dirty="0">
                <a:solidFill>
                  <a:srgbClr val="000000"/>
                </a:solidFill>
                <a:effectLst/>
                <a:latin typeface="Times New Roman" panose="02020603050405020304" pitchFamily="18" charset="0"/>
              </a:rPr>
              <a:t>24/1901r0</a:t>
            </a:r>
          </a:p>
          <a:p>
            <a:pPr>
              <a:buFont typeface="Arial" panose="020B0604020202020204" pitchFamily="34" charset="0"/>
              <a:buChar char="•"/>
            </a:pPr>
            <a:r>
              <a:rPr lang="en-US" sz="1600" dirty="0"/>
              <a:t>SP3 – Dongguk Lim – Miscellaneous</a:t>
            </a:r>
          </a:p>
          <a:p>
            <a:pPr marL="0" indent="0"/>
            <a:r>
              <a:rPr lang="en-GB" sz="1800" b="0" i="0" u="none" strike="noStrike" dirty="0">
                <a:solidFill>
                  <a:srgbClr val="000000"/>
                </a:solidFill>
                <a:effectLst/>
                <a:latin typeface="Times New Roman" panose="02020603050405020304" pitchFamily="18" charset="0"/>
              </a:rPr>
              <a:t>24/1485r1</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2473555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solidFill>
                  <a:schemeClr val="tx1"/>
                </a:solidFill>
              </a:rPr>
              <a:t>SP4 – Dongguk Lim – Miscellaneous</a:t>
            </a:r>
          </a:p>
          <a:p>
            <a:pPr marL="0" indent="0"/>
            <a:r>
              <a:rPr lang="en-GB" sz="1800" b="0" i="0" u="none" strike="noStrike" dirty="0">
                <a:solidFill>
                  <a:schemeClr val="tx1"/>
                </a:solidFill>
                <a:effectLst/>
                <a:latin typeface="Times New Roman" panose="02020603050405020304" pitchFamily="18" charset="0"/>
              </a:rPr>
              <a:t>24/1485r1</a:t>
            </a:r>
            <a:endParaRPr lang="en-US" sz="1600" dirty="0">
              <a:solidFill>
                <a:schemeClr val="tx1"/>
              </a:solidFill>
            </a:endParaRPr>
          </a:p>
          <a:p>
            <a:pPr>
              <a:buFont typeface="Arial" panose="020B0604020202020204" pitchFamily="34" charset="0"/>
              <a:buChar char="•"/>
            </a:pPr>
            <a:r>
              <a:rPr lang="en-US" sz="1600" dirty="0">
                <a:solidFill>
                  <a:schemeClr val="tx1"/>
                </a:solidFill>
              </a:rPr>
              <a:t>SP5 – Dongguk Lim – ELR</a:t>
            </a:r>
          </a:p>
          <a:p>
            <a:pPr marL="0" indent="0"/>
            <a:r>
              <a:rPr lang="en-GB" sz="1800" b="0" i="0" u="none" strike="noStrike" dirty="0">
                <a:solidFill>
                  <a:schemeClr val="tx1"/>
                </a:solidFill>
                <a:effectLst/>
                <a:latin typeface="Times New Roman" panose="02020603050405020304" pitchFamily="18" charset="0"/>
              </a:rPr>
              <a:t>24/1486r1</a:t>
            </a:r>
            <a:endParaRPr lang="en-US" sz="1600" dirty="0">
              <a:solidFill>
                <a:schemeClr val="tx1"/>
              </a:solidFill>
            </a:endParaRPr>
          </a:p>
          <a:p>
            <a:pPr>
              <a:buFont typeface="Arial" panose="020B0604020202020204" pitchFamily="34" charset="0"/>
              <a:buChar char="•"/>
            </a:pPr>
            <a:r>
              <a:rPr lang="en-US" sz="1600" dirty="0">
                <a:solidFill>
                  <a:schemeClr val="tx1"/>
                </a:solidFill>
              </a:rPr>
              <a:t>SP6 – Dongguk Lim – ELR</a:t>
            </a:r>
          </a:p>
          <a:p>
            <a:pPr marL="0" indent="0"/>
            <a:r>
              <a:rPr lang="en-GB" sz="1800" b="0" i="0" u="none" strike="noStrike" dirty="0">
                <a:solidFill>
                  <a:schemeClr val="tx1"/>
                </a:solidFill>
                <a:effectLst/>
                <a:latin typeface="Times New Roman" panose="02020603050405020304" pitchFamily="18" charset="0"/>
              </a:rPr>
              <a:t>24/1486r1</a:t>
            </a:r>
            <a:endParaRPr lang="en-US" sz="1800" dirty="0">
              <a:solidFill>
                <a:schemeClr val="tx1"/>
              </a:solidFill>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51636925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Roaming + MAP (1 hr)</a:t>
            </a:r>
          </a:p>
          <a:p>
            <a:pPr lvl="0">
              <a:buFont typeface="Arial" panose="020B0604020202020204" pitchFamily="34" charset="0"/>
              <a:buChar char="•"/>
            </a:pPr>
            <a:r>
              <a:rPr lang="en-GB" sz="1600" dirty="0"/>
              <a:t>Submissions – Coex Part 2</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2"/>
              </a:rPr>
              <a:t>24/1226</a:t>
            </a:r>
            <a:r>
              <a:rPr lang="en-GB" sz="1400" dirty="0"/>
              <a:t> </a:t>
            </a:r>
            <a:r>
              <a:rPr lang="en-GB" sz="1400" b="0" i="0" u="none" strike="noStrike" kern="1200" dirty="0">
                <a:solidFill>
                  <a:srgbClr val="000000"/>
                </a:solidFill>
                <a:effectLst/>
                <a:ea typeface="MS Gothic" panose="020B0609070205080204" pitchFamily="49" charset="-128"/>
              </a:rPr>
              <a:t>ICF-ICR design</a:t>
            </a:r>
            <a:r>
              <a:rPr lang="en-GB" sz="1400" dirty="0"/>
              <a:t> 							</a:t>
            </a:r>
            <a:r>
              <a:rPr lang="en-GB" sz="1400" b="0" i="0" u="none" strike="noStrike" kern="1200" dirty="0">
                <a:solidFill>
                  <a:srgbClr val="000000"/>
                </a:solidFill>
                <a:effectLst/>
                <a:ea typeface="MS Gothic" panose="020B0609070205080204" pitchFamily="49" charset="-128"/>
              </a:rPr>
              <a:t>Cariou, Laurent</a:t>
            </a:r>
            <a:r>
              <a:rPr lang="en-GB" sz="1400" dirty="0"/>
              <a:t> </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3"/>
              </a:rPr>
              <a:t>24/1247</a:t>
            </a:r>
            <a:r>
              <a:rPr lang="en-GB" sz="1400" dirty="0"/>
              <a:t> </a:t>
            </a:r>
            <a:r>
              <a:rPr lang="en-GB" sz="1400" b="0" i="0" u="none" strike="noStrike" kern="1200" dirty="0">
                <a:solidFill>
                  <a:srgbClr val="000000"/>
                </a:solidFill>
                <a:effectLst/>
                <a:ea typeface="MS Gothic" panose="020B0609070205080204" pitchFamily="49" charset="-128"/>
              </a:rPr>
              <a:t>ICF ICR Design For Coex</a:t>
            </a:r>
            <a:r>
              <a:rPr lang="en-GB" sz="1400" dirty="0"/>
              <a:t> 					</a:t>
            </a:r>
            <a:r>
              <a:rPr lang="en-GB" sz="1400" b="0" i="0" u="none" strike="noStrike" kern="1200" dirty="0">
                <a:solidFill>
                  <a:srgbClr val="000000"/>
                </a:solidFill>
                <a:effectLst/>
                <a:ea typeface="MS Gothic" panose="020B0609070205080204" pitchFamily="49" charset="-128"/>
              </a:rPr>
              <a:t>Abdel Ajami</a:t>
            </a:r>
            <a:r>
              <a:rPr lang="en-GB" sz="1400" dirty="0"/>
              <a:t> </a:t>
            </a:r>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rPr>
              <a:t>24/1309</a:t>
            </a:r>
            <a:r>
              <a:rPr lang="en-US" sz="1400" dirty="0">
                <a:effectLst/>
              </a:rPr>
              <a:t> </a:t>
            </a:r>
            <a:r>
              <a:rPr lang="en-GB" sz="1400" b="0" i="0" u="none" strike="noStrike" kern="1200" dirty="0">
                <a:solidFill>
                  <a:srgbClr val="000000"/>
                </a:solidFill>
                <a:effectLst/>
                <a:ea typeface="MS Gothic" panose="020B0609070205080204" pitchFamily="49" charset="-128"/>
              </a:rPr>
              <a:t>IDC Operation Follow-Up</a:t>
            </a:r>
            <a:r>
              <a:rPr lang="en-US" sz="1400" dirty="0">
                <a:effectLst/>
              </a:rPr>
              <a:t> 					</a:t>
            </a:r>
            <a:r>
              <a:rPr lang="en-GB" sz="1400" b="0" i="0" u="none" strike="noStrike" kern="1200" dirty="0">
                <a:solidFill>
                  <a:srgbClr val="000000"/>
                </a:solidFill>
                <a:effectLst/>
                <a:ea typeface="MS Gothic" panose="020B0609070205080204" pitchFamily="49" charset="-128"/>
              </a:rPr>
              <a:t>Jeongki Kim</a:t>
            </a:r>
            <a:r>
              <a:rPr lang="en-US" sz="1400" dirty="0">
                <a:effectLst/>
              </a:rPr>
              <a:t> </a:t>
            </a:r>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hlinkClick r:id="rId4"/>
              </a:rPr>
              <a:t>24/1421</a:t>
            </a:r>
            <a:r>
              <a:rPr lang="en-US" sz="1400" dirty="0">
                <a:effectLst/>
              </a:rPr>
              <a:t> </a:t>
            </a:r>
            <a:r>
              <a:rPr lang="en-GB" sz="1400" b="0" i="0" u="none" strike="noStrike" kern="1200" dirty="0">
                <a:solidFill>
                  <a:srgbClr val="000000"/>
                </a:solidFill>
                <a:effectLst/>
                <a:ea typeface="MS Gothic" panose="020B0609070205080204" pitchFamily="49" charset="-128"/>
              </a:rPr>
              <a:t>Follow-up on Peer-to-Peer TWT for Handling Co-Ex</a:t>
            </a:r>
            <a:r>
              <a:rPr lang="en-US" sz="1400" dirty="0">
                <a:effectLst/>
              </a:rPr>
              <a:t> 	</a:t>
            </a:r>
            <a:r>
              <a:rPr lang="en-GB" sz="1400" b="0" i="0" u="none" strike="noStrike" kern="1200" dirty="0">
                <a:solidFill>
                  <a:srgbClr val="000000"/>
                </a:solidFill>
                <a:effectLst/>
                <a:ea typeface="MS Gothic" panose="020B0609070205080204" pitchFamily="49" charset="-128"/>
              </a:rPr>
              <a:t>Rubayet Shafin</a:t>
            </a:r>
            <a:r>
              <a:rPr lang="en-US" sz="1400" dirty="0">
                <a:effectLst/>
              </a:rPr>
              <a:t> </a:t>
            </a:r>
            <a:endParaRPr lang="en-GB" sz="14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53849798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t>SP1 – </a:t>
            </a:r>
            <a:r>
              <a:rPr lang="en-GB" sz="1400" dirty="0"/>
              <a:t>Giovanni Chisci </a:t>
            </a:r>
            <a:r>
              <a:rPr lang="en-US" sz="1400" dirty="0"/>
              <a:t> – </a:t>
            </a:r>
            <a:r>
              <a:rPr lang="en-GB" sz="1400" dirty="0"/>
              <a:t>Roaming </a:t>
            </a:r>
            <a:endParaRPr lang="en-US" sz="1400" dirty="0"/>
          </a:p>
          <a:p>
            <a:pPr marL="0" indent="0"/>
            <a:r>
              <a:rPr lang="en-GB" sz="1400" b="0" i="0" u="none" strike="noStrike" dirty="0">
                <a:solidFill>
                  <a:srgbClr val="000000"/>
                </a:solidFill>
                <a:effectLst/>
              </a:rPr>
              <a:t>24/0052, 23/1884, 23/1996, 24/830, 24/0083, 24/0101, 24/0396, 24/0655, 23/2157</a:t>
            </a:r>
            <a:r>
              <a:rPr lang="en-GB" sz="1400" dirty="0"/>
              <a:t> </a:t>
            </a:r>
            <a:endParaRPr lang="en-US" sz="1400" dirty="0"/>
          </a:p>
          <a:p>
            <a:pPr>
              <a:buFont typeface="Arial" panose="020B0604020202020204" pitchFamily="34" charset="0"/>
              <a:buChar char="•"/>
            </a:pPr>
            <a:r>
              <a:rPr lang="en-US" sz="1400" dirty="0"/>
              <a:t>SP2 – </a:t>
            </a:r>
            <a:r>
              <a:rPr lang="en-GB" sz="1400" dirty="0"/>
              <a:t>Dibakar Das </a:t>
            </a:r>
            <a:r>
              <a:rPr lang="en-US" sz="1400" dirty="0"/>
              <a:t> – </a:t>
            </a:r>
            <a:r>
              <a:rPr lang="en-GB" sz="1400" dirty="0"/>
              <a:t>MAP </a:t>
            </a:r>
            <a:endParaRPr lang="en-US" sz="1400" dirty="0"/>
          </a:p>
          <a:p>
            <a:pPr marL="0" indent="0"/>
            <a:r>
              <a:rPr lang="en-GB" sz="1400" b="0" i="0" u="none" strike="noStrike" dirty="0">
                <a:solidFill>
                  <a:srgbClr val="000000"/>
                </a:solidFill>
                <a:effectLst/>
              </a:rPr>
              <a:t>11/23/1993</a:t>
            </a:r>
            <a:r>
              <a:rPr lang="en-GB" sz="1400" dirty="0"/>
              <a:t> </a:t>
            </a:r>
            <a:endParaRPr lang="en-US" sz="1400" dirty="0"/>
          </a:p>
          <a:p>
            <a:pPr>
              <a:buFont typeface="Arial" panose="020B0604020202020204" pitchFamily="34" charset="0"/>
              <a:buChar char="•"/>
            </a:pPr>
            <a:r>
              <a:rPr lang="en-US" sz="1400" dirty="0"/>
              <a:t>SP3 – </a:t>
            </a:r>
            <a:r>
              <a:rPr lang="en-GB" sz="1400" dirty="0"/>
              <a:t>Jay Yang </a:t>
            </a:r>
            <a:r>
              <a:rPr lang="en-US" sz="1400" dirty="0"/>
              <a:t> – </a:t>
            </a:r>
            <a:r>
              <a:rPr lang="en-GB" sz="1400" dirty="0"/>
              <a:t>MAP </a:t>
            </a:r>
            <a:endParaRPr lang="en-US" sz="1400" dirty="0"/>
          </a:p>
          <a:p>
            <a:pPr marL="0" indent="0"/>
            <a:r>
              <a:rPr lang="pt-BR" sz="1400" b="0" i="0" u="none" strike="noStrike" dirty="0">
                <a:solidFill>
                  <a:srgbClr val="000000"/>
                </a:solidFill>
                <a:effectLst/>
              </a:rPr>
              <a:t>23/1837r2, 24/1389r0,24/1217r2,24/842r0,24/843r0, 24/1016r2 (update 11/08)</a:t>
            </a:r>
            <a:r>
              <a:rPr lang="pt-BR" sz="1400" dirty="0"/>
              <a:t> </a:t>
            </a:r>
            <a:endParaRPr lang="en-US" sz="1400" dirty="0"/>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06916006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t>SP4 – </a:t>
            </a:r>
            <a:r>
              <a:rPr lang="en-GB" sz="1400" dirty="0"/>
              <a:t>Jay Yang </a:t>
            </a:r>
            <a:r>
              <a:rPr lang="en-US" sz="1400" dirty="0"/>
              <a:t> – </a:t>
            </a:r>
            <a:r>
              <a:rPr lang="en-GB" sz="1400" dirty="0"/>
              <a:t>MAP </a:t>
            </a:r>
            <a:endParaRPr lang="en-US" sz="1400" dirty="0"/>
          </a:p>
          <a:p>
            <a:pPr marL="0" indent="0"/>
            <a:r>
              <a:rPr lang="en-GB" sz="1400" b="0" i="0" u="none" strike="noStrike" dirty="0">
                <a:solidFill>
                  <a:srgbClr val="000000"/>
                </a:solidFill>
                <a:effectLst/>
              </a:rPr>
              <a:t>24/838r0, 24/1075r1 (update 11/08)</a:t>
            </a:r>
            <a:r>
              <a:rPr lang="en-GB" sz="1400" dirty="0"/>
              <a:t> </a:t>
            </a:r>
            <a:endParaRPr lang="en-US" sz="1400" dirty="0"/>
          </a:p>
          <a:p>
            <a:pPr>
              <a:buFont typeface="Arial" panose="020B0604020202020204" pitchFamily="34" charset="0"/>
              <a:buChar char="•"/>
            </a:pPr>
            <a:r>
              <a:rPr lang="en-US" sz="1400" dirty="0"/>
              <a:t>SP5 – </a:t>
            </a:r>
            <a:r>
              <a:rPr lang="en-GB" sz="1400" dirty="0"/>
              <a:t>Jay Yang </a:t>
            </a:r>
            <a:r>
              <a:rPr lang="en-US" sz="1400" dirty="0"/>
              <a:t> – </a:t>
            </a:r>
            <a:r>
              <a:rPr lang="en-GB" sz="1400" dirty="0"/>
              <a:t>MAP </a:t>
            </a:r>
            <a:endParaRPr lang="en-US" sz="1400" dirty="0"/>
          </a:p>
          <a:p>
            <a:pPr marL="0" indent="0"/>
            <a:r>
              <a:rPr lang="en-GB" sz="1400" b="0" i="0" u="none" strike="noStrike" dirty="0">
                <a:solidFill>
                  <a:srgbClr val="000000"/>
                </a:solidFill>
                <a:effectLst/>
              </a:rPr>
              <a:t>24/838r0, 24/1075r1 (update 11/08)</a:t>
            </a:r>
            <a:r>
              <a:rPr lang="en-GB" sz="1400" dirty="0"/>
              <a:t> </a:t>
            </a:r>
            <a:endParaRPr lang="en-US" sz="1400" dirty="0"/>
          </a:p>
          <a:p>
            <a:pPr>
              <a:buFont typeface="Arial" panose="020B0604020202020204" pitchFamily="34" charset="0"/>
              <a:buChar char="•"/>
            </a:pPr>
            <a:r>
              <a:rPr lang="en-US" sz="1400" dirty="0"/>
              <a:t>SP6 – </a:t>
            </a:r>
            <a:r>
              <a:rPr lang="en-GB" sz="1400" dirty="0"/>
              <a:t>Giovanni Chisci </a:t>
            </a:r>
            <a:r>
              <a:rPr lang="en-US" sz="1400" dirty="0"/>
              <a:t> – </a:t>
            </a:r>
            <a:r>
              <a:rPr lang="en-GB" sz="1400" dirty="0"/>
              <a:t>MAP </a:t>
            </a:r>
          </a:p>
          <a:p>
            <a:pPr marL="0" indent="0"/>
            <a:r>
              <a:rPr lang="en-GB" sz="1400" b="0" i="0" u="none" strike="noStrike" dirty="0">
                <a:solidFill>
                  <a:srgbClr val="000000"/>
                </a:solidFill>
                <a:effectLst/>
              </a:rPr>
              <a:t>??</a:t>
            </a:r>
            <a:r>
              <a:rPr lang="en-GB" sz="1400" dirty="0"/>
              <a:t> </a:t>
            </a:r>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1352176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ELR (1 hr)</a:t>
            </a:r>
          </a:p>
          <a:p>
            <a:pPr lvl="0">
              <a:buFont typeface="Arial" panose="020B0604020202020204" pitchFamily="34" charset="0"/>
              <a:buChar char="•"/>
            </a:pPr>
            <a:r>
              <a:rPr lang="en-GB" sz="1600" dirty="0"/>
              <a:t>Submissions – CBF Sounding + Preamble</a:t>
            </a:r>
          </a:p>
          <a:p>
            <a:pPr lvl="1">
              <a:buFont typeface="Arial" panose="020B0604020202020204" pitchFamily="34" charset="0"/>
              <a:buChar char="•"/>
            </a:pPr>
            <a:r>
              <a:rPr lang="en-GB" sz="1400" dirty="0">
                <a:solidFill>
                  <a:srgbClr val="FF0000"/>
                </a:solidFill>
              </a:rPr>
              <a:t>24/1835</a:t>
            </a:r>
            <a:r>
              <a:rPr lang="en-GB" sz="1400" dirty="0">
                <a:solidFill>
                  <a:schemeClr val="tx1"/>
                </a:solidFill>
              </a:rPr>
              <a:t>	Backward Compatible Sounding for </a:t>
            </a:r>
            <a:r>
              <a:rPr lang="en-GB" sz="1400" dirty="0" err="1">
                <a:solidFill>
                  <a:schemeClr val="tx1"/>
                </a:solidFill>
              </a:rPr>
              <a:t>CoBF</a:t>
            </a:r>
            <a:r>
              <a:rPr lang="en-GB" sz="1400" dirty="0">
                <a:solidFill>
                  <a:schemeClr val="tx1"/>
                </a:solidFill>
              </a:rPr>
              <a:t>				Qinghua Li</a:t>
            </a:r>
          </a:p>
          <a:p>
            <a:pPr lvl="1">
              <a:buFont typeface="Arial" panose="020B0604020202020204" pitchFamily="34" charset="0"/>
              <a:buChar char="•"/>
            </a:pPr>
            <a:r>
              <a:rPr lang="en-GB" sz="1400" dirty="0">
                <a:solidFill>
                  <a:schemeClr val="tx1"/>
                </a:solidFill>
                <a:hlinkClick r:id="rId2"/>
              </a:rPr>
              <a:t>24/1843</a:t>
            </a:r>
            <a:r>
              <a:rPr lang="en-GB" sz="1400" dirty="0">
                <a:solidFill>
                  <a:schemeClr val="tx1"/>
                </a:solidFill>
              </a:rPr>
              <a:t>	OBSS sounding for C-BF						Insik Jung</a:t>
            </a:r>
          </a:p>
          <a:p>
            <a:pPr lvl="1">
              <a:buFont typeface="Arial" panose="020B0604020202020204" pitchFamily="34" charset="0"/>
              <a:buChar char="•"/>
            </a:pPr>
            <a:r>
              <a:rPr lang="en-US" sz="1400" dirty="0">
                <a:hlinkClick r:id="rId3"/>
              </a:rPr>
              <a:t>24/1644</a:t>
            </a:r>
            <a:r>
              <a:rPr lang="en-US" sz="1400" dirty="0"/>
              <a:t>	Compact User field encodings						Brian Hart</a:t>
            </a:r>
          </a:p>
          <a:p>
            <a:pPr lvl="1">
              <a:buFont typeface="Arial" panose="020B0604020202020204" pitchFamily="34" charset="0"/>
              <a:buChar char="•"/>
            </a:pPr>
            <a:r>
              <a:rPr lang="en-US" sz="1400" dirty="0">
                <a:hlinkClick r:id="rId4"/>
              </a:rPr>
              <a:t>24/1645</a:t>
            </a:r>
            <a:r>
              <a:rPr lang="en-US" sz="1400" dirty="0"/>
              <a:t>	Compact User field encodings - detailed examples			Brian Hart</a:t>
            </a:r>
            <a:endParaRPr lang="en-GB" sz="1400" dirty="0"/>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51845410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SP1 – Lin Yang – ELR</a:t>
            </a:r>
          </a:p>
          <a:p>
            <a:pPr marL="0" indent="0"/>
            <a:r>
              <a:rPr lang="en-GB" sz="1800" b="0" i="0" u="none" strike="noStrike" dirty="0">
                <a:solidFill>
                  <a:srgbClr val="000000"/>
                </a:solidFill>
                <a:effectLst/>
                <a:latin typeface="Times New Roman" panose="02020603050405020304" pitchFamily="18" charset="0"/>
              </a:rPr>
              <a:t>24/1478</a:t>
            </a:r>
            <a:r>
              <a:rPr lang="en-GB" sz="1200" dirty="0"/>
              <a:t> </a:t>
            </a:r>
            <a:endParaRPr lang="en-US" sz="1600" dirty="0"/>
          </a:p>
          <a:p>
            <a:pPr>
              <a:buFont typeface="Arial" panose="020B0604020202020204" pitchFamily="34" charset="0"/>
              <a:buChar char="•"/>
            </a:pPr>
            <a:r>
              <a:rPr lang="en-US" sz="1600" dirty="0"/>
              <a:t>SP2 – Wook Bong Lee – ELR</a:t>
            </a:r>
          </a:p>
          <a:p>
            <a:pPr marL="0" indent="0"/>
            <a:r>
              <a:rPr lang="en-GB" sz="1800" b="0" i="0" u="none" strike="noStrike" dirty="0">
                <a:solidFill>
                  <a:srgbClr val="000000"/>
                </a:solidFill>
                <a:effectLst/>
                <a:latin typeface="Times New Roman" panose="02020603050405020304" pitchFamily="18" charset="0"/>
              </a:rPr>
              <a:t>24/1573</a:t>
            </a:r>
            <a:r>
              <a:rPr lang="en-GB" sz="1200" dirty="0"/>
              <a:t> </a:t>
            </a:r>
            <a:endParaRPr lang="en-US" sz="1600" dirty="0"/>
          </a:p>
          <a:p>
            <a:pPr>
              <a:buFont typeface="Arial" panose="020B0604020202020204" pitchFamily="34" charset="0"/>
              <a:buChar char="•"/>
            </a:pPr>
            <a:r>
              <a:rPr lang="en-US" sz="1600" dirty="0"/>
              <a:t>SP3 – Shengquan Hu– ELR</a:t>
            </a:r>
          </a:p>
          <a:p>
            <a:pPr marL="0" indent="0"/>
            <a:r>
              <a:rPr lang="en-GB" sz="1800" b="0" i="0" u="none" strike="noStrike" dirty="0">
                <a:solidFill>
                  <a:srgbClr val="000000"/>
                </a:solidFill>
                <a:effectLst/>
                <a:latin typeface="Times New Roman" panose="02020603050405020304" pitchFamily="18" charset="0"/>
              </a:rPr>
              <a:t>24/1488r1</a:t>
            </a:r>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984926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SP4 – Juan Fang – ELR</a:t>
            </a:r>
          </a:p>
          <a:p>
            <a:pPr marL="0" indent="0"/>
            <a:r>
              <a:rPr lang="en-GB" sz="1800" b="0" i="0" u="none" strike="noStrike" dirty="0">
                <a:solidFill>
                  <a:srgbClr val="000000"/>
                </a:solidFill>
                <a:effectLst/>
                <a:latin typeface="Times New Roman" panose="02020603050405020304" pitchFamily="18" charset="0"/>
              </a:rPr>
              <a:t>24/1590</a:t>
            </a:r>
            <a:endParaRPr lang="en-US" sz="1600" dirty="0"/>
          </a:p>
          <a:p>
            <a:pPr>
              <a:buFont typeface="Arial" panose="020B0604020202020204" pitchFamily="34" charset="0"/>
              <a:buChar char="•"/>
            </a:pPr>
            <a:r>
              <a:rPr lang="en-US" sz="1600" dirty="0"/>
              <a:t>SP5 – Rethna Pulikkoonattu – ELR</a:t>
            </a:r>
          </a:p>
          <a:p>
            <a:pPr marL="0" indent="0"/>
            <a:r>
              <a:rPr lang="en-GB" sz="1800" b="0" i="0" u="none" strike="noStrike" dirty="0">
                <a:solidFill>
                  <a:srgbClr val="000000"/>
                </a:solidFill>
                <a:effectLst/>
                <a:latin typeface="Times New Roman" panose="02020603050405020304" pitchFamily="18" charset="0"/>
              </a:rPr>
              <a:t>24/1571r1</a:t>
            </a:r>
            <a:endParaRPr lang="en-US" sz="1600" dirty="0"/>
          </a:p>
          <a:p>
            <a:pPr>
              <a:buFont typeface="Arial" panose="020B0604020202020204" pitchFamily="34" charset="0"/>
              <a:buChar char="•"/>
            </a:pPr>
            <a:r>
              <a:rPr lang="en-US" sz="1600" dirty="0"/>
              <a:t>SP6 – Hari Ram Balakrishnan – ELR</a:t>
            </a:r>
          </a:p>
          <a:p>
            <a:pPr marL="0" indent="0"/>
            <a:r>
              <a:rPr lang="en-GB" sz="1800" b="0" i="0" u="none" strike="noStrike" dirty="0">
                <a:solidFill>
                  <a:srgbClr val="000000"/>
                </a:solidFill>
                <a:effectLst/>
                <a:latin typeface="Times New Roman" panose="02020603050405020304" pitchFamily="18" charset="0"/>
              </a:rPr>
              <a:t>24/1952</a:t>
            </a:r>
            <a:endParaRPr lang="en-US" sz="18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98846755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MAP + C-RTWT (1 hr)</a:t>
            </a:r>
          </a:p>
          <a:p>
            <a:pPr>
              <a:buFont typeface="Arial" panose="020B0604020202020204" pitchFamily="34" charset="0"/>
              <a:buChar char="•"/>
            </a:pPr>
            <a:r>
              <a:rPr lang="en-GB" sz="1600" dirty="0"/>
              <a:t>Submissions – Coex Part 3</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2"/>
              </a:rPr>
              <a:t>24/1445</a:t>
            </a:r>
            <a:r>
              <a:rPr lang="en-GB" sz="1400" dirty="0"/>
              <a:t> </a:t>
            </a:r>
            <a:r>
              <a:rPr lang="en-GB" sz="1400" b="0" i="0" u="none" strike="noStrike" kern="1200" dirty="0">
                <a:solidFill>
                  <a:srgbClr val="000000"/>
                </a:solidFill>
                <a:effectLst/>
                <a:ea typeface="MS Gothic" panose="020B0609070205080204" pitchFamily="49" charset="-128"/>
              </a:rPr>
              <a:t>Indication for-</a:t>
            </a:r>
            <a:r>
              <a:rPr lang="en-GB" sz="1400" b="0" i="0" u="none" strike="noStrike" kern="1200" dirty="0" err="1">
                <a:solidFill>
                  <a:srgbClr val="000000"/>
                </a:solidFill>
                <a:effectLst/>
                <a:ea typeface="MS Gothic" panose="020B0609070205080204" pitchFamily="49" charset="-128"/>
              </a:rPr>
              <a:t>coex</a:t>
            </a:r>
            <a:r>
              <a:rPr lang="en-GB" sz="1400" b="0" i="0" u="none" strike="noStrike" kern="1200" dirty="0">
                <a:solidFill>
                  <a:srgbClr val="000000"/>
                </a:solidFill>
                <a:effectLst/>
                <a:ea typeface="MS Gothic" panose="020B0609070205080204" pitchFamily="49" charset="-128"/>
              </a:rPr>
              <a:t>-event</a:t>
            </a:r>
            <a:r>
              <a:rPr lang="en-GB" sz="1400" dirty="0"/>
              <a:t> 						</a:t>
            </a:r>
            <a:r>
              <a:rPr lang="en-GB" sz="1400" b="0" i="0" u="none" strike="noStrike" kern="1200" dirty="0">
                <a:solidFill>
                  <a:srgbClr val="000000"/>
                </a:solidFill>
                <a:effectLst/>
                <a:ea typeface="MS Gothic" panose="020B0609070205080204" pitchFamily="49" charset="-128"/>
              </a:rPr>
              <a:t>Xiangxin Gu</a:t>
            </a:r>
          </a:p>
          <a:p>
            <a:pPr lvl="1">
              <a:buFont typeface="Arial" panose="020B0604020202020204" pitchFamily="34" charset="0"/>
              <a:buChar char="•"/>
            </a:pPr>
            <a:r>
              <a:rPr lang="fr-FR" sz="1400" b="0" i="0" u="sng" strike="noStrike" kern="1200" dirty="0">
                <a:solidFill>
                  <a:srgbClr val="0563C1"/>
                </a:solidFill>
                <a:effectLst/>
                <a:ea typeface="MS Gothic" panose="020B0609070205080204" pitchFamily="49" charset="-128"/>
                <a:hlinkClick r:id="rId3"/>
              </a:rPr>
              <a:t>24/1447</a:t>
            </a:r>
            <a:r>
              <a:rPr lang="fr-FR" sz="1400" dirty="0"/>
              <a:t> </a:t>
            </a:r>
            <a:r>
              <a:rPr lang="fr-FR" sz="1400" b="0" i="0" u="none" strike="noStrike" kern="1200" dirty="0">
                <a:solidFill>
                  <a:srgbClr val="000000"/>
                </a:solidFill>
                <a:effectLst/>
                <a:ea typeface="MS Gothic" panose="020B0609070205080204" pitchFamily="49" charset="-128"/>
              </a:rPr>
              <a:t>In-</a:t>
            </a:r>
            <a:r>
              <a:rPr lang="fr-FR" sz="1400" b="0" i="0" u="none" strike="noStrike" kern="1200" dirty="0" err="1">
                <a:solidFill>
                  <a:srgbClr val="000000"/>
                </a:solidFill>
                <a:effectLst/>
                <a:ea typeface="MS Gothic" panose="020B0609070205080204" pitchFamily="49" charset="-128"/>
              </a:rPr>
              <a:t>Device</a:t>
            </a:r>
            <a:r>
              <a:rPr lang="fr-FR" sz="1400" b="0" i="0" u="none" strike="noStrike" kern="1200" dirty="0">
                <a:solidFill>
                  <a:srgbClr val="000000"/>
                </a:solidFill>
                <a:effectLst/>
                <a:ea typeface="MS Gothic" panose="020B0609070205080204" pitchFamily="49" charset="-128"/>
              </a:rPr>
              <a:t> Coexistence Indication</a:t>
            </a:r>
            <a:r>
              <a:rPr lang="fr-FR" sz="1400" dirty="0"/>
              <a:t> 					</a:t>
            </a:r>
            <a:r>
              <a:rPr lang="fr-FR" sz="1400" b="0" i="0" u="none" strike="noStrike" kern="1200" dirty="0" err="1">
                <a:solidFill>
                  <a:srgbClr val="000000"/>
                </a:solidFill>
                <a:effectLst/>
                <a:ea typeface="MS Gothic" panose="020B0609070205080204" pitchFamily="49" charset="-128"/>
              </a:rPr>
              <a:t>Yongsen</a:t>
            </a:r>
            <a:r>
              <a:rPr lang="fr-FR" sz="1400" b="0" i="0" u="none" strike="noStrike" kern="1200" dirty="0">
                <a:solidFill>
                  <a:srgbClr val="000000"/>
                </a:solidFill>
                <a:effectLst/>
                <a:ea typeface="MS Gothic" panose="020B0609070205080204" pitchFamily="49" charset="-128"/>
              </a:rPr>
              <a:t> Ma</a:t>
            </a:r>
            <a:r>
              <a:rPr lang="fr-FR" sz="1400" dirty="0"/>
              <a:t> </a:t>
            </a:r>
            <a:endParaRPr lang="en-GB" sz="1400" kern="1200" dirty="0">
              <a:ea typeface="MS Gothic" panose="020B0609070205080204" pitchFamily="49" charset="-128"/>
            </a:endParaRPr>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rPr>
              <a:t>24/1448</a:t>
            </a:r>
            <a:r>
              <a:rPr lang="en-GB" sz="1400" dirty="0"/>
              <a:t> </a:t>
            </a:r>
            <a:r>
              <a:rPr lang="en-GB" sz="1400" b="0" i="0" u="none" strike="noStrike" kern="1200" dirty="0">
                <a:solidFill>
                  <a:srgbClr val="000000"/>
                </a:solidFill>
                <a:effectLst/>
                <a:ea typeface="MS Gothic" panose="020B0609070205080204" pitchFamily="49" charset="-128"/>
              </a:rPr>
              <a:t>Options for In-Device Coexistence Indication</a:t>
            </a:r>
            <a:r>
              <a:rPr lang="en-GB" sz="1400" dirty="0"/>
              <a:t> 			</a:t>
            </a:r>
            <a:r>
              <a:rPr lang="en-GB" sz="1400" b="0" i="0" u="none" strike="noStrike" kern="1200" dirty="0" err="1">
                <a:solidFill>
                  <a:srgbClr val="000000"/>
                </a:solidFill>
                <a:effectLst/>
                <a:ea typeface="MS Gothic" panose="020B0609070205080204" pitchFamily="49" charset="-128"/>
              </a:rPr>
              <a:t>Yongsen</a:t>
            </a:r>
            <a:r>
              <a:rPr lang="en-GB" sz="1400" b="0" i="0" u="none" strike="noStrike" kern="1200" dirty="0">
                <a:solidFill>
                  <a:srgbClr val="000000"/>
                </a:solidFill>
                <a:effectLst/>
                <a:ea typeface="MS Gothic" panose="020B0609070205080204" pitchFamily="49" charset="-128"/>
              </a:rPr>
              <a:t> Ma</a:t>
            </a:r>
            <a:r>
              <a:rPr lang="en-GB" sz="1400" dirty="0"/>
              <a:t> </a:t>
            </a:r>
            <a:endParaRPr lang="en-GB" sz="1400" kern="1200" dirty="0">
              <a:ea typeface="MS Gothic" panose="020B0609070205080204" pitchFamily="49" charset="-128"/>
            </a:endParaRP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4"/>
              </a:rPr>
              <a:t>24/1490</a:t>
            </a:r>
            <a:r>
              <a:rPr lang="en-US" sz="1400" dirty="0"/>
              <a:t> </a:t>
            </a:r>
            <a:r>
              <a:rPr lang="en-US" sz="1400" b="0" i="0" u="none" strike="noStrike" kern="1200" dirty="0">
                <a:solidFill>
                  <a:srgbClr val="000000"/>
                </a:solidFill>
                <a:effectLst/>
                <a:ea typeface="MS Gothic" panose="020B0609070205080204" pitchFamily="49" charset="-128"/>
              </a:rPr>
              <a:t>More Consideration of ICR/CRF for in-device-coexistence</a:t>
            </a:r>
            <a:r>
              <a:rPr lang="en-US" sz="1400" dirty="0"/>
              <a:t> 	</a:t>
            </a:r>
            <a:r>
              <a:rPr lang="en-US" sz="1400" b="0" i="0" u="none" strike="noStrike" kern="1200" dirty="0" err="1">
                <a:solidFill>
                  <a:srgbClr val="000000"/>
                </a:solidFill>
                <a:effectLst/>
                <a:ea typeface="MS Gothic" panose="020B0609070205080204" pitchFamily="49" charset="-128"/>
              </a:rPr>
              <a:t>Hongwon</a:t>
            </a:r>
            <a:r>
              <a:rPr lang="en-US" sz="1400" b="0" i="0" u="none" strike="noStrike" kern="1200" dirty="0">
                <a:solidFill>
                  <a:srgbClr val="000000"/>
                </a:solidFill>
                <a:effectLst/>
                <a:ea typeface="MS Gothic" panose="020B0609070205080204" pitchFamily="49" charset="-128"/>
              </a:rPr>
              <a:t> Lee</a:t>
            </a:r>
            <a:r>
              <a:rPr lang="en-US" sz="1400" dirty="0"/>
              <a:t> </a:t>
            </a:r>
            <a:r>
              <a:rPr lang="en-GB" sz="1400" dirty="0"/>
              <a:t>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0888422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t>SP1 – </a:t>
            </a:r>
            <a:r>
              <a:rPr lang="en-GB" sz="1400" dirty="0"/>
              <a:t>Jay Yang </a:t>
            </a:r>
            <a:r>
              <a:rPr lang="en-US" sz="1400" dirty="0"/>
              <a:t> – </a:t>
            </a:r>
            <a:r>
              <a:rPr lang="en-GB" sz="1400" dirty="0"/>
              <a:t>MAP </a:t>
            </a:r>
            <a:endParaRPr lang="en-US" sz="1400" dirty="0"/>
          </a:p>
          <a:p>
            <a:pPr marL="0" indent="0"/>
            <a:r>
              <a:rPr lang="en-GB" sz="1400" b="0" i="0" u="none" strike="noStrike" dirty="0">
                <a:solidFill>
                  <a:srgbClr val="000000"/>
                </a:solidFill>
                <a:effectLst/>
              </a:rPr>
              <a:t>23/1836r3</a:t>
            </a:r>
            <a:r>
              <a:rPr lang="en-GB" sz="1400" dirty="0"/>
              <a:t> </a:t>
            </a:r>
            <a:endParaRPr lang="en-US" sz="1400" dirty="0"/>
          </a:p>
          <a:p>
            <a:pPr>
              <a:buFont typeface="Arial" panose="020B0604020202020204" pitchFamily="34" charset="0"/>
              <a:buChar char="•"/>
            </a:pPr>
            <a:r>
              <a:rPr lang="en-US" sz="1400" dirty="0"/>
              <a:t>SP2 – </a:t>
            </a:r>
            <a:r>
              <a:rPr lang="en-GB" sz="1400" dirty="0" err="1"/>
              <a:t>SunHee</a:t>
            </a:r>
            <a:r>
              <a:rPr lang="en-GB" sz="1400" dirty="0"/>
              <a:t> Baek </a:t>
            </a:r>
            <a:r>
              <a:rPr lang="en-US" sz="1400" dirty="0"/>
              <a:t> – </a:t>
            </a:r>
            <a:r>
              <a:rPr lang="en-GB" sz="1400" dirty="0"/>
              <a:t>C-RTWT </a:t>
            </a:r>
            <a:endParaRPr lang="en-US" sz="1400" dirty="0"/>
          </a:p>
          <a:p>
            <a:pPr marL="0" indent="0"/>
            <a:r>
              <a:rPr lang="en-GB" sz="1400" b="0" i="0" u="none" strike="noStrike" dirty="0">
                <a:solidFill>
                  <a:srgbClr val="000000"/>
                </a:solidFill>
                <a:effectLst/>
              </a:rPr>
              <a:t>24/160, 23/1916</a:t>
            </a:r>
            <a:r>
              <a:rPr lang="en-GB" sz="1400" dirty="0"/>
              <a:t> </a:t>
            </a:r>
            <a:endParaRPr lang="en-US" sz="1400" dirty="0"/>
          </a:p>
          <a:p>
            <a:pPr>
              <a:buFont typeface="Arial" panose="020B0604020202020204" pitchFamily="34" charset="0"/>
              <a:buChar char="•"/>
            </a:pPr>
            <a:r>
              <a:rPr lang="en-US" sz="1400" dirty="0"/>
              <a:t>SP3 – </a:t>
            </a:r>
            <a:r>
              <a:rPr lang="en-GB" sz="1400" dirty="0" err="1"/>
              <a:t>SunHee</a:t>
            </a:r>
            <a:r>
              <a:rPr lang="en-GB" sz="1400" dirty="0"/>
              <a:t> Baek </a:t>
            </a:r>
            <a:r>
              <a:rPr lang="en-US" sz="1400" dirty="0"/>
              <a:t> – </a:t>
            </a:r>
            <a:r>
              <a:rPr lang="en-GB" sz="1400" dirty="0"/>
              <a:t>C-RTWT </a:t>
            </a:r>
            <a:endParaRPr lang="en-US" sz="1400" dirty="0"/>
          </a:p>
          <a:p>
            <a:pPr marL="0" indent="0"/>
            <a:r>
              <a:rPr lang="en-GB" sz="1400" b="0" i="0" u="none" strike="noStrike" dirty="0">
                <a:solidFill>
                  <a:srgbClr val="000000"/>
                </a:solidFill>
                <a:effectLst/>
              </a:rPr>
              <a:t>24/160, 23/1916</a:t>
            </a:r>
            <a:r>
              <a:rPr lang="en-GB" sz="1400" dirty="0"/>
              <a:t> </a:t>
            </a:r>
            <a:endParaRPr lang="en-US" sz="1400" dirty="0"/>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66418811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t>SP4 – </a:t>
            </a:r>
            <a:r>
              <a:rPr lang="en-GB" sz="1400" dirty="0" err="1"/>
              <a:t>SunHee</a:t>
            </a:r>
            <a:r>
              <a:rPr lang="en-GB" sz="1400" dirty="0"/>
              <a:t> Baek </a:t>
            </a:r>
            <a:r>
              <a:rPr lang="en-US" sz="1400" dirty="0"/>
              <a:t> – </a:t>
            </a:r>
            <a:r>
              <a:rPr lang="en-GB" sz="1400" dirty="0"/>
              <a:t>C-RTWT </a:t>
            </a:r>
            <a:endParaRPr lang="en-US" sz="1400" dirty="0"/>
          </a:p>
          <a:p>
            <a:pPr marL="0" indent="0"/>
            <a:r>
              <a:rPr lang="en-GB" sz="1400" b="0" i="0" u="none" strike="noStrike" dirty="0">
                <a:solidFill>
                  <a:srgbClr val="000000"/>
                </a:solidFill>
                <a:effectLst/>
              </a:rPr>
              <a:t>24/160, 23/1916</a:t>
            </a:r>
            <a:r>
              <a:rPr lang="en-GB" sz="1400" dirty="0"/>
              <a:t> </a:t>
            </a:r>
            <a:endParaRPr lang="en-US" sz="1400" dirty="0"/>
          </a:p>
          <a:p>
            <a:pPr>
              <a:buFont typeface="Arial" panose="020B0604020202020204" pitchFamily="34" charset="0"/>
              <a:buChar char="•"/>
            </a:pPr>
            <a:r>
              <a:rPr lang="en-US" sz="1400" dirty="0"/>
              <a:t>SP5 – </a:t>
            </a:r>
            <a:r>
              <a:rPr lang="en-GB" sz="1400" dirty="0" err="1"/>
              <a:t>SunHee</a:t>
            </a:r>
            <a:r>
              <a:rPr lang="en-GB" sz="1400" dirty="0"/>
              <a:t> Baek </a:t>
            </a:r>
            <a:r>
              <a:rPr lang="en-US" sz="1400" dirty="0"/>
              <a:t> – </a:t>
            </a:r>
            <a:r>
              <a:rPr lang="en-GB" sz="1400" dirty="0"/>
              <a:t>C-RTWT </a:t>
            </a:r>
            <a:endParaRPr lang="en-US" sz="1400" dirty="0"/>
          </a:p>
          <a:p>
            <a:pPr marL="0" indent="0"/>
            <a:r>
              <a:rPr lang="en-GB" sz="1400" b="0" i="0" u="none" strike="noStrike" dirty="0">
                <a:solidFill>
                  <a:srgbClr val="000000"/>
                </a:solidFill>
                <a:effectLst/>
              </a:rPr>
              <a:t>24/160, 23/1916</a:t>
            </a:r>
            <a:r>
              <a:rPr lang="en-GB" sz="1400" dirty="0"/>
              <a:t> </a:t>
            </a:r>
            <a:endParaRPr lang="en-US" sz="1400" dirty="0"/>
          </a:p>
          <a:p>
            <a:pPr>
              <a:buFont typeface="Arial" panose="020B0604020202020204" pitchFamily="34" charset="0"/>
              <a:buChar char="•"/>
            </a:pPr>
            <a:r>
              <a:rPr lang="en-US" sz="1400" dirty="0"/>
              <a:t>SP6 – </a:t>
            </a:r>
            <a:r>
              <a:rPr lang="en-GB" sz="1400" dirty="0"/>
              <a:t>Giovanni Chisci C-RTWT</a:t>
            </a:r>
          </a:p>
          <a:p>
            <a:pPr marL="0" indent="0"/>
            <a:r>
              <a:rPr lang="en-GB" sz="1400" b="0" i="0" u="none" strike="noStrike" dirty="0">
                <a:solidFill>
                  <a:srgbClr val="000000"/>
                </a:solidFill>
                <a:effectLst/>
              </a:rPr>
              <a:t>??</a:t>
            </a:r>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5354807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PHY header + CBF (1 hr)</a:t>
            </a:r>
          </a:p>
          <a:p>
            <a:pPr lvl="0">
              <a:buFont typeface="Arial" panose="020B0604020202020204" pitchFamily="34" charset="0"/>
              <a:buChar char="•"/>
            </a:pPr>
            <a:r>
              <a:rPr lang="en-GB" sz="1600" dirty="0"/>
              <a:t>Submissions – DRU LTF + DRU Misc. Part 1</a:t>
            </a:r>
            <a:endParaRPr lang="en-GB" sz="1000" strike="sngStrike" dirty="0">
              <a:solidFill>
                <a:schemeClr val="bg1">
                  <a:lumMod val="65000"/>
                </a:schemeClr>
              </a:solidFill>
            </a:endParaRPr>
          </a:p>
          <a:p>
            <a:pPr lvl="1">
              <a:buFont typeface="Arial" panose="020B0604020202020204" pitchFamily="34" charset="0"/>
              <a:buChar char="•"/>
            </a:pPr>
            <a:r>
              <a:rPr lang="en-GB" sz="1400" dirty="0">
                <a:hlinkClick r:id="rId2"/>
              </a:rPr>
              <a:t>24/1726</a:t>
            </a:r>
            <a:r>
              <a:rPr lang="en-GB" sz="1400" dirty="0"/>
              <a:t>	Complementary Sequence-Based LTF Design for DRU		Rui Yang</a:t>
            </a:r>
          </a:p>
          <a:p>
            <a:pPr lvl="1">
              <a:buFont typeface="Arial" panose="020B0604020202020204" pitchFamily="34" charset="0"/>
              <a:buChar char="•"/>
            </a:pPr>
            <a:r>
              <a:rPr lang="en-GB" sz="1400" dirty="0">
                <a:hlinkClick r:id="rId3"/>
              </a:rPr>
              <a:t>24/1754</a:t>
            </a:r>
            <a:r>
              <a:rPr lang="en-GB" sz="1400" dirty="0"/>
              <a:t>	20-mhz-uhr-ltf-sequence-for-dru					Eunsung Park</a:t>
            </a:r>
          </a:p>
          <a:p>
            <a:pPr lvl="1">
              <a:buFont typeface="Arial" panose="020B0604020202020204" pitchFamily="34" charset="0"/>
              <a:buChar char="•"/>
            </a:pPr>
            <a:r>
              <a:rPr lang="en-GB" sz="1400" dirty="0">
                <a:hlinkClick r:id="rId4"/>
              </a:rPr>
              <a:t>24/1744</a:t>
            </a:r>
            <a:r>
              <a:rPr lang="en-GB" sz="1400" dirty="0"/>
              <a:t>	Discussion on DRU Indication Follow-up				Mengshi Hu</a:t>
            </a:r>
          </a:p>
          <a:p>
            <a:pPr lvl="1">
              <a:buFont typeface="Arial" panose="020B0604020202020204" pitchFamily="34" charset="0"/>
              <a:buChar char="•"/>
            </a:pPr>
            <a:r>
              <a:rPr lang="en-GB" sz="1400" dirty="0">
                <a:hlinkClick r:id="rId5"/>
              </a:rPr>
              <a:t>24/1753</a:t>
            </a:r>
            <a:r>
              <a:rPr lang="en-GB" sz="1400" dirty="0"/>
              <a:t>	</a:t>
            </a:r>
            <a:r>
              <a:rPr lang="en-GB" sz="1400" dirty="0" err="1"/>
              <a:t>Signaling</a:t>
            </a:r>
            <a:r>
              <a:rPr lang="en-GB" sz="1400" dirty="0"/>
              <a:t>-for-</a:t>
            </a:r>
            <a:r>
              <a:rPr lang="en-GB" sz="1400" dirty="0" err="1"/>
              <a:t>dru</a:t>
            </a:r>
            <a:r>
              <a:rPr lang="en-GB" sz="1400" dirty="0"/>
              <a:t>-in-trigger-frame-follow-up			Eunsung Park</a:t>
            </a: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82326594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SP1 –  Dongguk Lim – PHY header</a:t>
            </a:r>
          </a:p>
          <a:p>
            <a:pPr marL="0" indent="0"/>
            <a:r>
              <a:rPr lang="en-GB" sz="1800" b="0" i="0" u="none" strike="noStrike" dirty="0">
                <a:solidFill>
                  <a:srgbClr val="000000"/>
                </a:solidFill>
                <a:effectLst/>
                <a:latin typeface="Times New Roman" panose="02020603050405020304" pitchFamily="18" charset="0"/>
              </a:rPr>
              <a:t>24/1427r1</a:t>
            </a:r>
            <a:r>
              <a:rPr lang="en-GB" sz="1200" dirty="0"/>
              <a:t> </a:t>
            </a:r>
            <a:endParaRPr lang="en-US" sz="1600" dirty="0"/>
          </a:p>
          <a:p>
            <a:pPr>
              <a:buFont typeface="Arial" panose="020B0604020202020204" pitchFamily="34" charset="0"/>
              <a:buChar char="•"/>
            </a:pPr>
            <a:r>
              <a:rPr lang="en-US" sz="1600" dirty="0"/>
              <a:t>SP2 –  Dongguk Lim – PHY header</a:t>
            </a:r>
          </a:p>
          <a:p>
            <a:pPr marL="0" indent="0"/>
            <a:r>
              <a:rPr lang="en-GB" sz="1800" b="0" i="0" u="none" strike="noStrike" dirty="0">
                <a:solidFill>
                  <a:srgbClr val="000000"/>
                </a:solidFill>
                <a:effectLst/>
                <a:latin typeface="Times New Roman" panose="02020603050405020304" pitchFamily="18" charset="0"/>
              </a:rPr>
              <a:t>24/1427r1</a:t>
            </a:r>
            <a:r>
              <a:rPr lang="en-GB" sz="1200" dirty="0"/>
              <a:t> </a:t>
            </a:r>
            <a:endParaRPr lang="en-US" sz="1600" dirty="0"/>
          </a:p>
          <a:p>
            <a:pPr>
              <a:buFont typeface="Arial" panose="020B0604020202020204" pitchFamily="34" charset="0"/>
              <a:buChar char="•"/>
            </a:pPr>
            <a:r>
              <a:rPr lang="en-US" sz="1600" dirty="0"/>
              <a:t>SP3 – Ron Porat – CBF</a:t>
            </a:r>
          </a:p>
          <a:p>
            <a:pPr marL="0" indent="0"/>
            <a:r>
              <a:rPr lang="en-GB" sz="1800" b="0" i="0" u="none" strike="noStrike" dirty="0">
                <a:solidFill>
                  <a:srgbClr val="000000"/>
                </a:solidFill>
                <a:effectLst/>
                <a:latin typeface="Times New Roman" panose="02020603050405020304" pitchFamily="18" charset="0"/>
              </a:rPr>
              <a:t>24/1568</a:t>
            </a:r>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5471781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SP4 – Sameer Vermani – CBF</a:t>
            </a:r>
          </a:p>
          <a:p>
            <a:pPr marL="0" indent="0"/>
            <a:r>
              <a:rPr lang="en-GB" sz="1800" b="0" i="0" u="none" strike="noStrike" dirty="0">
                <a:solidFill>
                  <a:srgbClr val="000000"/>
                </a:solidFill>
                <a:effectLst/>
                <a:latin typeface="Times New Roman" panose="02020603050405020304" pitchFamily="18" charset="0"/>
              </a:rPr>
              <a:t>1542r0</a:t>
            </a:r>
            <a:endParaRPr lang="en-US" sz="1600" dirty="0"/>
          </a:p>
          <a:p>
            <a:pPr>
              <a:buFont typeface="Arial" panose="020B0604020202020204" pitchFamily="34" charset="0"/>
              <a:buChar char="•"/>
            </a:pPr>
            <a:r>
              <a:rPr lang="en-US" sz="1600" dirty="0"/>
              <a:t>SP5 – Sameer Vermani – CBF</a:t>
            </a:r>
          </a:p>
          <a:p>
            <a:pPr marL="0" indent="0"/>
            <a:r>
              <a:rPr lang="en-GB" sz="1800" b="0" i="0" u="none" strike="noStrike" dirty="0">
                <a:solidFill>
                  <a:srgbClr val="000000"/>
                </a:solidFill>
                <a:effectLst/>
                <a:latin typeface="Times New Roman" panose="02020603050405020304" pitchFamily="18" charset="0"/>
              </a:rPr>
              <a:t>1542r0</a:t>
            </a:r>
            <a:endParaRPr lang="en-US" sz="1600" dirty="0"/>
          </a:p>
          <a:p>
            <a:pPr>
              <a:buFont typeface="Arial" panose="020B0604020202020204" pitchFamily="34" charset="0"/>
              <a:buChar char="•"/>
            </a:pPr>
            <a:r>
              <a:rPr lang="en-US" sz="1600" dirty="0"/>
              <a:t>SP6 – Sameer Vermani – CBF</a:t>
            </a:r>
          </a:p>
          <a:p>
            <a:pPr marL="0" indent="0"/>
            <a:r>
              <a:rPr lang="en-GB" sz="1800" b="0" i="0" u="none" strike="noStrike" dirty="0">
                <a:solidFill>
                  <a:srgbClr val="000000"/>
                </a:solidFill>
                <a:effectLst/>
                <a:latin typeface="Times New Roman" panose="02020603050405020304" pitchFamily="18" charset="0"/>
              </a:rPr>
              <a:t>1542r0</a:t>
            </a:r>
          </a:p>
          <a:p>
            <a:pPr marL="0" indent="0"/>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83627180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C-RTWT + Coexistence (1 hr)</a:t>
            </a:r>
          </a:p>
          <a:p>
            <a:pPr lvl="0">
              <a:buFont typeface="Arial" panose="020B0604020202020204" pitchFamily="34" charset="0"/>
              <a:buChar char="•"/>
            </a:pPr>
            <a:r>
              <a:rPr lang="en-GB" sz="1600" dirty="0"/>
              <a:t>Submissions – Coex Part 4</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2"/>
              </a:rPr>
              <a:t>24/1504</a:t>
            </a:r>
            <a:r>
              <a:rPr lang="en-US" sz="1400" dirty="0">
                <a:effectLst/>
              </a:rPr>
              <a:t> </a:t>
            </a:r>
            <a:r>
              <a:rPr lang="en-GB" sz="1400" b="0" i="0" u="none" strike="noStrike" kern="1200" dirty="0">
                <a:solidFill>
                  <a:srgbClr val="000000"/>
                </a:solidFill>
                <a:effectLst/>
                <a:ea typeface="MS Gothic" panose="020B0609070205080204" pitchFamily="49" charset="-128"/>
              </a:rPr>
              <a:t>Considerations on Aperiodic In-device Coexistence</a:t>
            </a:r>
            <a:r>
              <a:rPr lang="en-US" sz="1400" dirty="0">
                <a:effectLst/>
              </a:rPr>
              <a:t> 		</a:t>
            </a:r>
            <a:r>
              <a:rPr lang="en-GB" sz="1400" b="0" i="0" u="none" strike="noStrike" kern="1200" dirty="0" err="1">
                <a:solidFill>
                  <a:srgbClr val="000000"/>
                </a:solidFill>
                <a:effectLst/>
                <a:ea typeface="MS Gothic" panose="020B0609070205080204" pitchFamily="49" charset="-128"/>
              </a:rPr>
              <a:t>Hyeonjun</a:t>
            </a:r>
            <a:r>
              <a:rPr lang="en-GB" sz="1400" b="0" i="0" u="none" strike="noStrike" kern="1200" dirty="0">
                <a:solidFill>
                  <a:srgbClr val="000000"/>
                </a:solidFill>
                <a:effectLst/>
                <a:ea typeface="MS Gothic" panose="020B0609070205080204" pitchFamily="49" charset="-128"/>
              </a:rPr>
              <a:t> Sung</a:t>
            </a:r>
            <a:r>
              <a:rPr lang="en-US" sz="1400" dirty="0">
                <a:effectLst/>
              </a:rPr>
              <a:t> </a:t>
            </a:r>
            <a:endParaRPr lang="en-GB" sz="1400" dirty="0">
              <a:effectLst/>
            </a:endParaRP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3"/>
              </a:rPr>
              <a:t>24/1531</a:t>
            </a:r>
            <a:r>
              <a:rPr lang="en-GB" sz="1400" dirty="0"/>
              <a:t> </a:t>
            </a:r>
            <a:r>
              <a:rPr lang="en-GB" sz="1400" b="0" i="0" u="none" strike="noStrike" kern="1200" dirty="0">
                <a:solidFill>
                  <a:srgbClr val="000000"/>
                </a:solidFill>
                <a:effectLst/>
                <a:ea typeface="MS Gothic" panose="020B0609070205080204" pitchFamily="49" charset="-128"/>
              </a:rPr>
              <a:t>Non-period IDC </a:t>
            </a:r>
            <a:r>
              <a:rPr lang="en-GB" sz="1400" b="0" i="0" u="none" strike="noStrike" kern="1200" dirty="0" err="1">
                <a:solidFill>
                  <a:srgbClr val="000000"/>
                </a:solidFill>
                <a:effectLst/>
                <a:ea typeface="MS Gothic" panose="020B0609070205080204" pitchFamily="49" charset="-128"/>
              </a:rPr>
              <a:t>signaling</a:t>
            </a:r>
            <a:r>
              <a:rPr lang="en-GB" sz="1400" b="0" i="0" u="none" strike="noStrike" kern="1200" dirty="0">
                <a:solidFill>
                  <a:srgbClr val="000000"/>
                </a:solidFill>
                <a:effectLst/>
                <a:ea typeface="MS Gothic" panose="020B0609070205080204" pitchFamily="49" charset="-128"/>
              </a:rPr>
              <a:t> enhancements</a:t>
            </a:r>
            <a:r>
              <a:rPr lang="en-GB" sz="1400" dirty="0"/>
              <a:t> 				</a:t>
            </a:r>
            <a:r>
              <a:rPr lang="en-GB" sz="1400" b="0" i="0" u="none" strike="noStrike" kern="1200" dirty="0">
                <a:solidFill>
                  <a:srgbClr val="000000"/>
                </a:solidFill>
                <a:effectLst/>
                <a:ea typeface="MS Gothic" panose="020B0609070205080204" pitchFamily="49" charset="-128"/>
              </a:rPr>
              <a:t>Michail </a:t>
            </a:r>
            <a:r>
              <a:rPr lang="en-GB" sz="1400" b="0" i="0" u="none" strike="noStrike" kern="1200" dirty="0" err="1">
                <a:solidFill>
                  <a:srgbClr val="000000"/>
                </a:solidFill>
                <a:effectLst/>
                <a:ea typeface="MS Gothic" panose="020B0609070205080204" pitchFamily="49" charset="-128"/>
              </a:rPr>
              <a:t>Koundourakis</a:t>
            </a:r>
            <a:r>
              <a:rPr lang="en-GB" sz="1400" dirty="0"/>
              <a:t> </a:t>
            </a: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4"/>
              </a:rPr>
              <a:t>24/1547</a:t>
            </a:r>
            <a:r>
              <a:rPr lang="en-US" sz="1400" dirty="0"/>
              <a:t> </a:t>
            </a:r>
            <a:r>
              <a:rPr lang="en-US" sz="1400" b="0" i="0" u="none" strike="noStrike" kern="1200" dirty="0">
                <a:solidFill>
                  <a:srgbClr val="000000"/>
                </a:solidFill>
                <a:effectLst/>
                <a:ea typeface="MS Gothic" panose="020B0609070205080204" pitchFamily="49" charset="-128"/>
              </a:rPr>
              <a:t>NPCA Operation for IDC Management</a:t>
            </a:r>
            <a:r>
              <a:rPr lang="en-US" sz="1400" dirty="0"/>
              <a:t> 				</a:t>
            </a:r>
            <a:r>
              <a:rPr lang="en-US" sz="1400" b="0" i="0" u="none" strike="noStrike" kern="1200" dirty="0">
                <a:solidFill>
                  <a:srgbClr val="000000"/>
                </a:solidFill>
                <a:effectLst/>
                <a:ea typeface="MS Gothic" panose="020B0609070205080204" pitchFamily="49" charset="-128"/>
              </a:rPr>
              <a:t>Juseong Moon</a:t>
            </a:r>
            <a:r>
              <a:rPr lang="en-US" sz="1400" dirty="0"/>
              <a:t> </a:t>
            </a:r>
            <a:endParaRPr lang="en-GB" sz="1400" dirty="0"/>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5"/>
              </a:rPr>
              <a:t>24/1550</a:t>
            </a:r>
            <a:r>
              <a:rPr lang="en-US" sz="1400" dirty="0"/>
              <a:t> </a:t>
            </a:r>
            <a:r>
              <a:rPr lang="en-US" sz="1400" b="0" i="0" u="none" strike="noStrike" kern="1200" dirty="0">
                <a:solidFill>
                  <a:srgbClr val="000000"/>
                </a:solidFill>
                <a:effectLst/>
                <a:ea typeface="MS Gothic" panose="020B0609070205080204" pitchFamily="49" charset="-128"/>
              </a:rPr>
              <a:t>In-device coexistence follow up</a:t>
            </a:r>
            <a:r>
              <a:rPr lang="en-US" sz="1400" dirty="0"/>
              <a:t> 					</a:t>
            </a:r>
            <a:r>
              <a:rPr lang="en-US" sz="1400" b="0" i="0" u="none" strike="noStrike" kern="1200" dirty="0">
                <a:solidFill>
                  <a:srgbClr val="000000"/>
                </a:solidFill>
                <a:effectLst/>
                <a:ea typeface="MS Gothic" panose="020B0609070205080204" pitchFamily="49" charset="-128"/>
              </a:rPr>
              <a:t>Abdel Karim Ajami</a:t>
            </a:r>
            <a:r>
              <a:rPr lang="en-US" sz="1400" dirty="0"/>
              <a:t> </a:t>
            </a:r>
            <a:endParaRPr lang="en-GB" sz="1400" dirty="0"/>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hlinkClick r:id="rId6"/>
              </a:rPr>
              <a:t>24/1558</a:t>
            </a:r>
            <a:r>
              <a:rPr lang="en-GB" sz="1400" dirty="0"/>
              <a:t> </a:t>
            </a:r>
            <a:r>
              <a:rPr lang="en-GB" sz="1400" b="0" i="0" u="none" strike="noStrike" kern="1200" dirty="0">
                <a:solidFill>
                  <a:srgbClr val="000000"/>
                </a:solidFill>
                <a:effectLst/>
                <a:ea typeface="MS Gothic" panose="020B0609070205080204" pitchFamily="49" charset="-128"/>
              </a:rPr>
              <a:t>in-device-coexistence-follow-up</a:t>
            </a:r>
            <a:r>
              <a:rPr lang="en-GB" sz="1400" dirty="0"/>
              <a:t> 					</a:t>
            </a:r>
            <a:r>
              <a:rPr lang="en-GB" sz="1400" b="0" i="0" u="none" strike="noStrike" kern="1200" dirty="0">
                <a:solidFill>
                  <a:srgbClr val="000000"/>
                </a:solidFill>
                <a:effectLst/>
                <a:ea typeface="MS Gothic" panose="020B0609070205080204" pitchFamily="49" charset="-128"/>
              </a:rPr>
              <a:t>Sherief Helwa</a:t>
            </a:r>
            <a:r>
              <a:rPr lang="en-GB" sz="1400" dirty="0"/>
              <a:t> </a:t>
            </a: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7"/>
              </a:rPr>
              <a:t>24/1559</a:t>
            </a:r>
            <a:r>
              <a:rPr lang="en-US" sz="1400" dirty="0"/>
              <a:t> </a:t>
            </a:r>
            <a:r>
              <a:rPr lang="en-US" sz="1400" b="0" i="0" u="none" strike="noStrike" kern="1200" dirty="0">
                <a:solidFill>
                  <a:srgbClr val="000000"/>
                </a:solidFill>
                <a:effectLst/>
                <a:ea typeface="MS Gothic" panose="020B0609070205080204" pitchFamily="49" charset="-128"/>
              </a:rPr>
              <a:t>In-device-coexistence next steps</a:t>
            </a:r>
            <a:r>
              <a:rPr lang="en-US" sz="1400" dirty="0"/>
              <a:t> 					</a:t>
            </a:r>
            <a:r>
              <a:rPr lang="en-US" sz="1400" b="0" i="0" u="none" strike="noStrike" kern="1200" dirty="0">
                <a:solidFill>
                  <a:srgbClr val="000000"/>
                </a:solidFill>
                <a:effectLst/>
                <a:ea typeface="MS Gothic" panose="020B0609070205080204" pitchFamily="49" charset="-128"/>
              </a:rPr>
              <a:t>Sindhu Verma</a:t>
            </a:r>
            <a:r>
              <a:rPr lang="en-US" sz="1400" dirty="0"/>
              <a:t> </a:t>
            </a:r>
            <a:endParaRPr lang="en-GB" sz="1400" dirty="0"/>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8"/>
              </a:rPr>
              <a:t>24/1562</a:t>
            </a:r>
            <a:r>
              <a:rPr lang="en-US" sz="1400" dirty="0"/>
              <a:t> </a:t>
            </a:r>
            <a:r>
              <a:rPr lang="en-US" sz="1400" b="0" i="0" u="none" strike="noStrike" kern="1200" dirty="0">
                <a:solidFill>
                  <a:srgbClr val="000000"/>
                </a:solidFill>
                <a:effectLst/>
                <a:ea typeface="MS Gothic" panose="020B0609070205080204" pitchFamily="49" charset="-128"/>
              </a:rPr>
              <a:t>in-device coexistence follow up</a:t>
            </a:r>
            <a:r>
              <a:rPr lang="en-US" sz="1400" dirty="0"/>
              <a:t> 					</a:t>
            </a:r>
            <a:r>
              <a:rPr lang="en-US" sz="1400" b="0" i="0" u="none" strike="noStrike" kern="1200" dirty="0">
                <a:solidFill>
                  <a:srgbClr val="000000"/>
                </a:solidFill>
                <a:effectLst/>
                <a:ea typeface="MS Gothic" panose="020B0609070205080204" pitchFamily="49" charset="-128"/>
              </a:rPr>
              <a:t>Liwen Chu</a:t>
            </a:r>
            <a:r>
              <a:rPr lang="en-US" sz="1400" dirty="0"/>
              <a:t> </a:t>
            </a:r>
            <a:endParaRPr lang="en-GB" sz="14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03496530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t>SP1 – </a:t>
            </a:r>
            <a:r>
              <a:rPr lang="en-GB" sz="1400" dirty="0"/>
              <a:t>VIGER Pascal </a:t>
            </a:r>
            <a:r>
              <a:rPr lang="en-US" sz="1400" dirty="0"/>
              <a:t> – </a:t>
            </a:r>
            <a:r>
              <a:rPr lang="en-GB" sz="1400" dirty="0"/>
              <a:t>C-RTWT </a:t>
            </a:r>
            <a:endParaRPr lang="en-US" sz="1400" dirty="0"/>
          </a:p>
          <a:p>
            <a:pPr marL="0" indent="0"/>
            <a:r>
              <a:rPr lang="en-GB" sz="1400" b="0" i="0" u="none" strike="noStrike" dirty="0">
                <a:solidFill>
                  <a:srgbClr val="000000"/>
                </a:solidFill>
                <a:effectLst/>
              </a:rPr>
              <a:t>24/742r1, 24/538r1, 24/1259r2, 24/1435r0</a:t>
            </a:r>
            <a:endParaRPr lang="en-US" sz="1400" dirty="0"/>
          </a:p>
          <a:p>
            <a:pPr>
              <a:buFont typeface="Arial" panose="020B0604020202020204" pitchFamily="34" charset="0"/>
              <a:buChar char="•"/>
            </a:pPr>
            <a:r>
              <a:rPr lang="en-US" sz="1400" dirty="0"/>
              <a:t>SP2 – </a:t>
            </a:r>
            <a:r>
              <a:rPr lang="en-GB" sz="1400" dirty="0"/>
              <a:t>Sherief Helwa </a:t>
            </a:r>
            <a:r>
              <a:rPr lang="en-US" sz="1400" dirty="0"/>
              <a:t> – </a:t>
            </a:r>
            <a:r>
              <a:rPr lang="en-GB" sz="1400" dirty="0"/>
              <a:t>Coexistence </a:t>
            </a:r>
            <a:endParaRPr lang="en-US" sz="1400" dirty="0"/>
          </a:p>
          <a:p>
            <a:pPr marL="0" indent="0"/>
            <a:r>
              <a:rPr lang="en-GB" sz="1400" b="0" i="0" u="none" strike="noStrike" dirty="0">
                <a:solidFill>
                  <a:srgbClr val="000000"/>
                </a:solidFill>
                <a:effectLst/>
              </a:rPr>
              <a:t>24/543, 24/857, 24/1226, 24/1247, 24/1558</a:t>
            </a:r>
            <a:endParaRPr lang="en-US" sz="1400" dirty="0"/>
          </a:p>
          <a:p>
            <a:pPr>
              <a:buFont typeface="Arial" panose="020B0604020202020204" pitchFamily="34" charset="0"/>
              <a:buChar char="•"/>
            </a:pPr>
            <a:r>
              <a:rPr lang="en-US" sz="1400" dirty="0"/>
              <a:t>SP3 – </a:t>
            </a:r>
            <a:r>
              <a:rPr lang="en-GB" sz="1400" dirty="0"/>
              <a:t>Sherief Helwa </a:t>
            </a:r>
            <a:r>
              <a:rPr lang="en-US" sz="1400" dirty="0"/>
              <a:t> – </a:t>
            </a:r>
            <a:r>
              <a:rPr lang="en-GB" sz="1400" dirty="0"/>
              <a:t>Coexistence </a:t>
            </a:r>
            <a:endParaRPr lang="en-US" sz="1400" dirty="0"/>
          </a:p>
          <a:p>
            <a:pPr marL="0" indent="0"/>
            <a:r>
              <a:rPr lang="en-GB" sz="1400" b="0" i="0" u="none" strike="noStrike" dirty="0">
                <a:solidFill>
                  <a:srgbClr val="000000"/>
                </a:solidFill>
                <a:effectLst/>
              </a:rPr>
              <a:t>24/543, 24/857, 24/1226, 24/1247, 24/1558</a:t>
            </a:r>
            <a:endParaRPr lang="en-US" sz="1400" dirty="0"/>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46302938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t>SP4 – </a:t>
            </a:r>
            <a:r>
              <a:rPr lang="en-GB" sz="1400" dirty="0"/>
              <a:t>Sherief Helwa </a:t>
            </a:r>
            <a:r>
              <a:rPr lang="en-US" sz="1400" dirty="0"/>
              <a:t> – </a:t>
            </a:r>
            <a:r>
              <a:rPr lang="en-GB" sz="1400" dirty="0"/>
              <a:t>Coexistence </a:t>
            </a:r>
            <a:endParaRPr lang="en-US" sz="1400" dirty="0"/>
          </a:p>
          <a:p>
            <a:pPr marL="0" indent="0"/>
            <a:r>
              <a:rPr lang="en-GB" sz="1400" b="0" i="0" u="none" strike="noStrike" dirty="0">
                <a:solidFill>
                  <a:srgbClr val="000000"/>
                </a:solidFill>
                <a:effectLst/>
              </a:rPr>
              <a:t>23/1934, 23/1964, 23/2002, 23/2078</a:t>
            </a:r>
            <a:endParaRPr lang="en-US" sz="1400" dirty="0"/>
          </a:p>
          <a:p>
            <a:pPr>
              <a:buFont typeface="Arial" panose="020B0604020202020204" pitchFamily="34" charset="0"/>
              <a:buChar char="•"/>
            </a:pPr>
            <a:r>
              <a:rPr lang="en-US" sz="1400" dirty="0"/>
              <a:t>SP5 – </a:t>
            </a:r>
            <a:r>
              <a:rPr lang="en-GB" sz="1400" dirty="0"/>
              <a:t>Sherief Helwa </a:t>
            </a:r>
            <a:r>
              <a:rPr lang="en-US" sz="1400" dirty="0"/>
              <a:t> – </a:t>
            </a:r>
            <a:r>
              <a:rPr lang="en-GB" sz="1400" dirty="0"/>
              <a:t>Coexistence </a:t>
            </a:r>
            <a:endParaRPr lang="en-US" sz="1400" dirty="0"/>
          </a:p>
          <a:p>
            <a:pPr marL="0" indent="0"/>
            <a:r>
              <a:rPr lang="en-GB" sz="1400" b="0" i="0" u="none" strike="noStrike" dirty="0">
                <a:solidFill>
                  <a:srgbClr val="000000"/>
                </a:solidFill>
                <a:effectLst/>
              </a:rPr>
              <a:t>23/1934, 23/1964, 23/2002, 23/2078</a:t>
            </a:r>
            <a:endParaRPr lang="en-US" sz="1400" dirty="0"/>
          </a:p>
          <a:p>
            <a:pPr>
              <a:buFont typeface="Arial" panose="020B0604020202020204" pitchFamily="34" charset="0"/>
              <a:buChar char="•"/>
            </a:pPr>
            <a:r>
              <a:rPr lang="en-US" sz="1400" dirty="0"/>
              <a:t>SP6 – </a:t>
            </a:r>
            <a:r>
              <a:rPr lang="en-GB" sz="1400" dirty="0"/>
              <a:t>Sherief Helwa </a:t>
            </a:r>
            <a:r>
              <a:rPr lang="en-US" sz="1400" dirty="0"/>
              <a:t> – </a:t>
            </a:r>
            <a:r>
              <a:rPr lang="en-GB" sz="1400" dirty="0"/>
              <a:t>Coexistence </a:t>
            </a:r>
          </a:p>
          <a:p>
            <a:pPr marL="0" indent="0"/>
            <a:r>
              <a:rPr lang="en-GB" sz="1400" b="0" i="0" u="none" strike="noStrike" dirty="0">
                <a:solidFill>
                  <a:srgbClr val="000000"/>
                </a:solidFill>
                <a:effectLst/>
              </a:rPr>
              <a:t>24/543, 24/857, 24/1226, 24/1247, 24/1558</a:t>
            </a:r>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71853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CBF + 2x LDPC + TBD (1 hr)</a:t>
            </a:r>
          </a:p>
          <a:p>
            <a:pPr lvl="0">
              <a:buFont typeface="Arial" panose="020B0604020202020204" pitchFamily="34" charset="0"/>
              <a:buChar char="•"/>
            </a:pPr>
            <a:r>
              <a:rPr lang="en-GB" sz="1600" dirty="0"/>
              <a:t>Submissions – DRU Misc. Part 2 + UEQM</a:t>
            </a:r>
            <a:endParaRPr lang="en-GB" sz="1000" strike="sngStrike" dirty="0">
              <a:solidFill>
                <a:schemeClr val="bg1">
                  <a:lumMod val="65000"/>
                </a:schemeClr>
              </a:solidFill>
            </a:endParaRPr>
          </a:p>
          <a:p>
            <a:pPr lvl="1">
              <a:buFont typeface="Arial" panose="020B0604020202020204" pitchFamily="34" charset="0"/>
              <a:buChar char="•"/>
            </a:pPr>
            <a:r>
              <a:rPr lang="en-GB" sz="1400" dirty="0">
                <a:hlinkClick r:id="rId2"/>
              </a:rPr>
              <a:t>24/1778</a:t>
            </a:r>
            <a:r>
              <a:rPr lang="en-GB" sz="1400" dirty="0"/>
              <a:t>	Distributed RU Distortion, Beamforming, Power Control		Rainer Strobel</a:t>
            </a:r>
          </a:p>
          <a:p>
            <a:pPr lvl="1">
              <a:buFont typeface="Arial" panose="020B0604020202020204" pitchFamily="34" charset="0"/>
              <a:buChar char="•"/>
            </a:pPr>
            <a:r>
              <a:rPr lang="en-GB" sz="1400" dirty="0">
                <a:solidFill>
                  <a:schemeClr val="tx1"/>
                </a:solidFill>
                <a:hlinkClick r:id="rId3"/>
              </a:rPr>
              <a:t>24/1745</a:t>
            </a:r>
            <a:r>
              <a:rPr lang="en-GB" sz="1400" dirty="0">
                <a:solidFill>
                  <a:schemeClr val="tx1"/>
                </a:solidFill>
              </a:rPr>
              <a:t>	Discussion on Frequency Domain UEQM					Mengshi Hu</a:t>
            </a:r>
          </a:p>
          <a:p>
            <a:pPr lvl="1">
              <a:buFont typeface="Arial" panose="020B0604020202020204" pitchFamily="34" charset="0"/>
              <a:buChar char="•"/>
            </a:pPr>
            <a:r>
              <a:rPr lang="en-GB" sz="1400" dirty="0">
                <a:solidFill>
                  <a:schemeClr val="tx1"/>
                </a:solidFill>
                <a:hlinkClick r:id="rId4"/>
              </a:rPr>
              <a:t>24/1807</a:t>
            </a:r>
            <a:r>
              <a:rPr lang="en-GB" sz="1400" dirty="0">
                <a:solidFill>
                  <a:schemeClr val="tx1"/>
                </a:solidFill>
              </a:rPr>
              <a:t>	Follow Up on UEQM Stream Parser						Ying Wang</a:t>
            </a:r>
          </a:p>
          <a:p>
            <a:pPr lvl="1">
              <a:buFont typeface="Arial" panose="020B0604020202020204" pitchFamily="34" charset="0"/>
              <a:buChar char="•"/>
            </a:pPr>
            <a:r>
              <a:rPr lang="en-GB" sz="1400" dirty="0">
                <a:solidFill>
                  <a:srgbClr val="FF0000"/>
                </a:solidFill>
              </a:rPr>
              <a:t>24/1832</a:t>
            </a:r>
            <a:r>
              <a:rPr lang="en-GB" sz="1400" dirty="0">
                <a:solidFill>
                  <a:schemeClr val="tx1"/>
                </a:solidFill>
              </a:rPr>
              <a:t>	Stream Parser for Unequal Modulation					Qinghua Li</a:t>
            </a:r>
            <a:endParaRPr lang="en-GB" sz="1400" dirty="0"/>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0841196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SP1 – Sameer Vermani – CBF</a:t>
            </a:r>
          </a:p>
          <a:p>
            <a:pPr marL="0" indent="0"/>
            <a:r>
              <a:rPr lang="en-GB" sz="1800" b="0" i="0" u="none" strike="noStrike" dirty="0">
                <a:solidFill>
                  <a:srgbClr val="000000"/>
                </a:solidFill>
                <a:effectLst/>
                <a:latin typeface="Times New Roman" panose="02020603050405020304" pitchFamily="18" charset="0"/>
              </a:rPr>
              <a:t>1542r0</a:t>
            </a:r>
          </a:p>
          <a:p>
            <a:pPr>
              <a:buFont typeface="Arial" panose="020B0604020202020204" pitchFamily="34" charset="0"/>
              <a:buChar char="•"/>
            </a:pPr>
            <a:r>
              <a:rPr lang="en-US" sz="1600" dirty="0"/>
              <a:t>SP2 – Rethna Pulikkoonattu – 2x LDPC</a:t>
            </a:r>
          </a:p>
          <a:p>
            <a:pPr marL="0" indent="0"/>
            <a:r>
              <a:rPr lang="en-GB" sz="1800" b="0" i="0" u="none" strike="noStrike" dirty="0">
                <a:solidFill>
                  <a:srgbClr val="000000"/>
                </a:solidFill>
                <a:effectLst/>
                <a:latin typeface="Times New Roman" panose="02020603050405020304" pitchFamily="18" charset="0"/>
              </a:rPr>
              <a:t>24/1985</a:t>
            </a:r>
            <a:endParaRPr lang="en-US" sz="1600" dirty="0"/>
          </a:p>
          <a:p>
            <a:pPr>
              <a:buFont typeface="Arial" panose="020B0604020202020204" pitchFamily="34" charset="0"/>
              <a:buChar char="•"/>
            </a:pPr>
            <a:r>
              <a:rPr lang="en-US" sz="1600" dirty="0"/>
              <a:t>SP3 – Rethna Pulikkoonattu – 2x LDPC</a:t>
            </a:r>
          </a:p>
          <a:p>
            <a:pPr marL="0" indent="0"/>
            <a:r>
              <a:rPr lang="en-GB" sz="1800" b="0" i="0" u="none" strike="noStrike" dirty="0">
                <a:solidFill>
                  <a:srgbClr val="000000"/>
                </a:solidFill>
                <a:effectLst/>
                <a:latin typeface="Times New Roman" panose="02020603050405020304" pitchFamily="18" charset="0"/>
              </a:rPr>
              <a:t>24/1985</a:t>
            </a:r>
            <a:endParaRPr lang="en-US" sz="1800" dirty="0"/>
          </a:p>
          <a:p>
            <a:pPr marL="0" indent="0"/>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84789427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SP4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SP5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SP6 –X – Y</a:t>
            </a:r>
          </a:p>
          <a:p>
            <a:pPr marL="0" indent="0"/>
            <a:r>
              <a:rPr lang="en-GB" sz="1600" b="0" i="0" u="none" strike="noStrike" dirty="0">
                <a:solidFill>
                  <a:srgbClr val="000000"/>
                </a:solidFill>
                <a:effectLst/>
              </a:rPr>
              <a:t>[doc]</a:t>
            </a:r>
          </a:p>
          <a:p>
            <a:pPr marL="0" indent="0"/>
            <a:endParaRPr lang="en-GB" sz="1800" b="0" i="0" u="none" strike="noStrike" dirty="0">
              <a:solidFill>
                <a:srgbClr val="000000"/>
              </a:solidFill>
              <a:effectLst/>
              <a:latin typeface="Times New Roman" panose="02020603050405020304" pitchFamily="18" charset="0"/>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6082068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Coexistence + L4S + Control (1 hr)</a:t>
            </a:r>
          </a:p>
          <a:p>
            <a:pPr lvl="0">
              <a:buFont typeface="Arial" panose="020B0604020202020204" pitchFamily="34" charset="0"/>
              <a:buChar char="•"/>
            </a:pPr>
            <a:r>
              <a:rPr lang="en-GB" sz="1600" dirty="0"/>
              <a:t>Submissions – Control + </a:t>
            </a:r>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rPr>
              <a:t>24/1241</a:t>
            </a:r>
            <a:r>
              <a:rPr lang="en-US" sz="1400" dirty="0">
                <a:effectLst/>
              </a:rPr>
              <a:t> </a:t>
            </a:r>
            <a:r>
              <a:rPr lang="en-GB" sz="1400" b="0" i="0" u="none" strike="noStrike" kern="1200" dirty="0">
                <a:solidFill>
                  <a:srgbClr val="000000"/>
                </a:solidFill>
                <a:effectLst/>
                <a:ea typeface="MS Gothic" panose="020B0609070205080204" pitchFamily="49" charset="-128"/>
              </a:rPr>
              <a:t>Control Frames for 11bn</a:t>
            </a:r>
            <a:r>
              <a:rPr lang="en-US" sz="1400" dirty="0">
                <a:effectLst/>
              </a:rPr>
              <a:t> 					</a:t>
            </a:r>
            <a:r>
              <a:rPr lang="en-GB" sz="1400" b="0" i="0" u="none" strike="noStrike" kern="1200" dirty="0">
                <a:solidFill>
                  <a:srgbClr val="000000"/>
                </a:solidFill>
                <a:effectLst/>
                <a:ea typeface="MS Gothic" panose="020B0609070205080204" pitchFamily="49" charset="-128"/>
              </a:rPr>
              <a:t>Rubayet Shafin</a:t>
            </a:r>
            <a:r>
              <a:rPr lang="en-US" sz="1400" dirty="0">
                <a:effectLst/>
              </a:rPr>
              <a:t> </a:t>
            </a:r>
            <a:endParaRPr lang="en-GB" sz="1400" dirty="0">
              <a:effectLst/>
            </a:endParaRP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rPr>
              <a:t>24/1251</a:t>
            </a:r>
            <a:r>
              <a:rPr lang="en-US" sz="1400" dirty="0"/>
              <a:t> </a:t>
            </a:r>
            <a:r>
              <a:rPr lang="en-US" sz="1400" b="0" i="0" u="none" strike="noStrike" kern="1200" dirty="0">
                <a:solidFill>
                  <a:srgbClr val="000000"/>
                </a:solidFill>
                <a:effectLst/>
                <a:ea typeface="MS Gothic" panose="020B0609070205080204" pitchFamily="49" charset="-128"/>
              </a:rPr>
              <a:t>Flexible Control Frames - Follow Up</a:t>
            </a:r>
            <a:r>
              <a:rPr lang="en-US" sz="1400" dirty="0"/>
              <a:t> 			</a:t>
            </a:r>
            <a:r>
              <a:rPr lang="en-US" sz="1400" b="0" i="0" u="none" strike="noStrike" kern="1200" dirty="0">
                <a:solidFill>
                  <a:srgbClr val="000000"/>
                </a:solidFill>
                <a:effectLst/>
                <a:ea typeface="MS Gothic" panose="020B0609070205080204" pitchFamily="49" charset="-128"/>
              </a:rPr>
              <a:t>Sherief Helwa</a:t>
            </a:r>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rPr>
              <a:t>24/1464</a:t>
            </a:r>
            <a:r>
              <a:rPr lang="en-US" sz="1400" dirty="0">
                <a:effectLst/>
              </a:rPr>
              <a:t> </a:t>
            </a:r>
            <a:r>
              <a:rPr lang="en-GB" sz="1400" b="0" i="0" u="none" strike="noStrike" kern="1200" dirty="0">
                <a:solidFill>
                  <a:srgbClr val="000000"/>
                </a:solidFill>
                <a:effectLst/>
                <a:ea typeface="MS Gothic" panose="020B0609070205080204" pitchFamily="49" charset="-128"/>
              </a:rPr>
              <a:t>Discussion on ICF</a:t>
            </a:r>
            <a:r>
              <a:rPr lang="en-US" sz="1400" dirty="0">
                <a:effectLst/>
              </a:rPr>
              <a:t> 						</a:t>
            </a:r>
            <a:r>
              <a:rPr lang="en-GB" sz="1400" b="0" i="0" u="none" strike="noStrike" kern="1200" dirty="0">
                <a:solidFill>
                  <a:srgbClr val="000000"/>
                </a:solidFill>
                <a:effectLst/>
                <a:ea typeface="MS Gothic" panose="020B0609070205080204" pitchFamily="49" charset="-128"/>
              </a:rPr>
              <a:t>Insun Jang</a:t>
            </a:r>
            <a:r>
              <a:rPr lang="en-US" sz="1400" dirty="0">
                <a:effectLst/>
              </a:rPr>
              <a:t> </a:t>
            </a:r>
            <a:endParaRPr lang="en-US" sz="1400" kern="1200" dirty="0">
              <a:ea typeface="MS Gothic" panose="020B0609070205080204" pitchFamily="49" charset="-128"/>
            </a:endParaRP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2"/>
              </a:rPr>
              <a:t>24/1583</a:t>
            </a:r>
            <a:r>
              <a:rPr lang="en-US" sz="1400" dirty="0">
                <a:effectLst/>
              </a:rPr>
              <a:t> </a:t>
            </a:r>
            <a:r>
              <a:rPr lang="en-GB" sz="1400" b="0" i="0" u="none" strike="noStrike" kern="1200" dirty="0">
                <a:solidFill>
                  <a:srgbClr val="000000"/>
                </a:solidFill>
                <a:effectLst/>
                <a:ea typeface="MS Gothic" panose="020B0609070205080204" pitchFamily="49" charset="-128"/>
              </a:rPr>
              <a:t>ICR transmission-follow-up</a:t>
            </a:r>
            <a:r>
              <a:rPr lang="en-US" sz="1400" dirty="0">
                <a:effectLst/>
              </a:rPr>
              <a:t> 					</a:t>
            </a:r>
            <a:r>
              <a:rPr lang="en-GB" sz="1400" b="0" i="0" u="none" strike="noStrike" kern="1200" dirty="0">
                <a:solidFill>
                  <a:srgbClr val="000000"/>
                </a:solidFill>
                <a:effectLst/>
                <a:ea typeface="MS Gothic" panose="020B0609070205080204" pitchFamily="49" charset="-128"/>
              </a:rPr>
              <a:t>Dibakar Das</a:t>
            </a:r>
            <a:r>
              <a:rPr lang="en-US" sz="1400" dirty="0">
                <a:effectLst/>
              </a:rPr>
              <a:t> </a:t>
            </a:r>
            <a:endParaRPr lang="en-GB" sz="14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86620697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t>SP1 – </a:t>
            </a:r>
            <a:r>
              <a:rPr lang="en-GB" sz="1400" dirty="0"/>
              <a:t>Liwen Chu </a:t>
            </a:r>
            <a:r>
              <a:rPr lang="en-US" sz="1400" dirty="0"/>
              <a:t> – </a:t>
            </a:r>
            <a:r>
              <a:rPr lang="en-GB" sz="1400" dirty="0"/>
              <a:t>Coexistence </a:t>
            </a:r>
            <a:endParaRPr lang="en-US" sz="1400" dirty="0"/>
          </a:p>
          <a:p>
            <a:pPr marL="0" indent="0"/>
            <a:r>
              <a:rPr lang="en-GB" sz="1400" b="0" i="0" u="none" strike="noStrike" dirty="0">
                <a:solidFill>
                  <a:srgbClr val="000000"/>
                </a:solidFill>
                <a:effectLst/>
              </a:rPr>
              <a:t>24/494r2, 24/1226r0, 24/1558r1, 24/1562r0</a:t>
            </a:r>
            <a:endParaRPr lang="en-US" sz="1400" dirty="0"/>
          </a:p>
          <a:p>
            <a:pPr>
              <a:buFont typeface="Arial" panose="020B0604020202020204" pitchFamily="34" charset="0"/>
              <a:buChar char="•"/>
            </a:pPr>
            <a:r>
              <a:rPr lang="en-US" sz="1400" dirty="0"/>
              <a:t>SP2 – </a:t>
            </a:r>
            <a:r>
              <a:rPr lang="en-GB" sz="1400" dirty="0"/>
              <a:t>Liwen Chu </a:t>
            </a:r>
            <a:r>
              <a:rPr lang="en-US" sz="1400" dirty="0"/>
              <a:t> – </a:t>
            </a:r>
            <a:r>
              <a:rPr lang="en-GB" sz="1400" dirty="0"/>
              <a:t>Coexistence </a:t>
            </a:r>
            <a:endParaRPr lang="en-US" sz="1400" dirty="0"/>
          </a:p>
          <a:p>
            <a:pPr marL="0" indent="0"/>
            <a:r>
              <a:rPr lang="en-GB" sz="1400" b="0" i="0" u="none" strike="noStrike" dirty="0">
                <a:solidFill>
                  <a:srgbClr val="000000"/>
                </a:solidFill>
                <a:effectLst/>
              </a:rPr>
              <a:t>24/857r1, 24/494r2, 24/1226r0, 24/1558r1</a:t>
            </a:r>
            <a:endParaRPr lang="en-US" sz="1400" dirty="0"/>
          </a:p>
          <a:p>
            <a:pPr>
              <a:buFont typeface="Arial" panose="020B0604020202020204" pitchFamily="34" charset="0"/>
              <a:buChar char="•"/>
            </a:pPr>
            <a:r>
              <a:rPr lang="en-US" sz="1400" dirty="0"/>
              <a:t>SP3 – </a:t>
            </a:r>
            <a:r>
              <a:rPr lang="en-GB" sz="1400" dirty="0" err="1"/>
              <a:t>Hongwon</a:t>
            </a:r>
            <a:r>
              <a:rPr lang="en-GB" sz="1400" dirty="0"/>
              <a:t> Lee </a:t>
            </a:r>
            <a:r>
              <a:rPr lang="en-US" sz="1400" dirty="0"/>
              <a:t> – </a:t>
            </a:r>
            <a:r>
              <a:rPr lang="en-GB" sz="1400" dirty="0"/>
              <a:t>Coexistence </a:t>
            </a:r>
            <a:endParaRPr lang="en-US" sz="1400" dirty="0"/>
          </a:p>
          <a:p>
            <a:pPr marL="0" indent="0"/>
            <a:r>
              <a:rPr lang="en-GB" sz="1400" b="0" i="0" u="none" strike="noStrike" dirty="0">
                <a:solidFill>
                  <a:srgbClr val="000000"/>
                </a:solidFill>
                <a:effectLst/>
              </a:rPr>
              <a:t>24/1108</a:t>
            </a:r>
            <a:endParaRPr lang="en-US" sz="1400" dirty="0"/>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50172794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t>SP4 – </a:t>
            </a:r>
            <a:r>
              <a:rPr lang="en-GB" sz="1400" i="0" u="none" strike="noStrike" dirty="0">
                <a:solidFill>
                  <a:srgbClr val="000000"/>
                </a:solidFill>
                <a:effectLst/>
              </a:rPr>
              <a:t>Maulik Vaidya</a:t>
            </a:r>
            <a:r>
              <a:rPr lang="en-GB" sz="1400" dirty="0"/>
              <a:t> </a:t>
            </a:r>
            <a:r>
              <a:rPr lang="en-US" sz="1400" dirty="0"/>
              <a:t> – </a:t>
            </a:r>
            <a:r>
              <a:rPr lang="en-GB" sz="1400" i="0" u="none" strike="noStrike" dirty="0">
                <a:solidFill>
                  <a:srgbClr val="000000"/>
                </a:solidFill>
                <a:effectLst/>
              </a:rPr>
              <a:t>L4S</a:t>
            </a:r>
            <a:r>
              <a:rPr lang="en-GB" sz="1400" dirty="0"/>
              <a:t> </a:t>
            </a:r>
            <a:endParaRPr lang="en-US" sz="1400" dirty="0"/>
          </a:p>
          <a:p>
            <a:pPr marL="0" indent="0"/>
            <a:r>
              <a:rPr lang="en-GB" sz="1400" b="0" i="0" u="none" strike="noStrike" dirty="0">
                <a:solidFill>
                  <a:srgbClr val="000000"/>
                </a:solidFill>
                <a:effectLst/>
              </a:rPr>
              <a:t>24/0399, 24/0384, 24/0818 (update 11/08)</a:t>
            </a:r>
            <a:endParaRPr lang="en-US" sz="1400" dirty="0"/>
          </a:p>
          <a:p>
            <a:pPr>
              <a:buFont typeface="Arial" panose="020B0604020202020204" pitchFamily="34" charset="0"/>
              <a:buChar char="•"/>
            </a:pPr>
            <a:r>
              <a:rPr lang="en-US" sz="1400" dirty="0"/>
              <a:t>SP5 – </a:t>
            </a:r>
            <a:r>
              <a:rPr lang="en-GB" sz="1400" dirty="0"/>
              <a:t>Maulik Vaidya </a:t>
            </a:r>
            <a:r>
              <a:rPr lang="en-US" sz="1400" dirty="0"/>
              <a:t> – </a:t>
            </a:r>
            <a:r>
              <a:rPr lang="en-GB" sz="1400" dirty="0"/>
              <a:t>L4S </a:t>
            </a:r>
            <a:endParaRPr lang="en-US" sz="1400" dirty="0"/>
          </a:p>
          <a:p>
            <a:pPr marL="0" indent="0"/>
            <a:r>
              <a:rPr lang="en-GB" sz="1400" b="0" i="0" u="none" strike="noStrike" dirty="0">
                <a:solidFill>
                  <a:srgbClr val="000000"/>
                </a:solidFill>
                <a:effectLst/>
              </a:rPr>
              <a:t>24/0399, 24/0384, 24/0818 (update 11/08)</a:t>
            </a:r>
            <a:endParaRPr lang="en-US" sz="1400" dirty="0"/>
          </a:p>
          <a:p>
            <a:pPr>
              <a:buFont typeface="Arial" panose="020B0604020202020204" pitchFamily="34" charset="0"/>
              <a:buChar char="•"/>
            </a:pPr>
            <a:r>
              <a:rPr lang="en-US" sz="1400" dirty="0"/>
              <a:t>SP6 – </a:t>
            </a:r>
            <a:r>
              <a:rPr lang="en-GB" sz="1400" dirty="0" err="1"/>
              <a:t>Hongwon</a:t>
            </a:r>
            <a:r>
              <a:rPr lang="en-GB" sz="1400" dirty="0"/>
              <a:t> Lee </a:t>
            </a:r>
            <a:r>
              <a:rPr lang="en-US" sz="1400" dirty="0"/>
              <a:t> – </a:t>
            </a:r>
            <a:r>
              <a:rPr lang="en-GB" sz="1400" dirty="0"/>
              <a:t>Control </a:t>
            </a:r>
          </a:p>
          <a:p>
            <a:pPr marL="0" indent="0"/>
            <a:r>
              <a:rPr lang="en-GB" sz="1400" b="0" i="0" u="none" strike="noStrike" dirty="0">
                <a:solidFill>
                  <a:srgbClr val="000000"/>
                </a:solidFill>
                <a:effectLst/>
              </a:rPr>
              <a:t>24/0834</a:t>
            </a:r>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57392469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a:t>
            </a:r>
            <a:r>
              <a:rPr lang="en-GB" sz="1600" dirty="0">
                <a:highlight>
                  <a:srgbClr val="FFFF00"/>
                </a:highlight>
              </a:rPr>
              <a:t>Topic</a:t>
            </a:r>
            <a:r>
              <a:rPr lang="en-GB" sz="1600" dirty="0"/>
              <a:t> (1 hr)</a:t>
            </a:r>
          </a:p>
          <a:p>
            <a:pPr lvl="0">
              <a:buFont typeface="Arial" panose="020B0604020202020204" pitchFamily="34" charset="0"/>
              <a:buChar char="•"/>
            </a:pPr>
            <a:r>
              <a:rPr lang="en-GB" sz="1600" dirty="0"/>
              <a:t>Submissions – IM + ELR Part 1</a:t>
            </a:r>
          </a:p>
          <a:p>
            <a:pPr lvl="1">
              <a:buFont typeface="Arial" panose="020B0604020202020204" pitchFamily="34" charset="0"/>
              <a:buChar char="•"/>
            </a:pPr>
            <a:r>
              <a:rPr lang="en-US" sz="1400" dirty="0">
                <a:solidFill>
                  <a:srgbClr val="FF0000"/>
                </a:solidFill>
              </a:rPr>
              <a:t>24/1747	</a:t>
            </a:r>
            <a:r>
              <a:rPr lang="en-US" sz="1400" dirty="0"/>
              <a:t>Discussion on </a:t>
            </a:r>
            <a:r>
              <a:rPr lang="en-US" sz="1400" dirty="0" err="1"/>
              <a:t>Signalling</a:t>
            </a:r>
            <a:r>
              <a:rPr lang="en-US" sz="1400" dirty="0"/>
              <a:t> of </a:t>
            </a:r>
            <a:r>
              <a:rPr lang="en-US" sz="1400" dirty="0" err="1"/>
              <a:t>Add.l</a:t>
            </a:r>
            <a:r>
              <a:rPr lang="en-US" sz="1400" dirty="0"/>
              <a:t>. Pilots for Interference Mitigation	Ke Zhong</a:t>
            </a:r>
          </a:p>
          <a:p>
            <a:pPr lvl="1">
              <a:buFont typeface="Arial" panose="020B0604020202020204" pitchFamily="34" charset="0"/>
              <a:buChar char="•"/>
            </a:pPr>
            <a:r>
              <a:rPr lang="en-US" sz="1400" dirty="0">
                <a:solidFill>
                  <a:srgbClr val="FF0000"/>
                </a:solidFill>
              </a:rPr>
              <a:t>24/1785</a:t>
            </a:r>
            <a:r>
              <a:rPr lang="en-US" sz="1400" dirty="0"/>
              <a:t>	Interference Mitigation Pilots – Definitions					Shimi Shilo</a:t>
            </a:r>
          </a:p>
          <a:p>
            <a:pPr lvl="1">
              <a:buFont typeface="Arial" panose="020B0604020202020204" pitchFamily="34" charset="0"/>
              <a:buChar char="•"/>
            </a:pPr>
            <a:r>
              <a:rPr lang="en-US" sz="1400" dirty="0">
                <a:solidFill>
                  <a:srgbClr val="FF0000"/>
                </a:solidFill>
              </a:rPr>
              <a:t>24/1747</a:t>
            </a:r>
            <a:r>
              <a:rPr lang="en-US" sz="1400" dirty="0"/>
              <a:t>	Discussion on Transmission of ELR-SIG					Ke Zhong</a:t>
            </a:r>
          </a:p>
          <a:p>
            <a:pPr lvl="1">
              <a:buFont typeface="Arial" panose="020B0604020202020204" pitchFamily="34" charset="0"/>
              <a:buChar char="•"/>
            </a:pPr>
            <a:r>
              <a:rPr lang="en-US" sz="1400" dirty="0">
                <a:hlinkClick r:id="rId2"/>
              </a:rPr>
              <a:t>24/1764</a:t>
            </a:r>
            <a:r>
              <a:rPr lang="en-US" sz="1400" dirty="0"/>
              <a:t>	ELR PPDU follow up								Dongguk Lim</a:t>
            </a:r>
            <a:endParaRPr lang="en-GB" sz="1400" dirty="0">
              <a:solidFill>
                <a:schemeClr val="tx1"/>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38463298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600" dirty="0"/>
              <a:t>SP1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SP2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SP3 –X – Y</a:t>
            </a:r>
          </a:p>
          <a:p>
            <a:pPr marL="0" indent="0"/>
            <a:r>
              <a:rPr lang="en-GB" sz="1600" b="0" i="0" u="none" strike="noStrike" dirty="0">
                <a:solidFill>
                  <a:srgbClr val="000000"/>
                </a:solidFill>
                <a:effectLst/>
              </a:rPr>
              <a:t>[doc]</a:t>
            </a:r>
          </a:p>
          <a:p>
            <a:endParaRPr lang="en-US" sz="16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60589186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600" dirty="0"/>
              <a:t>SP4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SP5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SP6 –X – Y</a:t>
            </a:r>
          </a:p>
          <a:p>
            <a:pPr marL="0" indent="0"/>
            <a:r>
              <a:rPr lang="en-GB" sz="1600" b="0" i="0" u="none" strike="noStrike" dirty="0">
                <a:solidFill>
                  <a:srgbClr val="000000"/>
                </a:solidFill>
                <a:effectLst/>
              </a:rPr>
              <a:t>[doc]</a:t>
            </a:r>
          </a:p>
          <a:p>
            <a:endParaRPr lang="en-US" sz="16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0152968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DFF6D-4F14-3FDF-34C9-64D0E2C4A4F4}"/>
              </a:ext>
            </a:extLst>
          </p:cNvPr>
          <p:cNvSpPr>
            <a:spLocks noGrp="1"/>
          </p:cNvSpPr>
          <p:nvPr>
            <p:ph type="title"/>
          </p:nvPr>
        </p:nvSpPr>
        <p:spPr/>
        <p:txBody>
          <a:bodyPr/>
          <a:lstStyle/>
          <a:p>
            <a:r>
              <a:rPr lang="en-US" dirty="0"/>
              <a:t>Remaining PHY Queue - 1</a:t>
            </a:r>
          </a:p>
        </p:txBody>
      </p:sp>
      <p:sp>
        <p:nvSpPr>
          <p:cNvPr id="3" name="Content Placeholder 2">
            <a:extLst>
              <a:ext uri="{FF2B5EF4-FFF2-40B4-BE49-F238E27FC236}">
                <a16:creationId xmlns:a16="http://schemas.microsoft.com/office/drawing/2014/main" id="{4D34E527-BE71-B191-5BFD-274DB74F725F}"/>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ELR </a:t>
            </a:r>
          </a:p>
          <a:p>
            <a:pPr lvl="1">
              <a:buFont typeface="Arial" panose="020B0604020202020204" pitchFamily="34" charset="0"/>
              <a:buChar char="•"/>
            </a:pPr>
            <a:r>
              <a:rPr lang="en-US" sz="1200" dirty="0"/>
              <a:t>24/1766	Pilot Value Design for ELR PPDU				Bo Gong</a:t>
            </a:r>
          </a:p>
          <a:p>
            <a:pPr lvl="1">
              <a:buFont typeface="Arial" panose="020B0604020202020204" pitchFamily="34" charset="0"/>
              <a:buChar char="•"/>
            </a:pPr>
            <a:r>
              <a:rPr lang="en-US" sz="1200" dirty="0"/>
              <a:t>24/1768	UL/DL Indication for ELR PPDU				Bo Gong</a:t>
            </a:r>
          </a:p>
          <a:p>
            <a:pPr lvl="1">
              <a:buFont typeface="Arial" panose="020B0604020202020204" pitchFamily="34" charset="0"/>
              <a:buChar char="•"/>
            </a:pPr>
            <a:r>
              <a:rPr lang="en-US" sz="1200" dirty="0"/>
              <a:t>24/1841	UHR ELR design open topics				Rui Cao</a:t>
            </a:r>
          </a:p>
          <a:p>
            <a:pPr lvl="1">
              <a:buFont typeface="Arial" panose="020B0604020202020204" pitchFamily="34" charset="0"/>
              <a:buChar char="•"/>
            </a:pPr>
            <a:r>
              <a:rPr lang="en-US" sz="1200" dirty="0"/>
              <a:t>24/1850	Mid-Range Support for ELR PPDU				Junghoon Suh</a:t>
            </a:r>
          </a:p>
          <a:p>
            <a:pPr lvl="1">
              <a:buFont typeface="Arial" panose="020B0604020202020204" pitchFamily="34" charset="0"/>
              <a:buChar char="•"/>
            </a:pPr>
            <a:r>
              <a:rPr lang="en-US" sz="1200" dirty="0"/>
              <a:t>24/1860	Discussion on Aspects of ELR Transmission		Leonardo </a:t>
            </a:r>
            <a:r>
              <a:rPr lang="en-US" sz="1200" dirty="0" err="1"/>
              <a:t>Lanante</a:t>
            </a:r>
            <a:endParaRPr lang="en-US" sz="1200" dirty="0"/>
          </a:p>
          <a:p>
            <a:pPr lvl="1">
              <a:buFont typeface="Arial" panose="020B0604020202020204" pitchFamily="34" charset="0"/>
              <a:buChar char="•"/>
            </a:pPr>
            <a:r>
              <a:rPr lang="en-US" sz="1200" dirty="0"/>
              <a:t>24/1861	Discussion on Spatial Reuse and ELR Transmission	Leonardo </a:t>
            </a:r>
            <a:r>
              <a:rPr lang="en-US" sz="1200" dirty="0" err="1"/>
              <a:t>Lanante</a:t>
            </a:r>
            <a:endParaRPr lang="en-US" sz="1200" dirty="0"/>
          </a:p>
          <a:p>
            <a:pPr>
              <a:buFont typeface="Arial" panose="020B0604020202020204" pitchFamily="34" charset="0"/>
              <a:buChar char="•"/>
            </a:pPr>
            <a:r>
              <a:rPr lang="en-US" sz="1600" dirty="0"/>
              <a:t>Trigger</a:t>
            </a:r>
          </a:p>
          <a:p>
            <a:pPr lvl="1">
              <a:buFont typeface="Arial" panose="020B0604020202020204" pitchFamily="34" charset="0"/>
              <a:buChar char="•"/>
            </a:pPr>
            <a:r>
              <a:rPr lang="en-US" sz="1200" dirty="0"/>
              <a:t>24/1765	Consideration on 11bn Trigger frame for PHY Signaling	Dongguk Lim</a:t>
            </a:r>
          </a:p>
          <a:p>
            <a:pPr lvl="1">
              <a:buFont typeface="Arial" panose="020B0604020202020204" pitchFamily="34" charset="0"/>
              <a:buChar char="•"/>
            </a:pPr>
            <a:r>
              <a:rPr lang="en-US" sz="1200" dirty="0"/>
              <a:t>24/1833	Trigger Frame Design for UHR				Alice Chen</a:t>
            </a:r>
          </a:p>
          <a:p>
            <a:pPr>
              <a:buFont typeface="Arial" panose="020B0604020202020204" pitchFamily="34" charset="0"/>
              <a:buChar char="•"/>
            </a:pPr>
            <a:r>
              <a:rPr lang="en-US" sz="1600" dirty="0"/>
              <a:t>CBF</a:t>
            </a:r>
          </a:p>
          <a:p>
            <a:pPr lvl="1">
              <a:buFont typeface="Arial" panose="020B0604020202020204" pitchFamily="34" charset="0"/>
              <a:buChar char="•"/>
            </a:pPr>
            <a:r>
              <a:rPr lang="en-US" sz="1200" dirty="0"/>
              <a:t>24/1789	</a:t>
            </a:r>
            <a:r>
              <a:rPr lang="en-US" sz="1200" dirty="0" err="1"/>
              <a:t>CoBF</a:t>
            </a:r>
            <a:r>
              <a:rPr lang="en-US" sz="1200" dirty="0"/>
              <a:t>: Partial Nulling Feedback Types			Rani Keren</a:t>
            </a:r>
          </a:p>
          <a:p>
            <a:pPr lvl="1">
              <a:buFont typeface="Arial" panose="020B0604020202020204" pitchFamily="34" charset="0"/>
              <a:buChar char="•"/>
            </a:pPr>
            <a:r>
              <a:rPr lang="en-US" sz="1200" dirty="0"/>
              <a:t>24/1796	New LTF Sequences for DRU				Mahmoud Kamel</a:t>
            </a:r>
          </a:p>
          <a:p>
            <a:pPr lvl="1">
              <a:buFont typeface="Arial" panose="020B0604020202020204" pitchFamily="34" charset="0"/>
              <a:buChar char="•"/>
            </a:pPr>
            <a:r>
              <a:rPr lang="en-US" sz="1200" dirty="0"/>
              <a:t>24/1822	COBF Design for UHR					Sameer Vermani</a:t>
            </a:r>
          </a:p>
          <a:p>
            <a:pPr lvl="1">
              <a:buFont typeface="Arial" panose="020B0604020202020204" pitchFamily="34" charset="0"/>
              <a:buChar char="•"/>
            </a:pPr>
            <a:r>
              <a:rPr lang="en-US" sz="1200" dirty="0"/>
              <a:t>24/1829	UHR-SIG Signaling for COBF				Shengquan Hu</a:t>
            </a:r>
          </a:p>
          <a:p>
            <a:pPr lvl="1">
              <a:buFont typeface="Arial" panose="020B0604020202020204" pitchFamily="34" charset="0"/>
              <a:buChar char="•"/>
            </a:pPr>
            <a:r>
              <a:rPr lang="en-US" sz="1200" dirty="0"/>
              <a:t>24/1836	On </a:t>
            </a:r>
            <a:r>
              <a:rPr lang="en-US" sz="1200" dirty="0" err="1"/>
              <a:t>CoBF</a:t>
            </a:r>
            <a:r>
              <a:rPr lang="en-US" sz="1200" dirty="0"/>
              <a:t> Capabilities					Aiguo Yan</a:t>
            </a:r>
          </a:p>
          <a:p>
            <a:pPr lvl="1">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A782435B-176B-9DBB-D851-C67161BEC1FB}"/>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B5FB9DF4-1F4A-9568-3102-4CAEC8D2D889}"/>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3009DF3-E2D0-C2CF-87DC-DB7E4CB8FB2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9029308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DFF6D-4F14-3FDF-34C9-64D0E2C4A4F4}"/>
              </a:ext>
            </a:extLst>
          </p:cNvPr>
          <p:cNvSpPr>
            <a:spLocks noGrp="1"/>
          </p:cNvSpPr>
          <p:nvPr>
            <p:ph type="title"/>
          </p:nvPr>
        </p:nvSpPr>
        <p:spPr>
          <a:xfrm>
            <a:off x="685800" y="685800"/>
            <a:ext cx="7770813" cy="1065213"/>
          </a:xfrm>
        </p:spPr>
        <p:txBody>
          <a:bodyPr/>
          <a:lstStyle/>
          <a:p>
            <a:r>
              <a:rPr lang="en-US" dirty="0"/>
              <a:t>Remaining PHY Queue - 2</a:t>
            </a:r>
          </a:p>
        </p:txBody>
      </p:sp>
      <p:sp>
        <p:nvSpPr>
          <p:cNvPr id="3" name="Content Placeholder 2">
            <a:extLst>
              <a:ext uri="{FF2B5EF4-FFF2-40B4-BE49-F238E27FC236}">
                <a16:creationId xmlns:a16="http://schemas.microsoft.com/office/drawing/2014/main" id="{4D34E527-BE71-B191-5BFD-274DB74F725F}"/>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dirty="0"/>
              <a:t>PPDU</a:t>
            </a:r>
          </a:p>
          <a:p>
            <a:pPr marL="800100" lvl="1" indent="-342900">
              <a:buFont typeface="Arial" panose="020B0604020202020204" pitchFamily="34" charset="0"/>
              <a:buChar char="•"/>
            </a:pPr>
            <a:r>
              <a:rPr lang="en-US" sz="1400" dirty="0"/>
              <a:t>24/1772 Signaling for UHR PPDU follow up					Ross J. Yu</a:t>
            </a:r>
          </a:p>
          <a:p>
            <a:pPr marL="800100" lvl="1" indent="-342900">
              <a:buFont typeface="Arial" panose="020B0604020202020204" pitchFamily="34" charset="0"/>
              <a:buChar char="•"/>
            </a:pPr>
            <a:r>
              <a:rPr lang="en-US" sz="1400" dirty="0"/>
              <a:t>24/1840 UHR MU PPDU user info field signaling				Rui Cao</a:t>
            </a:r>
          </a:p>
          <a:p>
            <a:pPr>
              <a:buFont typeface="Arial" panose="020B0604020202020204" pitchFamily="34" charset="0"/>
              <a:buChar char="•"/>
            </a:pPr>
            <a:r>
              <a:rPr lang="en-US" sz="1600" dirty="0"/>
              <a:t>MIMO</a:t>
            </a:r>
          </a:p>
          <a:p>
            <a:pPr marL="800100" lvl="1" indent="-342900">
              <a:buFont typeface="Arial" panose="020B0604020202020204" pitchFamily="34" charset="0"/>
              <a:buChar char="•"/>
            </a:pPr>
            <a:r>
              <a:rPr lang="pl-PL" sz="1400" dirty="0"/>
              <a:t>24/1827 On OFDMA + MU-MIMO </a:t>
            </a:r>
            <a:r>
              <a:rPr lang="en-US" sz="1400" dirty="0"/>
              <a:t>						</a:t>
            </a:r>
            <a:r>
              <a:rPr lang="pl-PL" sz="1400" dirty="0"/>
              <a:t>Ron Porat </a:t>
            </a:r>
            <a:endParaRPr lang="en-US" sz="1400" dirty="0"/>
          </a:p>
          <a:p>
            <a:pPr>
              <a:buFont typeface="Arial" panose="020B0604020202020204" pitchFamily="34" charset="0"/>
              <a:buChar char="•"/>
            </a:pPr>
            <a:r>
              <a:rPr lang="en-US" sz="1600" dirty="0"/>
              <a:t>LDPC</a:t>
            </a:r>
          </a:p>
          <a:p>
            <a:pPr marL="800100" lvl="1" indent="-342900">
              <a:buFont typeface="Arial" panose="020B0604020202020204" pitchFamily="34" charset="0"/>
              <a:buChar char="•"/>
            </a:pPr>
            <a:r>
              <a:rPr lang="en-US" sz="1400" dirty="0"/>
              <a:t>24/1828 2xLDPC Encoding Parameters 					Shengquan Hu </a:t>
            </a:r>
          </a:p>
          <a:p>
            <a:pPr>
              <a:buFont typeface="Arial" panose="020B0604020202020204" pitchFamily="34" charset="0"/>
              <a:buChar char="•"/>
            </a:pPr>
            <a:r>
              <a:rPr lang="en-US" sz="1600" dirty="0"/>
              <a:t>PHY Header</a:t>
            </a:r>
          </a:p>
          <a:p>
            <a:pPr marL="800100" lvl="1" indent="-342900">
              <a:buFont typeface="Arial" panose="020B0604020202020204" pitchFamily="34" charset="0"/>
              <a:buChar char="•"/>
            </a:pPr>
            <a:r>
              <a:rPr lang="en-US" sz="1400" dirty="0"/>
              <a:t>24/1830 Efficient UHR-SIG encoding						Sigurd Schelstraete</a:t>
            </a:r>
          </a:p>
          <a:p>
            <a:pPr marL="800100" lvl="1" indent="-342900">
              <a:buFont typeface="Arial" panose="020B0604020202020204" pitchFamily="34" charset="0"/>
              <a:buChar char="•"/>
            </a:pPr>
            <a:r>
              <a:rPr lang="en-US" sz="1400" dirty="0"/>
              <a:t>24/1831 UHR U-SIG and UHR-SIG common field general design	Juan Fang</a:t>
            </a:r>
          </a:p>
          <a:p>
            <a:pPr>
              <a:buFont typeface="Arial" panose="020B0604020202020204" pitchFamily="34" charset="0"/>
              <a:buChar char="•"/>
            </a:pPr>
            <a:r>
              <a:rPr lang="en-US" sz="1600" dirty="0"/>
              <a:t>Sounding</a:t>
            </a:r>
          </a:p>
          <a:p>
            <a:pPr marL="800100" lvl="1" indent="-342900">
              <a:buFont typeface="Arial" panose="020B0604020202020204" pitchFamily="34" charset="0"/>
              <a:buChar char="•"/>
            </a:pPr>
            <a:r>
              <a:rPr lang="en-GB" sz="1400" dirty="0"/>
              <a:t>24/1837 UHR NDPA </a:t>
            </a:r>
            <a:r>
              <a:rPr lang="en-GB" sz="1400" dirty="0" err="1"/>
              <a:t>Signaling</a:t>
            </a:r>
            <a:r>
              <a:rPr lang="en-GB" sz="1400" dirty="0"/>
              <a:t> 							Mahmoud </a:t>
            </a:r>
            <a:r>
              <a:rPr lang="en-GB" sz="1400" dirty="0" err="1"/>
              <a:t>Hasabelnaby</a:t>
            </a:r>
            <a:r>
              <a:rPr lang="en-GB" sz="1400" dirty="0"/>
              <a:t> </a:t>
            </a:r>
            <a:endParaRPr lang="en-US" sz="1400" dirty="0"/>
          </a:p>
        </p:txBody>
      </p:sp>
      <p:sp>
        <p:nvSpPr>
          <p:cNvPr id="4" name="Slide Number Placeholder 3">
            <a:extLst>
              <a:ext uri="{FF2B5EF4-FFF2-40B4-BE49-F238E27FC236}">
                <a16:creationId xmlns:a16="http://schemas.microsoft.com/office/drawing/2014/main" id="{A782435B-176B-9DBB-D851-C67161BEC1F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B5FB9DF4-1F4A-9568-3102-4CAEC8D2D88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3009DF3-E2D0-C2CF-87DC-DB7E4CB8FB21}"/>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290053163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Security + QoS + </a:t>
            </a:r>
            <a:r>
              <a:rPr lang="en-GB" sz="1600" dirty="0">
                <a:highlight>
                  <a:srgbClr val="FFFF00"/>
                </a:highlight>
              </a:rPr>
              <a:t>Topic</a:t>
            </a:r>
            <a:r>
              <a:rPr lang="en-GB" sz="1600" dirty="0"/>
              <a:t> (1 hr)</a:t>
            </a:r>
          </a:p>
          <a:p>
            <a:pPr lvl="0">
              <a:buFont typeface="Arial" panose="020B0604020202020204" pitchFamily="34" charset="0"/>
              <a:buChar char="•"/>
            </a:pPr>
            <a:r>
              <a:rPr lang="en-GB" sz="1600" dirty="0"/>
              <a:t>Submissions – Power Save + C-RTWT Part 1</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2"/>
              </a:rPr>
              <a:t>24/1261</a:t>
            </a:r>
            <a:r>
              <a:rPr lang="en-US" sz="1400" dirty="0">
                <a:effectLst/>
              </a:rPr>
              <a:t> </a:t>
            </a:r>
            <a:r>
              <a:rPr lang="en-GB" sz="1400" b="0" i="0" u="none" strike="noStrike" kern="1200" dirty="0">
                <a:solidFill>
                  <a:srgbClr val="000000"/>
                </a:solidFill>
                <a:effectLst/>
                <a:ea typeface="MS Gothic" panose="020B0609070205080204" pitchFamily="49" charset="-128"/>
              </a:rPr>
              <a:t>Considerations on Client Power Save for 11bn</a:t>
            </a:r>
            <a:r>
              <a:rPr lang="en-US" sz="1400" dirty="0">
                <a:effectLst/>
              </a:rPr>
              <a:t> 			</a:t>
            </a:r>
            <a:r>
              <a:rPr lang="en-GB" sz="1400" b="0" i="0" u="none" strike="noStrike" kern="1200" dirty="0">
                <a:solidFill>
                  <a:srgbClr val="000000"/>
                </a:solidFill>
                <a:effectLst/>
                <a:ea typeface="MS Gothic" panose="020B0609070205080204" pitchFamily="49" charset="-128"/>
              </a:rPr>
              <a:t>Liuming Lu</a:t>
            </a: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3"/>
              </a:rPr>
              <a:t>24/1512</a:t>
            </a:r>
            <a:r>
              <a:rPr lang="en-US" sz="1400" dirty="0"/>
              <a:t> </a:t>
            </a:r>
            <a:r>
              <a:rPr lang="en-US" sz="1400" b="0" i="0" u="none" strike="noStrike" kern="1200" dirty="0">
                <a:solidFill>
                  <a:srgbClr val="000000"/>
                </a:solidFill>
                <a:effectLst/>
                <a:ea typeface="MS Gothic" panose="020B0609070205080204" pitchFamily="49" charset="-128"/>
              </a:rPr>
              <a:t>High-Capability Protection in DPS</a:t>
            </a:r>
            <a:r>
              <a:rPr lang="en-US" sz="1400" dirty="0"/>
              <a:t> 					</a:t>
            </a:r>
            <a:r>
              <a:rPr lang="en-US" sz="1400" b="0" i="0" u="none" strike="noStrike" kern="1200" dirty="0" err="1">
                <a:solidFill>
                  <a:srgbClr val="000000"/>
                </a:solidFill>
                <a:effectLst/>
                <a:ea typeface="MS Gothic" panose="020B0609070205080204" pitchFamily="49" charset="-128"/>
              </a:rPr>
              <a:t>Maolin</a:t>
            </a:r>
            <a:r>
              <a:rPr lang="en-US" sz="1400" b="0" i="0" u="none" strike="noStrike" kern="1200" dirty="0">
                <a:solidFill>
                  <a:srgbClr val="000000"/>
                </a:solidFill>
                <a:effectLst/>
                <a:ea typeface="MS Gothic" panose="020B0609070205080204" pitchFamily="49" charset="-128"/>
              </a:rPr>
              <a:t> Zhang</a:t>
            </a:r>
            <a:r>
              <a:rPr lang="en-US" sz="1400" dirty="0"/>
              <a:t> </a:t>
            </a:r>
            <a:endParaRPr lang="en-GB" sz="1400" kern="1200" dirty="0">
              <a:ea typeface="MS Gothic" panose="020B0609070205080204" pitchFamily="49" charset="-128"/>
            </a:endParaRPr>
          </a:p>
          <a:p>
            <a:pPr lvl="1">
              <a:buFont typeface="Arial" panose="020B0604020202020204" pitchFamily="34" charset="0"/>
              <a:buChar char="•"/>
            </a:pPr>
            <a:r>
              <a:rPr lang="en-GB" sz="1400" b="0" i="0" u="none" strike="noStrike" dirty="0">
                <a:solidFill>
                  <a:srgbClr val="FF0000"/>
                </a:solidFill>
                <a:effectLst/>
                <a:hlinkClick r:id="rId4"/>
              </a:rPr>
              <a:t>24/1602</a:t>
            </a:r>
            <a:r>
              <a:rPr lang="en-US" sz="1400" dirty="0">
                <a:effectLst/>
              </a:rPr>
              <a:t> </a:t>
            </a:r>
            <a:r>
              <a:rPr lang="en-GB" sz="1400" b="0" i="0" u="none" strike="noStrike" kern="1200" dirty="0">
                <a:solidFill>
                  <a:srgbClr val="000000"/>
                </a:solidFill>
                <a:effectLst/>
                <a:ea typeface="MS Gothic" panose="020B0609070205080204" pitchFamily="49" charset="-128"/>
              </a:rPr>
              <a:t>Power Save Enhancements in UHR</a:t>
            </a:r>
            <a:r>
              <a:rPr lang="en-US" sz="1400" dirty="0">
                <a:effectLst/>
              </a:rPr>
              <a:t> 					</a:t>
            </a:r>
            <a:r>
              <a:rPr lang="en-GB" sz="1400" b="0" i="0" u="none" strike="noStrike" kern="1200" dirty="0">
                <a:solidFill>
                  <a:srgbClr val="000000"/>
                </a:solidFill>
                <a:effectLst/>
                <a:ea typeface="MS Gothic" panose="020B0609070205080204" pitchFamily="49" charset="-128"/>
              </a:rPr>
              <a:t>Kumail Haider</a:t>
            </a:r>
            <a:r>
              <a:rPr lang="en-US" sz="1400" dirty="0">
                <a:effectLst/>
              </a:rPr>
              <a:t> </a:t>
            </a: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5"/>
              </a:rPr>
              <a:t>24/0743</a:t>
            </a:r>
            <a:r>
              <a:rPr lang="en-US" sz="1400" dirty="0"/>
              <a:t> </a:t>
            </a:r>
            <a:r>
              <a:rPr lang="en-US" sz="1400" b="0" i="0" u="none" strike="noStrike" kern="1200" dirty="0">
                <a:solidFill>
                  <a:srgbClr val="000000"/>
                </a:solidFill>
                <a:effectLst/>
                <a:ea typeface="MS Gothic" panose="020B0609070205080204" pitchFamily="49" charset="-128"/>
              </a:rPr>
              <a:t>Simulation results for MAP OBSS TWT management</a:t>
            </a:r>
            <a:r>
              <a:rPr lang="en-US" sz="1400" dirty="0"/>
              <a:t> 		</a:t>
            </a:r>
            <a:r>
              <a:rPr lang="en-US" sz="1400" b="0" i="0" u="none" strike="noStrike" kern="1200" dirty="0">
                <a:solidFill>
                  <a:srgbClr val="000000"/>
                </a:solidFill>
                <a:effectLst/>
                <a:ea typeface="MS Gothic" panose="020B0609070205080204" pitchFamily="49" charset="-128"/>
              </a:rPr>
              <a:t>Patrice NEZOU</a:t>
            </a:r>
            <a:endParaRPr lang="en-GB" sz="1400" strike="sngStrike" dirty="0">
              <a:solidFill>
                <a:schemeClr val="bg1">
                  <a:lumMod val="65000"/>
                </a:schemeClr>
              </a:solidFill>
            </a:endParaRP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62200272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400" dirty="0"/>
              <a:t>SP1 – Po-Kai Huang  – Security</a:t>
            </a:r>
          </a:p>
          <a:p>
            <a:pPr marL="0" indent="0"/>
            <a:r>
              <a:rPr lang="en-GB" sz="1400" b="0" i="0" u="none" strike="noStrike" dirty="0">
                <a:solidFill>
                  <a:srgbClr val="000000"/>
                </a:solidFill>
                <a:effectLst/>
              </a:rPr>
              <a:t>[?]</a:t>
            </a:r>
          </a:p>
          <a:p>
            <a:pPr>
              <a:buFont typeface="Arial" panose="020B0604020202020204" pitchFamily="34" charset="0"/>
              <a:buChar char="•"/>
            </a:pPr>
            <a:r>
              <a:rPr lang="en-US" sz="1400" dirty="0"/>
              <a:t>SP2 –Dibakar Das  – QoS </a:t>
            </a:r>
          </a:p>
          <a:p>
            <a:pPr marL="0" indent="0"/>
            <a:r>
              <a:rPr lang="en-US" sz="1400" b="0" i="0" u="none" strike="noStrike" dirty="0">
                <a:solidFill>
                  <a:srgbClr val="000000"/>
                </a:solidFill>
                <a:effectLst/>
              </a:rPr>
              <a:t>24-463r1, 24/1899</a:t>
            </a:r>
            <a:endParaRPr lang="en-GB" sz="1400" b="0" i="0" u="none" strike="noStrike" dirty="0">
              <a:solidFill>
                <a:srgbClr val="000000"/>
              </a:solidFill>
              <a:effectLst/>
            </a:endParaRPr>
          </a:p>
          <a:p>
            <a:pPr>
              <a:buFont typeface="Arial" panose="020B0604020202020204" pitchFamily="34" charset="0"/>
              <a:buChar char="•"/>
            </a:pPr>
            <a:r>
              <a:rPr lang="en-US" sz="1400" dirty="0"/>
              <a:t>SP3 –X – Y</a:t>
            </a:r>
          </a:p>
          <a:p>
            <a:pPr marL="0" indent="0"/>
            <a:r>
              <a:rPr lang="en-GB" sz="1400" b="0" i="0" u="none" strike="noStrike" dirty="0">
                <a:solidFill>
                  <a:srgbClr val="000000"/>
                </a:solidFill>
                <a:effectLst/>
              </a:rPr>
              <a:t>[doc]</a:t>
            </a:r>
          </a:p>
          <a:p>
            <a:endParaRPr lang="en-US" sz="14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55065323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600" dirty="0"/>
              <a:t>SP4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SP5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SP6 –X – Y</a:t>
            </a:r>
          </a:p>
          <a:p>
            <a:pPr marL="0" indent="0"/>
            <a:r>
              <a:rPr lang="en-GB" sz="1600" b="0" i="0" u="none" strike="noStrike" dirty="0">
                <a:solidFill>
                  <a:srgbClr val="000000"/>
                </a:solidFill>
                <a:effectLst/>
              </a:rPr>
              <a:t>[doc]</a:t>
            </a:r>
          </a:p>
          <a:p>
            <a:endParaRPr lang="en-US" sz="16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44080139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DFF6D-4F14-3FDF-34C9-64D0E2C4A4F4}"/>
              </a:ext>
            </a:extLst>
          </p:cNvPr>
          <p:cNvSpPr>
            <a:spLocks noGrp="1"/>
          </p:cNvSpPr>
          <p:nvPr>
            <p:ph type="title"/>
          </p:nvPr>
        </p:nvSpPr>
        <p:spPr>
          <a:xfrm>
            <a:off x="685800" y="685800"/>
            <a:ext cx="7770813" cy="1065213"/>
          </a:xfrm>
        </p:spPr>
        <p:txBody>
          <a:bodyPr/>
          <a:lstStyle/>
          <a:p>
            <a:r>
              <a:rPr lang="en-US" dirty="0"/>
              <a:t>Part of Remaining MAC Queue - 1</a:t>
            </a:r>
          </a:p>
        </p:txBody>
      </p:sp>
      <p:sp>
        <p:nvSpPr>
          <p:cNvPr id="3" name="Content Placeholder 2">
            <a:extLst>
              <a:ext uri="{FF2B5EF4-FFF2-40B4-BE49-F238E27FC236}">
                <a16:creationId xmlns:a16="http://schemas.microsoft.com/office/drawing/2014/main" id="{4D34E527-BE71-B191-5BFD-274DB74F725F}"/>
              </a:ext>
            </a:extLst>
          </p:cNvPr>
          <p:cNvSpPr>
            <a:spLocks noGrp="1"/>
          </p:cNvSpPr>
          <p:nvPr>
            <p:ph idx="1"/>
          </p:nvPr>
        </p:nvSpPr>
        <p:spPr>
          <a:xfrm>
            <a:off x="685800" y="1981200"/>
            <a:ext cx="7770813" cy="4113213"/>
          </a:xfrm>
        </p:spPr>
        <p:txBody>
          <a:bodyPr/>
          <a:lstStyle/>
          <a:p>
            <a:pPr marL="0" indent="0"/>
            <a:r>
              <a:rPr lang="en-US" sz="1400" dirty="0"/>
              <a:t>C-RTWT</a:t>
            </a:r>
          </a:p>
          <a:p>
            <a:pPr lvl="1">
              <a:buFont typeface="Arial" panose="020B0604020202020204" pitchFamily="34" charset="0"/>
              <a:buChar char="•"/>
            </a:pPr>
            <a:r>
              <a:rPr lang="en-US" sz="1200" dirty="0"/>
              <a:t>24/1401	Coordinated TDMA for Coordinated R-TWT 				</a:t>
            </a:r>
            <a:r>
              <a:rPr lang="en-US" sz="1200" dirty="0" err="1"/>
              <a:t>Jonghoe</a:t>
            </a:r>
            <a:r>
              <a:rPr lang="en-US" sz="1200" dirty="0"/>
              <a:t> Koo</a:t>
            </a:r>
          </a:p>
          <a:p>
            <a:pPr lvl="1">
              <a:buFont typeface="Arial" panose="020B0604020202020204" pitchFamily="34" charset="0"/>
              <a:buChar char="•"/>
            </a:pPr>
            <a:r>
              <a:rPr lang="en-US" sz="1200" dirty="0"/>
              <a:t>24/1457	R-TWT Sharing								Gaius Y. H. Wee</a:t>
            </a:r>
          </a:p>
          <a:p>
            <a:pPr lvl="1">
              <a:buFont typeface="Arial" panose="020B0604020202020204" pitchFamily="34" charset="0"/>
              <a:buChar char="•"/>
            </a:pPr>
            <a:r>
              <a:rPr lang="en-US" sz="1200" dirty="0"/>
              <a:t>24/1577	Non-Primary Channel Access During R-TWT Coordination		Leonardo </a:t>
            </a:r>
            <a:r>
              <a:rPr lang="en-US" sz="1200" dirty="0" err="1"/>
              <a:t>Lanante</a:t>
            </a:r>
            <a:endParaRPr lang="en-US" sz="1200" dirty="0"/>
          </a:p>
          <a:p>
            <a:pPr marL="0" indent="0"/>
            <a:r>
              <a:rPr lang="en-US" sz="1400" dirty="0"/>
              <a:t>QoS</a:t>
            </a:r>
          </a:p>
          <a:p>
            <a:pPr lvl="1">
              <a:buFont typeface="Arial" panose="020B0604020202020204" pitchFamily="34" charset="0"/>
              <a:buChar char="•"/>
            </a:pPr>
            <a:r>
              <a:rPr lang="en-US" sz="1200" dirty="0"/>
              <a:t>24/0825	Dynamic QoS	Rubayet Shafin</a:t>
            </a:r>
          </a:p>
          <a:p>
            <a:pPr lvl="1">
              <a:buFont typeface="Arial" panose="020B0604020202020204" pitchFamily="34" charset="0"/>
              <a:buChar char="•"/>
            </a:pPr>
            <a:r>
              <a:rPr lang="en-US" sz="1200" dirty="0"/>
              <a:t>24/1355	Considerations on SCS Enhancement					SATO Takuhiro</a:t>
            </a:r>
          </a:p>
          <a:p>
            <a:pPr lvl="1">
              <a:buFont typeface="Arial" panose="020B0604020202020204" pitchFamily="34" charset="0"/>
              <a:buChar char="•"/>
            </a:pPr>
            <a:r>
              <a:rPr lang="en-US" sz="1200" dirty="0"/>
              <a:t>24/1438	Enabling QoS Monitoring at AP Side					Guogang Huang</a:t>
            </a:r>
          </a:p>
          <a:p>
            <a:pPr marL="0" indent="0"/>
            <a:r>
              <a:rPr lang="en-US" sz="1400" dirty="0"/>
              <a:t>NPCA</a:t>
            </a:r>
          </a:p>
          <a:p>
            <a:pPr lvl="1">
              <a:buFont typeface="Arial" panose="020B0604020202020204" pitchFamily="34" charset="0"/>
              <a:buChar char="•"/>
            </a:pPr>
            <a:r>
              <a:rPr lang="en-US" sz="1200" dirty="0"/>
              <a:t>24/1093	Special scenarios in Non-Primary Channel Access				Sindhu Verma</a:t>
            </a:r>
          </a:p>
          <a:p>
            <a:pPr lvl="1">
              <a:buFont typeface="Arial" panose="020B0604020202020204" pitchFamily="34" charset="0"/>
              <a:buChar char="•"/>
            </a:pPr>
            <a:r>
              <a:rPr lang="en-US" sz="1200" dirty="0"/>
              <a:t>24/1523	NPCA During Intra-BSS Traffic On Primary Channel			Charlie </a:t>
            </a:r>
            <a:r>
              <a:rPr lang="en-US" sz="1200" dirty="0" err="1"/>
              <a:t>Pettersson</a:t>
            </a:r>
            <a:endParaRPr lang="en-US" sz="1200" dirty="0"/>
          </a:p>
          <a:p>
            <a:pPr marL="0" indent="0"/>
            <a:r>
              <a:rPr lang="en-US" sz="1400" dirty="0"/>
              <a:t>DSO</a:t>
            </a:r>
          </a:p>
          <a:p>
            <a:pPr lvl="1">
              <a:buFont typeface="Arial" panose="020B0604020202020204" pitchFamily="34" charset="0"/>
              <a:buChar char="•"/>
            </a:pPr>
            <a:r>
              <a:rPr lang="en-GB" sz="1200" dirty="0">
                <a:hlinkClick r:id="rId2"/>
              </a:rPr>
              <a:t>24/1157</a:t>
            </a:r>
            <a:r>
              <a:rPr lang="en-US" sz="1200" dirty="0"/>
              <a:t> </a:t>
            </a:r>
            <a:r>
              <a:rPr lang="en-GB" sz="1200" dirty="0"/>
              <a:t>Discussions on Dynamic Subchannel Operation</a:t>
            </a:r>
            <a:r>
              <a:rPr lang="en-US" sz="1200" dirty="0"/>
              <a:t> 				</a:t>
            </a:r>
            <a:r>
              <a:rPr lang="en-GB" sz="1200" dirty="0" err="1"/>
              <a:t>Hyeonjun</a:t>
            </a:r>
            <a:r>
              <a:rPr lang="en-GB" sz="1200" dirty="0"/>
              <a:t> Sung</a:t>
            </a:r>
            <a:r>
              <a:rPr lang="en-US" sz="1200" dirty="0"/>
              <a:t> </a:t>
            </a:r>
          </a:p>
          <a:p>
            <a:pPr marL="0" indent="0"/>
            <a:r>
              <a:rPr lang="en-US" sz="1400" dirty="0"/>
              <a:t>C-TDMA</a:t>
            </a:r>
          </a:p>
          <a:p>
            <a:pPr lvl="1">
              <a:buFont typeface="Arial" panose="020B0604020202020204" pitchFamily="34" charset="0"/>
              <a:buChar char="•"/>
            </a:pPr>
            <a:r>
              <a:rPr lang="en-GB" sz="1200" dirty="0">
                <a:hlinkClick r:id="rId3"/>
              </a:rPr>
              <a:t>24/1375</a:t>
            </a:r>
            <a:r>
              <a:rPr lang="en-US" sz="1200" dirty="0"/>
              <a:t> </a:t>
            </a:r>
            <a:r>
              <a:rPr lang="en-GB" sz="1200" dirty="0"/>
              <a:t>C-TDMA analysis for time-sensitive traffic under congested scenarios</a:t>
            </a:r>
            <a:r>
              <a:rPr lang="en-US" sz="1200" dirty="0"/>
              <a:t> 	</a:t>
            </a:r>
            <a:r>
              <a:rPr lang="en-GB" sz="1200" dirty="0"/>
              <a:t>Inaki Val</a:t>
            </a:r>
            <a:r>
              <a:rPr lang="en-US" sz="1200" dirty="0"/>
              <a:t> </a:t>
            </a:r>
          </a:p>
          <a:p>
            <a:pPr>
              <a:buFont typeface="Arial" panose="020B0604020202020204" pitchFamily="34" charset="0"/>
              <a:buChar char="•"/>
            </a:pPr>
            <a:r>
              <a:rPr lang="en-US" sz="1600" dirty="0"/>
              <a:t>Continues…</a:t>
            </a:r>
          </a:p>
        </p:txBody>
      </p:sp>
      <p:sp>
        <p:nvSpPr>
          <p:cNvPr id="4" name="Slide Number Placeholder 3">
            <a:extLst>
              <a:ext uri="{FF2B5EF4-FFF2-40B4-BE49-F238E27FC236}">
                <a16:creationId xmlns:a16="http://schemas.microsoft.com/office/drawing/2014/main" id="{A782435B-176B-9DBB-D851-C67161BEC1F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B5FB9DF4-1F4A-9568-3102-4CAEC8D2D88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3009DF3-E2D0-C2CF-87DC-DB7E4CB8FB21}"/>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158734233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January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6" name="Content Placeholder 15">
            <a:extLst>
              <a:ext uri="{FF2B5EF4-FFF2-40B4-BE49-F238E27FC236}">
                <a16:creationId xmlns:a16="http://schemas.microsoft.com/office/drawing/2014/main" id="{6CA749B1-A81C-2317-BB52-A957B24ED6D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421205025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Submissions</a:t>
            </a:r>
          </a:p>
        </p:txBody>
      </p:sp>
      <p:sp>
        <p:nvSpPr>
          <p:cNvPr id="11" name="Content Placeholder 10">
            <a:extLst>
              <a:ext uri="{FF2B5EF4-FFF2-40B4-BE49-F238E27FC236}">
                <a16:creationId xmlns:a16="http://schemas.microsoft.com/office/drawing/2014/main" id="{20B31A70-007C-AB44-5C85-4A433D0AEA8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214891816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710E72FC-9D58-DB70-1F2E-BB918CE4188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1" name="Content Placeholder 10">
            <a:extLst>
              <a:ext uri="{FF2B5EF4-FFF2-40B4-BE49-F238E27FC236}">
                <a16:creationId xmlns:a16="http://schemas.microsoft.com/office/drawing/2014/main" id="{B8C81D4C-2E7E-2B66-42CD-848FE307651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140364693"/>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234387</TotalTime>
  <Words>10711</Words>
  <Application>Microsoft Office PowerPoint</Application>
  <PresentationFormat>On-screen Show (4:3)</PresentationFormat>
  <Paragraphs>2739</Paragraphs>
  <Slides>102</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102</vt:i4>
      </vt:variant>
    </vt:vector>
  </HeadingPairs>
  <TitlesOfParts>
    <vt:vector size="112"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TGbn November 2024 Meeting Agenda</vt:lpstr>
      <vt:lpstr>IEEE 802.11 TGbn: Enhancements for Ultra High Reliability (UHR) WLAN Task Group</vt:lpstr>
      <vt:lpstr>Registration for the November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14</vt:lpstr>
      <vt:lpstr>Submissions List–Pending SPs</vt:lpstr>
      <vt:lpstr>Submissions List–Pending SPs</vt:lpstr>
      <vt:lpstr>Submissions List–Pending SPs</vt:lpstr>
      <vt:lpstr>Submissions List–Pending SPs</vt:lpstr>
      <vt:lpstr>Submissions List–Pending SPs</vt:lpstr>
      <vt:lpstr>Monday PHY Agenda–AM1</vt:lpstr>
      <vt:lpstr>Straw Polls – Part 1</vt:lpstr>
      <vt:lpstr>Straw Polls – Part 2</vt:lpstr>
      <vt:lpstr>Monday MAC Agenda–AM1</vt:lpstr>
      <vt:lpstr>Straw Polls – Part 1</vt:lpstr>
      <vt:lpstr>Straw Polls – Part 2</vt:lpstr>
      <vt:lpstr>Monday Joint Agenda–PM1</vt:lpstr>
      <vt:lpstr>Announcements</vt:lpstr>
      <vt:lpstr>Summary from September 2024 meeting</vt:lpstr>
      <vt:lpstr>Approve TG Minutes</vt:lpstr>
      <vt:lpstr>Submissions-Miscellaneous</vt:lpstr>
      <vt:lpstr>Tuesday PHY Agenda–AM2</vt:lpstr>
      <vt:lpstr>Straw Polls – Part 1</vt:lpstr>
      <vt:lpstr>Straw Polls – Part 2</vt:lpstr>
      <vt:lpstr>Tuesday MAC Agenda–AM2</vt:lpstr>
      <vt:lpstr>Straw Polls – Part 1</vt:lpstr>
      <vt:lpstr>Straw Polls – Part 2</vt:lpstr>
      <vt:lpstr>Tuesday PHY Agenda–PM1</vt:lpstr>
      <vt:lpstr>Straw Polls – Part 1</vt:lpstr>
      <vt:lpstr>Straw Polls – Part 2</vt:lpstr>
      <vt:lpstr>Tuesday MAC Agenda–PM1</vt:lpstr>
      <vt:lpstr>Straw Polls – Part 1</vt:lpstr>
      <vt:lpstr>Straw Polls – Part 2</vt:lpstr>
      <vt:lpstr>Wednesday PHY Agenda–AM2</vt:lpstr>
      <vt:lpstr>Straw Polls – Part 1</vt:lpstr>
      <vt:lpstr>Straw Polls – Part 2</vt:lpstr>
      <vt:lpstr>Wednesday MAC Agenda–AM2</vt:lpstr>
      <vt:lpstr>Straw Polls – Part 1</vt:lpstr>
      <vt:lpstr>Straw Polls – Part 2</vt:lpstr>
      <vt:lpstr>Wednesday PHY Agenda–PM2</vt:lpstr>
      <vt:lpstr>Straw Polls – Part 1</vt:lpstr>
      <vt:lpstr>Straw Polls – Part 2</vt:lpstr>
      <vt:lpstr>Wednesday MAC Agenda–PM2</vt:lpstr>
      <vt:lpstr>Straw Polls – Part 1</vt:lpstr>
      <vt:lpstr>Straw Polls – Part 2</vt:lpstr>
      <vt:lpstr>Thursday PHY Agenda–AM1</vt:lpstr>
      <vt:lpstr>Straw Polls – Part 1</vt:lpstr>
      <vt:lpstr>Straw Polls – Part 2</vt:lpstr>
      <vt:lpstr>Thursday MAC Agenda–AM1</vt:lpstr>
      <vt:lpstr>Straw Polls – Part 1</vt:lpstr>
      <vt:lpstr>Straw Polls – Part 2</vt:lpstr>
      <vt:lpstr>Thursday PHY Agenda–AM2</vt:lpstr>
      <vt:lpstr>Straw Polls – Part 1</vt:lpstr>
      <vt:lpstr>Straw Polls – Part 2</vt:lpstr>
      <vt:lpstr>Thursday MAC Agenda–AM2</vt:lpstr>
      <vt:lpstr>Straw Polls – Part 1</vt:lpstr>
      <vt:lpstr>Straw Polls – Part 2</vt:lpstr>
      <vt:lpstr>Thursday PHY Agenda–PM1</vt:lpstr>
      <vt:lpstr>Straw Polls – Part 1</vt:lpstr>
      <vt:lpstr>Straw Polls – Part 2</vt:lpstr>
      <vt:lpstr>Remaining PHY Queue - 1</vt:lpstr>
      <vt:lpstr>Remaining PHY Queue - 2</vt:lpstr>
      <vt:lpstr>Thursday MAC Agenda–PM1</vt:lpstr>
      <vt:lpstr>Straw Polls – Part 1</vt:lpstr>
      <vt:lpstr>Straw Polls – Part 2</vt:lpstr>
      <vt:lpstr>Part of Remaining MAC Queue - 1</vt:lpstr>
      <vt:lpstr>Thursday Joint Agenda–PM2</vt:lpstr>
      <vt:lpstr>Straw Polls</vt:lpstr>
      <vt:lpstr>Submissions</vt:lpstr>
      <vt:lpstr>Motions</vt:lpstr>
      <vt:lpstr>Teleconference Plan</vt:lpstr>
      <vt:lpstr>Goals for January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1436</cp:revision>
  <cp:lastPrinted>1601-01-01T00:00:00Z</cp:lastPrinted>
  <dcterms:created xsi:type="dcterms:W3CDTF">2017-01-26T15:28:16Z</dcterms:created>
  <dcterms:modified xsi:type="dcterms:W3CDTF">2024-11-11T01:55:29Z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