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137" r:id="rId31"/>
    <p:sldId id="1281" r:id="rId32"/>
    <p:sldId id="1282" r:id="rId33"/>
    <p:sldId id="1006" r:id="rId34"/>
    <p:sldId id="1178" r:id="rId35"/>
    <p:sldId id="1023" r:id="rId36"/>
    <p:sldId id="1024" r:id="rId37"/>
    <p:sldId id="1028" r:id="rId38"/>
    <p:sldId id="1283" r:id="rId39"/>
    <p:sldId id="1284" r:id="rId40"/>
    <p:sldId id="1285" r:id="rId41"/>
    <p:sldId id="1286" r:id="rId42"/>
    <p:sldId id="1287" r:id="rId43"/>
    <p:sldId id="1297" r:id="rId44"/>
    <p:sldId id="1288" r:id="rId45"/>
    <p:sldId id="1298" r:id="rId46"/>
    <p:sldId id="1289" r:id="rId47"/>
    <p:sldId id="1299" r:id="rId48"/>
    <p:sldId id="1290" r:id="rId49"/>
    <p:sldId id="1300" r:id="rId50"/>
    <p:sldId id="1291" r:id="rId51"/>
    <p:sldId id="1301" r:id="rId52"/>
    <p:sldId id="1292" r:id="rId53"/>
    <p:sldId id="1302" r:id="rId54"/>
    <p:sldId id="1293" r:id="rId55"/>
    <p:sldId id="1303" r:id="rId56"/>
    <p:sldId id="1294" r:id="rId57"/>
    <p:sldId id="1304" r:id="rId58"/>
    <p:sldId id="1295" r:id="rId59"/>
    <p:sldId id="1305" r:id="rId60"/>
    <p:sldId id="1296" r:id="rId61"/>
    <p:sldId id="1306" r:id="rId62"/>
    <p:sldId id="356" r:id="rId63"/>
    <p:sldId id="1256" r:id="rId64"/>
    <p:sldId id="1069" r:id="rId65"/>
    <p:sldId id="1269" r:id="rId66"/>
    <p:sldId id="997" r:id="rId67"/>
    <p:sldId id="362" r:id="rId68"/>
    <p:sldId id="1034" r:id="rId69"/>
    <p:sldId id="323" r:id="rId7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6DA559-9A89-4628-A992-B4C563703B00}" v="31" dt="2024-10-03T23:14:23.4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2024-10-01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173341428"/>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9092369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7509435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September interim</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November plenary</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a:t>
            </a:r>
          </a:p>
          <a:p>
            <a:pPr>
              <a:buFont typeface="Arial" panose="020B0604020202020204" pitchFamily="34" charset="0"/>
              <a:buChar char="•"/>
            </a:pPr>
            <a:r>
              <a:rPr lang="en-US" sz="1800" dirty="0">
                <a:solidFill>
                  <a:schemeClr val="tx1"/>
                </a:solidFill>
              </a:rPr>
              <a:t>Teleconferences Sept-Nov:</a:t>
            </a: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(Topic)</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97555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811368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279575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0208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531902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751638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664179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4057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29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3233447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113213"/>
          </a:xfrm>
        </p:spPr>
        <p:txBody>
          <a:bodyPr/>
          <a:lstStyle/>
          <a:p>
            <a:endParaRPr lang="en-US" dirty="0"/>
          </a:p>
          <a:p>
            <a:endParaRPr lang="en-US"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6DE4111F-D8F3-3E75-29DF-7216489E6C1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(Topics)</a:t>
            </a:r>
          </a:p>
        </p:txBody>
      </p:sp>
      <p:sp>
        <p:nvSpPr>
          <p:cNvPr id="10" name="Content Placeholder 9">
            <a:extLst>
              <a:ext uri="{FF2B5EF4-FFF2-40B4-BE49-F238E27FC236}">
                <a16:creationId xmlns:a16="http://schemas.microsoft.com/office/drawing/2014/main" id="{9044F31D-F9F8-8470-499D-2EABF1BC9B7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11099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AC515FEA-259D-3B19-094A-A5179ECEC5E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1" name="Content Placeholder 10">
            <a:extLst>
              <a:ext uri="{FF2B5EF4-FFF2-40B4-BE49-F238E27FC236}">
                <a16:creationId xmlns:a16="http://schemas.microsoft.com/office/drawing/2014/main" id="{1A5EDC1C-2334-8FBB-3E45-487531E78AF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229638</TotalTime>
  <Words>3764</Words>
  <Application>Microsoft Office PowerPoint</Application>
  <PresentationFormat>On-screen Show (4:3)</PresentationFormat>
  <Paragraphs>682</Paragraphs>
  <Slides>69</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9"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List–Pending SPs</vt:lpstr>
      <vt:lpstr>Monday PHY Agenda–AM1</vt:lpstr>
      <vt:lpstr>Monday MAC Agenda–AM1</vt:lpstr>
      <vt:lpstr>Monday Joint Agenda–PM1</vt:lpstr>
      <vt:lpstr>Announcements</vt:lpstr>
      <vt:lpstr>Summary from September 2024 meeting</vt:lpstr>
      <vt:lpstr>Approve TG Minutes</vt:lpstr>
      <vt:lpstr>Submissions (Topic)</vt:lpstr>
      <vt:lpstr>Tuesday PHY Agenda–AM2</vt:lpstr>
      <vt:lpstr>Tuesday MAC Agenda–AM2</vt:lpstr>
      <vt:lpstr>Tuesday PHY Agenda–PM1</vt:lpstr>
      <vt:lpstr>Tuesday MAC Agenda–PM1</vt:lpstr>
      <vt:lpstr>Wednesday PHY Agenda–AM2</vt:lpstr>
      <vt:lpstr>Straw Polls</vt:lpstr>
      <vt:lpstr>Wednesday MAC Agenda–AM2</vt:lpstr>
      <vt:lpstr>Straw Polls</vt:lpstr>
      <vt:lpstr>Wednesday PHY Agenda–PM2</vt:lpstr>
      <vt:lpstr>Straw Polls</vt:lpstr>
      <vt:lpstr>Wednesday MAC Agenda–PM2</vt:lpstr>
      <vt:lpstr>Straw Polls</vt:lpstr>
      <vt:lpstr>Thursday PHY Agenda–AM1</vt:lpstr>
      <vt:lpstr>Straw Polls</vt:lpstr>
      <vt:lpstr>Thursday MAC Agenda–AM1</vt:lpstr>
      <vt:lpstr>Straw Polls</vt:lpstr>
      <vt:lpstr>Thursday PHY Agenda–AM2</vt:lpstr>
      <vt:lpstr>Straw Polls</vt:lpstr>
      <vt:lpstr>Thursday MAC Agenda–AM2</vt:lpstr>
      <vt:lpstr>Straw Polls</vt:lpstr>
      <vt:lpstr>Thursday PHY Agenda–PM1</vt:lpstr>
      <vt:lpstr>Straw Polls</vt:lpstr>
      <vt:lpstr>Thursday MAC Agenda–PM1</vt:lpstr>
      <vt:lpstr>Straw Polls</vt:lpstr>
      <vt:lpstr>Thursday Joint Agenda–PM1</vt:lpstr>
      <vt:lpstr>Straw Polls</vt:lpstr>
      <vt:lpstr>Motions</vt:lpstr>
      <vt:lpstr>Submissions (Topics)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2024-10-03T23:14:26Z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