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41"/>
  </p:notesMasterIdLst>
  <p:handoutMasterIdLst>
    <p:handoutMasterId r:id="rId42"/>
  </p:handoutMasterIdLst>
  <p:sldIdLst>
    <p:sldId id="269" r:id="rId3"/>
    <p:sldId id="370" r:id="rId4"/>
    <p:sldId id="427" r:id="rId5"/>
    <p:sldId id="428" r:id="rId6"/>
    <p:sldId id="464" r:id="rId7"/>
    <p:sldId id="465" r:id="rId8"/>
    <p:sldId id="285" r:id="rId9"/>
    <p:sldId id="286" r:id="rId10"/>
    <p:sldId id="436" r:id="rId11"/>
    <p:sldId id="568" r:id="rId12"/>
    <p:sldId id="570" r:id="rId13"/>
    <p:sldId id="571" r:id="rId14"/>
    <p:sldId id="479" r:id="rId15"/>
    <p:sldId id="485" r:id="rId16"/>
    <p:sldId id="487" r:id="rId17"/>
    <p:sldId id="486" r:id="rId18"/>
    <p:sldId id="488" r:id="rId19"/>
    <p:sldId id="569" r:id="rId20"/>
    <p:sldId id="480" r:id="rId21"/>
    <p:sldId id="559" r:id="rId22"/>
    <p:sldId id="404" r:id="rId23"/>
    <p:sldId id="430" r:id="rId24"/>
    <p:sldId id="406" r:id="rId25"/>
    <p:sldId id="451" r:id="rId26"/>
    <p:sldId id="476" r:id="rId27"/>
    <p:sldId id="561" r:id="rId28"/>
    <p:sldId id="492" r:id="rId29"/>
    <p:sldId id="409" r:id="rId30"/>
    <p:sldId id="563" r:id="rId31"/>
    <p:sldId id="567" r:id="rId32"/>
    <p:sldId id="455" r:id="rId33"/>
    <p:sldId id="474" r:id="rId34"/>
    <p:sldId id="475" r:id="rId35"/>
    <p:sldId id="554" r:id="rId36"/>
    <p:sldId id="553" r:id="rId37"/>
    <p:sldId id="454" r:id="rId38"/>
    <p:sldId id="478" r:id="rId39"/>
    <p:sldId id="490" r:id="rId4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4A7FEE-8266-40F6-BD11-7E0541B86C6E}" v="1" dt="2024-11-13T00:32:44.0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95" d="100"/>
          <a:sy n="95" d="100"/>
        </p:scale>
        <p:origin x="298"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2A4A7FEE-8266-40F6-BD11-7E0541B86C6E}"/>
    <pc:docChg chg="custSel addSld delSld modSld">
      <pc:chgData name="Stacey, Robert" userId="8f61b79c-1993-4b76-a5c5-6bb0e2071c28" providerId="ADAL" clId="{2A4A7FEE-8266-40F6-BD11-7E0541B86C6E}" dt="2024-11-13T19:47:42.282" v="555" actId="20577"/>
      <pc:docMkLst>
        <pc:docMk/>
      </pc:docMkLst>
      <pc:sldChg chg="modSp mod">
        <pc:chgData name="Stacey, Robert" userId="8f61b79c-1993-4b76-a5c5-6bb0e2071c28" providerId="ADAL" clId="{2A4A7FEE-8266-40F6-BD11-7E0541B86C6E}" dt="2024-11-13T19:03:49.480" v="546" actId="20577"/>
        <pc:sldMkLst>
          <pc:docMk/>
          <pc:sldMk cId="0" sldId="269"/>
        </pc:sldMkLst>
        <pc:spChg chg="mod">
          <ac:chgData name="Stacey, Robert" userId="8f61b79c-1993-4b76-a5c5-6bb0e2071c28" providerId="ADAL" clId="{2A4A7FEE-8266-40F6-BD11-7E0541B86C6E}" dt="2024-11-13T19:03:49.480" v="546" actId="20577"/>
          <ac:spMkLst>
            <pc:docMk/>
            <pc:sldMk cId="0" sldId="269"/>
            <ac:spMk id="6147" creationId="{00000000-0000-0000-0000-000000000000}"/>
          </ac:spMkLst>
        </pc:spChg>
      </pc:sldChg>
      <pc:sldChg chg="modSp del mod">
        <pc:chgData name="Stacey, Robert" userId="8f61b79c-1993-4b76-a5c5-6bb0e2071c28" providerId="ADAL" clId="{2A4A7FEE-8266-40F6-BD11-7E0541B86C6E}" dt="2024-11-13T00:33:15.751" v="20" actId="2696"/>
        <pc:sldMkLst>
          <pc:docMk/>
          <pc:sldMk cId="2635750655" sldId="550"/>
        </pc:sldMkLst>
        <pc:spChg chg="mod">
          <ac:chgData name="Stacey, Robert" userId="8f61b79c-1993-4b76-a5c5-6bb0e2071c28" providerId="ADAL" clId="{2A4A7FEE-8266-40F6-BD11-7E0541B86C6E}" dt="2024-11-13T00:32:13.283" v="7" actId="20577"/>
          <ac:spMkLst>
            <pc:docMk/>
            <pc:sldMk cId="2635750655" sldId="550"/>
            <ac:spMk id="20483" creationId="{00000000-0000-0000-0000-000000000000}"/>
          </ac:spMkLst>
        </pc:spChg>
      </pc:sldChg>
      <pc:sldChg chg="modSp mod">
        <pc:chgData name="Stacey, Robert" userId="8f61b79c-1993-4b76-a5c5-6bb0e2071c28" providerId="ADAL" clId="{2A4A7FEE-8266-40F6-BD11-7E0541B86C6E}" dt="2024-11-13T19:47:42.282" v="555" actId="20577"/>
        <pc:sldMkLst>
          <pc:docMk/>
          <pc:sldMk cId="3764112748" sldId="559"/>
        </pc:sldMkLst>
        <pc:spChg chg="mod">
          <ac:chgData name="Stacey, Robert" userId="8f61b79c-1993-4b76-a5c5-6bb0e2071c28" providerId="ADAL" clId="{2A4A7FEE-8266-40F6-BD11-7E0541B86C6E}" dt="2024-11-13T19:47:42.282" v="555" actId="20577"/>
          <ac:spMkLst>
            <pc:docMk/>
            <pc:sldMk cId="3764112748" sldId="559"/>
            <ac:spMk id="20483" creationId="{00000000-0000-0000-0000-000000000000}"/>
          </ac:spMkLst>
        </pc:spChg>
        <pc:spChg chg="mod">
          <ac:chgData name="Stacey, Robert" userId="8f61b79c-1993-4b76-a5c5-6bb0e2071c28" providerId="ADAL" clId="{2A4A7FEE-8266-40F6-BD11-7E0541B86C6E}" dt="2024-11-13T19:47:36.546" v="547"/>
          <ac:spMkLst>
            <pc:docMk/>
            <pc:sldMk cId="3764112748" sldId="559"/>
            <ac:spMk id="21506" creationId="{00000000-0000-0000-0000-000000000000}"/>
          </ac:spMkLst>
        </pc:spChg>
      </pc:sldChg>
      <pc:sldChg chg="modSp add mod">
        <pc:chgData name="Stacey, Robert" userId="8f61b79c-1993-4b76-a5c5-6bb0e2071c28" providerId="ADAL" clId="{2A4A7FEE-8266-40F6-BD11-7E0541B86C6E}" dt="2024-11-13T00:33:07.122" v="19" actId="20577"/>
        <pc:sldMkLst>
          <pc:docMk/>
          <pc:sldMk cId="3638171427" sldId="570"/>
        </pc:sldMkLst>
        <pc:spChg chg="mod">
          <ac:chgData name="Stacey, Robert" userId="8f61b79c-1993-4b76-a5c5-6bb0e2071c28" providerId="ADAL" clId="{2A4A7FEE-8266-40F6-BD11-7E0541B86C6E}" dt="2024-11-13T00:33:07.122" v="19" actId="20577"/>
          <ac:spMkLst>
            <pc:docMk/>
            <pc:sldMk cId="3638171427" sldId="570"/>
            <ac:spMk id="20483" creationId="{00000000-0000-0000-0000-000000000000}"/>
          </ac:spMkLst>
        </pc:spChg>
      </pc:sldChg>
      <pc:sldChg chg="modSp new mod">
        <pc:chgData name="Stacey, Robert" userId="8f61b79c-1993-4b76-a5c5-6bb0e2071c28" providerId="ADAL" clId="{2A4A7FEE-8266-40F6-BD11-7E0541B86C6E}" dt="2024-11-13T19:03:06.341" v="542" actId="20577"/>
        <pc:sldMkLst>
          <pc:docMk/>
          <pc:sldMk cId="2311818621" sldId="571"/>
        </pc:sldMkLst>
        <pc:spChg chg="mod">
          <ac:chgData name="Stacey, Robert" userId="8f61b79c-1993-4b76-a5c5-6bb0e2071c28" providerId="ADAL" clId="{2A4A7FEE-8266-40F6-BD11-7E0541B86C6E}" dt="2024-11-13T19:03:06.341" v="542" actId="20577"/>
          <ac:spMkLst>
            <pc:docMk/>
            <pc:sldMk cId="2311818621" sldId="571"/>
            <ac:spMk id="2" creationId="{61EE4C39-7080-E5F4-5D82-318CB2F5CD44}"/>
          </ac:spMkLst>
        </pc:spChg>
        <pc:spChg chg="mod">
          <ac:chgData name="Stacey, Robert" userId="8f61b79c-1993-4b76-a5c5-6bb0e2071c28" providerId="ADAL" clId="{2A4A7FEE-8266-40F6-BD11-7E0541B86C6E}" dt="2024-11-13T18:38:39.315" v="43" actId="20577"/>
          <ac:spMkLst>
            <pc:docMk/>
            <pc:sldMk cId="2311818621" sldId="571"/>
            <ac:spMk id="3" creationId="{D168CF4C-AF6A-3043-6332-3DDB4BF8CF79}"/>
          </ac:spMkLst>
        </pc:spChg>
      </pc:sldChg>
    </pc:docChg>
  </pc:docChgLst>
  <pc:docChgLst>
    <pc:chgData name="Stacey, Robert" userId="8f61b79c-1993-4b76-a5c5-6bb0e2071c28" providerId="ADAL" clId="{E087529B-D46D-4FD0-9EBC-AFD1880CE9F9}"/>
    <pc:docChg chg="undo custSel addSld delSld modSld modMainMaster">
      <pc:chgData name="Stacey, Robert" userId="8f61b79c-1993-4b76-a5c5-6bb0e2071c28" providerId="ADAL" clId="{E087529B-D46D-4FD0-9EBC-AFD1880CE9F9}" dt="2024-10-25T18:38:00.767" v="193" actId="20577"/>
      <pc:docMkLst>
        <pc:docMk/>
      </pc:docMkLst>
      <pc:sldChg chg="modSp mod">
        <pc:chgData name="Stacey, Robert" userId="8f61b79c-1993-4b76-a5c5-6bb0e2071c28" providerId="ADAL" clId="{E087529B-D46D-4FD0-9EBC-AFD1880CE9F9}" dt="2024-10-25T18:33:05.094" v="43" actId="20577"/>
        <pc:sldMkLst>
          <pc:docMk/>
          <pc:sldMk cId="0" sldId="269"/>
        </pc:sldMkLst>
        <pc:spChg chg="mod">
          <ac:chgData name="Stacey, Robert" userId="8f61b79c-1993-4b76-a5c5-6bb0e2071c28" providerId="ADAL" clId="{E087529B-D46D-4FD0-9EBC-AFD1880CE9F9}" dt="2024-10-25T18:33:05.094" v="43" actId="20577"/>
          <ac:spMkLst>
            <pc:docMk/>
            <pc:sldMk cId="0" sldId="269"/>
            <ac:spMk id="6146" creationId="{00000000-0000-0000-0000-000000000000}"/>
          </ac:spMkLst>
        </pc:spChg>
        <pc:spChg chg="mod">
          <ac:chgData name="Stacey, Robert" userId="8f61b79c-1993-4b76-a5c5-6bb0e2071c28" providerId="ADAL" clId="{E087529B-D46D-4FD0-9EBC-AFD1880CE9F9}" dt="2024-10-25T14:43:17.479" v="17" actId="20577"/>
          <ac:spMkLst>
            <pc:docMk/>
            <pc:sldMk cId="0" sldId="269"/>
            <ac:spMk id="6147" creationId="{00000000-0000-0000-0000-000000000000}"/>
          </ac:spMkLst>
        </pc:spChg>
      </pc:sldChg>
      <pc:sldChg chg="modSp mod">
        <pc:chgData name="Stacey, Robert" userId="8f61b79c-1993-4b76-a5c5-6bb0e2071c28" providerId="ADAL" clId="{E087529B-D46D-4FD0-9EBC-AFD1880CE9F9}" dt="2024-10-25T18:32:54.142" v="35" actId="20577"/>
        <pc:sldMkLst>
          <pc:docMk/>
          <pc:sldMk cId="0" sldId="370"/>
        </pc:sldMkLst>
        <pc:spChg chg="mod">
          <ac:chgData name="Stacey, Robert" userId="8f61b79c-1993-4b76-a5c5-6bb0e2071c28" providerId="ADAL" clId="{E087529B-D46D-4FD0-9EBC-AFD1880CE9F9}" dt="2024-10-25T18:32:54.142" v="35" actId="20577"/>
          <ac:spMkLst>
            <pc:docMk/>
            <pc:sldMk cId="0" sldId="370"/>
            <ac:spMk id="8194" creationId="{00000000-0000-0000-0000-000000000000}"/>
          </ac:spMkLst>
        </pc:spChg>
      </pc:sldChg>
      <pc:sldChg chg="modSp mod">
        <pc:chgData name="Stacey, Robert" userId="8f61b79c-1993-4b76-a5c5-6bb0e2071c28" providerId="ADAL" clId="{E087529B-D46D-4FD0-9EBC-AFD1880CE9F9}" dt="2024-10-25T18:38:00.767" v="193" actId="20577"/>
        <pc:sldMkLst>
          <pc:docMk/>
          <pc:sldMk cId="893882797" sldId="480"/>
        </pc:sldMkLst>
        <pc:spChg chg="mod">
          <ac:chgData name="Stacey, Robert" userId="8f61b79c-1993-4b76-a5c5-6bb0e2071c28" providerId="ADAL" clId="{E087529B-D46D-4FD0-9EBC-AFD1880CE9F9}" dt="2024-10-25T18:38:00.767" v="193" actId="20577"/>
          <ac:spMkLst>
            <pc:docMk/>
            <pc:sldMk cId="893882797" sldId="480"/>
            <ac:spMk id="21506" creationId="{00000000-0000-0000-0000-000000000000}"/>
          </ac:spMkLst>
        </pc:spChg>
      </pc:sldChg>
      <pc:sldChg chg="add del">
        <pc:chgData name="Stacey, Robert" userId="8f61b79c-1993-4b76-a5c5-6bb0e2071c28" providerId="ADAL" clId="{E087529B-D46D-4FD0-9EBC-AFD1880CE9F9}" dt="2024-10-25T14:44:00.150" v="25" actId="47"/>
        <pc:sldMkLst>
          <pc:docMk/>
          <pc:sldMk cId="1838250804" sldId="524"/>
        </pc:sldMkLst>
      </pc:sldChg>
      <pc:sldChg chg="modSp mod">
        <pc:chgData name="Stacey, Robert" userId="8f61b79c-1993-4b76-a5c5-6bb0e2071c28" providerId="ADAL" clId="{E087529B-D46D-4FD0-9EBC-AFD1880CE9F9}" dt="2024-10-25T18:33:51.045" v="87" actId="20577"/>
        <pc:sldMkLst>
          <pc:docMk/>
          <pc:sldMk cId="2635750655" sldId="550"/>
        </pc:sldMkLst>
        <pc:spChg chg="mod">
          <ac:chgData name="Stacey, Robert" userId="8f61b79c-1993-4b76-a5c5-6bb0e2071c28" providerId="ADAL" clId="{E087529B-D46D-4FD0-9EBC-AFD1880CE9F9}" dt="2024-10-25T18:33:51.045" v="87" actId="20577"/>
          <ac:spMkLst>
            <pc:docMk/>
            <pc:sldMk cId="2635750655" sldId="550"/>
            <ac:spMk id="21506" creationId="{00000000-0000-0000-0000-000000000000}"/>
          </ac:spMkLst>
        </pc:spChg>
      </pc:sldChg>
      <pc:sldChg chg="del">
        <pc:chgData name="Stacey, Robert" userId="8f61b79c-1993-4b76-a5c5-6bb0e2071c28" providerId="ADAL" clId="{E087529B-D46D-4FD0-9EBC-AFD1880CE9F9}" dt="2024-10-25T18:34:23.836" v="92" actId="47"/>
        <pc:sldMkLst>
          <pc:docMk/>
          <pc:sldMk cId="3631588878" sldId="558"/>
        </pc:sldMkLst>
      </pc:sldChg>
      <pc:sldChg chg="modSp mod">
        <pc:chgData name="Stacey, Robert" userId="8f61b79c-1993-4b76-a5c5-6bb0e2071c28" providerId="ADAL" clId="{E087529B-D46D-4FD0-9EBC-AFD1880CE9F9}" dt="2024-10-25T18:35:59.106" v="169" actId="6549"/>
        <pc:sldMkLst>
          <pc:docMk/>
          <pc:sldMk cId="3764112748" sldId="559"/>
        </pc:sldMkLst>
        <pc:spChg chg="mod">
          <ac:chgData name="Stacey, Robert" userId="8f61b79c-1993-4b76-a5c5-6bb0e2071c28" providerId="ADAL" clId="{E087529B-D46D-4FD0-9EBC-AFD1880CE9F9}" dt="2024-10-25T18:35:59.106" v="169" actId="6549"/>
          <ac:spMkLst>
            <pc:docMk/>
            <pc:sldMk cId="3764112748" sldId="559"/>
            <ac:spMk id="21506" creationId="{00000000-0000-0000-0000-000000000000}"/>
          </ac:spMkLst>
        </pc:spChg>
      </pc:sldChg>
      <pc:sldChg chg="del">
        <pc:chgData name="Stacey, Robert" userId="8f61b79c-1993-4b76-a5c5-6bb0e2071c28" providerId="ADAL" clId="{E087529B-D46D-4FD0-9EBC-AFD1880CE9F9}" dt="2024-10-25T14:44:21.789" v="27" actId="47"/>
        <pc:sldMkLst>
          <pc:docMk/>
          <pc:sldMk cId="1470481754" sldId="564"/>
        </pc:sldMkLst>
      </pc:sldChg>
      <pc:sldChg chg="del">
        <pc:chgData name="Stacey, Robert" userId="8f61b79c-1993-4b76-a5c5-6bb0e2071c28" providerId="ADAL" clId="{E087529B-D46D-4FD0-9EBC-AFD1880CE9F9}" dt="2024-10-25T18:33:59.444" v="88" actId="47"/>
        <pc:sldMkLst>
          <pc:docMk/>
          <pc:sldMk cId="2718411740" sldId="565"/>
        </pc:sldMkLst>
      </pc:sldChg>
      <pc:sldChg chg="del">
        <pc:chgData name="Stacey, Robert" userId="8f61b79c-1993-4b76-a5c5-6bb0e2071c28" providerId="ADAL" clId="{E087529B-D46D-4FD0-9EBC-AFD1880CE9F9}" dt="2024-10-25T14:44:12.197" v="26" actId="47"/>
        <pc:sldMkLst>
          <pc:docMk/>
          <pc:sldMk cId="63780872" sldId="566"/>
        </pc:sldMkLst>
      </pc:sldChg>
      <pc:sldChg chg="modSp add mod">
        <pc:chgData name="Stacey, Robert" userId="8f61b79c-1993-4b76-a5c5-6bb0e2071c28" providerId="ADAL" clId="{E087529B-D46D-4FD0-9EBC-AFD1880CE9F9}" dt="2024-10-25T14:43:56.019" v="24" actId="20577"/>
        <pc:sldMkLst>
          <pc:docMk/>
          <pc:sldMk cId="1351742859" sldId="568"/>
        </pc:sldMkLst>
        <pc:spChg chg="mod">
          <ac:chgData name="Stacey, Robert" userId="8f61b79c-1993-4b76-a5c5-6bb0e2071c28" providerId="ADAL" clId="{E087529B-D46D-4FD0-9EBC-AFD1880CE9F9}" dt="2024-10-25T14:43:56.019" v="24" actId="20577"/>
          <ac:spMkLst>
            <pc:docMk/>
            <pc:sldMk cId="1351742859" sldId="568"/>
            <ac:spMk id="2" creationId="{00000000-0000-0000-0000-000000000000}"/>
          </ac:spMkLst>
        </pc:spChg>
      </pc:sldChg>
      <pc:sldChg chg="modSp add mod">
        <pc:chgData name="Stacey, Robert" userId="8f61b79c-1993-4b76-a5c5-6bb0e2071c28" providerId="ADAL" clId="{E087529B-D46D-4FD0-9EBC-AFD1880CE9F9}" dt="2024-10-25T18:34:21.191" v="91" actId="20577"/>
        <pc:sldMkLst>
          <pc:docMk/>
          <pc:sldMk cId="1032249779" sldId="569"/>
        </pc:sldMkLst>
        <pc:spChg chg="mod">
          <ac:chgData name="Stacey, Robert" userId="8f61b79c-1993-4b76-a5c5-6bb0e2071c28" providerId="ADAL" clId="{E087529B-D46D-4FD0-9EBC-AFD1880CE9F9}" dt="2024-10-25T18:34:21.191" v="91" actId="20577"/>
          <ac:spMkLst>
            <pc:docMk/>
            <pc:sldMk cId="1032249779" sldId="569"/>
            <ac:spMk id="2" creationId="{00000000-0000-0000-0000-000000000000}"/>
          </ac:spMkLst>
        </pc:spChg>
      </pc:sldChg>
      <pc:sldMasterChg chg="modSp mod">
        <pc:chgData name="Stacey, Robert" userId="8f61b79c-1993-4b76-a5c5-6bb0e2071c28" providerId="ADAL" clId="{E087529B-D46D-4FD0-9EBC-AFD1880CE9F9}" dt="2024-10-25T14:43:04.298" v="9" actId="6549"/>
        <pc:sldMasterMkLst>
          <pc:docMk/>
          <pc:sldMasterMk cId="0" sldId="2147483648"/>
        </pc:sldMasterMkLst>
        <pc:spChg chg="mod">
          <ac:chgData name="Stacey, Robert" userId="8f61b79c-1993-4b76-a5c5-6bb0e2071c28" providerId="ADAL" clId="{E087529B-D46D-4FD0-9EBC-AFD1880CE9F9}" dt="2024-10-25T14:43:04.298" v="9" actId="6549"/>
          <ac:spMkLst>
            <pc:docMk/>
            <pc:sldMasterMk cId="0" sldId="2147483648"/>
            <ac:spMk id="1031" creationId="{00000000-0000-0000-0000-000000000000}"/>
          </ac:spMkLst>
        </pc:spChg>
      </pc:sldMasterChg>
    </pc:docChg>
  </pc:docChgLst>
  <pc:docChgLst>
    <pc:chgData name="Stacey, Robert" userId="8f61b79c-1993-4b76-a5c5-6bb0e2071c28" providerId="ADAL" clId="{67E19551-F119-42EA-AF94-63A256E8D231}"/>
    <pc:docChg chg="modMainMaster">
      <pc:chgData name="Stacey, Robert" userId="8f61b79c-1993-4b76-a5c5-6bb0e2071c28" providerId="ADAL" clId="{67E19551-F119-42EA-AF94-63A256E8D231}" dt="2024-09-13T18:30:32.484" v="1" actId="6549"/>
      <pc:docMkLst>
        <pc:docMk/>
      </pc:docMkLst>
      <pc:sldMasterChg chg="modSp mod">
        <pc:chgData name="Stacey, Robert" userId="8f61b79c-1993-4b76-a5c5-6bb0e2071c28" providerId="ADAL" clId="{67E19551-F119-42EA-AF94-63A256E8D231}" dt="2024-09-13T18:30:32.484" v="1" actId="6549"/>
        <pc:sldMasterMkLst>
          <pc:docMk/>
          <pc:sldMasterMk cId="0" sldId="2147483648"/>
        </pc:sldMasterMkLst>
        <pc:spChg chg="mod">
          <ac:chgData name="Stacey, Robert" userId="8f61b79c-1993-4b76-a5c5-6bb0e2071c28" providerId="ADAL" clId="{67E19551-F119-42EA-AF94-63A256E8D231}" dt="2024-09-13T18:30:32.484" v="1"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13</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15</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16</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17</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21</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22</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23</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24</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28</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31</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32</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33</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34</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35</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36</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37</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38</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802.11-24/1665r0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November 2024</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136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3-0000-register-of-loa-request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lnkd.in/eR6Z2TiN" TargetMode="External"/><Relationship Id="rId2" Type="http://schemas.openxmlformats.org/officeDocument/2006/relationships/hyperlink" Target="https://www.linkedin.com/company/ieee802" TargetMode="External"/><Relationship Id="rId1" Type="http://schemas.openxmlformats.org/officeDocument/2006/relationships/slideLayout" Target="../slideLayouts/slideLayout2.xml"/><Relationship Id="rId5" Type="http://schemas.openxmlformats.org/officeDocument/2006/relationships/hyperlink" Target="https://lnkd.in/d3zK8mcQ" TargetMode="External"/><Relationship Id="rId4" Type="http://schemas.openxmlformats.org/officeDocument/2006/relationships/hyperlink" Target="https://lnkd.in/ddpSWaQa"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grouper.ieee.org/groups/802/11/Photographs/photographs.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November 2024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2024-11-13</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Bjørn Ivar Teigen, Domos, WNG (Tue AM1)</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2024 November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EE4C39-7080-E5F4-5D82-318CB2F5CD44}"/>
              </a:ext>
            </a:extLst>
          </p:cNvPr>
          <p:cNvSpPr>
            <a:spLocks noGrp="1"/>
          </p:cNvSpPr>
          <p:nvPr>
            <p:ph idx="1"/>
          </p:nvPr>
        </p:nvSpPr>
        <p:spPr/>
        <p:txBody>
          <a:bodyPr/>
          <a:lstStyle/>
          <a:p>
            <a:r>
              <a:rPr lang="en-US" dirty="0"/>
              <a:t>The IEEE SASB has approved the </a:t>
            </a:r>
            <a:r>
              <a:rPr lang="en-US" dirty="0" err="1"/>
              <a:t>REVmf</a:t>
            </a:r>
            <a:r>
              <a:rPr lang="en-US" dirty="0"/>
              <a:t> PAR</a:t>
            </a:r>
          </a:p>
          <a:p>
            <a:r>
              <a:rPr lang="en-US" dirty="0" err="1"/>
              <a:t>TGmf</a:t>
            </a:r>
            <a:r>
              <a:rPr lang="en-US" dirty="0"/>
              <a:t> is tasked with producing the draft revision standard</a:t>
            </a:r>
          </a:p>
          <a:p>
            <a:r>
              <a:rPr lang="en-US" dirty="0"/>
              <a:t>As announced at the opening plenary, Mike Montemurro is appointed task group chair</a:t>
            </a:r>
          </a:p>
          <a:p>
            <a:r>
              <a:rPr lang="en-US" dirty="0"/>
              <a:t>A motion to confirm Mike’s appointment will be on the closing plenary agenda</a:t>
            </a:r>
          </a:p>
        </p:txBody>
      </p:sp>
      <p:sp>
        <p:nvSpPr>
          <p:cNvPr id="3" name="Title 2">
            <a:extLst>
              <a:ext uri="{FF2B5EF4-FFF2-40B4-BE49-F238E27FC236}">
                <a16:creationId xmlns:a16="http://schemas.microsoft.com/office/drawing/2014/main" id="{D168CF4C-AF6A-3043-6332-3DDB4BF8CF79}"/>
              </a:ext>
            </a:extLst>
          </p:cNvPr>
          <p:cNvSpPr>
            <a:spLocks noGrp="1"/>
          </p:cNvSpPr>
          <p:nvPr>
            <p:ph type="title"/>
          </p:nvPr>
        </p:nvSpPr>
        <p:spPr/>
        <p:txBody>
          <a:bodyPr/>
          <a:lstStyle/>
          <a:p>
            <a:r>
              <a:rPr lang="en-US" dirty="0"/>
              <a:t>W2.5 Announcements</a:t>
            </a:r>
          </a:p>
        </p:txBody>
      </p:sp>
      <p:sp>
        <p:nvSpPr>
          <p:cNvPr id="4" name="Date Placeholder 3">
            <a:extLst>
              <a:ext uri="{FF2B5EF4-FFF2-40B4-BE49-F238E27FC236}">
                <a16:creationId xmlns:a16="http://schemas.microsoft.com/office/drawing/2014/main" id="{A6315BEB-009B-9484-350F-FE58CF86D862}"/>
              </a:ext>
            </a:extLst>
          </p:cNvPr>
          <p:cNvSpPr>
            <a:spLocks noGrp="1"/>
          </p:cNvSpPr>
          <p:nvPr>
            <p:ph type="dt" sz="half" idx="10"/>
          </p:nvPr>
        </p:nvSpPr>
        <p:spPr/>
        <p:txBody>
          <a:bodyPr/>
          <a:lstStyle/>
          <a:p>
            <a:pPr>
              <a:defRPr/>
            </a:pPr>
            <a:r>
              <a:rPr lang="en-US"/>
              <a:t>November 2024</a:t>
            </a:r>
            <a:endParaRPr lang="en-US" dirty="0"/>
          </a:p>
        </p:txBody>
      </p:sp>
      <p:sp>
        <p:nvSpPr>
          <p:cNvPr id="5" name="Footer Placeholder 4">
            <a:extLst>
              <a:ext uri="{FF2B5EF4-FFF2-40B4-BE49-F238E27FC236}">
                <a16:creationId xmlns:a16="http://schemas.microsoft.com/office/drawing/2014/main" id="{E2620839-8FDA-32FF-165E-EBD8F14520B0}"/>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10C8F904-7D91-A323-42B6-1BE356EEB241}"/>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311818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January 12-17, 2024, Kobe, Japan</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2024-12-09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2025-01-06 at 09:00 ET</a:t>
            </a:r>
          </a:p>
          <a:p>
            <a:pPr marL="457200" lvl="1" indent="0">
              <a:buNone/>
              <a:defRPr/>
            </a:pPr>
            <a:r>
              <a:rPr lang="en-GB" altLang="en-US" dirty="0"/>
              <a:t>CAC teleconference: </a:t>
            </a:r>
            <a:r>
              <a:rPr lang="en-GB" altLang="en-US" b="1"/>
              <a:t>Sunday 2025-01-12 </a:t>
            </a:r>
            <a:r>
              <a:rPr lang="en-GB" altLang="en-US" b="1" dirty="0"/>
              <a:t>at 18:00 ET</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November 2024 802.11 WG session.</a:t>
            </a:r>
          </a:p>
          <a:p>
            <a:endParaRPr lang="en-GB" altLang="en-US" sz="2800" b="0" dirty="0"/>
          </a:p>
          <a:p>
            <a:r>
              <a:rPr lang="en-GB" altLang="en-US" sz="2800" b="0" dirty="0"/>
              <a:t>Topics in this report are referenced in the agenda: </a:t>
            </a:r>
            <a:r>
              <a:rPr lang="en-GB" altLang="en-US" sz="2800" b="0" dirty="0">
                <a:hlinkClick r:id="rId3"/>
              </a:rPr>
              <a:t>11-24/1361</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Bjørn Ivar Teigen, Domos, WNG (Tue AM1)</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Announcements: </a:t>
            </a:r>
            <a:r>
              <a:rPr lang="en-GB" altLang="en-US"/>
              <a:t>2024 November </a:t>
            </a:r>
            <a:r>
              <a:rPr lang="en-GB" altLang="en-US" dirty="0"/>
              <a:t>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3764112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2024-08-22):</a:t>
            </a:r>
          </a:p>
          <a:p>
            <a:pPr marL="0" indent="0">
              <a:buFontTx/>
              <a:buNone/>
              <a:defRPr/>
            </a:pPr>
            <a:r>
              <a:rPr lang="en-GB" altLang="en-US" dirty="0">
                <a:hlinkClick r:id="rId4"/>
              </a:rPr>
              <a:t>https://mentor.ieee.org/802.11/dcn/15/11-15-1489-23-0000-register-of-loa-requests.docx</a:t>
            </a:r>
            <a:r>
              <a:rPr lang="en-GB" altLang="en-US" dirty="0"/>
              <a:t> </a:t>
            </a:r>
            <a:br>
              <a:rPr lang="en-GB" altLang="en-US" dirty="0"/>
            </a:br>
            <a:r>
              <a:rPr lang="en-GB" altLang="en-US" dirty="0"/>
              <a:t>Recent changes:  Request and response from Hedwig Wireless Technologies affiliates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22</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2024-03-14</a:t>
            </a:r>
          </a:p>
        </p:txBody>
      </p:sp>
      <p:graphicFrame>
        <p:nvGraphicFramePr>
          <p:cNvPr id="77901" name="Group 77"/>
          <p:cNvGraphicFramePr>
            <a:graphicFrameLocks noGrp="1"/>
          </p:cNvGraphicFramePr>
          <p:nvPr>
            <p:ph idx="1"/>
            <p:extLst>
              <p:ext uri="{D42A27DB-BD31-4B8C-83A1-F6EECF244321}">
                <p14:modId xmlns:p14="http://schemas.microsoft.com/office/powerpoint/2010/main" val="3636718003"/>
              </p:ext>
            </p:extLst>
          </p:nvPr>
        </p:nvGraphicFramePr>
        <p:xfrm>
          <a:off x="1316038" y="1341438"/>
          <a:ext cx="9661525" cy="4888132"/>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$120 pdf</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828800"/>
            <a:ext cx="10363200" cy="46466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extLst>
              <p:ext uri="{D42A27DB-BD31-4B8C-83A1-F6EECF244321}">
                <p14:modId xmlns:p14="http://schemas.microsoft.com/office/powerpoint/2010/main" val="1487403678"/>
              </p:ext>
            </p:extLst>
          </p:nvPr>
        </p:nvGraphicFramePr>
        <p:xfrm>
          <a:off x="462756" y="1596515"/>
          <a:ext cx="11266487" cy="2285553"/>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Livestream</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2024</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D18AD4-C605-EDCE-1959-8808D792FC3E}"/>
              </a:ext>
            </a:extLst>
          </p:cNvPr>
          <p:cNvSpPr>
            <a:spLocks noGrp="1"/>
          </p:cNvSpPr>
          <p:nvPr>
            <p:ph idx="1"/>
          </p:nvPr>
        </p:nvSpPr>
        <p:spPr>
          <a:xfrm>
            <a:off x="914400" y="1981199"/>
            <a:ext cx="10363200" cy="4494213"/>
          </a:xfrm>
        </p:spPr>
        <p:txBody>
          <a:bodyPr/>
          <a:lstStyle/>
          <a:p>
            <a:r>
              <a:rPr lang="en-US" sz="1600" dirty="0"/>
              <a:t>IEEE 802 has a </a:t>
            </a:r>
            <a:r>
              <a:rPr lang="en-US" sz="1600" dirty="0" err="1"/>
              <a:t>linkedin</a:t>
            </a:r>
            <a:r>
              <a:rPr lang="en-US" sz="1600" dirty="0"/>
              <a:t> page</a:t>
            </a:r>
          </a:p>
          <a:p>
            <a:r>
              <a:rPr lang="en-US" sz="1600" dirty="0"/>
              <a:t>LinkedIn – </a:t>
            </a:r>
            <a:r>
              <a:rPr lang="en-US" sz="1600" dirty="0">
                <a:hlinkClick r:id="rId2"/>
              </a:rPr>
              <a:t>https://www.linkedin.com/company/ieee802</a:t>
            </a:r>
            <a:r>
              <a:rPr lang="en-US" sz="1600" dirty="0"/>
              <a:t>  </a:t>
            </a:r>
          </a:p>
          <a:p>
            <a:r>
              <a:rPr lang="en-US" sz="1600" dirty="0"/>
              <a:t>We have 4698 followers; help us to reach 5000</a:t>
            </a:r>
          </a:p>
          <a:p>
            <a:endParaRPr lang="en-US" sz="1600" dirty="0"/>
          </a:p>
          <a:p>
            <a:r>
              <a:rPr lang="en-US" sz="1600" dirty="0"/>
              <a:t>Some of the latest IEEE 802.11 related activities:</a:t>
            </a:r>
          </a:p>
          <a:p>
            <a:r>
              <a:rPr lang="en-US" sz="1600" dirty="0"/>
              <a:t>IEEE Computer Society webinar about IEEE 802.11be (Wi-Fi 7)  July 30, 2024 </a:t>
            </a:r>
          </a:p>
          <a:p>
            <a:r>
              <a:rPr lang="en-US" sz="1600" dirty="0"/>
              <a:t>to register:</a:t>
            </a:r>
          </a:p>
          <a:p>
            <a:r>
              <a:rPr lang="en-US" sz="1600" dirty="0">
                <a:hlinkClick r:id="rId3"/>
              </a:rPr>
              <a:t>https://lnkd.in/eR6Z2TiN</a:t>
            </a:r>
            <a:r>
              <a:rPr lang="en-US" sz="1600" dirty="0"/>
              <a:t> </a:t>
            </a:r>
          </a:p>
          <a:p>
            <a:endParaRPr lang="en-US" sz="1600" dirty="0"/>
          </a:p>
          <a:p>
            <a:r>
              <a:rPr lang="en-US" sz="1600" dirty="0"/>
              <a:t>IEEE SA IEEE 802.11ah </a:t>
            </a:r>
            <a:r>
              <a:rPr lang="en-US" sz="1600" dirty="0" err="1"/>
              <a:t>HaLow</a:t>
            </a:r>
            <a:r>
              <a:rPr lang="en-US" sz="1600" dirty="0"/>
              <a:t> webinar:  20 June 2024 </a:t>
            </a:r>
            <a:br>
              <a:rPr lang="en-US" sz="1600" dirty="0"/>
            </a:br>
            <a:r>
              <a:rPr lang="en-US" sz="1600" dirty="0"/>
              <a:t>to watch:</a:t>
            </a:r>
          </a:p>
          <a:p>
            <a:r>
              <a:rPr lang="en-US" sz="1600" dirty="0">
                <a:hlinkClick r:id="rId4"/>
              </a:rPr>
              <a:t>https://lnkd.in/ddpSWaQa</a:t>
            </a:r>
            <a:r>
              <a:rPr lang="en-US" sz="1600" dirty="0"/>
              <a:t> </a:t>
            </a:r>
          </a:p>
          <a:p>
            <a:endParaRPr lang="en-US" sz="1600" dirty="0"/>
          </a:p>
          <a:p>
            <a:r>
              <a:rPr lang="en-US" sz="1600" dirty="0"/>
              <a:t>Recording of the latest IEEE 802 – ITU Workshop:</a:t>
            </a:r>
          </a:p>
          <a:p>
            <a:r>
              <a:rPr lang="en-US" sz="1600" dirty="0">
                <a:hlinkClick r:id="rId5"/>
              </a:rPr>
              <a:t>https://lnkd.in/d3zK8mcQ</a:t>
            </a:r>
            <a:r>
              <a:rPr lang="en-US" sz="1600" dirty="0"/>
              <a:t> </a:t>
            </a:r>
          </a:p>
          <a:p>
            <a:endParaRPr lang="en-US" sz="1600" dirty="0"/>
          </a:p>
        </p:txBody>
      </p:sp>
      <p:sp>
        <p:nvSpPr>
          <p:cNvPr id="3" name="Title 2">
            <a:extLst>
              <a:ext uri="{FF2B5EF4-FFF2-40B4-BE49-F238E27FC236}">
                <a16:creationId xmlns:a16="http://schemas.microsoft.com/office/drawing/2014/main" id="{36368CB8-72F9-5EF0-1BBE-A428D93B9FB8}"/>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77B0DAB2-A735-664D-3388-6F43A545975D}"/>
              </a:ext>
            </a:extLst>
          </p:cNvPr>
          <p:cNvSpPr>
            <a:spLocks noGrp="1"/>
          </p:cNvSpPr>
          <p:nvPr>
            <p:ph type="dt" sz="half" idx="10"/>
          </p:nvPr>
        </p:nvSpPr>
        <p:spPr/>
        <p:txBody>
          <a:bodyPr/>
          <a:lstStyle/>
          <a:p>
            <a:pPr>
              <a:defRPr/>
            </a:pPr>
            <a:r>
              <a:rPr lang="en-US"/>
              <a:t>November 2024</a:t>
            </a:r>
            <a:endParaRPr lang="en-US" dirty="0"/>
          </a:p>
        </p:txBody>
      </p:sp>
      <p:sp>
        <p:nvSpPr>
          <p:cNvPr id="5" name="Footer Placeholder 4">
            <a:extLst>
              <a:ext uri="{FF2B5EF4-FFF2-40B4-BE49-F238E27FC236}">
                <a16:creationId xmlns:a16="http://schemas.microsoft.com/office/drawing/2014/main" id="{DB35FCF6-7D52-F526-8C71-4BC21DAC067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4BD88B5-B8F5-72E9-734F-7352DD251865}"/>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26</a:t>
            </a:fld>
            <a:endParaRPr lang="en-US" altLang="en-US"/>
          </a:p>
        </p:txBody>
      </p:sp>
    </p:spTree>
    <p:extLst>
      <p:ext uri="{BB962C8B-B14F-4D97-AF65-F5344CB8AC3E}">
        <p14:creationId xmlns:p14="http://schemas.microsoft.com/office/powerpoint/2010/main" val="1027305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2024-10-09 15:00 ET, Sunday 2024-11-10 16:00 ET </a:t>
            </a:r>
            <a:r>
              <a:rPr lang="en-GB" altLang="en-US" dirty="0"/>
              <a:t>call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27</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fi-FI" sz="3200" dirty="0"/>
              <a:t>Nov 10-15, 2024, Hyatt Regency Vancouver, Vancouver, Canada</a:t>
            </a:r>
          </a:p>
          <a:p>
            <a:pPr>
              <a:defRPr/>
            </a:pPr>
            <a:r>
              <a:rPr lang="fi-FI" sz="3200" dirty="0"/>
              <a:t>Jan 12-17, 2025, Kobe, Japan</a:t>
            </a:r>
            <a:endParaRPr lang="en-US" sz="3200" dirty="0"/>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4ECB5E-921A-3841-228D-465B302539E7}"/>
              </a:ext>
            </a:extLst>
          </p:cNvPr>
          <p:cNvSpPr>
            <a:spLocks noGrp="1"/>
          </p:cNvSpPr>
          <p:nvPr>
            <p:ph idx="1"/>
          </p:nvPr>
        </p:nvSpPr>
        <p:spPr/>
        <p:txBody>
          <a:bodyPr/>
          <a:lstStyle/>
          <a:p>
            <a:pPr marL="0" indent="0">
              <a:buNone/>
            </a:pPr>
            <a:r>
              <a:rPr lang="en-US" dirty="0"/>
              <a:t>We will have an </a:t>
            </a:r>
            <a:r>
              <a:rPr lang="en-US" dirty="0" err="1"/>
              <a:t>ePoll</a:t>
            </a:r>
            <a:r>
              <a:rPr lang="en-US" dirty="0"/>
              <a:t> on start times for the July plenary session in Madrid, Spain</a:t>
            </a:r>
          </a:p>
        </p:txBody>
      </p:sp>
      <p:sp>
        <p:nvSpPr>
          <p:cNvPr id="3" name="Title 2">
            <a:extLst>
              <a:ext uri="{FF2B5EF4-FFF2-40B4-BE49-F238E27FC236}">
                <a16:creationId xmlns:a16="http://schemas.microsoft.com/office/drawing/2014/main" id="{68AC43D5-60E8-D853-BA28-E801F84452FA}"/>
              </a:ext>
            </a:extLst>
          </p:cNvPr>
          <p:cNvSpPr>
            <a:spLocks noGrp="1"/>
          </p:cNvSpPr>
          <p:nvPr>
            <p:ph type="title"/>
          </p:nvPr>
        </p:nvSpPr>
        <p:spPr/>
        <p:txBody>
          <a:bodyPr/>
          <a:lstStyle/>
          <a:p>
            <a:r>
              <a:rPr lang="en-US" dirty="0"/>
              <a:t>6.3 Announcements</a:t>
            </a:r>
          </a:p>
        </p:txBody>
      </p:sp>
      <p:sp>
        <p:nvSpPr>
          <p:cNvPr id="4" name="Date Placeholder 3">
            <a:extLst>
              <a:ext uri="{FF2B5EF4-FFF2-40B4-BE49-F238E27FC236}">
                <a16:creationId xmlns:a16="http://schemas.microsoft.com/office/drawing/2014/main" id="{7FC08269-1605-11D8-1FA7-DEC55787F235}"/>
              </a:ext>
            </a:extLst>
          </p:cNvPr>
          <p:cNvSpPr>
            <a:spLocks noGrp="1"/>
          </p:cNvSpPr>
          <p:nvPr>
            <p:ph type="dt" sz="half" idx="10"/>
          </p:nvPr>
        </p:nvSpPr>
        <p:spPr/>
        <p:txBody>
          <a:bodyPr/>
          <a:lstStyle/>
          <a:p>
            <a:pPr>
              <a:defRPr/>
            </a:pPr>
            <a:r>
              <a:rPr lang="en-US"/>
              <a:t>November 2024</a:t>
            </a:r>
            <a:endParaRPr lang="en-US" dirty="0"/>
          </a:p>
        </p:txBody>
      </p:sp>
      <p:sp>
        <p:nvSpPr>
          <p:cNvPr id="5" name="Footer Placeholder 4">
            <a:extLst>
              <a:ext uri="{FF2B5EF4-FFF2-40B4-BE49-F238E27FC236}">
                <a16:creationId xmlns:a16="http://schemas.microsoft.com/office/drawing/2014/main" id="{A01A695C-4D2D-22BA-7417-C992169B44B0}"/>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F90AADF6-8767-DB18-2987-FDCCF1010501}"/>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29</a:t>
            </a:fld>
            <a:endParaRPr lang="en-US" altLang="en-US"/>
          </a:p>
        </p:txBody>
      </p:sp>
    </p:spTree>
    <p:extLst>
      <p:ext uri="{BB962C8B-B14F-4D97-AF65-F5344CB8AC3E}">
        <p14:creationId xmlns:p14="http://schemas.microsoft.com/office/powerpoint/2010/main" val="146171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4ECB5E-921A-3841-228D-465B302539E7}"/>
              </a:ext>
            </a:extLst>
          </p:cNvPr>
          <p:cNvSpPr>
            <a:spLocks noGrp="1"/>
          </p:cNvSpPr>
          <p:nvPr>
            <p:ph idx="1"/>
          </p:nvPr>
        </p:nvSpPr>
        <p:spPr/>
        <p:txBody>
          <a:bodyPr/>
          <a:lstStyle/>
          <a:p>
            <a:pPr marL="0" indent="0">
              <a:buNone/>
            </a:pPr>
            <a:r>
              <a:rPr lang="en-US" dirty="0"/>
              <a:t>I have updated the “Photographs” page on our web site:</a:t>
            </a:r>
          </a:p>
          <a:p>
            <a:pPr marL="0" indent="0">
              <a:buNone/>
            </a:pPr>
            <a:r>
              <a:rPr lang="en-US" dirty="0">
                <a:hlinkClick r:id="rId2"/>
              </a:rPr>
              <a:t>https://grouper.ieee.org/groups/802/11/Photographs/photographs.htm</a:t>
            </a:r>
            <a:endParaRPr lang="en-US" dirty="0"/>
          </a:p>
          <a:p>
            <a:pPr marL="0" indent="0">
              <a:buNone/>
            </a:pPr>
            <a:endParaRPr lang="en-US" dirty="0"/>
          </a:p>
          <a:p>
            <a:pPr marL="0" indent="0">
              <a:buNone/>
            </a:pPr>
            <a:r>
              <a:rPr lang="en-US" dirty="0"/>
              <a:t>If you would like me to post your pictures from the Wednesday social, send them to me along with the names of the individuals in the picture.</a:t>
            </a:r>
          </a:p>
        </p:txBody>
      </p:sp>
      <p:sp>
        <p:nvSpPr>
          <p:cNvPr id="3" name="Title 2">
            <a:extLst>
              <a:ext uri="{FF2B5EF4-FFF2-40B4-BE49-F238E27FC236}">
                <a16:creationId xmlns:a16="http://schemas.microsoft.com/office/drawing/2014/main" id="{68AC43D5-60E8-D853-BA28-E801F84452FA}"/>
              </a:ext>
            </a:extLst>
          </p:cNvPr>
          <p:cNvSpPr>
            <a:spLocks noGrp="1"/>
          </p:cNvSpPr>
          <p:nvPr>
            <p:ph type="title"/>
          </p:nvPr>
        </p:nvSpPr>
        <p:spPr/>
        <p:txBody>
          <a:bodyPr/>
          <a:lstStyle/>
          <a:p>
            <a:r>
              <a:rPr lang="en-US" dirty="0"/>
              <a:t>6.3 Announcements</a:t>
            </a:r>
          </a:p>
        </p:txBody>
      </p:sp>
      <p:sp>
        <p:nvSpPr>
          <p:cNvPr id="4" name="Date Placeholder 3">
            <a:extLst>
              <a:ext uri="{FF2B5EF4-FFF2-40B4-BE49-F238E27FC236}">
                <a16:creationId xmlns:a16="http://schemas.microsoft.com/office/drawing/2014/main" id="{7FC08269-1605-11D8-1FA7-DEC55787F235}"/>
              </a:ext>
            </a:extLst>
          </p:cNvPr>
          <p:cNvSpPr>
            <a:spLocks noGrp="1"/>
          </p:cNvSpPr>
          <p:nvPr>
            <p:ph type="dt" sz="half" idx="10"/>
          </p:nvPr>
        </p:nvSpPr>
        <p:spPr/>
        <p:txBody>
          <a:bodyPr/>
          <a:lstStyle/>
          <a:p>
            <a:pPr>
              <a:defRPr/>
            </a:pPr>
            <a:r>
              <a:rPr lang="en-US"/>
              <a:t>November 2024</a:t>
            </a:r>
            <a:endParaRPr lang="en-US" dirty="0"/>
          </a:p>
        </p:txBody>
      </p:sp>
      <p:sp>
        <p:nvSpPr>
          <p:cNvPr id="5" name="Footer Placeholder 4">
            <a:extLst>
              <a:ext uri="{FF2B5EF4-FFF2-40B4-BE49-F238E27FC236}">
                <a16:creationId xmlns:a16="http://schemas.microsoft.com/office/drawing/2014/main" id="{A01A695C-4D2D-22BA-7417-C992169B44B0}"/>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F90AADF6-8767-DB18-2987-FDCCF1010501}"/>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30</a:t>
            </a:fld>
            <a:endParaRPr lang="en-US" altLang="en-US"/>
          </a:p>
        </p:txBody>
      </p:sp>
    </p:spTree>
    <p:extLst>
      <p:ext uri="{BB962C8B-B14F-4D97-AF65-F5344CB8AC3E}">
        <p14:creationId xmlns:p14="http://schemas.microsoft.com/office/powerpoint/2010/main" val="2298335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34</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extLst>
      <p:ext uri="{BB962C8B-B14F-4D97-AF65-F5344CB8AC3E}">
        <p14:creationId xmlns:p14="http://schemas.microsoft.com/office/powerpoint/2010/main" val="22332753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35</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36</a:t>
            </a:fld>
            <a:endParaRPr lang="en-US" altLang="en-US" sz="1200" b="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37</a:t>
            </a:fld>
            <a:endParaRPr lang="en-US" altLang="en-US" sz="1200" b="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38</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169441</TotalTime>
  <Words>4412</Words>
  <Application>Microsoft Office PowerPoint</Application>
  <PresentationFormat>Widescreen</PresentationFormat>
  <Paragraphs>617</Paragraphs>
  <Slides>38</Slides>
  <Notes>31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38</vt:i4>
      </vt:variant>
    </vt:vector>
  </HeadingPairs>
  <TitlesOfParts>
    <vt:vector size="45" baseType="lpstr">
      <vt:lpstr>Arial</vt:lpstr>
      <vt:lpstr>Calibri</vt:lpstr>
      <vt:lpstr>Times New Roman</vt:lpstr>
      <vt:lpstr>Wingdings</vt:lpstr>
      <vt:lpstr>Default Design</vt:lpstr>
      <vt:lpstr>Custom Design</vt:lpstr>
      <vt:lpstr>Document</vt:lpstr>
      <vt:lpstr>November 2024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2024 November Designation of Individual experts</vt:lpstr>
      <vt:lpstr>W2.5 Announcements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 2024 November Designation of Individual experts</vt:lpstr>
      <vt:lpstr>F2.7 Requests for Letters of Assurance</vt:lpstr>
      <vt:lpstr>F2.8 Drafts for Sale by IEEE– as of 2024-03-14</vt:lpstr>
      <vt:lpstr>F2.9 ISO/IEC JTC1/SC6</vt:lpstr>
      <vt:lpstr>F2.10 Social media, blog posts and similar</vt:lpstr>
      <vt:lpstr>F2.11 IEEE 802 Public Visibility Standing Committee</vt:lpstr>
      <vt:lpstr>F2.11 IEEE 802 Public Visibility Standing Committee</vt:lpstr>
      <vt:lpstr>F6.1 802 Wireless Chairs meeting</vt:lpstr>
      <vt:lpstr>F6.2 Upcoming Sessions </vt:lpstr>
      <vt:lpstr>6.3 Announcements</vt:lpstr>
      <vt:lpstr>6.3 Announcements</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September Supplementary Material</dc:title>
  <dc:creator/>
  <cp:keywords>11-24-0708r0</cp:keywords>
  <cp:lastModifiedBy>Stacey, Robert</cp:lastModifiedBy>
  <cp:revision>2488</cp:revision>
  <cp:lastPrinted>1998-02-10T13:28:06Z</cp:lastPrinted>
  <dcterms:created xsi:type="dcterms:W3CDTF">1998-02-10T13:07:52Z</dcterms:created>
  <dcterms:modified xsi:type="dcterms:W3CDTF">2024-11-13T19:47:45Z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