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850" r:id="rId2"/>
    <p:sldId id="851" r:id="rId3"/>
    <p:sldId id="2367" r:id="rId4"/>
    <p:sldId id="423" r:id="rId5"/>
    <p:sldId id="2369" r:id="rId6"/>
    <p:sldId id="2370" r:id="rId7"/>
    <p:sldId id="2381" r:id="rId8"/>
    <p:sldId id="2379" r:id="rId9"/>
    <p:sldId id="2378" r:id="rId10"/>
    <p:sldId id="2380" r:id="rId11"/>
    <p:sldId id="863" r:id="rId12"/>
    <p:sldId id="848" r:id="rId13"/>
    <p:sldId id="260" r:id="rId14"/>
    <p:sldId id="261" r:id="rId15"/>
    <p:sldId id="262" r:id="rId16"/>
    <p:sldId id="263" r:id="rId17"/>
    <p:sldId id="283" r:id="rId18"/>
    <p:sldId id="284" r:id="rId19"/>
    <p:sldId id="287" r:id="rId20"/>
    <p:sldId id="288" r:id="rId21"/>
    <p:sldId id="289" r:id="rId22"/>
    <p:sldId id="266" r:id="rId23"/>
    <p:sldId id="267"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70"/>
            <p14:sldId id="2381"/>
            <p14:sldId id="2379"/>
            <p14:sldId id="2378"/>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6028" autoAdjust="0"/>
  </p:normalViewPr>
  <p:slideViewPr>
    <p:cSldViewPr>
      <p:cViewPr varScale="1">
        <p:scale>
          <a:sx n="117" d="100"/>
          <a:sy n="117" d="100"/>
        </p:scale>
        <p:origin x="648" y="1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75F8B0C-744C-414C-890C-9DF16D346A75}"/>
    <pc:docChg chg="modSld">
      <pc:chgData name="Mike Montemurro" userId="40c20c913ca7511e" providerId="LiveId" clId="{B75F8B0C-744C-414C-890C-9DF16D346A75}" dt="2024-10-31T13:53:15.224" v="12" actId="20577"/>
      <pc:docMkLst>
        <pc:docMk/>
      </pc:docMkLst>
      <pc:sldChg chg="modSp mod">
        <pc:chgData name="Mike Montemurro" userId="40c20c913ca7511e" providerId="LiveId" clId="{B75F8B0C-744C-414C-890C-9DF16D346A75}" dt="2024-10-31T13:52:08.379" v="3" actId="20577"/>
        <pc:sldMkLst>
          <pc:docMk/>
          <pc:sldMk cId="2822743645" sldId="850"/>
        </pc:sldMkLst>
        <pc:spChg chg="mod">
          <ac:chgData name="Mike Montemurro" userId="40c20c913ca7511e" providerId="LiveId" clId="{B75F8B0C-744C-414C-890C-9DF16D346A75}" dt="2024-10-31T13:52:08.379" v="3" actId="20577"/>
          <ac:spMkLst>
            <pc:docMk/>
            <pc:sldMk cId="2822743645" sldId="850"/>
            <ac:spMk id="5" creationId="{5C289E12-1085-4168-A398-0F7249308ABA}"/>
          </ac:spMkLst>
        </pc:spChg>
      </pc:sldChg>
      <pc:sldChg chg="modSp mod">
        <pc:chgData name="Mike Montemurro" userId="40c20c913ca7511e" providerId="LiveId" clId="{B75F8B0C-744C-414C-890C-9DF16D346A75}" dt="2024-10-31T13:53:15.224" v="12" actId="20577"/>
        <pc:sldMkLst>
          <pc:docMk/>
          <pc:sldMk cId="3276047351" sldId="863"/>
        </pc:sldMkLst>
        <pc:spChg chg="mod">
          <ac:chgData name="Mike Montemurro" userId="40c20c913ca7511e" providerId="LiveId" clId="{B75F8B0C-744C-414C-890C-9DF16D346A75}" dt="2024-10-31T13:53:15.224" v="12" actId="20577"/>
          <ac:spMkLst>
            <pc:docMk/>
            <pc:sldMk cId="3276047351" sldId="863"/>
            <ac:spMk id="2" creationId="{6F345F46-AFF6-18FA-4D1E-837DFE5D44B7}"/>
          </ac:spMkLst>
        </pc:spChg>
      </pc:sldChg>
    </pc:docChg>
  </pc:docChgLst>
  <pc:docChgLst>
    <pc:chgData name="Mike Montemurro" userId="40c20c913ca7511e" providerId="LiveId" clId="{FFD08F4C-12A3-2C49-BC2C-6A9A8E8EB16C}"/>
    <pc:docChg chg="custSel modSld modMainMaster">
      <pc:chgData name="Mike Montemurro" userId="40c20c913ca7511e" providerId="LiveId" clId="{FFD08F4C-12A3-2C49-BC2C-6A9A8E8EB16C}" dt="2024-11-11T16:50:53.273" v="557" actId="20577"/>
      <pc:docMkLst>
        <pc:docMk/>
      </pc:docMkLst>
      <pc:sldChg chg="modSp mod">
        <pc:chgData name="Mike Montemurro" userId="40c20c913ca7511e" providerId="LiveId" clId="{FFD08F4C-12A3-2C49-BC2C-6A9A8E8EB16C}" dt="2024-11-07T16:15:54.137" v="5" actId="20577"/>
        <pc:sldMkLst>
          <pc:docMk/>
          <pc:sldMk cId="2822743645" sldId="850"/>
        </pc:sldMkLst>
        <pc:spChg chg="mod">
          <ac:chgData name="Mike Montemurro" userId="40c20c913ca7511e" providerId="LiveId" clId="{FFD08F4C-12A3-2C49-BC2C-6A9A8E8EB16C}" dt="2024-11-07T16:15:54.137" v="5" actId="20577"/>
          <ac:spMkLst>
            <pc:docMk/>
            <pc:sldMk cId="2822743645" sldId="850"/>
            <ac:spMk id="5" creationId="{5C289E12-1085-4168-A398-0F7249308ABA}"/>
          </ac:spMkLst>
        </pc:spChg>
      </pc:sldChg>
      <pc:sldChg chg="modSp mod">
        <pc:chgData name="Mike Montemurro" userId="40c20c913ca7511e" providerId="LiveId" clId="{FFD08F4C-12A3-2C49-BC2C-6A9A8E8EB16C}" dt="2024-11-11T16:50:53.273" v="557" actId="20577"/>
        <pc:sldMkLst>
          <pc:docMk/>
          <pc:sldMk cId="2478274848" sldId="2369"/>
        </pc:sldMkLst>
        <pc:spChg chg="mod">
          <ac:chgData name="Mike Montemurro" userId="40c20c913ca7511e" providerId="LiveId" clId="{FFD08F4C-12A3-2C49-BC2C-6A9A8E8EB16C}" dt="2024-11-11T16:50:53.273" v="557" actId="20577"/>
          <ac:spMkLst>
            <pc:docMk/>
            <pc:sldMk cId="2478274848" sldId="2369"/>
            <ac:spMk id="10" creationId="{CC2AB40D-EE73-4F6E-AF6C-5BB8815A67AA}"/>
          </ac:spMkLst>
        </pc:spChg>
        <pc:spChg chg="mod">
          <ac:chgData name="Mike Montemurro" userId="40c20c913ca7511e" providerId="LiveId" clId="{FFD08F4C-12A3-2C49-BC2C-6A9A8E8EB16C}" dt="2024-11-11T16:47:57.041" v="389" actId="20577"/>
          <ac:spMkLst>
            <pc:docMk/>
            <pc:sldMk cId="2478274848" sldId="2369"/>
            <ac:spMk id="4103" creationId="{00000000-0000-0000-0000-000000000000}"/>
          </ac:spMkLst>
        </pc:spChg>
      </pc:sldChg>
      <pc:sldMasterChg chg="modSp mod">
        <pc:chgData name="Mike Montemurro" userId="40c20c913ca7511e" providerId="LiveId" clId="{FFD08F4C-12A3-2C49-BC2C-6A9A8E8EB16C}" dt="2024-11-07T16:16:15.635" v="9" actId="20577"/>
        <pc:sldMasterMkLst>
          <pc:docMk/>
          <pc:sldMasterMk cId="0" sldId="2147483648"/>
        </pc:sldMasterMkLst>
        <pc:spChg chg="mod">
          <ac:chgData name="Mike Montemurro" userId="40c20c913ca7511e" providerId="LiveId" clId="{FFD08F4C-12A3-2C49-BC2C-6A9A8E8EB16C}" dt="2024-11-07T16:16:15.635" v="9" actId="20577"/>
          <ac:spMkLst>
            <pc:docMk/>
            <pc:sldMasterMk cId="0" sldId="2147483648"/>
            <ac:spMk id="1031" creationId="{00000000-0000-0000-0000-000000000000}"/>
          </ac:spMkLst>
        </pc:spChg>
      </pc:sldMasterChg>
    </pc:docChg>
  </pc:docChgLst>
  <pc:docChgLst>
    <pc:chgData name="Mike Montemurro" userId="40c20c913ca7511e" providerId="LiveId" clId="{F2CB48DF-4EB2-5340-B0F4-7E04471787F8}"/>
    <pc:docChg chg="custSel addSld delSld modSld modMainMaster addSection delSection modSection">
      <pc:chgData name="Mike Montemurro" userId="40c20c913ca7511e" providerId="LiveId" clId="{F2CB48DF-4EB2-5340-B0F4-7E04471787F8}" dt="2024-10-16T11:19:26.251" v="700" actId="20577"/>
      <pc:docMkLst>
        <pc:docMk/>
      </pc:docMkLst>
      <pc:sldChg chg="delSp modSp add mod chgLayout">
        <pc:chgData name="Mike Montemurro" userId="40c20c913ca7511e" providerId="LiveId" clId="{F2CB48DF-4EB2-5340-B0F4-7E04471787F8}" dt="2024-10-07T14:25:19.878" v="299" actId="20577"/>
        <pc:sldMkLst>
          <pc:docMk/>
          <pc:sldMk cId="1393596806" sldId="260"/>
        </pc:sldMkLst>
        <pc:spChg chg="del mod ord">
          <ac:chgData name="Mike Montemurro" userId="40c20c913ca7511e" providerId="LiveId" clId="{F2CB48DF-4EB2-5340-B0F4-7E04471787F8}" dt="2024-10-07T14:23:41.834" v="261" actId="478"/>
          <ac:spMkLst>
            <pc:docMk/>
            <pc:sldMk cId="1393596806" sldId="260"/>
            <ac:spMk id="2" creationId="{00000000-0000-0000-0000-000000000000}"/>
          </ac:spMkLst>
        </pc:spChg>
        <pc:spChg chg="mod ord">
          <ac:chgData name="Mike Montemurro" userId="40c20c913ca7511e" providerId="LiveId" clId="{F2CB48DF-4EB2-5340-B0F4-7E04471787F8}" dt="2024-10-07T14:25:19.878" v="299" actId="20577"/>
          <ac:spMkLst>
            <pc:docMk/>
            <pc:sldMk cId="1393596806" sldId="260"/>
            <ac:spMk id="3"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5" creationId="{E30F08E6-3A1B-A048-7729-87374B0D758F}"/>
          </ac:spMkLst>
        </pc:spChg>
        <pc:spChg chg="mod ord">
          <ac:chgData name="Mike Montemurro" userId="40c20c913ca7511e" providerId="LiveId" clId="{F2CB48DF-4EB2-5340-B0F4-7E04471787F8}" dt="2024-10-07T14:25:07.392" v="273" actId="700"/>
          <ac:spMkLst>
            <pc:docMk/>
            <pc:sldMk cId="1393596806" sldId="260"/>
            <ac:spMk id="8194"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8195" creationId="{00000000-0000-0000-0000-000000000000}"/>
          </ac:spMkLst>
        </pc:spChg>
      </pc:sldChg>
      <pc:sldChg chg="delSp modSp add mod chgLayout">
        <pc:chgData name="Mike Montemurro" userId="40c20c913ca7511e" providerId="LiveId" clId="{F2CB48DF-4EB2-5340-B0F4-7E04471787F8}" dt="2024-10-07T14:30:56.138" v="336" actId="20577"/>
        <pc:sldMkLst>
          <pc:docMk/>
          <pc:sldMk cId="2280172366" sldId="261"/>
        </pc:sldMkLst>
        <pc:spChg chg="del mod ord">
          <ac:chgData name="Mike Montemurro" userId="40c20c913ca7511e" providerId="LiveId" clId="{F2CB48DF-4EB2-5340-B0F4-7E04471787F8}" dt="2024-10-07T14:23:52.221" v="262" actId="478"/>
          <ac:spMkLst>
            <pc:docMk/>
            <pc:sldMk cId="2280172366" sldId="261"/>
            <ac:spMk id="2" creationId="{00000000-0000-0000-0000-000000000000}"/>
          </ac:spMkLst>
        </pc:spChg>
        <pc:spChg chg="mod ord">
          <ac:chgData name="Mike Montemurro" userId="40c20c913ca7511e" providerId="LiveId" clId="{F2CB48DF-4EB2-5340-B0F4-7E04471787F8}" dt="2024-10-07T14:30:56.138" v="336" actId="20577"/>
          <ac:spMkLst>
            <pc:docMk/>
            <pc:sldMk cId="2280172366" sldId="261"/>
            <ac:spMk id="3"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5" creationId="{1DAA24F8-E07F-F9FF-1A6B-0F35789A15C5}"/>
          </ac:spMkLst>
        </pc:spChg>
        <pc:spChg chg="mod ord">
          <ac:chgData name="Mike Montemurro" userId="40c20c913ca7511e" providerId="LiveId" clId="{F2CB48DF-4EB2-5340-B0F4-7E04471787F8}" dt="2024-10-07T14:30:45.581" v="308" actId="700"/>
          <ac:spMkLst>
            <pc:docMk/>
            <pc:sldMk cId="2280172366" sldId="261"/>
            <ac:spMk id="9218"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9219" creationId="{00000000-0000-0000-0000-000000000000}"/>
          </ac:spMkLst>
        </pc:spChg>
      </pc:sldChg>
      <pc:sldChg chg="delSp modSp add mod chgLayout">
        <pc:chgData name="Mike Montemurro" userId="40c20c913ca7511e" providerId="LiveId" clId="{F2CB48DF-4EB2-5340-B0F4-7E04471787F8}" dt="2024-10-07T14:32:11.897" v="357" actId="20577"/>
        <pc:sldMkLst>
          <pc:docMk/>
          <pc:sldMk cId="1295285405" sldId="262"/>
        </pc:sldMkLst>
        <pc:spChg chg="del mod ord">
          <ac:chgData name="Mike Montemurro" userId="40c20c913ca7511e" providerId="LiveId" clId="{F2CB48DF-4EB2-5340-B0F4-7E04471787F8}" dt="2024-10-07T14:23:56.649" v="263" actId="478"/>
          <ac:spMkLst>
            <pc:docMk/>
            <pc:sldMk cId="1295285405" sldId="262"/>
            <ac:spMk id="2" creationId="{00000000-0000-0000-0000-000000000000}"/>
          </ac:spMkLst>
        </pc:spChg>
        <pc:spChg chg="mod ord">
          <ac:chgData name="Mike Montemurro" userId="40c20c913ca7511e" providerId="LiveId" clId="{F2CB48DF-4EB2-5340-B0F4-7E04471787F8}" dt="2024-10-07T14:32:11.897" v="357" actId="20577"/>
          <ac:spMkLst>
            <pc:docMk/>
            <pc:sldMk cId="1295285405" sldId="262"/>
            <ac:spMk id="3"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5" creationId="{1898A35C-4421-23EB-97A0-8D997DF39801}"/>
          </ac:spMkLst>
        </pc:spChg>
        <pc:spChg chg="mod ord">
          <ac:chgData name="Mike Montemurro" userId="40c20c913ca7511e" providerId="LiveId" clId="{F2CB48DF-4EB2-5340-B0F4-7E04471787F8}" dt="2024-10-07T14:31:03.431" v="337" actId="700"/>
          <ac:spMkLst>
            <pc:docMk/>
            <pc:sldMk cId="1295285405" sldId="262"/>
            <ac:spMk id="10242"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10243" creationId="{00000000-0000-0000-0000-000000000000}"/>
          </ac:spMkLst>
        </pc:spChg>
      </pc:sldChg>
      <pc:sldChg chg="addSp delSp modSp add mod chgLayout">
        <pc:chgData name="Mike Montemurro" userId="40c20c913ca7511e" providerId="LiveId" clId="{F2CB48DF-4EB2-5340-B0F4-7E04471787F8}" dt="2024-10-07T14:37:29.747" v="384"/>
        <pc:sldMkLst>
          <pc:docMk/>
          <pc:sldMk cId="2090664063" sldId="263"/>
        </pc:sldMkLst>
        <pc:spChg chg="del mod ord">
          <ac:chgData name="Mike Montemurro" userId="40c20c913ca7511e" providerId="LiveId" clId="{F2CB48DF-4EB2-5340-B0F4-7E04471787F8}" dt="2024-10-07T14:24:01.026" v="264" actId="478"/>
          <ac:spMkLst>
            <pc:docMk/>
            <pc:sldMk cId="2090664063" sldId="263"/>
            <ac:spMk id="2" creationId="{00000000-0000-0000-0000-000000000000}"/>
          </ac:spMkLst>
        </pc:spChg>
        <pc:spChg chg="del mod ord">
          <ac:chgData name="Mike Montemurro" userId="40c20c913ca7511e" providerId="LiveId" clId="{F2CB48DF-4EB2-5340-B0F4-7E04471787F8}" dt="2024-10-07T14:32:22.248" v="358" actId="478"/>
          <ac:spMkLst>
            <pc:docMk/>
            <pc:sldMk cId="2090664063" sldId="263"/>
            <ac:spMk id="3" creationId="{00000000-0000-0000-0000-000000000000}"/>
          </ac:spMkLst>
        </pc:spChg>
        <pc:spChg chg="add mod">
          <ac:chgData name="Mike Montemurro" userId="40c20c913ca7511e" providerId="LiveId" clId="{F2CB48DF-4EB2-5340-B0F4-7E04471787F8}" dt="2024-10-07T14:37:29.747" v="384"/>
          <ac:spMkLst>
            <pc:docMk/>
            <pc:sldMk cId="2090664063" sldId="263"/>
            <ac:spMk id="4" creationId="{26A9FE62-38DB-D8DB-7EB8-0C7A87823ED3}"/>
          </ac:spMkLst>
        </pc:spChg>
        <pc:spChg chg="mod ord">
          <ac:chgData name="Mike Montemurro" userId="40c20c913ca7511e" providerId="LiveId" clId="{F2CB48DF-4EB2-5340-B0F4-7E04471787F8}" dt="2024-10-07T14:32:34.834" v="359" actId="700"/>
          <ac:spMkLst>
            <pc:docMk/>
            <pc:sldMk cId="2090664063" sldId="263"/>
            <ac:spMk id="5" creationId="{00000000-0000-0000-0000-000000000000}"/>
          </ac:spMkLst>
        </pc:spChg>
        <pc:spChg chg="mod ord">
          <ac:chgData name="Mike Montemurro" userId="40c20c913ca7511e" providerId="LiveId" clId="{F2CB48DF-4EB2-5340-B0F4-7E04471787F8}" dt="2024-10-07T14:32:34.834" v="359" actId="700"/>
          <ac:spMkLst>
            <pc:docMk/>
            <pc:sldMk cId="2090664063" sldId="263"/>
            <ac:spMk id="6" creationId="{650B3BC2-D94E-717C-970C-D0412B503F8D}"/>
          </ac:spMkLst>
        </pc:spChg>
        <pc:spChg chg="mod ord">
          <ac:chgData name="Mike Montemurro" userId="40c20c913ca7511e" providerId="LiveId" clId="{F2CB48DF-4EB2-5340-B0F4-7E04471787F8}" dt="2024-10-07T14:32:34.834" v="359" actId="700"/>
          <ac:spMkLst>
            <pc:docMk/>
            <pc:sldMk cId="2090664063" sldId="263"/>
            <ac:spMk id="11266" creationId="{00000000-0000-0000-0000-000000000000}"/>
          </ac:spMkLst>
        </pc:spChg>
      </pc:sldChg>
      <pc:sldChg chg="delSp modSp add mod chgLayout">
        <pc:chgData name="Mike Montemurro" userId="40c20c913ca7511e" providerId="LiveId" clId="{F2CB48DF-4EB2-5340-B0F4-7E04471787F8}" dt="2024-10-07T14:39:51.057" v="483" actId="20577"/>
        <pc:sldMkLst>
          <pc:docMk/>
          <pc:sldMk cId="898136877" sldId="266"/>
        </pc:sldMkLst>
        <pc:spChg chg="mod ord">
          <ac:chgData name="Mike Montemurro" userId="40c20c913ca7511e" providerId="LiveId" clId="{F2CB48DF-4EB2-5340-B0F4-7E04471787F8}" dt="2024-10-07T14:39:28.230" v="455" actId="700"/>
          <ac:spMkLst>
            <pc:docMk/>
            <pc:sldMk cId="898136877" sldId="266"/>
            <ac:spMk id="2"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3" creationId="{00000000-0000-0000-0000-000000000000}"/>
          </ac:spMkLst>
        </pc:spChg>
        <pc:spChg chg="del mod ord">
          <ac:chgData name="Mike Montemurro" userId="40c20c913ca7511e" providerId="LiveId" clId="{F2CB48DF-4EB2-5340-B0F4-7E04471787F8}" dt="2024-10-07T14:39:38.017" v="457" actId="478"/>
          <ac:spMkLst>
            <pc:docMk/>
            <pc:sldMk cId="898136877" sldId="266"/>
            <ac:spMk id="4" creationId="{00000000-0000-0000-0000-000000000000}"/>
          </ac:spMkLst>
        </pc:spChg>
        <pc:spChg chg="mod ord">
          <ac:chgData name="Mike Montemurro" userId="40c20c913ca7511e" providerId="LiveId" clId="{F2CB48DF-4EB2-5340-B0F4-7E04471787F8}" dt="2024-10-07T14:39:51.057" v="483" actId="20577"/>
          <ac:spMkLst>
            <pc:docMk/>
            <pc:sldMk cId="898136877" sldId="266"/>
            <ac:spMk id="5"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7" creationId="{B381C2A9-2FF3-466E-C914-A2DD53EC1F30}"/>
          </ac:spMkLst>
        </pc:spChg>
      </pc:sldChg>
      <pc:sldChg chg="delSp modSp add mod chgLayout">
        <pc:chgData name="Mike Montemurro" userId="40c20c913ca7511e" providerId="LiveId" clId="{F2CB48DF-4EB2-5340-B0F4-7E04471787F8}" dt="2024-10-07T14:40:16.361" v="503" actId="478"/>
        <pc:sldMkLst>
          <pc:docMk/>
          <pc:sldMk cId="2221805549" sldId="267"/>
        </pc:sldMkLst>
        <pc:spChg chg="mod ord">
          <ac:chgData name="Mike Montemurro" userId="40c20c913ca7511e" providerId="LiveId" clId="{F2CB48DF-4EB2-5340-B0F4-7E04471787F8}" dt="2024-10-07T14:40:02.980" v="484" actId="700"/>
          <ac:spMkLst>
            <pc:docMk/>
            <pc:sldMk cId="2221805549" sldId="267"/>
            <ac:spMk id="2"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3" creationId="{00000000-0000-0000-0000-000000000000}"/>
          </ac:spMkLst>
        </pc:spChg>
        <pc:spChg chg="del mod ord">
          <ac:chgData name="Mike Montemurro" userId="40c20c913ca7511e" providerId="LiveId" clId="{F2CB48DF-4EB2-5340-B0F4-7E04471787F8}" dt="2024-10-07T14:40:16.361" v="503" actId="478"/>
          <ac:spMkLst>
            <pc:docMk/>
            <pc:sldMk cId="2221805549" sldId="267"/>
            <ac:spMk id="4" creationId="{00000000-0000-0000-0000-000000000000}"/>
          </ac:spMkLst>
        </pc:spChg>
        <pc:spChg chg="mod ord">
          <ac:chgData name="Mike Montemurro" userId="40c20c913ca7511e" providerId="LiveId" clId="{F2CB48DF-4EB2-5340-B0F4-7E04471787F8}" dt="2024-10-07T14:40:12.115" v="502" actId="20577"/>
          <ac:spMkLst>
            <pc:docMk/>
            <pc:sldMk cId="2221805549" sldId="267"/>
            <ac:spMk id="5"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7" creationId="{4312C110-CED9-D565-6378-8800EEEAA876}"/>
          </ac:spMkLst>
        </pc:spChg>
      </pc:sldChg>
      <pc:sldChg chg="delSp modSp add mod chgLayout">
        <pc:chgData name="Mike Montemurro" userId="40c20c913ca7511e" providerId="LiveId" clId="{F2CB48DF-4EB2-5340-B0F4-7E04471787F8}" dt="2024-10-07T14:33:58.349" v="381" actId="20577"/>
        <pc:sldMkLst>
          <pc:docMk/>
          <pc:sldMk cId="3464650041" sldId="283"/>
        </pc:sldMkLst>
        <pc:spChg chg="mod ord">
          <ac:chgData name="Mike Montemurro" userId="40c20c913ca7511e" providerId="LiveId" clId="{F2CB48DF-4EB2-5340-B0F4-7E04471787F8}" dt="2024-10-07T14:33:53.326" v="363" actId="700"/>
          <ac:spMkLst>
            <pc:docMk/>
            <pc:sldMk cId="3464650041" sldId="283"/>
            <ac:spMk id="2" creationId="{18F35D6E-8E8E-F34A-B092-B630F318A70F}"/>
          </ac:spMkLst>
        </pc:spChg>
        <pc:spChg chg="mod ord">
          <ac:chgData name="Mike Montemurro" userId="40c20c913ca7511e" providerId="LiveId" clId="{F2CB48DF-4EB2-5340-B0F4-7E04471787F8}" dt="2024-10-07T14:33:53.326" v="363" actId="700"/>
          <ac:spMkLst>
            <pc:docMk/>
            <pc:sldMk cId="3464650041" sldId="283"/>
            <ac:spMk id="3" creationId="{478FB917-1F5A-1546-A0E1-08C0CB91A062}"/>
          </ac:spMkLst>
        </pc:spChg>
        <pc:spChg chg="del mod ord">
          <ac:chgData name="Mike Montemurro" userId="40c20c913ca7511e" providerId="LiveId" clId="{F2CB48DF-4EB2-5340-B0F4-7E04471787F8}" dt="2024-10-07T14:24:07.043" v="265" actId="478"/>
          <ac:spMkLst>
            <pc:docMk/>
            <pc:sldMk cId="3464650041" sldId="283"/>
            <ac:spMk id="5" creationId="{00000000-0000-0000-0000-000000000000}"/>
          </ac:spMkLst>
        </pc:spChg>
        <pc:spChg chg="mod ord">
          <ac:chgData name="Mike Montemurro" userId="40c20c913ca7511e" providerId="LiveId" clId="{F2CB48DF-4EB2-5340-B0F4-7E04471787F8}" dt="2024-10-07T14:33:58.349" v="381" actId="20577"/>
          <ac:spMkLst>
            <pc:docMk/>
            <pc:sldMk cId="3464650041" sldId="283"/>
            <ac:spMk id="6" creationId="{00000000-0000-0000-0000-000000000000}"/>
          </ac:spMkLst>
        </pc:spChg>
        <pc:spChg chg="mod ord">
          <ac:chgData name="Mike Montemurro" userId="40c20c913ca7511e" providerId="LiveId" clId="{F2CB48DF-4EB2-5340-B0F4-7E04471787F8}" dt="2024-10-07T14:33:53.326" v="363" actId="700"/>
          <ac:spMkLst>
            <pc:docMk/>
            <pc:sldMk cId="3464650041" sldId="283"/>
            <ac:spMk id="7" creationId="{03F642B0-A622-B878-EE01-BC60F8607753}"/>
          </ac:spMkLst>
        </pc:spChg>
      </pc:sldChg>
      <pc:sldChg chg="delSp modSp add mod chgLayout">
        <pc:chgData name="Mike Montemurro" userId="40c20c913ca7511e" providerId="LiveId" clId="{F2CB48DF-4EB2-5340-B0F4-7E04471787F8}" dt="2024-10-07T14:37:59.017" v="406" actId="478"/>
        <pc:sldMkLst>
          <pc:docMk/>
          <pc:sldMk cId="13117183" sldId="284"/>
        </pc:sldMkLst>
        <pc:spChg chg="mod ord">
          <ac:chgData name="Mike Montemurro" userId="40c20c913ca7511e" providerId="LiveId" clId="{F2CB48DF-4EB2-5340-B0F4-7E04471787F8}" dt="2024-10-07T14:37:45.835" v="386" actId="700"/>
          <ac:spMkLst>
            <pc:docMk/>
            <pc:sldMk cId="13117183" sldId="284"/>
            <ac:spMk id="2" creationId="{18F35D6E-8E8E-F34A-B092-B630F318A70F}"/>
          </ac:spMkLst>
        </pc:spChg>
        <pc:spChg chg="mod ord">
          <ac:chgData name="Mike Montemurro" userId="40c20c913ca7511e" providerId="LiveId" clId="{F2CB48DF-4EB2-5340-B0F4-7E04471787F8}" dt="2024-10-07T14:37:45.835" v="386" actId="700"/>
          <ac:spMkLst>
            <pc:docMk/>
            <pc:sldMk cId="13117183" sldId="284"/>
            <ac:spMk id="3" creationId="{478FB917-1F5A-1546-A0E1-08C0CB91A062}"/>
          </ac:spMkLst>
        </pc:spChg>
        <pc:spChg chg="del mod ord">
          <ac:chgData name="Mike Montemurro" userId="40c20c913ca7511e" providerId="LiveId" clId="{F2CB48DF-4EB2-5340-B0F4-7E04471787F8}" dt="2024-10-07T14:24:13.687" v="266" actId="478"/>
          <ac:spMkLst>
            <pc:docMk/>
            <pc:sldMk cId="13117183" sldId="284"/>
            <ac:spMk id="5" creationId="{00000000-0000-0000-0000-000000000000}"/>
          </ac:spMkLst>
        </pc:spChg>
        <pc:spChg chg="mod ord">
          <ac:chgData name="Mike Montemurro" userId="40c20c913ca7511e" providerId="LiveId" clId="{F2CB48DF-4EB2-5340-B0F4-7E04471787F8}" dt="2024-10-07T14:37:51.470" v="404" actId="20577"/>
          <ac:spMkLst>
            <pc:docMk/>
            <pc:sldMk cId="13117183" sldId="284"/>
            <ac:spMk id="6" creationId="{00000000-0000-0000-0000-000000000000}"/>
          </ac:spMkLst>
        </pc:spChg>
        <pc:spChg chg="del mod">
          <ac:chgData name="Mike Montemurro" userId="40c20c913ca7511e" providerId="LiveId" clId="{F2CB48DF-4EB2-5340-B0F4-7E04471787F8}" dt="2024-10-07T14:37:59.017" v="406" actId="478"/>
          <ac:spMkLst>
            <pc:docMk/>
            <pc:sldMk cId="13117183" sldId="284"/>
            <ac:spMk id="7" creationId="{3EA79191-D014-4D0A-BC8C-7C9A7B36A6EB}"/>
          </ac:spMkLst>
        </pc:spChg>
        <pc:spChg chg="mod ord">
          <ac:chgData name="Mike Montemurro" userId="40c20c913ca7511e" providerId="LiveId" clId="{F2CB48DF-4EB2-5340-B0F4-7E04471787F8}" dt="2024-10-07T14:37:45.835" v="386" actId="700"/>
          <ac:spMkLst>
            <pc:docMk/>
            <pc:sldMk cId="13117183" sldId="284"/>
            <ac:spMk id="8" creationId="{AAC1A0D9-34EB-4421-F61A-F8271375435C}"/>
          </ac:spMkLst>
        </pc:spChg>
      </pc:sldChg>
      <pc:sldChg chg="delSp modSp add mod chgLayout">
        <pc:chgData name="Mike Montemurro" userId="40c20c913ca7511e" providerId="LiveId" clId="{F2CB48DF-4EB2-5340-B0F4-7E04471787F8}" dt="2024-10-07T14:38:27.384" v="431" actId="20577"/>
        <pc:sldMkLst>
          <pc:docMk/>
          <pc:sldMk cId="193308393" sldId="287"/>
        </pc:sldMkLst>
        <pc:spChg chg="mod ord">
          <ac:chgData name="Mike Montemurro" userId="40c20c913ca7511e" providerId="LiveId" clId="{F2CB48DF-4EB2-5340-B0F4-7E04471787F8}" dt="2024-10-07T14:38:16.592" v="407" actId="700"/>
          <ac:spMkLst>
            <pc:docMk/>
            <pc:sldMk cId="193308393" sldId="287"/>
            <ac:spMk id="2"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3" creationId="{00000000-0000-0000-0000-000000000000}"/>
          </ac:spMkLst>
        </pc:spChg>
        <pc:spChg chg="mod ord">
          <ac:chgData name="Mike Montemurro" userId="40c20c913ca7511e" providerId="LiveId" clId="{F2CB48DF-4EB2-5340-B0F4-7E04471787F8}" dt="2024-10-07T14:38:27.384" v="431" actId="20577"/>
          <ac:spMkLst>
            <pc:docMk/>
            <pc:sldMk cId="193308393" sldId="287"/>
            <ac:spMk id="5" creationId="{00000000-0000-0000-0000-000000000000}"/>
          </ac:spMkLst>
        </pc:spChg>
        <pc:spChg chg="del mod ord">
          <ac:chgData name="Mike Montemurro" userId="40c20c913ca7511e" providerId="LiveId" clId="{F2CB48DF-4EB2-5340-B0F4-7E04471787F8}" dt="2024-10-07T14:24:18.420" v="267" actId="478"/>
          <ac:spMkLst>
            <pc:docMk/>
            <pc:sldMk cId="193308393" sldId="287"/>
            <ac:spMk id="6"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7" creationId="{91138408-7600-2456-CCBC-D1B17DBC0BE4}"/>
          </ac:spMkLst>
        </pc:spChg>
      </pc:sldChg>
      <pc:sldChg chg="delSp modSp add mod chgLayout">
        <pc:chgData name="Mike Montemurro" userId="40c20c913ca7511e" providerId="LiveId" clId="{F2CB48DF-4EB2-5340-B0F4-7E04471787F8}" dt="2024-10-07T14:38:43.207" v="452" actId="20577"/>
        <pc:sldMkLst>
          <pc:docMk/>
          <pc:sldMk cId="1343705863" sldId="288"/>
        </pc:sldMkLst>
        <pc:spChg chg="mod ord">
          <ac:chgData name="Mike Montemurro" userId="40c20c913ca7511e" providerId="LiveId" clId="{F2CB48DF-4EB2-5340-B0F4-7E04471787F8}" dt="2024-10-07T14:38:35.372" v="432" actId="700"/>
          <ac:spMkLst>
            <pc:docMk/>
            <pc:sldMk cId="1343705863" sldId="288"/>
            <ac:spMk id="2"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3" creationId="{00000000-0000-0000-0000-000000000000}"/>
          </ac:spMkLst>
        </pc:spChg>
        <pc:spChg chg="mod ord">
          <ac:chgData name="Mike Montemurro" userId="40c20c913ca7511e" providerId="LiveId" clId="{F2CB48DF-4EB2-5340-B0F4-7E04471787F8}" dt="2024-10-07T14:38:43.207" v="452" actId="20577"/>
          <ac:spMkLst>
            <pc:docMk/>
            <pc:sldMk cId="1343705863" sldId="288"/>
            <ac:spMk id="5" creationId="{00000000-0000-0000-0000-000000000000}"/>
          </ac:spMkLst>
        </pc:spChg>
        <pc:spChg chg="del mod ord">
          <ac:chgData name="Mike Montemurro" userId="40c20c913ca7511e" providerId="LiveId" clId="{F2CB48DF-4EB2-5340-B0F4-7E04471787F8}" dt="2024-10-07T14:24:24.280" v="268" actId="478"/>
          <ac:spMkLst>
            <pc:docMk/>
            <pc:sldMk cId="1343705863" sldId="288"/>
            <ac:spMk id="6"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7" creationId="{110A89E2-3353-1C94-DAE7-643CC3BAFEB2}"/>
          </ac:spMkLst>
        </pc:spChg>
      </pc:sldChg>
      <pc:sldChg chg="addSp delSp modSp add mod chgLayout">
        <pc:chgData name="Mike Montemurro" userId="40c20c913ca7511e" providerId="LiveId" clId="{F2CB48DF-4EB2-5340-B0F4-7E04471787F8}" dt="2024-10-07T14:38:58.466" v="453"/>
        <pc:sldMkLst>
          <pc:docMk/>
          <pc:sldMk cId="969542746" sldId="289"/>
        </pc:sldMkLst>
        <pc:spChg chg="mod ord">
          <ac:chgData name="Mike Montemurro" userId="40c20c913ca7511e" providerId="LiveId" clId="{F2CB48DF-4EB2-5340-B0F4-7E04471787F8}" dt="2024-10-07T14:24:52.009" v="272" actId="700"/>
          <ac:spMkLst>
            <pc:docMk/>
            <pc:sldMk cId="969542746" sldId="289"/>
            <ac:spMk id="2"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3" creationId="{00000000-0000-0000-0000-000000000000}"/>
          </ac:spMkLst>
        </pc:spChg>
        <pc:spChg chg="add mod">
          <ac:chgData name="Mike Montemurro" userId="40c20c913ca7511e" providerId="LiveId" clId="{F2CB48DF-4EB2-5340-B0F4-7E04471787F8}" dt="2024-10-07T14:38:58.466" v="453"/>
          <ac:spMkLst>
            <pc:docMk/>
            <pc:sldMk cId="969542746" sldId="289"/>
            <ac:spMk id="4" creationId="{7D927882-2C08-85C2-31CC-78853CD25050}"/>
          </ac:spMkLst>
        </pc:spChg>
        <pc:spChg chg="del mod ord">
          <ac:chgData name="Mike Montemurro" userId="40c20c913ca7511e" providerId="LiveId" clId="{F2CB48DF-4EB2-5340-B0F4-7E04471787F8}" dt="2024-10-07T14:24:46.027" v="271" actId="478"/>
          <ac:spMkLst>
            <pc:docMk/>
            <pc:sldMk cId="969542746" sldId="289"/>
            <ac:spMk id="5" creationId="{00000000-0000-0000-0000-000000000000}"/>
          </ac:spMkLst>
        </pc:spChg>
        <pc:spChg chg="del mod ord">
          <ac:chgData name="Mike Montemurro" userId="40c20c913ca7511e" providerId="LiveId" clId="{F2CB48DF-4EB2-5340-B0F4-7E04471787F8}" dt="2024-10-07T14:24:37.163" v="269" actId="478"/>
          <ac:spMkLst>
            <pc:docMk/>
            <pc:sldMk cId="969542746" sldId="289"/>
            <ac:spMk id="6"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7" creationId="{AB8863C5-F8EE-6769-140E-A6D37D005DAB}"/>
          </ac:spMkLst>
        </pc:spChg>
      </pc:sldChg>
      <pc:sldChg chg="modSp mod">
        <pc:chgData name="Mike Montemurro" userId="40c20c913ca7511e" providerId="LiveId" clId="{F2CB48DF-4EB2-5340-B0F4-7E04471787F8}" dt="2024-10-07T14:20:57.260" v="255" actId="20577"/>
        <pc:sldMkLst>
          <pc:docMk/>
          <pc:sldMk cId="0" sldId="423"/>
        </pc:sldMkLst>
        <pc:spChg chg="mod">
          <ac:chgData name="Mike Montemurro" userId="40c20c913ca7511e" providerId="LiveId" clId="{F2CB48DF-4EB2-5340-B0F4-7E04471787F8}" dt="2024-10-07T14:20:57.260" v="255" actId="20577"/>
          <ac:spMkLst>
            <pc:docMk/>
            <pc:sldMk cId="0" sldId="423"/>
            <ac:spMk id="8195" creationId="{00000000-0000-0000-0000-000000000000}"/>
          </ac:spMkLst>
        </pc:spChg>
      </pc:sldChg>
      <pc:sldChg chg="del">
        <pc:chgData name="Mike Montemurro" userId="40c20c913ca7511e" providerId="LiveId" clId="{F2CB48DF-4EB2-5340-B0F4-7E04471787F8}" dt="2024-10-07T14:12:10.030" v="44" actId="2696"/>
        <pc:sldMkLst>
          <pc:docMk/>
          <pc:sldMk cId="0" sldId="458"/>
        </pc:sldMkLst>
      </pc:sldChg>
      <pc:sldChg chg="del">
        <pc:chgData name="Mike Montemurro" userId="40c20c913ca7511e" providerId="LiveId" clId="{F2CB48DF-4EB2-5340-B0F4-7E04471787F8}" dt="2024-10-07T14:12:10.030" v="44" actId="2696"/>
        <pc:sldMkLst>
          <pc:docMk/>
          <pc:sldMk cId="0" sldId="489"/>
        </pc:sldMkLst>
      </pc:sldChg>
      <pc:sldChg chg="del">
        <pc:chgData name="Mike Montemurro" userId="40c20c913ca7511e" providerId="LiveId" clId="{F2CB48DF-4EB2-5340-B0F4-7E04471787F8}" dt="2024-10-07T14:12:10.030" v="44" actId="2696"/>
        <pc:sldMkLst>
          <pc:docMk/>
          <pc:sldMk cId="0" sldId="746"/>
        </pc:sldMkLst>
      </pc:sldChg>
      <pc:sldChg chg="del">
        <pc:chgData name="Mike Montemurro" userId="40c20c913ca7511e" providerId="LiveId" clId="{F2CB48DF-4EB2-5340-B0F4-7E04471787F8}" dt="2024-10-07T14:12:10.030" v="44" actId="2696"/>
        <pc:sldMkLst>
          <pc:docMk/>
          <pc:sldMk cId="0" sldId="749"/>
        </pc:sldMkLst>
      </pc:sldChg>
      <pc:sldChg chg="del">
        <pc:chgData name="Mike Montemurro" userId="40c20c913ca7511e" providerId="LiveId" clId="{F2CB48DF-4EB2-5340-B0F4-7E04471787F8}" dt="2024-10-07T14:12:10.030" v="44" actId="2696"/>
        <pc:sldMkLst>
          <pc:docMk/>
          <pc:sldMk cId="0" sldId="754"/>
        </pc:sldMkLst>
      </pc:sldChg>
      <pc:sldChg chg="del">
        <pc:chgData name="Mike Montemurro" userId="40c20c913ca7511e" providerId="LiveId" clId="{F2CB48DF-4EB2-5340-B0F4-7E04471787F8}" dt="2024-10-07T14:12:10.030" v="44" actId="2696"/>
        <pc:sldMkLst>
          <pc:docMk/>
          <pc:sldMk cId="0" sldId="755"/>
        </pc:sldMkLst>
      </pc:sldChg>
      <pc:sldChg chg="del">
        <pc:chgData name="Mike Montemurro" userId="40c20c913ca7511e" providerId="LiveId" clId="{F2CB48DF-4EB2-5340-B0F4-7E04471787F8}" dt="2024-10-07T14:12:10.030" v="44" actId="2696"/>
        <pc:sldMkLst>
          <pc:docMk/>
          <pc:sldMk cId="0" sldId="767"/>
        </pc:sldMkLst>
      </pc:sldChg>
      <pc:sldChg chg="del">
        <pc:chgData name="Mike Montemurro" userId="40c20c913ca7511e" providerId="LiveId" clId="{F2CB48DF-4EB2-5340-B0F4-7E04471787F8}" dt="2024-10-07T14:12:10.030" v="44" actId="2696"/>
        <pc:sldMkLst>
          <pc:docMk/>
          <pc:sldMk cId="0" sldId="768"/>
        </pc:sldMkLst>
      </pc:sldChg>
      <pc:sldChg chg="del">
        <pc:chgData name="Mike Montemurro" userId="40c20c913ca7511e" providerId="LiveId" clId="{F2CB48DF-4EB2-5340-B0F4-7E04471787F8}" dt="2024-10-07T14:12:10.030" v="44" actId="2696"/>
        <pc:sldMkLst>
          <pc:docMk/>
          <pc:sldMk cId="839395014" sldId="814"/>
        </pc:sldMkLst>
      </pc:sldChg>
      <pc:sldChg chg="del">
        <pc:chgData name="Mike Montemurro" userId="40c20c913ca7511e" providerId="LiveId" clId="{F2CB48DF-4EB2-5340-B0F4-7E04471787F8}" dt="2024-10-07T14:12:10.030" v="44" actId="2696"/>
        <pc:sldMkLst>
          <pc:docMk/>
          <pc:sldMk cId="2855512876" sldId="815"/>
        </pc:sldMkLst>
      </pc:sldChg>
      <pc:sldChg chg="modSp mod">
        <pc:chgData name="Mike Montemurro" userId="40c20c913ca7511e" providerId="LiveId" clId="{F2CB48DF-4EB2-5340-B0F4-7E04471787F8}" dt="2024-10-07T14:12:43.245" v="71" actId="20577"/>
        <pc:sldMkLst>
          <pc:docMk/>
          <pc:sldMk cId="3056178945" sldId="848"/>
        </pc:sldMkLst>
        <pc:spChg chg="mod">
          <ac:chgData name="Mike Montemurro" userId="40c20c913ca7511e" providerId="LiveId" clId="{F2CB48DF-4EB2-5340-B0F4-7E04471787F8}" dt="2024-10-07T14:12:43.245" v="71" actId="20577"/>
          <ac:spMkLst>
            <pc:docMk/>
            <pc:sldMk cId="3056178945" sldId="848"/>
            <ac:spMk id="5" creationId="{312E63CB-7AA4-47E9-A213-073D8CADFEE1}"/>
          </ac:spMkLst>
        </pc:spChg>
      </pc:sldChg>
      <pc:sldChg chg="delSp modSp mod modClrScheme chgLayout">
        <pc:chgData name="Mike Montemurro" userId="40c20c913ca7511e" providerId="LiveId" clId="{F2CB48DF-4EB2-5340-B0F4-7E04471787F8}" dt="2024-10-16T11:19:26.251" v="700" actId="20577"/>
        <pc:sldMkLst>
          <pc:docMk/>
          <pc:sldMk cId="3276047351" sldId="863"/>
        </pc:sldMkLst>
        <pc:spChg chg="mod ord">
          <ac:chgData name="Mike Montemurro" userId="40c20c913ca7511e" providerId="LiveId" clId="{F2CB48DF-4EB2-5340-B0F4-7E04471787F8}" dt="2024-10-16T11:19:26.251" v="700" actId="20577"/>
          <ac:spMkLst>
            <pc:docMk/>
            <pc:sldMk cId="3276047351" sldId="863"/>
            <ac:spMk id="2" creationId="{6F345F46-AFF6-18FA-4D1E-837DFE5D44B7}"/>
          </ac:spMkLst>
        </pc:spChg>
        <pc:spChg chg="mod ord">
          <ac:chgData name="Mike Montemurro" userId="40c20c913ca7511e" providerId="LiveId" clId="{F2CB48DF-4EB2-5340-B0F4-7E04471787F8}" dt="2024-10-16T11:19:14.520" v="696" actId="20577"/>
          <ac:spMkLst>
            <pc:docMk/>
            <pc:sldMk cId="3276047351" sldId="863"/>
            <ac:spMk id="3" creationId="{C15AE0E6-06E4-00FD-8348-9A2CF3BA10EA}"/>
          </ac:spMkLst>
        </pc:spChg>
        <pc:spChg chg="del mod ord">
          <ac:chgData name="Mike Montemurro" userId="40c20c913ca7511e" providerId="LiveId" clId="{F2CB48DF-4EB2-5340-B0F4-7E04471787F8}" dt="2024-10-07T14:23:08.655" v="259" actId="700"/>
          <ac:spMkLst>
            <pc:docMk/>
            <pc:sldMk cId="3276047351" sldId="863"/>
            <ac:spMk id="4" creationId="{25A70A58-D5AD-74D1-22BA-E43E9F5ED6FE}"/>
          </ac:spMkLst>
        </pc:spChg>
        <pc:spChg chg="mod ord">
          <ac:chgData name="Mike Montemurro" userId="40c20c913ca7511e" providerId="LiveId" clId="{F2CB48DF-4EB2-5340-B0F4-7E04471787F8}" dt="2024-10-07T14:23:08.655" v="259" actId="700"/>
          <ac:spMkLst>
            <pc:docMk/>
            <pc:sldMk cId="3276047351" sldId="863"/>
            <ac:spMk id="5" creationId="{7F9576EA-0C94-35A4-540B-5B382E4A80CD}"/>
          </ac:spMkLst>
        </pc:spChg>
      </pc:sldChg>
      <pc:sldChg chg="modSp mod">
        <pc:chgData name="Mike Montemurro" userId="40c20c913ca7511e" providerId="LiveId" clId="{F2CB48DF-4EB2-5340-B0F4-7E04471787F8}" dt="2024-10-07T13:53:57.526" v="43" actId="20577"/>
        <pc:sldMkLst>
          <pc:docMk/>
          <pc:sldMk cId="2478274848" sldId="2369"/>
        </pc:sldMkLst>
        <pc:spChg chg="mod">
          <ac:chgData name="Mike Montemurro" userId="40c20c913ca7511e" providerId="LiveId" clId="{F2CB48DF-4EB2-5340-B0F4-7E04471787F8}" dt="2024-10-07T13:52:42.933" v="0"/>
          <ac:spMkLst>
            <pc:docMk/>
            <pc:sldMk cId="2478274848" sldId="2369"/>
            <ac:spMk id="10" creationId="{CC2AB40D-EE73-4F6E-AF6C-5BB8815A67AA}"/>
          </ac:spMkLst>
        </pc:spChg>
        <pc:spChg chg="mod">
          <ac:chgData name="Mike Montemurro" userId="40c20c913ca7511e" providerId="LiveId" clId="{F2CB48DF-4EB2-5340-B0F4-7E04471787F8}" dt="2024-10-07T13:53:57.526" v="43" actId="20577"/>
          <ac:spMkLst>
            <pc:docMk/>
            <pc:sldMk cId="2478274848" sldId="2369"/>
            <ac:spMk id="4103" creationId="{00000000-0000-0000-0000-000000000000}"/>
          </ac:spMkLst>
        </pc:spChg>
      </pc:sldChg>
      <pc:sldChg chg="modSp mod">
        <pc:chgData name="Mike Montemurro" userId="40c20c913ca7511e" providerId="LiveId" clId="{F2CB48DF-4EB2-5340-B0F4-7E04471787F8}" dt="2024-10-16T11:17:52.752" v="693" actId="20577"/>
        <pc:sldMkLst>
          <pc:docMk/>
          <pc:sldMk cId="3638405448" sldId="2370"/>
        </pc:sldMkLst>
        <pc:spChg chg="mod">
          <ac:chgData name="Mike Montemurro" userId="40c20c913ca7511e" providerId="LiveId" clId="{F2CB48DF-4EB2-5340-B0F4-7E04471787F8}" dt="2024-10-16T11:17:52.752" v="693" actId="20577"/>
          <ac:spMkLst>
            <pc:docMk/>
            <pc:sldMk cId="3638405448" sldId="2370"/>
            <ac:spMk id="5" creationId="{312E63CB-7AA4-47E9-A213-073D8CADFEE1}"/>
          </ac:spMkLst>
        </pc:spChg>
      </pc:sldChg>
      <pc:sldChg chg="del">
        <pc:chgData name="Mike Montemurro" userId="40c20c913ca7511e" providerId="LiveId" clId="{F2CB48DF-4EB2-5340-B0F4-7E04471787F8}" dt="2024-10-07T14:12:16.703" v="45" actId="2696"/>
        <pc:sldMkLst>
          <pc:docMk/>
          <pc:sldMk cId="4236352472" sldId="2375"/>
        </pc:sldMkLst>
      </pc:sldChg>
      <pc:sldChg chg="del">
        <pc:chgData name="Mike Montemurro" userId="40c20c913ca7511e" providerId="LiveId" clId="{F2CB48DF-4EB2-5340-B0F4-7E04471787F8}" dt="2024-10-07T14:12:21.210" v="46" actId="2696"/>
        <pc:sldMkLst>
          <pc:docMk/>
          <pc:sldMk cId="3336687352" sldId="2376"/>
        </pc:sldMkLst>
      </pc:sldChg>
      <pc:sldChg chg="del">
        <pc:chgData name="Mike Montemurro" userId="40c20c913ca7511e" providerId="LiveId" clId="{F2CB48DF-4EB2-5340-B0F4-7E04471787F8}" dt="2024-10-16T11:12:59.251" v="544" actId="2696"/>
        <pc:sldMkLst>
          <pc:docMk/>
          <pc:sldMk cId="4080564709" sldId="2377"/>
        </pc:sldMkLst>
      </pc:sldChg>
      <pc:sldChg chg="modSp mod">
        <pc:chgData name="Mike Montemurro" userId="40c20c913ca7511e" providerId="LiveId" clId="{F2CB48DF-4EB2-5340-B0F4-7E04471787F8}" dt="2024-10-16T11:16:40.839" v="603" actId="20577"/>
        <pc:sldMkLst>
          <pc:docMk/>
          <pc:sldMk cId="3392541983" sldId="2378"/>
        </pc:sldMkLst>
        <pc:spChg chg="mod">
          <ac:chgData name="Mike Montemurro" userId="40c20c913ca7511e" providerId="LiveId" clId="{F2CB48DF-4EB2-5340-B0F4-7E04471787F8}" dt="2024-10-16T11:16:40.839" v="603" actId="20577"/>
          <ac:spMkLst>
            <pc:docMk/>
            <pc:sldMk cId="3392541983" sldId="2378"/>
            <ac:spMk id="5" creationId="{90981984-DE8C-8D70-6723-5D448E554C5C}"/>
          </ac:spMkLst>
        </pc:spChg>
      </pc:sldChg>
      <pc:sldChg chg="modSp mod">
        <pc:chgData name="Mike Montemurro" userId="40c20c913ca7511e" providerId="LiveId" clId="{F2CB48DF-4EB2-5340-B0F4-7E04471787F8}" dt="2024-10-16T11:15:51.294" v="555" actId="20577"/>
        <pc:sldMkLst>
          <pc:docMk/>
          <pc:sldMk cId="1123697723" sldId="2379"/>
        </pc:sldMkLst>
        <pc:spChg chg="mod">
          <ac:chgData name="Mike Montemurro" userId="40c20c913ca7511e" providerId="LiveId" clId="{F2CB48DF-4EB2-5340-B0F4-7E04471787F8}" dt="2024-10-16T11:15:51.294" v="555" actId="20577"/>
          <ac:spMkLst>
            <pc:docMk/>
            <pc:sldMk cId="1123697723" sldId="2379"/>
            <ac:spMk id="5" creationId="{359557B1-E4FC-B4AA-1886-BC2C14B0EF24}"/>
          </ac:spMkLst>
        </pc:spChg>
      </pc:sldChg>
      <pc:sldChg chg="modSp mod">
        <pc:chgData name="Mike Montemurro" userId="40c20c913ca7511e" providerId="LiveId" clId="{F2CB48DF-4EB2-5340-B0F4-7E04471787F8}" dt="2024-10-07T14:19:46.328" v="251" actId="2710"/>
        <pc:sldMkLst>
          <pc:docMk/>
          <pc:sldMk cId="667135374" sldId="2380"/>
        </pc:sldMkLst>
        <pc:spChg chg="mod">
          <ac:chgData name="Mike Montemurro" userId="40c20c913ca7511e" providerId="LiveId" clId="{F2CB48DF-4EB2-5340-B0F4-7E04471787F8}" dt="2024-10-07T14:19:46.328" v="251" actId="2710"/>
          <ac:spMkLst>
            <pc:docMk/>
            <pc:sldMk cId="667135374" sldId="2380"/>
            <ac:spMk id="5" creationId="{E2780D3F-E060-0E58-966B-2A1DB7840C47}"/>
          </ac:spMkLst>
        </pc:spChg>
      </pc:sldChg>
      <pc:sldChg chg="add del">
        <pc:chgData name="Mike Montemurro" userId="40c20c913ca7511e" providerId="LiveId" clId="{F2CB48DF-4EB2-5340-B0F4-7E04471787F8}" dt="2024-10-07T14:34:38.452" v="383"/>
        <pc:sldMkLst>
          <pc:docMk/>
          <pc:sldMk cId="78125267" sldId="2381"/>
        </pc:sldMkLst>
      </pc:sldChg>
      <pc:sldChg chg="modSp add mod">
        <pc:chgData name="Mike Montemurro" userId="40c20c913ca7511e" providerId="LiveId" clId="{F2CB48DF-4EB2-5340-B0F4-7E04471787F8}" dt="2024-10-16T11:16:27.999" v="602" actId="20577"/>
        <pc:sldMkLst>
          <pc:docMk/>
          <pc:sldMk cId="640596633" sldId="2381"/>
        </pc:sldMkLst>
        <pc:spChg chg="mod">
          <ac:chgData name="Mike Montemurro" userId="40c20c913ca7511e" providerId="LiveId" clId="{F2CB48DF-4EB2-5340-B0F4-7E04471787F8}" dt="2024-10-16T11:16:02.201" v="557" actId="20577"/>
          <ac:spMkLst>
            <pc:docMk/>
            <pc:sldMk cId="640596633" sldId="2381"/>
            <ac:spMk id="4" creationId="{08F9BB2B-4174-1B46-EE1D-CEC4DEE2E541}"/>
          </ac:spMkLst>
        </pc:spChg>
        <pc:spChg chg="mod">
          <ac:chgData name="Mike Montemurro" userId="40c20c913ca7511e" providerId="LiveId" clId="{F2CB48DF-4EB2-5340-B0F4-7E04471787F8}" dt="2024-10-16T11:16:27.999" v="602" actId="20577"/>
          <ac:spMkLst>
            <pc:docMk/>
            <pc:sldMk cId="640596633" sldId="2381"/>
            <ac:spMk id="5" creationId="{429528EC-EF86-5067-4DD3-0603B390DA55}"/>
          </ac:spMkLst>
        </pc:spChg>
      </pc:sldChg>
      <pc:sldChg chg="add del">
        <pc:chgData name="Mike Montemurro" userId="40c20c913ca7511e" providerId="LiveId" clId="{F2CB48DF-4EB2-5340-B0F4-7E04471787F8}" dt="2024-10-07T14:33:37.910" v="361"/>
        <pc:sldMkLst>
          <pc:docMk/>
          <pc:sldMk cId="1376491108" sldId="2381"/>
        </pc:sldMkLst>
      </pc:sldChg>
      <pc:sldMasterChg chg="modSp mod">
        <pc:chgData name="Mike Montemurro" userId="40c20c913ca7511e" providerId="LiveId" clId="{F2CB48DF-4EB2-5340-B0F4-7E04471787F8}" dt="2024-10-07T14:30:16.454" v="307" actId="20577"/>
        <pc:sldMasterMkLst>
          <pc:docMk/>
          <pc:sldMasterMk cId="0" sldId="2147483648"/>
        </pc:sldMasterMkLst>
        <pc:spChg chg="mod">
          <ac:chgData name="Mike Montemurro" userId="40c20c913ca7511e" providerId="LiveId" clId="{F2CB48DF-4EB2-5340-B0F4-7E04471787F8}" dt="2024-10-07T14:30:16.454" v="307" actId="20577"/>
          <ac:spMkLst>
            <pc:docMk/>
            <pc:sldMasterMk cId="0"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802.11-24/1662r1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eDZgo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2024-11-11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November, January, March</a:t>
            </a:r>
          </a:p>
          <a:p>
            <a:r>
              <a:rPr lang="en-CA" altLang="en-US" sz="2000" dirty="0"/>
              <a:t>Jan-Mar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March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a:t>(Proposed) </a:t>
            </a:r>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Oct 2024 – PAR Approval</a:t>
            </a:r>
          </a:p>
          <a:p>
            <a:pPr>
              <a:lnSpc>
                <a:spcPct val="80000"/>
              </a:lnSpc>
            </a:pPr>
            <a:r>
              <a:rPr lang="en-US" altLang="en-US" sz="1800" dirty="0">
                <a:solidFill>
                  <a:srgbClr val="0070C0"/>
                </a:solidFill>
              </a:rPr>
              <a:t>Nov 2024 – Initial meeting, contributions on </a:t>
            </a:r>
            <a:r>
              <a:rPr lang="en-US" altLang="en-US" sz="1800" dirty="0" err="1">
                <a:solidFill>
                  <a:srgbClr val="0070C0"/>
                </a:solidFill>
              </a:rPr>
              <a:t>REVme</a:t>
            </a:r>
            <a:r>
              <a:rPr lang="en-US" altLang="en-US" sz="1800" dirty="0">
                <a:solidFill>
                  <a:srgbClr val="0070C0"/>
                </a:solidFill>
              </a:rPr>
              <a:t> D7.0</a:t>
            </a:r>
          </a:p>
          <a:p>
            <a:pPr>
              <a:lnSpc>
                <a:spcPct val="80000"/>
              </a:lnSpc>
            </a:pPr>
            <a:r>
              <a:rPr lang="en-US" altLang="en-US" sz="1800" dirty="0">
                <a:solidFill>
                  <a:srgbClr val="0070C0"/>
                </a:solidFill>
              </a:rPr>
              <a:t>Jan/Mar 2024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Jan/Mar 2024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a:solidFill>
                  <a:srgbClr val="0070C0"/>
                </a:solidFill>
              </a:rPr>
              <a:t>Mar or May 2025 </a:t>
            </a:r>
            <a:r>
              <a:rPr lang="en-US" altLang="en-US" sz="1800" dirty="0">
                <a:solidFill>
                  <a:srgbClr val="0070C0"/>
                </a:solidFill>
              </a:rPr>
              <a:t>– Initial D1.0 WG Letter ballot </a:t>
            </a:r>
          </a:p>
          <a:p>
            <a:pPr>
              <a:lnSpc>
                <a:spcPct val="80000"/>
              </a:lnSpc>
            </a:pPr>
            <a:r>
              <a:rPr lang="en-US" altLang="en-US" sz="1800" dirty="0">
                <a:solidFill>
                  <a:srgbClr val="0070C0"/>
                </a:solidFill>
              </a:rPr>
              <a:t>Mar/Nov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2026 – D4.0 Initial SA Ballot </a:t>
            </a:r>
          </a:p>
          <a:p>
            <a:pPr>
              <a:lnSpc>
                <a:spcPct val="80000"/>
              </a:lnSpc>
            </a:pPr>
            <a:r>
              <a:rPr lang="en-US" altLang="en-US" sz="1800" dirty="0">
                <a:solidFill>
                  <a:srgbClr val="0070C0"/>
                </a:solidFill>
              </a:rPr>
              <a:t>Jul 2026 – D5.0 Recirculation SA Ballot </a:t>
            </a:r>
          </a:p>
          <a:p>
            <a:pPr>
              <a:lnSpc>
                <a:spcPct val="80000"/>
              </a:lnSpc>
            </a:pPr>
            <a:r>
              <a:rPr lang="en-US" altLang="en-US" sz="1800" dirty="0">
                <a:solidFill>
                  <a:srgbClr val="0070C0"/>
                </a:solidFill>
              </a:rPr>
              <a:t>Nov 2026 – D6.0 Recirculation SA Ballot</a:t>
            </a:r>
          </a:p>
          <a:p>
            <a:pPr>
              <a:lnSpc>
                <a:spcPct val="80000"/>
              </a:lnSpc>
            </a:pPr>
            <a:r>
              <a:rPr lang="en-US" altLang="en-US" sz="1800" dirty="0">
                <a:solidFill>
                  <a:srgbClr val="0070C0"/>
                </a:solidFill>
              </a:rPr>
              <a:t>Jan 2027 – D7.0 Recirculation SA Ballot (clean recirculation)</a:t>
            </a:r>
          </a:p>
          <a:p>
            <a:pPr>
              <a:lnSpc>
                <a:spcPct val="80000"/>
              </a:lnSpc>
            </a:pPr>
            <a:r>
              <a:rPr lang="en-US" altLang="en-US" sz="1800" dirty="0">
                <a:solidFill>
                  <a:srgbClr val="0070C0"/>
                </a:solidFill>
              </a:rPr>
              <a:t>Feb 2027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January 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November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November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https://cvent.me/eDZgoD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13-23</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11,  4pm PT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Initial plan and timeline</a:t>
            </a:r>
          </a:p>
          <a:p>
            <a:pPr lvl="1"/>
            <a:r>
              <a:rPr lang="en-GB" sz="1400" dirty="0"/>
              <a:t>Contributions</a:t>
            </a:r>
          </a:p>
          <a:p>
            <a:pPr lvl="2"/>
            <a:r>
              <a:rPr lang="en-US" altLang="en-US" sz="1400" dirty="0"/>
              <a:t>Table 23-47 – 11-24/1821 – </a:t>
            </a:r>
            <a:r>
              <a:rPr lang="en-US" altLang="en-US" sz="1400" dirty="0" err="1"/>
              <a:t>Halasz</a:t>
            </a:r>
            <a:r>
              <a:rPr lang="en-US" altLang="en-US" sz="1400" dirty="0"/>
              <a:t> (Morse Micro)</a:t>
            </a:r>
          </a:p>
          <a:p>
            <a:pPr lvl="2"/>
            <a:r>
              <a:rPr lang="en-US" altLang="en-US" sz="1400" dirty="0"/>
              <a:t>WUR frame identifiers – 11-24/1813 – Montemurro (Huawei)</a:t>
            </a:r>
          </a:p>
          <a:p>
            <a:pPr lvl="2"/>
            <a:r>
              <a:rPr lang="en-US" altLang="en-US" sz="1400" dirty="0"/>
              <a:t>Diagnostic elements -11-24/1854 – Henry (Cisco)</a:t>
            </a:r>
          </a:p>
          <a:p>
            <a:pPr lvl="2"/>
            <a:r>
              <a:rPr lang="en-US" altLang="en-US" sz="1400" dirty="0"/>
              <a:t>RSNXE validation – 11-24/1902 – </a:t>
            </a:r>
            <a:r>
              <a:rPr lang="en-US" altLang="en-US" sz="1400" dirty="0" err="1"/>
              <a:t>Malinen</a:t>
            </a:r>
            <a:r>
              <a:rPr lang="en-US" altLang="en-US" sz="1400" dirty="0"/>
              <a:t> (Qualcomm)</a:t>
            </a:r>
          </a:p>
          <a:p>
            <a:pPr lvl="2"/>
            <a:r>
              <a:rPr lang="en-US" altLang="en-US" sz="1400" dirty="0" err="1"/>
              <a:t>REVme</a:t>
            </a:r>
            <a:r>
              <a:rPr lang="en-US" altLang="en-US" sz="1400" dirty="0"/>
              <a:t> issue revisited – 11-24/1908 – Hart (Cisco)</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13, 4pm PT</a:t>
            </a:r>
          </a:p>
          <a:p>
            <a:pPr lvl="1"/>
            <a:r>
              <a:rPr lang="en-GB" sz="1400" dirty="0"/>
              <a:t>Contributions</a:t>
            </a:r>
          </a:p>
          <a:p>
            <a:pPr lvl="2"/>
            <a:r>
              <a:rPr lang="en-US" altLang="en-US" sz="1400" dirty="0"/>
              <a:t>STA/AP definition clarification – 11-24/1873 – Levy (</a:t>
            </a:r>
            <a:r>
              <a:rPr lang="en-US" altLang="en-US" sz="1400" dirty="0" err="1"/>
              <a:t>InterDigital</a:t>
            </a:r>
            <a:r>
              <a:rPr lang="en-US" altLang="en-US" sz="1400"/>
              <a:t>)</a:t>
            </a:r>
            <a:endParaRPr lang="en-US" altLang="en-US" sz="1400" dirty="0"/>
          </a:p>
          <a:p>
            <a:pPr lvl="1"/>
            <a:r>
              <a:rPr lang="en-CA" altLang="en-US" sz="1400" dirty="0"/>
              <a:t>Plan for January, teleconferences</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000" dirty="0"/>
              <a:t>Pro-</a:t>
            </a:r>
            <a:r>
              <a:rPr lang="en-CA" altLang="en-US" sz="2000" dirty="0" err="1"/>
              <a:t>tem</a:t>
            </a:r>
            <a:r>
              <a:rPr lang="en-CA" altLang="en-US" sz="2000" dirty="0"/>
              <a:t> Chair: Michael Montemurro (Huawei)</a:t>
            </a:r>
          </a:p>
          <a:p>
            <a:pPr marL="0" indent="0">
              <a:lnSpc>
                <a:spcPct val="80000"/>
              </a:lnSpc>
              <a:buNone/>
            </a:pPr>
            <a:endParaRPr lang="en-CA" altLang="en-US" sz="2000" dirty="0"/>
          </a:p>
          <a:p>
            <a:pPr marL="0" indent="0">
              <a:lnSpc>
                <a:spcPct val="80000"/>
              </a:lnSpc>
              <a:buNone/>
            </a:pPr>
            <a:r>
              <a:rPr lang="en-CA" altLang="en-US" sz="2000" dirty="0"/>
              <a:t>Appointed positions:</a:t>
            </a:r>
          </a:p>
          <a:p>
            <a:pPr marL="0" indent="0">
              <a:lnSpc>
                <a:spcPct val="80000"/>
              </a:lnSpc>
              <a:buNone/>
            </a:pPr>
            <a:r>
              <a:rPr lang="en-CA" altLang="en-US" sz="2000" dirty="0"/>
              <a:t>Secretary: Jon </a:t>
            </a:r>
            <a:r>
              <a:rPr lang="en-CA" altLang="en-US" sz="2000" dirty="0" err="1"/>
              <a:t>Rosdahl</a:t>
            </a:r>
            <a:r>
              <a:rPr lang="en-CA" altLang="en-US" sz="2000" dirty="0"/>
              <a:t> (Qualcomm)</a:t>
            </a:r>
          </a:p>
          <a:p>
            <a:pPr marL="0" indent="0">
              <a:lnSpc>
                <a:spcPct val="80000"/>
              </a:lnSpc>
              <a:buNone/>
            </a:pPr>
            <a:r>
              <a:rPr lang="en-CA" altLang="en-US" sz="2000" dirty="0"/>
              <a:t>Editors: Edward Au (Huawei), Po-kai Huang (Intel), [Supervisory] Emily Qi (Intel)</a:t>
            </a:r>
          </a:p>
          <a:p>
            <a:pPr marL="0" indent="0">
              <a:lnSpc>
                <a:spcPct val="80000"/>
              </a:lnSpc>
              <a:buNone/>
            </a:pPr>
            <a:endParaRPr lang="en-CA" altLang="en-US" sz="2000" dirty="0"/>
          </a:p>
          <a:p>
            <a:pPr marL="0" indent="0">
              <a:lnSpc>
                <a:spcPct val="80000"/>
              </a:lnSpc>
              <a:buNone/>
            </a:pPr>
            <a:r>
              <a:rPr lang="en-US" altLang="en-US" sz="2000" dirty="0"/>
              <a:t>Elected Positions:</a:t>
            </a:r>
          </a:p>
          <a:p>
            <a:pPr marL="0" indent="0">
              <a:lnSpc>
                <a:spcPct val="80000"/>
              </a:lnSpc>
              <a:buNone/>
            </a:pPr>
            <a:r>
              <a:rPr lang="en-US" altLang="en-US" sz="2000" dirty="0"/>
              <a:t>Call for Candidates</a:t>
            </a:r>
          </a:p>
          <a:p>
            <a:pPr marL="0" indent="0">
              <a:lnSpc>
                <a:spcPct val="80000"/>
              </a:lnSpc>
              <a:buNone/>
            </a:pPr>
            <a:r>
              <a:rPr lang="en-US" altLang="en-US" sz="2000" dirty="0"/>
              <a:t>Vice-Chair (2): Mark Hamilton (Ruckus/</a:t>
            </a:r>
            <a:r>
              <a:rPr lang="en-US" altLang="en-US" sz="2000" dirty="0" err="1"/>
              <a:t>Commscope</a:t>
            </a:r>
            <a:r>
              <a:rPr lang="en-US" altLang="en-US" sz="2000" dirty="0"/>
              <a:t>), Mark Rison (Samsung)</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Leadership</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C949D-6DEE-56F2-6D34-51CD1EB1A71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9528EC-EF86-5067-4DD3-0603B390DA55}"/>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Michael Montemurro as Chair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08F9BB2B-4174-1B46-EE1D-CEC4DEE2E541}"/>
              </a:ext>
            </a:extLst>
          </p:cNvPr>
          <p:cNvSpPr>
            <a:spLocks noGrp="1"/>
          </p:cNvSpPr>
          <p:nvPr>
            <p:ph type="title"/>
          </p:nvPr>
        </p:nvSpPr>
        <p:spPr/>
        <p:txBody>
          <a:bodyPr/>
          <a:lstStyle/>
          <a:p>
            <a:r>
              <a:rPr lang="en-CA" dirty="0"/>
              <a:t>Chair Confirmation</a:t>
            </a:r>
          </a:p>
        </p:txBody>
      </p:sp>
      <p:sp>
        <p:nvSpPr>
          <p:cNvPr id="2" name="Footer Placeholder 1">
            <a:extLst>
              <a:ext uri="{FF2B5EF4-FFF2-40B4-BE49-F238E27FC236}">
                <a16:creationId xmlns:a16="http://schemas.microsoft.com/office/drawing/2014/main" id="{A961BCA6-312F-E62C-ACA3-1905B812877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9E2B27A-92C5-556B-2A4B-98B0DCADFA74}"/>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640596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67851-DEA5-C26E-6AD2-89515A149C14}"/>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59557B1-E4FC-B4AA-1886-BC2C14B0EF24}"/>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Elect Mark Hamilton and Mark Rison as Vice-Chairs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78C508C4-C7AD-DF7F-5D52-825E172F145C}"/>
              </a:ext>
            </a:extLst>
          </p:cNvPr>
          <p:cNvSpPr>
            <a:spLocks noGrp="1"/>
          </p:cNvSpPr>
          <p:nvPr>
            <p:ph type="title"/>
          </p:nvPr>
        </p:nvSpPr>
        <p:spPr/>
        <p:txBody>
          <a:bodyPr/>
          <a:lstStyle/>
          <a:p>
            <a:r>
              <a:rPr lang="en-CA" dirty="0"/>
              <a:t>Vice-Chair Confirmation</a:t>
            </a:r>
          </a:p>
        </p:txBody>
      </p:sp>
      <p:sp>
        <p:nvSpPr>
          <p:cNvPr id="2" name="Footer Placeholder 1">
            <a:extLst>
              <a:ext uri="{FF2B5EF4-FFF2-40B4-BE49-F238E27FC236}">
                <a16:creationId xmlns:a16="http://schemas.microsoft.com/office/drawing/2014/main" id="{5CE1CB11-D171-9504-6C9A-59A8F7C0DF1A}"/>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1E19E95-FE3F-B6F0-4D16-396EDC2531BA}"/>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12369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32CB0-2989-507B-598A-7636576C3C43}"/>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981984-DE8C-8D70-6723-5D448E554C5C}"/>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appointed positions: </a:t>
            </a:r>
          </a:p>
          <a:p>
            <a:pPr marL="0" indent="0">
              <a:lnSpc>
                <a:spcPct val="80000"/>
              </a:lnSpc>
              <a:buNone/>
            </a:pPr>
            <a:r>
              <a:rPr lang="en-CA" altLang="en-US" sz="2800" dirty="0"/>
              <a:t>	Jon </a:t>
            </a:r>
            <a:r>
              <a:rPr lang="en-CA" altLang="en-US" sz="2800" dirty="0" err="1"/>
              <a:t>Rosdahl</a:t>
            </a:r>
            <a:r>
              <a:rPr lang="en-CA" altLang="en-US" sz="2800" dirty="0"/>
              <a:t> as Secretary</a:t>
            </a:r>
          </a:p>
          <a:p>
            <a:pPr marL="0" indent="0">
              <a:lnSpc>
                <a:spcPct val="80000"/>
              </a:lnSpc>
              <a:buNone/>
            </a:pPr>
            <a:r>
              <a:rPr lang="en-CA" altLang="en-US" sz="2800" dirty="0"/>
              <a:t>	Edward Au &amp; Po-Kai Huang as Co-Editors </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1E11F597-72C7-0E12-C32A-80EB799BD7A9}"/>
              </a:ext>
            </a:extLst>
          </p:cNvPr>
          <p:cNvSpPr>
            <a:spLocks noGrp="1"/>
          </p:cNvSpPr>
          <p:nvPr>
            <p:ph type="title"/>
          </p:nvPr>
        </p:nvSpPr>
        <p:spPr/>
        <p:txBody>
          <a:bodyPr/>
          <a:lstStyle/>
          <a:p>
            <a:r>
              <a:rPr lang="en-CA" dirty="0"/>
              <a:t>Appointed position confirmation</a:t>
            </a:r>
          </a:p>
        </p:txBody>
      </p:sp>
      <p:sp>
        <p:nvSpPr>
          <p:cNvPr id="2" name="Footer Placeholder 1">
            <a:extLst>
              <a:ext uri="{FF2B5EF4-FFF2-40B4-BE49-F238E27FC236}">
                <a16:creationId xmlns:a16="http://schemas.microsoft.com/office/drawing/2014/main" id="{16814C14-A487-3A1E-5124-B0724E7673B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D6FA9A6-BA38-38D9-7992-0ECF4EB6E665}"/>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3925419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114157</TotalTime>
  <Words>2403</Words>
  <Application>Microsoft Macintosh PowerPoint</Application>
  <PresentationFormat>Widescreen</PresentationFormat>
  <Paragraphs>260</Paragraphs>
  <Slides>23</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IEEE 802 plenary session</vt:lpstr>
      <vt:lpstr>Chair’s welcome and Patent Reminder</vt:lpstr>
      <vt:lpstr>REVme Agenda</vt:lpstr>
      <vt:lpstr>REVmf Leadership</vt:lpstr>
      <vt:lpstr>Chair Confirmation</vt:lpstr>
      <vt:lpstr>Vice-Chair Confirmation</vt:lpstr>
      <vt:lpstr>Appointed position confirmation</vt:lpstr>
      <vt:lpstr>REVmf Short term plans</vt:lpstr>
      <vt:lpstr>(Proposed) 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4626</cp:revision>
  <cp:lastPrinted>2014-11-04T15:04:57Z</cp:lastPrinted>
  <dcterms:created xsi:type="dcterms:W3CDTF">2007-04-17T18:10:23Z</dcterms:created>
  <dcterms:modified xsi:type="dcterms:W3CDTF">2024-11-11T16:50:55Z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