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2383" r:id="rId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B5210-7843-4A9A-B0E3-00E91C8721AC}" v="7" dt="2024-11-04T16:54:43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01" d="100"/>
          <a:sy n="101" d="100"/>
        </p:scale>
        <p:origin x="2382" y="11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07AE481-62B0-42F2-BDF9-FB4B8432EFBC}"/>
    <pc:docChg chg="modSld">
      <pc:chgData name="Xiaofei Wang" userId="6e1836d3-2ed9-4ae5-8700-9029b71c19c7" providerId="ADAL" clId="{907AE481-62B0-42F2-BDF9-FB4B8432EFBC}" dt="2024-05-13T07:12:18.223" v="1" actId="20577"/>
      <pc:docMkLst>
        <pc:docMk/>
      </pc:docMkLst>
      <pc:sldChg chg="modSp mod">
        <pc:chgData name="Xiaofei Wang" userId="6e1836d3-2ed9-4ae5-8700-9029b71c19c7" providerId="ADAL" clId="{907AE481-62B0-42F2-BDF9-FB4B8432EFBC}" dt="2024-05-13T07:12:18.223" v="1" actId="20577"/>
        <pc:sldMkLst>
          <pc:docMk/>
          <pc:sldMk cId="2450507270" sldId="2383"/>
        </pc:sldMkLst>
        <pc:spChg chg="mod">
          <ac:chgData name="Xiaofei Wang" userId="6e1836d3-2ed9-4ae5-8700-9029b71c19c7" providerId="ADAL" clId="{907AE481-62B0-42F2-BDF9-FB4B8432EFBC}" dt="2024-05-13T07:12:18.223" v="1" actId="20577"/>
          <ac:spMkLst>
            <pc:docMk/>
            <pc:sldMk cId="2450507270" sldId="2383"/>
            <ac:spMk id="15363" creationId="{00000000-0000-0000-0000-000000000000}"/>
          </ac:spMkLst>
        </pc:spChg>
      </pc:sldChg>
    </pc:docChg>
  </pc:docChgLst>
  <pc:docChgLst>
    <pc:chgData name="Xiaofei Wang" userId="6e1836d3-2ed9-4ae5-8700-9029b71c19c7" providerId="ADAL" clId="{29F3B874-D603-4649-A82B-14A5AD8C0C13}"/>
    <pc:docChg chg="custSel addSld modSld modMainMaster modNotesMaster modHandout">
      <pc:chgData name="Xiaofei Wang" userId="6e1836d3-2ed9-4ae5-8700-9029b71c19c7" providerId="ADAL" clId="{29F3B874-D603-4649-A82B-14A5AD8C0C13}" dt="2024-07-05T13:52:25.350" v="242" actId="20577"/>
      <pc:docMkLst>
        <pc:docMk/>
      </pc:docMkLst>
      <pc:sldChg chg="modSp add mod">
        <pc:chgData name="Xiaofei Wang" userId="6e1836d3-2ed9-4ae5-8700-9029b71c19c7" providerId="ADAL" clId="{29F3B874-D603-4649-A82B-14A5AD8C0C13}" dt="2024-07-05T13:49:29.476" v="44" actId="20577"/>
        <pc:sldMkLst>
          <pc:docMk/>
          <pc:sldMk cId="0" sldId="290"/>
        </pc:sldMkLst>
        <pc:spChg chg="mod">
          <ac:chgData name="Xiaofei Wang" userId="6e1836d3-2ed9-4ae5-8700-9029b71c19c7" providerId="ADAL" clId="{29F3B874-D603-4649-A82B-14A5AD8C0C13}" dt="2024-07-05T13:49:29.476" v="4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29F3B874-D603-4649-A82B-14A5AD8C0C13}" dt="2024-07-05T13:49:21.926" v="36" actId="1076"/>
          <ac:spMkLst>
            <pc:docMk/>
            <pc:sldMk cId="0" sldId="290"/>
            <ac:spMk id="1028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49:07.763" v="3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49:15.788" v="3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add mod">
        <pc:chgData name="Xiaofei Wang" userId="6e1836d3-2ed9-4ae5-8700-9029b71c19c7" providerId="ADAL" clId="{29F3B874-D603-4649-A82B-14A5AD8C0C13}" dt="2024-07-05T13:50:14.837" v="69" actId="20577"/>
        <pc:sldMkLst>
          <pc:docMk/>
          <pc:sldMk cId="0" sldId="332"/>
        </pc:sldMkLst>
        <pc:spChg chg="mod">
          <ac:chgData name="Xiaofei Wang" userId="6e1836d3-2ed9-4ae5-8700-9029b71c19c7" providerId="ADAL" clId="{29F3B874-D603-4649-A82B-14A5AD8C0C13}" dt="2024-07-05T13:46:30.651" v="2" actId="1076"/>
          <ac:spMkLst>
            <pc:docMk/>
            <pc:sldMk cId="0" sldId="332"/>
            <ac:spMk id="3075" creationId="{045C5F91-7E5E-4101-9D99-9A940BB1C4B5}"/>
          </ac:spMkLst>
        </pc:spChg>
        <pc:spChg chg="mod">
          <ac:chgData name="Xiaofei Wang" userId="6e1836d3-2ed9-4ae5-8700-9029b71c19c7" providerId="ADAL" clId="{29F3B874-D603-4649-A82B-14A5AD8C0C13}" dt="2024-07-05T13:50:03.580" v="53" actId="20577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29F3B874-D603-4649-A82B-14A5AD8C0C13}" dt="2024-07-05T13:46:35.171" v="3" actId="1076"/>
          <ac:spMkLst>
            <pc:docMk/>
            <pc:sldMk cId="0" sldId="332"/>
            <ac:spMk id="17411" creationId="{8B02B45E-32DD-E1B8-2B9E-96BDB327CCDF}"/>
          </ac:spMkLst>
        </pc:spChg>
        <pc:spChg chg="mod">
          <ac:chgData name="Xiaofei Wang" userId="6e1836d3-2ed9-4ae5-8700-9029b71c19c7" providerId="ADAL" clId="{29F3B874-D603-4649-A82B-14A5AD8C0C13}" dt="2024-07-05T13:50:14.837" v="69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29F3B874-D603-4649-A82B-14A5AD8C0C13}" dt="2024-07-05T13:52:25.350" v="242" actId="20577"/>
        <pc:sldMkLst>
          <pc:docMk/>
          <pc:sldMk cId="2450507270" sldId="2383"/>
        </pc:sldMkLst>
        <pc:spChg chg="mod">
          <ac:chgData name="Xiaofei Wang" userId="6e1836d3-2ed9-4ae5-8700-9029b71c19c7" providerId="ADAL" clId="{29F3B874-D603-4649-A82B-14A5AD8C0C13}" dt="2024-07-05T13:50:23.422" v="76" actId="20577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52:25.350" v="242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50:28.038" v="83" actId="20577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29F3B874-D603-4649-A82B-14A5AD8C0C13}" dt="2024-07-05T13:49:53.612" v="45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29F3B874-D603-4649-A82B-14A5AD8C0C13}" dt="2024-07-05T13:49:53.612" v="45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Xiaofei Wang" userId="6e1836d3-2ed9-4ae5-8700-9029b71c19c7" providerId="ADAL" clId="{144B5210-7843-4A9A-B0E3-00E91C8721AC}"/>
    <pc:docChg chg="modSld modMainMaster modNotesMaster modHandout">
      <pc:chgData name="Xiaofei Wang" userId="6e1836d3-2ed9-4ae5-8700-9029b71c19c7" providerId="ADAL" clId="{144B5210-7843-4A9A-B0E3-00E91C8721AC}" dt="2024-11-04T16:59:44.365" v="111" actId="20577"/>
      <pc:docMkLst>
        <pc:docMk/>
      </pc:docMkLst>
      <pc:sldChg chg="modSp mod">
        <pc:chgData name="Xiaofei Wang" userId="6e1836d3-2ed9-4ae5-8700-9029b71c19c7" providerId="ADAL" clId="{144B5210-7843-4A9A-B0E3-00E91C8721AC}" dt="2024-11-04T16:56:17.951" v="83" actId="20577"/>
        <pc:sldMkLst>
          <pc:docMk/>
          <pc:sldMk cId="0" sldId="290"/>
        </pc:sldMkLst>
        <pc:spChg chg="mod">
          <ac:chgData name="Xiaofei Wang" userId="6e1836d3-2ed9-4ae5-8700-9029b71c19c7" providerId="ADAL" clId="{144B5210-7843-4A9A-B0E3-00E91C8721AC}" dt="2024-11-04T16:54:30.358" v="1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144B5210-7843-4A9A-B0E3-00E91C8721AC}" dt="2024-11-04T16:54:36.255" v="2" actId="1410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144B5210-7843-4A9A-B0E3-00E91C8721AC}" dt="2024-11-04T16:56:17.951" v="83" actId="20577"/>
          <ac:spMkLst>
            <pc:docMk/>
            <pc:sldMk cId="0" sldId="290"/>
            <ac:spMk id="1031" creationId="{00000000-0000-0000-0000-000000000000}"/>
          </ac:spMkLst>
        </pc:spChg>
        <pc:spChg chg="mod">
          <ac:chgData name="Xiaofei Wang" userId="6e1836d3-2ed9-4ae5-8700-9029b71c19c7" providerId="ADAL" clId="{144B5210-7843-4A9A-B0E3-00E91C8721AC}" dt="2024-11-04T16:54:52.838" v="30" actId="1036"/>
          <ac:spMkLst>
            <pc:docMk/>
            <pc:sldMk cId="0" sldId="290"/>
            <ac:spMk id="1032" creationId="{00000000-0000-0000-0000-000000000000}"/>
          </ac:spMkLst>
        </pc:spChg>
        <pc:graphicFrameChg chg="mod">
          <ac:chgData name="Xiaofei Wang" userId="6e1836d3-2ed9-4ae5-8700-9029b71c19c7" providerId="ADAL" clId="{144B5210-7843-4A9A-B0E3-00E91C8721AC}" dt="2024-11-04T16:54:47.209" v="19" actId="1036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">
        <pc:chgData name="Xiaofei Wang" userId="6e1836d3-2ed9-4ae5-8700-9029b71c19c7" providerId="ADAL" clId="{144B5210-7843-4A9A-B0E3-00E91C8721AC}" dt="2024-11-04T16:54:30.358" v="1"/>
        <pc:sldMkLst>
          <pc:docMk/>
          <pc:sldMk cId="0" sldId="332"/>
        </pc:sldMkLst>
        <pc:spChg chg="mod">
          <ac:chgData name="Xiaofei Wang" userId="6e1836d3-2ed9-4ae5-8700-9029b71c19c7" providerId="ADAL" clId="{144B5210-7843-4A9A-B0E3-00E91C8721AC}" dt="2024-11-04T16:54:30.358" v="1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144B5210-7843-4A9A-B0E3-00E91C8721AC}" dt="2024-11-04T16:54:30.358" v="1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144B5210-7843-4A9A-B0E3-00E91C8721AC}" dt="2024-11-04T16:59:44.365" v="111" actId="20577"/>
        <pc:sldMkLst>
          <pc:docMk/>
          <pc:sldMk cId="2450507270" sldId="2383"/>
        </pc:sldMkLst>
        <pc:spChg chg="mod">
          <ac:chgData name="Xiaofei Wang" userId="6e1836d3-2ed9-4ae5-8700-9029b71c19c7" providerId="ADAL" clId="{144B5210-7843-4A9A-B0E3-00E91C8721AC}" dt="2024-11-04T16:54:30.358" v="1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144B5210-7843-4A9A-B0E3-00E91C8721AC}" dt="2024-11-04T16:59:44.365" v="111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144B5210-7843-4A9A-B0E3-00E91C8721AC}" dt="2024-11-04T16:54:30.358" v="1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144B5210-7843-4A9A-B0E3-00E91C8721AC}" dt="2024-11-04T16:54:14.285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144B5210-7843-4A9A-B0E3-00E91C8721AC}" dt="2024-11-04T16:54:14.285" v="0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802.11-24/1647r0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802.11-24/1647r0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802.11-24/1647r0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7779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371600"/>
            <a:ext cx="5962650" cy="800100"/>
          </a:xfrm>
          <a:noFill/>
        </p:spPr>
        <p:txBody>
          <a:bodyPr/>
          <a:lstStyle/>
          <a:p>
            <a:r>
              <a:rPr lang="en-US" dirty="0"/>
              <a:t>November 2024 AIML SC Snapshot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305050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500" dirty="0"/>
              <a:t>Date:</a:t>
            </a:r>
            <a:r>
              <a:rPr lang="en-US" sz="1500" b="0" dirty="0"/>
              <a:t> 2024-11-04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678180"/>
              </p:ext>
            </p:extLst>
          </p:nvPr>
        </p:nvGraphicFramePr>
        <p:xfrm>
          <a:off x="1547813" y="3587353"/>
          <a:ext cx="6379369" cy="11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587353"/>
                        <a:ext cx="6379369" cy="1137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1543050" y="3143250"/>
            <a:ext cx="1085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056" tIns="34529" rIns="69056" bIns="34529"/>
          <a:lstStyle/>
          <a:p>
            <a:pPr marL="257175" indent="-257175" eaLnBrk="0" hangingPunct="0">
              <a:spcBef>
                <a:spcPct val="20000"/>
              </a:spcBef>
            </a:pPr>
            <a:r>
              <a:rPr lang="en-US" sz="15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2751" y="304800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85800" y="353325"/>
            <a:ext cx="1155829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November 2024</a:t>
            </a:r>
            <a:endParaRPr lang="en-GB" altLang="en-US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315200" y="6553200"/>
            <a:ext cx="129522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192" y="6495267"/>
            <a:ext cx="323808" cy="138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 b="0" dirty="0"/>
              <a:t>Slide </a:t>
            </a:r>
            <a:fld id="{422EB9C2-4523-4101-8834-B68FD7935310}" type="slidenum">
              <a:rPr lang="en-GB" altLang="en-US" sz="9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9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100" dirty="0"/>
              <a:t>This contribution contains the snapshot for the AIML SC for November 2024.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November 2024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November 2024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Minutes approval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Two </a:t>
            </a:r>
            <a:r>
              <a:rPr lang="en-US" sz="1600"/>
              <a:t>technical contributions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AIML use cases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feasibility and technical studies on existing and new use cases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technical and technical report presentations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2000" dirty="0"/>
              <a:t>November 2024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 slot: operating in PT (Vancouver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Wednesday November 13: </a:t>
            </a:r>
            <a:r>
              <a:rPr lang="en-US" altLang="en-US" sz="1600" b="1" dirty="0"/>
              <a:t>	AM1</a:t>
            </a:r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1">
              <a:buFont typeface="Arial"/>
              <a:buChar char="•"/>
            </a:pPr>
            <a:r>
              <a:rPr lang="en-US" sz="1800" dirty="0"/>
              <a:t>Agenda: 11-24/1648r0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26146" y="6475413"/>
            <a:ext cx="1717779" cy="184666"/>
          </a:xfrm>
          <a:noFill/>
        </p:spPr>
        <p:txBody>
          <a:bodyPr/>
          <a:lstStyle/>
          <a:p>
            <a:r>
              <a:rPr lang="en-US" dirty="0"/>
              <a:t>Xiaofei Wang (InterDigital)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359792</TotalTime>
  <Words>159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November 2024 AIML SC Snapshot</vt:lpstr>
      <vt:lpstr>Abstract</vt:lpstr>
      <vt:lpstr>IEEE 802.11 AIML SC – November 2024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3588</cp:revision>
  <cp:lastPrinted>2014-03-15T03:57:02Z</cp:lastPrinted>
  <dcterms:created xsi:type="dcterms:W3CDTF">1998-02-10T13:07:52Z</dcterms:created>
  <dcterms:modified xsi:type="dcterms:W3CDTF">2024-11-04T16:59:45Z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2024-07-05T13:45:57Z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e6033c03-4732-4952-b56b-2482b2e21937</vt:lpwstr>
  </property>
  <property fmtid="{D5CDD505-2E9C-101B-9397-08002B2CF9AE}" pid="8" name="MSIP_Label_4d2f777e-4347-4fc6-823a-b44ab313546a_ContentBits">
    <vt:lpwstr>0</vt:lpwstr>
  </property>
</Properties>
</file>