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1641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5082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September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 err="1"/>
              <a:t>TGbi</a:t>
            </a:r>
            <a:r>
              <a:rPr lang="en-US" b="0" dirty="0"/>
              <a:t> met 5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reviewed CID resolution submissions and technical submissions on open topics. We achieved consensus on 210 CIDs and ran out of time for additional submissions. 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approved directing our editor to generate a new draft (D0.6) incorporating these resolutions to serve as a new reference for submissions.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continue to call for submissions of text that address requirements as well as submissions to resolve comments from our comment collection.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did not change our timeline and continue to target a D1.0 in January 2025.</a:t>
            </a:r>
          </a:p>
          <a:p>
            <a:pPr marL="0" indent="0">
              <a:buClr>
                <a:srgbClr val="000000"/>
              </a:buClr>
              <a:buSzPct val="100000"/>
            </a:pPr>
            <a:r>
              <a:rPr lang="en-US" dirty="0"/>
              <a:t>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>
                <a:solidFill>
                  <a:schemeClr val="tx1"/>
                </a:solidFill>
              </a:rPr>
              <a:t>Comment collection:			May 2024</a:t>
            </a:r>
          </a:p>
          <a:p>
            <a:r>
              <a:rPr lang="en-US" dirty="0">
                <a:solidFill>
                  <a:schemeClr val="tx1"/>
                </a:solidFill>
              </a:rPr>
              <a:t>LB initial:   						January 2025</a:t>
            </a:r>
          </a:p>
          <a:p>
            <a:r>
              <a:rPr lang="en-US" dirty="0">
                <a:solidFill>
                  <a:schemeClr val="tx1"/>
                </a:solidFill>
              </a:rPr>
              <a:t>LB re-circ:  						July 2025 </a:t>
            </a:r>
          </a:p>
          <a:p>
            <a:r>
              <a:rPr lang="en-US" dirty="0">
                <a:solidFill>
                  <a:schemeClr val="tx1"/>
                </a:solidFill>
              </a:rPr>
              <a:t>MDR: 							July 2025</a:t>
            </a:r>
          </a:p>
          <a:p>
            <a:r>
              <a:rPr lang="en-US" dirty="0">
                <a:solidFill>
                  <a:schemeClr val="tx1"/>
                </a:solidFill>
              </a:rPr>
              <a:t>Ballot Pool: 						September 2025</a:t>
            </a:r>
          </a:p>
          <a:p>
            <a:r>
              <a:rPr lang="en-US" dirty="0">
                <a:solidFill>
                  <a:schemeClr val="tx1"/>
                </a:solidFill>
              </a:rPr>
              <a:t>SA ballot: 						January 2026</a:t>
            </a:r>
          </a:p>
          <a:p>
            <a:r>
              <a:rPr lang="en-US" dirty="0">
                <a:solidFill>
                  <a:schemeClr val="tx1"/>
                </a:solidFill>
              </a:rPr>
              <a:t>SA re-circ: 						March 2026 </a:t>
            </a:r>
          </a:p>
          <a:p>
            <a:r>
              <a:rPr lang="en-US" dirty="0">
                <a:solidFill>
                  <a:schemeClr val="tx1"/>
                </a:solidFill>
              </a:rPr>
              <a:t>802.11/LMSC approval: 			May 2026</a:t>
            </a:r>
          </a:p>
          <a:p>
            <a:r>
              <a:rPr lang="en-US" dirty="0">
                <a:solidFill>
                  <a:schemeClr val="tx1"/>
                </a:solidFill>
              </a:rPr>
              <a:t>RevCom/SASB approval: 		July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will have 3 teleconferences beginning October 2. 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Wednesday 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spc="-1" dirty="0">
                <a:solidFill>
                  <a:schemeClr val="tx1"/>
                </a:solidFill>
                <a:latin typeface="Times New Roman"/>
                <a:cs typeface="Times New Roman"/>
              </a:rPr>
              <a:t>Dates:  October 2, 9, 23</a:t>
            </a:r>
            <a:endParaRPr lang="en-US" sz="2400" b="0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are planning an ad hoc meeting concentrating on comment resolution and text submissions. 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The dates are Oct. 28-30. The location is probably Cox Atlanta facilities.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331</Words>
  <Application>Microsoft Macintosh PowerPoint</Application>
  <PresentationFormat>Widescreen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43</cp:revision>
  <dcterms:modified xsi:type="dcterms:W3CDTF">2024-09-13T04:06:53Z</dcterms:modified>
</cp:coreProperties>
</file>