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24/1640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22-04-00bp-tgbp-motion-dock.pptx" TargetMode="External"/><Relationship Id="rId2" Type="http://schemas.openxmlformats.org/officeDocument/2006/relationships/hyperlink" Target="https://mentor.ieee.org/802.11/dcn/24/11-24-1380-07-00bp-tg-bp-meeting-agenda-for-sep-interim-2024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Sep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2024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Interim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Sep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Chairs: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Tech Editor:	</a:t>
            </a:r>
            <a:r>
              <a:rPr kumimoji="0" lang="en-US" altLang="en-US" sz="20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Yinan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 Qi (OPPO)</a:t>
            </a:r>
            <a:endParaRPr kumimoji="0" lang="en-US" alt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8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7 </a:t>
            </a:r>
            <a:r>
              <a:rPr lang="en-GB" altLang="en-US" dirty="0" err="1" smtClean="0"/>
              <a:t>TGbp</a:t>
            </a:r>
            <a:r>
              <a:rPr lang="en-GB" altLang="en-US" dirty="0" smtClean="0"/>
              <a:t> meetings were planned and held during Sep interim</a:t>
            </a:r>
            <a:r>
              <a:rPr lang="en-US" altLang="en-US" dirty="0" smtClean="0"/>
              <a:t> </a:t>
            </a:r>
            <a:r>
              <a:rPr lang="en-GB" altLang="en-US" dirty="0" smtClean="0"/>
              <a:t>session.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TGbp</a:t>
            </a:r>
            <a:r>
              <a:rPr lang="en-GB" altLang="en-US" dirty="0" smtClean="0"/>
              <a:t> approved the SFD baseline document included in 11-24/1613r0.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Totally 23 tech contributions were presented and discussed, on </a:t>
            </a:r>
            <a:r>
              <a:rPr lang="en-GB" altLang="en-US" dirty="0"/>
              <a:t>functional requirements, PHY/MAC solutions and Wireless Power </a:t>
            </a:r>
            <a:r>
              <a:rPr lang="en-GB" altLang="en-US" dirty="0" smtClean="0"/>
              <a:t>Transmission.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Lots of technical SPs and Motions for FRD/SFD were approved as captured in last revision of </a:t>
            </a:r>
            <a:r>
              <a:rPr lang="en-GB" altLang="en-US" dirty="0" smtClean="0"/>
              <a:t>11-24/1380r7 and 11-24/1322r4, </a:t>
            </a:r>
            <a:r>
              <a:rPr lang="en-GB" altLang="en-US" dirty="0" smtClean="0"/>
              <a:t>to develop FRD/SFD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The 11bp timeline was revisited without change.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2 teleconferences were arranged after Sep interim session.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TGbp</a:t>
            </a:r>
            <a:r>
              <a:rPr lang="en-GB" altLang="en-US" dirty="0" smtClean="0"/>
              <a:t> agenda </a:t>
            </a:r>
            <a:r>
              <a:rPr lang="en-GB" altLang="en-US" dirty="0" smtClean="0"/>
              <a:t>and motion doc the </a:t>
            </a:r>
            <a:r>
              <a:rPr lang="en-GB" altLang="en-US" dirty="0" smtClean="0"/>
              <a:t>week is as </a:t>
            </a:r>
            <a:r>
              <a:rPr lang="en-GB" altLang="en-US" dirty="0" smtClean="0"/>
              <a:t>below: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mentor.ieee.org/802.11/dcn/24/11-24-1380-07-00bp-tg-bp-meeting-agenda-for-sep-interim-2024.pptx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>
                <a:hlinkClick r:id="rId3"/>
              </a:rPr>
              <a:t>https://</a:t>
            </a:r>
            <a:r>
              <a:rPr lang="en-US" altLang="en-GB" dirty="0" smtClean="0">
                <a:hlinkClick r:id="rId3"/>
              </a:rPr>
              <a:t>mentor.ieee.org/802.11/dcn/24/11-24-1322-04-00bp-tgbp-motion-dock.pptx</a:t>
            </a:r>
            <a:endParaRPr lang="en-US" altLang="en-GB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</a:t>
            </a:r>
            <a:r>
              <a:rPr lang="en-US" altLang="en-GB" dirty="0" err="1" smtClean="0"/>
              <a:t>TGbp</a:t>
            </a:r>
            <a:r>
              <a:rPr lang="en-US" altLang="en-GB" dirty="0" smtClean="0"/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/>
              <a:t>Continue developing FRD and SFD based on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/>
              <a:t>Open technical discussion</a:t>
            </a:r>
            <a:endParaRPr lang="en-US" altLang="en-GB" sz="21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Sep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Plan</a:t>
            </a:r>
            <a:br>
              <a:rPr lang="en-US" altLang="zh-CN" dirty="0" smtClean="0"/>
            </a:br>
            <a:r>
              <a:rPr lang="en-US" altLang="zh-CN" dirty="0"/>
              <a:t>(Subject to change based on development progress) 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Sep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Sep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Oct 15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Nov 5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9:00am,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1048</TotalTime>
  <Words>196</Words>
  <Application>Microsoft Office PowerPoint</Application>
  <PresentationFormat>宽屏</PresentationFormat>
  <Paragraphs>50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Sep 2024 Interim TGbp Closing Report</vt:lpstr>
      <vt:lpstr>TGbp’s Progress during this week</vt:lpstr>
      <vt:lpstr>TGbp Timeline Plan (Subject to change based on development progress) 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Bo</cp:lastModifiedBy>
  <cp:revision>59</cp:revision>
  <cp:lastPrinted>1998-02-10T13:28:00Z</cp:lastPrinted>
  <dcterms:created xsi:type="dcterms:W3CDTF">1998-02-10T13:07:00Z</dcterms:created>
  <dcterms:modified xsi:type="dcterms:W3CDTF">2024-09-13T05:02:06Z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