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5"/>
  </p:notesMasterIdLst>
  <p:handoutMasterIdLst>
    <p:handoutMasterId r:id="rId4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Nov. 21st Telecon" id="{F38DC48A-BB98-4C09-9E2F-9B085C6A8C3C}">
          <p14:sldIdLst>
            <p14:sldId id="2694"/>
            <p14:sldId id="2695"/>
            <p14:sldId id="2696"/>
            <p14:sldId id="2697"/>
            <p14:sldId id="2699"/>
            <p14:sldId id="2700"/>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F5213E-230D-4C88-BAE7-8B0E4B9F2EC5}" v="2" dt="2024-11-18T22:33:01.7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51" Type="http://schemas.microsoft.com/office/2016/11/relationships/changesInfo" Target="changesInfos/changesInfo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9F5213E-230D-4C88-BAE7-8B0E4B9F2EC5}"/>
    <pc:docChg chg="undo custSel addSld delSld modSld sldOrd modMainMaster addSection delSection modSection">
      <pc:chgData name="Segev, Jonathan" userId="7c67a1b0-8725-4553-8055-0888dbcaef94" providerId="ADAL" clId="{B9F5213E-230D-4C88-BAE7-8B0E4B9F2EC5}" dt="2024-11-18T22:34:00.543" v="93" actId="2696"/>
      <pc:docMkLst>
        <pc:docMk/>
      </pc:docMkLst>
      <pc:sldChg chg="modSp mod">
        <pc:chgData name="Segev, Jonathan" userId="7c67a1b0-8725-4553-8055-0888dbcaef94" providerId="ADAL" clId="{B9F5213E-230D-4C88-BAE7-8B0E4B9F2EC5}" dt="2024-11-18T22:29:54.527" v="3" actId="20577"/>
        <pc:sldMkLst>
          <pc:docMk/>
          <pc:sldMk cId="0" sldId="256"/>
        </pc:sldMkLst>
        <pc:spChg chg="mod">
          <ac:chgData name="Segev, Jonathan" userId="7c67a1b0-8725-4553-8055-0888dbcaef94" providerId="ADAL" clId="{B9F5213E-230D-4C88-BAE7-8B0E4B9F2EC5}" dt="2024-11-18T22:29:54.527" v="3" actId="20577"/>
          <ac:spMkLst>
            <pc:docMk/>
            <pc:sldMk cId="0" sldId="256"/>
            <ac:spMk id="3074" creationId="{00000000-0000-0000-0000-000000000000}"/>
          </ac:spMkLst>
        </pc:spChg>
      </pc:sldChg>
      <pc:sldChg chg="modSp add mod ord">
        <pc:chgData name="Segev, Jonathan" userId="7c67a1b0-8725-4553-8055-0888dbcaef94" providerId="ADAL" clId="{B9F5213E-230D-4C88-BAE7-8B0E4B9F2EC5}" dt="2024-11-18T22:32:51.989" v="85" actId="6549"/>
        <pc:sldMkLst>
          <pc:docMk/>
          <pc:sldMk cId="4247357929" sldId="2694"/>
        </pc:sldMkLst>
        <pc:spChg chg="mod">
          <ac:chgData name="Segev, Jonathan" userId="7c67a1b0-8725-4553-8055-0888dbcaef94" providerId="ADAL" clId="{B9F5213E-230D-4C88-BAE7-8B0E4B9F2EC5}" dt="2024-11-18T22:32:21.147" v="51" actId="20577"/>
          <ac:spMkLst>
            <pc:docMk/>
            <pc:sldMk cId="4247357929" sldId="2694"/>
            <ac:spMk id="2" creationId="{00000000-0000-0000-0000-000000000000}"/>
          </ac:spMkLst>
        </pc:spChg>
        <pc:spChg chg="mod">
          <ac:chgData name="Segev, Jonathan" userId="7c67a1b0-8725-4553-8055-0888dbcaef94" providerId="ADAL" clId="{B9F5213E-230D-4C88-BAE7-8B0E4B9F2EC5}" dt="2024-11-18T22:32:51.989" v="85" actId="6549"/>
          <ac:spMkLst>
            <pc:docMk/>
            <pc:sldMk cId="4247357929" sldId="2694"/>
            <ac:spMk id="3" creationId="{00000000-0000-0000-0000-000000000000}"/>
          </ac:spMkLst>
        </pc:spChg>
      </pc:sldChg>
      <pc:sldChg chg="modSp add mod ord">
        <pc:chgData name="Segev, Jonathan" userId="7c67a1b0-8725-4553-8055-0888dbcaef94" providerId="ADAL" clId="{B9F5213E-230D-4C88-BAE7-8B0E4B9F2EC5}" dt="2024-11-18T22:33:42.315" v="92" actId="2161"/>
        <pc:sldMkLst>
          <pc:docMk/>
          <pc:sldMk cId="478420737" sldId="2695"/>
        </pc:sldMkLst>
        <pc:graphicFrameChg chg="mod modGraphic">
          <ac:chgData name="Segev, Jonathan" userId="7c67a1b0-8725-4553-8055-0888dbcaef94" providerId="ADAL" clId="{B9F5213E-230D-4C88-BAE7-8B0E4B9F2EC5}" dt="2024-11-18T22:33:42.315" v="92" actId="2161"/>
          <ac:graphicFrameMkLst>
            <pc:docMk/>
            <pc:sldMk cId="478420737" sldId="2695"/>
            <ac:graphicFrameMk id="7" creationId="{00000000-0000-0000-0000-000000000000}"/>
          </ac:graphicFrameMkLst>
        </pc:graphicFrameChg>
      </pc:sldChg>
      <pc:sldChg chg="add ord">
        <pc:chgData name="Segev, Jonathan" userId="7c67a1b0-8725-4553-8055-0888dbcaef94" providerId="ADAL" clId="{B9F5213E-230D-4C88-BAE7-8B0E4B9F2EC5}" dt="2024-11-18T22:31:07.382" v="10"/>
        <pc:sldMkLst>
          <pc:docMk/>
          <pc:sldMk cId="1557701197" sldId="2696"/>
        </pc:sldMkLst>
      </pc:sldChg>
      <pc:sldChg chg="add ord">
        <pc:chgData name="Segev, Jonathan" userId="7c67a1b0-8725-4553-8055-0888dbcaef94" providerId="ADAL" clId="{B9F5213E-230D-4C88-BAE7-8B0E4B9F2EC5}" dt="2024-11-18T22:31:07.382" v="10"/>
        <pc:sldMkLst>
          <pc:docMk/>
          <pc:sldMk cId="4076125473" sldId="2697"/>
        </pc:sldMkLst>
      </pc:sldChg>
      <pc:sldChg chg="add del ord">
        <pc:chgData name="Segev, Jonathan" userId="7c67a1b0-8725-4553-8055-0888dbcaef94" providerId="ADAL" clId="{B9F5213E-230D-4C88-BAE7-8B0E4B9F2EC5}" dt="2024-11-18T22:34:00.543" v="93" actId="2696"/>
        <pc:sldMkLst>
          <pc:docMk/>
          <pc:sldMk cId="2976513262" sldId="2698"/>
        </pc:sldMkLst>
      </pc:sldChg>
      <pc:sldChg chg="add ord">
        <pc:chgData name="Segev, Jonathan" userId="7c67a1b0-8725-4553-8055-0888dbcaef94" providerId="ADAL" clId="{B9F5213E-230D-4C88-BAE7-8B0E4B9F2EC5}" dt="2024-11-18T22:31:07.382" v="10"/>
        <pc:sldMkLst>
          <pc:docMk/>
          <pc:sldMk cId="4209740156" sldId="2699"/>
        </pc:sldMkLst>
      </pc:sldChg>
      <pc:sldChg chg="add ord">
        <pc:chgData name="Segev, Jonathan" userId="7c67a1b0-8725-4553-8055-0888dbcaef94" providerId="ADAL" clId="{B9F5213E-230D-4C88-BAE7-8B0E4B9F2EC5}" dt="2024-11-18T22:31:07.382" v="10"/>
        <pc:sldMkLst>
          <pc:docMk/>
          <pc:sldMk cId="2683662657" sldId="2700"/>
        </pc:sldMkLst>
      </pc:sldChg>
      <pc:sldMasterChg chg="modSp mod">
        <pc:chgData name="Segev, Jonathan" userId="7c67a1b0-8725-4553-8055-0888dbcaef94" providerId="ADAL" clId="{B9F5213E-230D-4C88-BAE7-8B0E4B9F2EC5}" dt="2024-11-18T22:29:38.875" v="1" actId="20577"/>
        <pc:sldMasterMkLst>
          <pc:docMk/>
          <pc:sldMasterMk cId="0" sldId="2147483648"/>
        </pc:sldMasterMkLst>
        <pc:spChg chg="mod">
          <ac:chgData name="Segev, Jonathan" userId="7c67a1b0-8725-4553-8055-0888dbcaef94" providerId="ADAL" clId="{B9F5213E-230D-4C88-BAE7-8B0E4B9F2EC5}" dt="2024-11-18T22:29:38.87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Nov.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Nov.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Nov.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Nov.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Nov.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Nov.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2024-11-18</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21</a:t>
            </a:r>
            <a:r>
              <a:rPr lang="en-US" altLang="en-US" baseline="30000" dirty="0">
                <a:solidFill>
                  <a:schemeClr val="tx2"/>
                </a:solidFill>
              </a:rPr>
              <a:t>st</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(5min)</a:t>
            </a:r>
          </a:p>
          <a:p>
            <a:pPr algn="just">
              <a:spcBef>
                <a:spcPct val="20000"/>
              </a:spcBef>
              <a:buFontTx/>
              <a:buChar char="•"/>
            </a:pPr>
            <a:r>
              <a:rPr lang="en-US" sz="2000" b="0" dirty="0"/>
              <a:t>Review submission pipeline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9634170"/>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56785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158873</TotalTime>
  <Words>4127</Words>
  <Application>Microsoft Office PowerPoint</Application>
  <PresentationFormat>Widescreen</PresentationFormat>
  <Paragraphs>569</Paragraphs>
  <Slides>42</Slides>
  <Notes>9</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42</vt:i4>
      </vt:variant>
    </vt:vector>
  </HeadingPairs>
  <TitlesOfParts>
    <vt:vector size="54"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November 21st Telecon</vt:lpstr>
      <vt:lpstr>Nov. IEEE Meeting –  Nov. 13th PM2</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778</cp:revision>
  <cp:lastPrinted>1601-01-01T00:00:00Z</cp:lastPrinted>
  <dcterms:created xsi:type="dcterms:W3CDTF">2018-08-06T10:28:59Z</dcterms:created>
  <dcterms:modified xsi:type="dcterms:W3CDTF">2024-11-18T22:34:09Z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