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9"/>
  </p:notesMasterIdLst>
  <p:handoutMasterIdLst>
    <p:handoutMasterId r:id="rId40"/>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A28BCB-8EC9-4DCA-9FDD-D04DFB4799F5}" v="3" dt="2024-11-14T01:50:38.13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92" d="100"/>
          <a:sy n="92" d="100"/>
        </p:scale>
        <p:origin x="422"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microsoft.com/office/2015/10/relationships/revisionInfo" Target="revisionInfo.xml"/><Relationship Id="rId20" Type="http://schemas.openxmlformats.org/officeDocument/2006/relationships/slide" Target="slides/slide18.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EA28BCB-8EC9-4DCA-9FDD-D04DFB4799F5}"/>
    <pc:docChg chg="undo custSel addSld modSld sldOrd modMainMaster modSection">
      <pc:chgData name="Segev, Jonathan" userId="7c67a1b0-8725-4553-8055-0888dbcaef94" providerId="ADAL" clId="{9EA28BCB-8EC9-4DCA-9FDD-D04DFB4799F5}" dt="2024-11-14T01:50:50.763" v="406" actId="21"/>
      <pc:docMkLst>
        <pc:docMk/>
      </pc:docMkLst>
      <pc:sldChg chg="modSp mod">
        <pc:chgData name="Segev, Jonathan" userId="7c67a1b0-8725-4553-8055-0888dbcaef94" providerId="ADAL" clId="{9EA28BCB-8EC9-4DCA-9FDD-D04DFB4799F5}" dt="2024-11-13T23:57:23.831" v="3" actId="20577"/>
        <pc:sldMkLst>
          <pc:docMk/>
          <pc:sldMk cId="0" sldId="256"/>
        </pc:sldMkLst>
        <pc:spChg chg="mod">
          <ac:chgData name="Segev, Jonathan" userId="7c67a1b0-8725-4553-8055-0888dbcaef94" providerId="ADAL" clId="{9EA28BCB-8EC9-4DCA-9FDD-D04DFB4799F5}" dt="2024-11-13T23:57:23.831" v="3" actId="20577"/>
          <ac:spMkLst>
            <pc:docMk/>
            <pc:sldMk cId="0" sldId="256"/>
            <ac:spMk id="3074" creationId="{00000000-0000-0000-0000-000000000000}"/>
          </ac:spMkLst>
        </pc:spChg>
      </pc:sldChg>
      <pc:sldChg chg="modSp mod">
        <pc:chgData name="Segev, Jonathan" userId="7c67a1b0-8725-4553-8055-0888dbcaef94" providerId="ADAL" clId="{9EA28BCB-8EC9-4DCA-9FDD-D04DFB4799F5}" dt="2024-11-14T00:10:03.828" v="125" actId="6549"/>
        <pc:sldMkLst>
          <pc:docMk/>
          <pc:sldMk cId="343005988" sldId="2530"/>
        </pc:sldMkLst>
        <pc:spChg chg="mod">
          <ac:chgData name="Segev, Jonathan" userId="7c67a1b0-8725-4553-8055-0888dbcaef94" providerId="ADAL" clId="{9EA28BCB-8EC9-4DCA-9FDD-D04DFB4799F5}" dt="2024-11-14T00:10:03.828" v="125" actId="6549"/>
          <ac:spMkLst>
            <pc:docMk/>
            <pc:sldMk cId="343005988" sldId="2530"/>
            <ac:spMk id="2" creationId="{00000000-0000-0000-0000-000000000000}"/>
          </ac:spMkLst>
        </pc:spChg>
        <pc:spChg chg="mod">
          <ac:chgData name="Segev, Jonathan" userId="7c67a1b0-8725-4553-8055-0888dbcaef94" providerId="ADAL" clId="{9EA28BCB-8EC9-4DCA-9FDD-D04DFB4799F5}" dt="2024-11-14T00:09:40.654" v="123" actId="20577"/>
          <ac:spMkLst>
            <pc:docMk/>
            <pc:sldMk cId="343005988" sldId="2530"/>
            <ac:spMk id="3" creationId="{00000000-0000-0000-0000-000000000000}"/>
          </ac:spMkLst>
        </pc:spChg>
      </pc:sldChg>
      <pc:sldChg chg="modSp mod">
        <pc:chgData name="Segev, Jonathan" userId="7c67a1b0-8725-4553-8055-0888dbcaef94" providerId="ADAL" clId="{9EA28BCB-8EC9-4DCA-9FDD-D04DFB4799F5}" dt="2024-11-14T00:12:27.992" v="160" actId="20577"/>
        <pc:sldMkLst>
          <pc:docMk/>
          <pc:sldMk cId="726842924" sldId="2531"/>
        </pc:sldMkLst>
        <pc:spChg chg="mod">
          <ac:chgData name="Segev, Jonathan" userId="7c67a1b0-8725-4553-8055-0888dbcaef94" providerId="ADAL" clId="{9EA28BCB-8EC9-4DCA-9FDD-D04DFB4799F5}" dt="2024-11-14T00:12:27.992" v="160" actId="20577"/>
          <ac:spMkLst>
            <pc:docMk/>
            <pc:sldMk cId="726842924" sldId="2531"/>
            <ac:spMk id="2" creationId="{00000000-0000-0000-0000-000000000000}"/>
          </ac:spMkLst>
        </pc:spChg>
        <pc:graphicFrameChg chg="mod modGraphic">
          <ac:chgData name="Segev, Jonathan" userId="7c67a1b0-8725-4553-8055-0888dbcaef94" providerId="ADAL" clId="{9EA28BCB-8EC9-4DCA-9FDD-D04DFB4799F5}" dt="2024-11-14T00:12:16.351" v="156" actId="20577"/>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9EA28BCB-8EC9-4DCA-9FDD-D04DFB4799F5}" dt="2024-11-14T01:46:40.464" v="174" actId="6549"/>
        <pc:sldMkLst>
          <pc:docMk/>
          <pc:sldMk cId="472360850" sldId="2533"/>
        </pc:sldMkLst>
        <pc:spChg chg="mod">
          <ac:chgData name="Segev, Jonathan" userId="7c67a1b0-8725-4553-8055-0888dbcaef94" providerId="ADAL" clId="{9EA28BCB-8EC9-4DCA-9FDD-D04DFB4799F5}" dt="2024-11-14T01:46:40.464" v="174" actId="6549"/>
          <ac:spMkLst>
            <pc:docMk/>
            <pc:sldMk cId="472360850" sldId="2533"/>
            <ac:spMk id="3" creationId="{FEFA7477-838A-44F2-B338-9C1F78BF57C5}"/>
          </ac:spMkLst>
        </pc:spChg>
      </pc:sldChg>
      <pc:sldChg chg="ord">
        <pc:chgData name="Segev, Jonathan" userId="7c67a1b0-8725-4553-8055-0888dbcaef94" providerId="ADAL" clId="{9EA28BCB-8EC9-4DCA-9FDD-D04DFB4799F5}" dt="2024-11-14T01:49:52.095" v="381"/>
        <pc:sldMkLst>
          <pc:docMk/>
          <pc:sldMk cId="2604133254" sldId="2673"/>
        </pc:sldMkLst>
      </pc:sldChg>
      <pc:sldChg chg="modSp new mod">
        <pc:chgData name="Segev, Jonathan" userId="7c67a1b0-8725-4553-8055-0888dbcaef94" providerId="ADAL" clId="{9EA28BCB-8EC9-4DCA-9FDD-D04DFB4799F5}" dt="2024-11-14T01:49:32.396" v="379" actId="12"/>
        <pc:sldMkLst>
          <pc:docMk/>
          <pc:sldMk cId="1117334966" sldId="2692"/>
        </pc:sldMkLst>
        <pc:spChg chg="mod">
          <ac:chgData name="Segev, Jonathan" userId="7c67a1b0-8725-4553-8055-0888dbcaef94" providerId="ADAL" clId="{9EA28BCB-8EC9-4DCA-9FDD-D04DFB4799F5}" dt="2024-11-14T01:48:13.228" v="199" actId="20577"/>
          <ac:spMkLst>
            <pc:docMk/>
            <pc:sldMk cId="1117334966" sldId="2692"/>
            <ac:spMk id="2" creationId="{F008B15E-3AFD-BE90-B3C2-68ACC6633D0C}"/>
          </ac:spMkLst>
        </pc:spChg>
        <pc:spChg chg="mod">
          <ac:chgData name="Segev, Jonathan" userId="7c67a1b0-8725-4553-8055-0888dbcaef94" providerId="ADAL" clId="{9EA28BCB-8EC9-4DCA-9FDD-D04DFB4799F5}" dt="2024-11-14T01:49:32.396" v="379" actId="12"/>
          <ac:spMkLst>
            <pc:docMk/>
            <pc:sldMk cId="1117334966" sldId="2692"/>
            <ac:spMk id="3" creationId="{D5BAB463-1455-EB8F-F880-0EF06E4A7BD5}"/>
          </ac:spMkLst>
        </pc:spChg>
      </pc:sldChg>
      <pc:sldChg chg="addSp delSp modSp new mod">
        <pc:chgData name="Segev, Jonathan" userId="7c67a1b0-8725-4553-8055-0888dbcaef94" providerId="ADAL" clId="{9EA28BCB-8EC9-4DCA-9FDD-D04DFB4799F5}" dt="2024-11-14T01:50:50.763" v="406" actId="21"/>
        <pc:sldMkLst>
          <pc:docMk/>
          <pc:sldMk cId="1369941122" sldId="2693"/>
        </pc:sldMkLst>
        <pc:spChg chg="mod">
          <ac:chgData name="Segev, Jonathan" userId="7c67a1b0-8725-4553-8055-0888dbcaef94" providerId="ADAL" clId="{9EA28BCB-8EC9-4DCA-9FDD-D04DFB4799F5}" dt="2024-11-14T01:50:02.700" v="401" actId="20577"/>
          <ac:spMkLst>
            <pc:docMk/>
            <pc:sldMk cId="1369941122" sldId="2693"/>
            <ac:spMk id="2" creationId="{DEA2E5A7-BB35-17FE-9435-4D0AC2330757}"/>
          </ac:spMkLst>
        </pc:spChg>
        <pc:spChg chg="del">
          <ac:chgData name="Segev, Jonathan" userId="7c67a1b0-8725-4553-8055-0888dbcaef94" providerId="ADAL" clId="{9EA28BCB-8EC9-4DCA-9FDD-D04DFB4799F5}" dt="2024-11-14T01:50:11.649" v="402"/>
          <ac:spMkLst>
            <pc:docMk/>
            <pc:sldMk cId="1369941122" sldId="2693"/>
            <ac:spMk id="3" creationId="{95E3F1DF-D19B-02E4-F703-493EB0477DC0}"/>
          </ac:spMkLst>
        </pc:spChg>
        <pc:graphicFrameChg chg="add mod modGraphic">
          <ac:chgData name="Segev, Jonathan" userId="7c67a1b0-8725-4553-8055-0888dbcaef94" providerId="ADAL" clId="{9EA28BCB-8EC9-4DCA-9FDD-D04DFB4799F5}" dt="2024-11-14T01:50:50.763" v="406" actId="21"/>
          <ac:graphicFrameMkLst>
            <pc:docMk/>
            <pc:sldMk cId="1369941122" sldId="2693"/>
            <ac:graphicFrameMk id="7" creationId="{C6AEFD3E-DAC2-C3A3-1B80-705E563C1B11}"/>
          </ac:graphicFrameMkLst>
        </pc:graphicFrameChg>
      </pc:sldChg>
      <pc:sldMasterChg chg="modSp mod">
        <pc:chgData name="Segev, Jonathan" userId="7c67a1b0-8725-4553-8055-0888dbcaef94" providerId="ADAL" clId="{9EA28BCB-8EC9-4DCA-9FDD-D04DFB4799F5}" dt="2024-11-13T23:54:31.406" v="1" actId="20577"/>
        <pc:sldMasterMkLst>
          <pc:docMk/>
          <pc:sldMasterMk cId="0" sldId="2147483648"/>
        </pc:sldMasterMkLst>
        <pc:spChg chg="mod">
          <ac:chgData name="Segev, Jonathan" userId="7c67a1b0-8725-4553-8055-0888dbcaef94" providerId="ADAL" clId="{9EA28BCB-8EC9-4DCA-9FDD-D04DFB4799F5}" dt="2024-11-13T23:54:31.406"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Nov.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Nov.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Nov.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Nov.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2024-11-13</a:t>
            </a:r>
          </a:p>
        </p:txBody>
      </p:sp>
      <p:sp>
        <p:nvSpPr>
          <p:cNvPr id="6" name="Date Placeholder 3"/>
          <p:cNvSpPr>
            <a:spLocks noGrp="1"/>
          </p:cNvSpPr>
          <p:nvPr>
            <p:ph type="dt" idx="10"/>
          </p:nvPr>
        </p:nvSpPr>
        <p:spPr/>
        <p:txBody>
          <a:bodyPr/>
          <a:lstStyle/>
          <a:p>
            <a:r>
              <a:rPr lang="en-US"/>
              <a:t>Nov.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158868</TotalTime>
  <Words>3836</Words>
  <Application>Microsoft Office PowerPoint</Application>
  <PresentationFormat>Widescreen</PresentationFormat>
  <Paragraphs>495</Paragraphs>
  <Slides>36</Slides>
  <Notes>8</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48"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777</cp:revision>
  <cp:lastPrinted>1601-01-01T00:00:00Z</cp:lastPrinted>
  <dcterms:created xsi:type="dcterms:W3CDTF">2018-08-06T10:28:59Z</dcterms:created>
  <dcterms:modified xsi:type="dcterms:W3CDTF">2024-11-14T01:50:59Z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