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9"/>
  </p:notesMasterIdLst>
  <p:handoutMasterIdLst>
    <p:handoutMasterId r:id="rId40"/>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680" r:id="rId31"/>
    <p:sldId id="2530" r:id="rId32"/>
    <p:sldId id="2531" r:id="rId33"/>
    <p:sldId id="2673" r:id="rId34"/>
    <p:sldId id="2533" r:id="rId35"/>
    <p:sldId id="2692" r:id="rId36"/>
    <p:sldId id="2693" r:id="rId37"/>
    <p:sldId id="2535" r:id="rId3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Nov. 12th - Nov. IEEE meeting week" id="{DE843586-E506-4D30-A655-52B441F0114A}">
          <p14:sldIdLst>
            <p14:sldId id="690"/>
            <p14:sldId id="694"/>
            <p14:sldId id="2568"/>
            <p14:sldId id="2691"/>
            <p14:sldId id="680"/>
          </p14:sldIdLst>
        </p14:section>
        <p14:section name="Nov. 13 - Nov. IEEE meeting week" id="{D686ED55-D2EA-43E3-A87F-725BDBE41CF2}">
          <p14:sldIdLst>
            <p14:sldId id="2530"/>
            <p14:sldId id="2531"/>
            <p14:sldId id="2673"/>
            <p14:sldId id="2533"/>
            <p14:sldId id="2692"/>
            <p14:sldId id="2693"/>
            <p14:sldId id="2535"/>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A28BCB-8EC9-4DCA-9FDD-D04DFB4799F5}" v="3" dt="2024-11-14T01:50:38.13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92" d="100"/>
          <a:sy n="92" d="100"/>
        </p:scale>
        <p:origin x="422"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5/10/relationships/revisionInfo" Target="revisionInfo.xml"/><Relationship Id="rId20" Type="http://schemas.openxmlformats.org/officeDocument/2006/relationships/slide" Target="slides/slide18.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EA28BCB-8EC9-4DCA-9FDD-D04DFB4799F5}"/>
    <pc:docChg chg="undo custSel addSld modSld sldOrd modMainMaster modSection">
      <pc:chgData name="Segev, Jonathan" userId="7c67a1b0-8725-4553-8055-0888dbcaef94" providerId="ADAL" clId="{9EA28BCB-8EC9-4DCA-9FDD-D04DFB4799F5}" dt="2024-11-14T01:50:50.763" v="406" actId="21"/>
      <pc:docMkLst>
        <pc:docMk/>
      </pc:docMkLst>
      <pc:sldChg chg="modSp mod">
        <pc:chgData name="Segev, Jonathan" userId="7c67a1b0-8725-4553-8055-0888dbcaef94" providerId="ADAL" clId="{9EA28BCB-8EC9-4DCA-9FDD-D04DFB4799F5}" dt="2024-11-13T23:57:23.831" v="3" actId="20577"/>
        <pc:sldMkLst>
          <pc:docMk/>
          <pc:sldMk cId="0" sldId="256"/>
        </pc:sldMkLst>
        <pc:spChg chg="mod">
          <ac:chgData name="Segev, Jonathan" userId="7c67a1b0-8725-4553-8055-0888dbcaef94" providerId="ADAL" clId="{9EA28BCB-8EC9-4DCA-9FDD-D04DFB4799F5}" dt="2024-11-13T23:57:23.831" v="3" actId="20577"/>
          <ac:spMkLst>
            <pc:docMk/>
            <pc:sldMk cId="0" sldId="256"/>
            <ac:spMk id="3074" creationId="{00000000-0000-0000-0000-000000000000}"/>
          </ac:spMkLst>
        </pc:spChg>
      </pc:sldChg>
      <pc:sldChg chg="modSp mod">
        <pc:chgData name="Segev, Jonathan" userId="7c67a1b0-8725-4553-8055-0888dbcaef94" providerId="ADAL" clId="{9EA28BCB-8EC9-4DCA-9FDD-D04DFB4799F5}" dt="2024-11-14T00:10:03.828" v="125" actId="6549"/>
        <pc:sldMkLst>
          <pc:docMk/>
          <pc:sldMk cId="343005988" sldId="2530"/>
        </pc:sldMkLst>
        <pc:spChg chg="mod">
          <ac:chgData name="Segev, Jonathan" userId="7c67a1b0-8725-4553-8055-0888dbcaef94" providerId="ADAL" clId="{9EA28BCB-8EC9-4DCA-9FDD-D04DFB4799F5}" dt="2024-11-14T00:10:03.828" v="125" actId="6549"/>
          <ac:spMkLst>
            <pc:docMk/>
            <pc:sldMk cId="343005988" sldId="2530"/>
            <ac:spMk id="2" creationId="{00000000-0000-0000-0000-000000000000}"/>
          </ac:spMkLst>
        </pc:spChg>
        <pc:spChg chg="mod">
          <ac:chgData name="Segev, Jonathan" userId="7c67a1b0-8725-4553-8055-0888dbcaef94" providerId="ADAL" clId="{9EA28BCB-8EC9-4DCA-9FDD-D04DFB4799F5}" dt="2024-11-14T00:09:40.654" v="123" actId="20577"/>
          <ac:spMkLst>
            <pc:docMk/>
            <pc:sldMk cId="343005988" sldId="2530"/>
            <ac:spMk id="3" creationId="{00000000-0000-0000-0000-000000000000}"/>
          </ac:spMkLst>
        </pc:spChg>
      </pc:sldChg>
      <pc:sldChg chg="modSp mod">
        <pc:chgData name="Segev, Jonathan" userId="7c67a1b0-8725-4553-8055-0888dbcaef94" providerId="ADAL" clId="{9EA28BCB-8EC9-4DCA-9FDD-D04DFB4799F5}" dt="2024-11-14T00:12:27.992" v="160" actId="20577"/>
        <pc:sldMkLst>
          <pc:docMk/>
          <pc:sldMk cId="726842924" sldId="2531"/>
        </pc:sldMkLst>
        <pc:spChg chg="mod">
          <ac:chgData name="Segev, Jonathan" userId="7c67a1b0-8725-4553-8055-0888dbcaef94" providerId="ADAL" clId="{9EA28BCB-8EC9-4DCA-9FDD-D04DFB4799F5}" dt="2024-11-14T00:12:27.992" v="160" actId="20577"/>
          <ac:spMkLst>
            <pc:docMk/>
            <pc:sldMk cId="726842924" sldId="2531"/>
            <ac:spMk id="2" creationId="{00000000-0000-0000-0000-000000000000}"/>
          </ac:spMkLst>
        </pc:spChg>
        <pc:graphicFrameChg chg="mod modGraphic">
          <ac:chgData name="Segev, Jonathan" userId="7c67a1b0-8725-4553-8055-0888dbcaef94" providerId="ADAL" clId="{9EA28BCB-8EC9-4DCA-9FDD-D04DFB4799F5}" dt="2024-11-14T00:12:16.351" v="156" actId="20577"/>
          <ac:graphicFrameMkLst>
            <pc:docMk/>
            <pc:sldMk cId="726842924" sldId="2531"/>
            <ac:graphicFrameMk id="7" creationId="{00000000-0000-0000-0000-000000000000}"/>
          </ac:graphicFrameMkLst>
        </pc:graphicFrameChg>
      </pc:sldChg>
      <pc:sldChg chg="modSp mod">
        <pc:chgData name="Segev, Jonathan" userId="7c67a1b0-8725-4553-8055-0888dbcaef94" providerId="ADAL" clId="{9EA28BCB-8EC9-4DCA-9FDD-D04DFB4799F5}" dt="2024-11-14T01:46:40.464" v="174" actId="6549"/>
        <pc:sldMkLst>
          <pc:docMk/>
          <pc:sldMk cId="472360850" sldId="2533"/>
        </pc:sldMkLst>
        <pc:spChg chg="mod">
          <ac:chgData name="Segev, Jonathan" userId="7c67a1b0-8725-4553-8055-0888dbcaef94" providerId="ADAL" clId="{9EA28BCB-8EC9-4DCA-9FDD-D04DFB4799F5}" dt="2024-11-14T01:46:40.464" v="174" actId="6549"/>
          <ac:spMkLst>
            <pc:docMk/>
            <pc:sldMk cId="472360850" sldId="2533"/>
            <ac:spMk id="3" creationId="{FEFA7477-838A-44F2-B338-9C1F78BF57C5}"/>
          </ac:spMkLst>
        </pc:spChg>
      </pc:sldChg>
      <pc:sldChg chg="ord">
        <pc:chgData name="Segev, Jonathan" userId="7c67a1b0-8725-4553-8055-0888dbcaef94" providerId="ADAL" clId="{9EA28BCB-8EC9-4DCA-9FDD-D04DFB4799F5}" dt="2024-11-14T01:49:52.095" v="381"/>
        <pc:sldMkLst>
          <pc:docMk/>
          <pc:sldMk cId="2604133254" sldId="2673"/>
        </pc:sldMkLst>
      </pc:sldChg>
      <pc:sldChg chg="modSp new mod">
        <pc:chgData name="Segev, Jonathan" userId="7c67a1b0-8725-4553-8055-0888dbcaef94" providerId="ADAL" clId="{9EA28BCB-8EC9-4DCA-9FDD-D04DFB4799F5}" dt="2024-11-14T01:49:32.396" v="379" actId="12"/>
        <pc:sldMkLst>
          <pc:docMk/>
          <pc:sldMk cId="1117334966" sldId="2692"/>
        </pc:sldMkLst>
        <pc:spChg chg="mod">
          <ac:chgData name="Segev, Jonathan" userId="7c67a1b0-8725-4553-8055-0888dbcaef94" providerId="ADAL" clId="{9EA28BCB-8EC9-4DCA-9FDD-D04DFB4799F5}" dt="2024-11-14T01:48:13.228" v="199" actId="20577"/>
          <ac:spMkLst>
            <pc:docMk/>
            <pc:sldMk cId="1117334966" sldId="2692"/>
            <ac:spMk id="2" creationId="{F008B15E-3AFD-BE90-B3C2-68ACC6633D0C}"/>
          </ac:spMkLst>
        </pc:spChg>
        <pc:spChg chg="mod">
          <ac:chgData name="Segev, Jonathan" userId="7c67a1b0-8725-4553-8055-0888dbcaef94" providerId="ADAL" clId="{9EA28BCB-8EC9-4DCA-9FDD-D04DFB4799F5}" dt="2024-11-14T01:49:32.396" v="379" actId="12"/>
          <ac:spMkLst>
            <pc:docMk/>
            <pc:sldMk cId="1117334966" sldId="2692"/>
            <ac:spMk id="3" creationId="{D5BAB463-1455-EB8F-F880-0EF06E4A7BD5}"/>
          </ac:spMkLst>
        </pc:spChg>
      </pc:sldChg>
      <pc:sldChg chg="addSp delSp modSp new mod">
        <pc:chgData name="Segev, Jonathan" userId="7c67a1b0-8725-4553-8055-0888dbcaef94" providerId="ADAL" clId="{9EA28BCB-8EC9-4DCA-9FDD-D04DFB4799F5}" dt="2024-11-14T01:50:50.763" v="406" actId="21"/>
        <pc:sldMkLst>
          <pc:docMk/>
          <pc:sldMk cId="1369941122" sldId="2693"/>
        </pc:sldMkLst>
        <pc:spChg chg="mod">
          <ac:chgData name="Segev, Jonathan" userId="7c67a1b0-8725-4553-8055-0888dbcaef94" providerId="ADAL" clId="{9EA28BCB-8EC9-4DCA-9FDD-D04DFB4799F5}" dt="2024-11-14T01:50:02.700" v="401" actId="20577"/>
          <ac:spMkLst>
            <pc:docMk/>
            <pc:sldMk cId="1369941122" sldId="2693"/>
            <ac:spMk id="2" creationId="{DEA2E5A7-BB35-17FE-9435-4D0AC2330757}"/>
          </ac:spMkLst>
        </pc:spChg>
        <pc:spChg chg="del">
          <ac:chgData name="Segev, Jonathan" userId="7c67a1b0-8725-4553-8055-0888dbcaef94" providerId="ADAL" clId="{9EA28BCB-8EC9-4DCA-9FDD-D04DFB4799F5}" dt="2024-11-14T01:50:11.649" v="402"/>
          <ac:spMkLst>
            <pc:docMk/>
            <pc:sldMk cId="1369941122" sldId="2693"/>
            <ac:spMk id="3" creationId="{95E3F1DF-D19B-02E4-F703-493EB0477DC0}"/>
          </ac:spMkLst>
        </pc:spChg>
        <pc:graphicFrameChg chg="add mod modGraphic">
          <ac:chgData name="Segev, Jonathan" userId="7c67a1b0-8725-4553-8055-0888dbcaef94" providerId="ADAL" clId="{9EA28BCB-8EC9-4DCA-9FDD-D04DFB4799F5}" dt="2024-11-14T01:50:50.763" v="406" actId="21"/>
          <ac:graphicFrameMkLst>
            <pc:docMk/>
            <pc:sldMk cId="1369941122" sldId="2693"/>
            <ac:graphicFrameMk id="7" creationId="{C6AEFD3E-DAC2-C3A3-1B80-705E563C1B11}"/>
          </ac:graphicFrameMkLst>
        </pc:graphicFrameChg>
      </pc:sldChg>
      <pc:sldMasterChg chg="modSp mod">
        <pc:chgData name="Segev, Jonathan" userId="7c67a1b0-8725-4553-8055-0888dbcaef94" providerId="ADAL" clId="{9EA28BCB-8EC9-4DCA-9FDD-D04DFB4799F5}" dt="2024-11-13T23:54:31.406" v="1" actId="20577"/>
        <pc:sldMasterMkLst>
          <pc:docMk/>
          <pc:sldMasterMk cId="0" sldId="2147483648"/>
        </pc:sldMasterMkLst>
        <pc:spChg chg="mod">
          <ac:chgData name="Segev, Jonathan" userId="7c67a1b0-8725-4553-8055-0888dbcaef94" providerId="ADAL" clId="{9EA28BCB-8EC9-4DCA-9FDD-D04DFB4799F5}" dt="2024-11-13T23:54:31.406"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Nov. 2024</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Nov. 2024</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Nov. 2024</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Nov. 2024</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Nov. 2024</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802.11-24/1638r2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Nov. 2024</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903000005&amp;t=4720004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Nov.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2024-11-13</a:t>
            </a:r>
          </a:p>
        </p:txBody>
      </p:sp>
      <p:sp>
        <p:nvSpPr>
          <p:cNvPr id="6" name="Date Placeholder 3"/>
          <p:cNvSpPr>
            <a:spLocks noGrp="1"/>
          </p:cNvSpPr>
          <p:nvPr>
            <p:ph type="dt" idx="10"/>
          </p:nvPr>
        </p:nvSpPr>
        <p:spPr/>
        <p:txBody>
          <a:bodyPr/>
          <a:lstStyle/>
          <a:p>
            <a:r>
              <a:rPr lang="en-US"/>
              <a:t>Nov.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November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November 2024 and January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November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(5 min)</a:t>
            </a:r>
          </a:p>
          <a:p>
            <a:pPr algn="just">
              <a:spcBef>
                <a:spcPct val="20000"/>
              </a:spcBef>
              <a:buFontTx/>
              <a:buChar char="•"/>
            </a:pPr>
            <a:r>
              <a:rPr lang="en-US" sz="1800" b="0" dirty="0"/>
              <a:t>Review SA ballot results, process going forward and resulting plans for the week. </a:t>
            </a:r>
          </a:p>
          <a:p>
            <a:pPr algn="just">
              <a:spcBef>
                <a:spcPct val="20000"/>
              </a:spcBef>
              <a:buFontTx/>
              <a:buChar char="•"/>
            </a:pPr>
            <a:r>
              <a:rPr lang="en-US" sz="1800" b="0" dirty="0"/>
              <a:t>Conduct comment assignment. </a:t>
            </a:r>
          </a:p>
          <a:p>
            <a:pPr algn="just">
              <a:spcBef>
                <a:spcPct val="20000"/>
              </a:spcBef>
              <a:buFontTx/>
              <a:buChar char="•"/>
            </a:pPr>
            <a:r>
              <a:rPr lang="en-US" sz="1800" b="0" dirty="0"/>
              <a:t>Conduct comment resolution for available 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8851919"/>
              </p:ext>
            </p:extLst>
          </p:nvPr>
        </p:nvGraphicFramePr>
        <p:xfrm>
          <a:off x="911424" y="1265032"/>
          <a:ext cx="10513169" cy="3261216"/>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11-243-049</a:t>
                      </a:r>
                    </a:p>
                  </a:txBody>
                  <a:tcPr marT="45712" marB="45712"/>
                </a:tc>
                <a:tc>
                  <a:txBody>
                    <a:bodyPr/>
                    <a:lstStyle/>
                    <a:p>
                      <a:r>
                        <a:rPr lang="en-US" dirty="0"/>
                        <a:t>Jonathan Segev</a:t>
                      </a:r>
                    </a:p>
                  </a:txBody>
                  <a:tcPr marT="45712" marB="45712"/>
                </a:tc>
                <a:tc>
                  <a:txBody>
                    <a:bodyPr/>
                    <a:lstStyle/>
                    <a:p>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78159513"/>
                  </a:ext>
                </a:extLst>
              </a:tr>
              <a:tr h="0">
                <a:tc>
                  <a:txBody>
                    <a:bodyPr/>
                    <a:lstStyle/>
                    <a:p>
                      <a:r>
                        <a:rPr lang="en-US" sz="1800" kern="1200" dirty="0">
                          <a:solidFill>
                            <a:schemeClr val="dk1"/>
                          </a:solidFill>
                          <a:latin typeface="+mn-lt"/>
                          <a:ea typeface="+mn-ea"/>
                          <a:cs typeface="+mn-cs"/>
                        </a:rPr>
                        <a:t>11-14-1921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51324123"/>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20842086"/>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58269311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12</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Review SA ballot results, process going forward and resulting plans for the week (5 min)</a:t>
            </a:r>
          </a:p>
          <a:p>
            <a:pPr algn="just">
              <a:spcBef>
                <a:spcPct val="20000"/>
              </a:spcBef>
              <a:buFontTx/>
              <a:buChar char="•"/>
            </a:pPr>
            <a:r>
              <a:rPr lang="en-US" sz="2000" b="0" dirty="0"/>
              <a:t>Conduct comment assignment (10min)</a:t>
            </a:r>
          </a:p>
          <a:p>
            <a:pPr algn="just">
              <a:spcBef>
                <a:spcPct val="20000"/>
              </a:spcBef>
              <a:buFontTx/>
              <a:buChar char="•"/>
            </a:pPr>
            <a:r>
              <a:rPr lang="en-US" sz="2000" b="0" dirty="0"/>
              <a:t>Conduct comment resolution for available submissions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17735225"/>
              </p:ext>
            </p:extLst>
          </p:nvPr>
        </p:nvGraphicFramePr>
        <p:xfrm>
          <a:off x="695400" y="1260086"/>
          <a:ext cx="10945215" cy="2438304"/>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dirty="0"/>
                        <a:t>11-24-1920</a:t>
                      </a:r>
                    </a:p>
                  </a:txBody>
                  <a:tcPr marT="45712" marB="45712"/>
                </a:tc>
                <a:tc>
                  <a:txBody>
                    <a:bodyPr/>
                    <a:lstStyle/>
                    <a:p>
                      <a:r>
                        <a:rPr lang="en-US" sz="1800" dirty="0"/>
                        <a:t>Roy Want</a:t>
                      </a:r>
                    </a:p>
                  </a:txBody>
                  <a:tcPr marT="45712" marB="45712"/>
                </a:tc>
                <a:tc>
                  <a:txBody>
                    <a:bodyPr/>
                    <a:lstStyle/>
                    <a:p>
                      <a:r>
                        <a:rPr lang="en-US" sz="1800" dirty="0"/>
                        <a:t>SA 1 Comment database</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3281966889"/>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3408709058"/>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10 min</a:t>
                      </a:r>
                    </a:p>
                  </a:txBody>
                  <a:tcPr marT="45712" marB="45712"/>
                </a:tc>
                <a:extLst>
                  <a:ext uri="{0D108BD9-81ED-4DB2-BD59-A6C34878D82A}">
                    <a16:rowId xmlns:a16="http://schemas.microsoft.com/office/drawing/2014/main" val="1283045369"/>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800" dirty="0"/>
                        <a:t>As time permits (40min)</a:t>
                      </a:r>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November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assignment (7min)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Set Telecon times (5min)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Nov. IEEE Meeting –  Nov. 13</a:t>
            </a:r>
            <a:r>
              <a:rPr lang="en-US" altLang="en-US" baseline="30000" dirty="0">
                <a:solidFill>
                  <a:schemeClr val="tx2"/>
                </a:solidFill>
              </a:rPr>
              <a:t>th</a:t>
            </a:r>
            <a:r>
              <a:rPr lang="en-US" altLang="en-US" dirty="0">
                <a:solidFill>
                  <a:schemeClr val="tx2"/>
                </a:solidFill>
              </a:rPr>
              <a:t> PM2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1578585"/>
              </p:ext>
            </p:extLst>
          </p:nvPr>
        </p:nvGraphicFramePr>
        <p:xfrm>
          <a:off x="914401" y="1260086"/>
          <a:ext cx="10460566"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11-24-1638</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800" kern="1200" dirty="0">
                          <a:solidFill>
                            <a:schemeClr val="dk1"/>
                          </a:solidFill>
                          <a:latin typeface="+mn-lt"/>
                          <a:ea typeface="+mn-ea"/>
                          <a:cs typeface="+mn-cs"/>
                        </a:rPr>
                        <a:t>11-24-1929</a:t>
                      </a:r>
                    </a:p>
                  </a:txBody>
                  <a:tcPr marT="45712" marB="45712"/>
                </a:tc>
                <a:tc>
                  <a:txBody>
                    <a:bodyPr/>
                    <a:lstStyle/>
                    <a:p>
                      <a:r>
                        <a:rPr lang="en-US" sz="18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SA1 editorial comment resolution</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For motion</a:t>
                      </a:r>
                    </a:p>
                  </a:txBody>
                  <a:tcPr marT="45712" marB="45712"/>
                </a:tc>
                <a:extLst>
                  <a:ext uri="{0D108BD9-81ED-4DB2-BD59-A6C34878D82A}">
                    <a16:rowId xmlns:a16="http://schemas.microsoft.com/office/drawing/2014/main" val="638581851"/>
                  </a:ext>
                </a:extLst>
              </a:tr>
              <a:tr h="0">
                <a:tc>
                  <a:txBody>
                    <a:bodyPr/>
                    <a:lstStyle/>
                    <a:p>
                      <a:r>
                        <a:rPr lang="en-US" sz="1800" kern="1200" dirty="0">
                          <a:solidFill>
                            <a:schemeClr val="dk1"/>
                          </a:solidFill>
                          <a:latin typeface="+mn-lt"/>
                          <a:ea typeface="+mn-ea"/>
                          <a:cs typeface="+mn-cs"/>
                        </a:rPr>
                        <a:t>11-24-1923</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continue</a:t>
                      </a:r>
                    </a:p>
                  </a:txBody>
                  <a:tcPr marT="45712" marB="45712"/>
                </a:tc>
                <a:extLst>
                  <a:ext uri="{0D108BD9-81ED-4DB2-BD59-A6C34878D82A}">
                    <a16:rowId xmlns:a16="http://schemas.microsoft.com/office/drawing/2014/main" val="1644569117"/>
                  </a:ext>
                </a:extLst>
              </a:tr>
              <a:tr h="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47000142"/>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256676809"/>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Nov.  21</a:t>
            </a:r>
            <a:r>
              <a:rPr lang="en-US" altLang="en-US" sz="2000" b="0" kern="0" baseline="30000" dirty="0"/>
              <a:t>st</a:t>
            </a:r>
            <a:r>
              <a:rPr lang="en-US" altLang="en-US" sz="2000" b="0" kern="0" dirty="0"/>
              <a:t> 	10:00 am PT/13:00 ET (</a:t>
            </a:r>
            <a:r>
              <a:rPr lang="en-US" altLang="en-US" sz="2000" b="0" dirty="0"/>
              <a:t>2</a:t>
            </a:r>
            <a:r>
              <a:rPr lang="en-US" altLang="en-US" sz="2000" b="0" kern="0" dirty="0"/>
              <a:t>hrs) </a:t>
            </a:r>
          </a:p>
          <a:p>
            <a:pPr>
              <a:buFont typeface="Arial" panose="020B0604020202020204" pitchFamily="34" charset="0"/>
              <a:buChar char="•"/>
            </a:pPr>
            <a:r>
              <a:rPr lang="en-US" altLang="en-US" sz="2000" b="0" dirty="0"/>
              <a:t>Dec.  5</a:t>
            </a:r>
            <a:r>
              <a:rPr lang="en-US" altLang="en-US" sz="2000" b="0" baseline="30000" dirty="0"/>
              <a:t>th</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Dec.  12</a:t>
            </a:r>
            <a:r>
              <a:rPr lang="en-US" altLang="en-US" sz="2000" b="0" kern="0" baseline="30000" dirty="0"/>
              <a:t>th</a:t>
            </a:r>
            <a:r>
              <a:rPr lang="en-US" altLang="en-US" sz="2000" b="0" kern="0" dirty="0"/>
              <a:t> </a:t>
            </a:r>
            <a:r>
              <a:rPr lang="en-US" altLang="en-US" sz="2000" b="0" dirty="0"/>
              <a:t>	</a:t>
            </a:r>
            <a:r>
              <a:rPr lang="en-US" altLang="en-US" sz="2000" b="0" kern="0" dirty="0"/>
              <a:t>10:00 am PT/13:00 ET (2hrs) </a:t>
            </a:r>
          </a:p>
          <a:p>
            <a:pPr>
              <a:buFont typeface="Arial" panose="020B0604020202020204" pitchFamily="34" charset="0"/>
              <a:buChar char="•"/>
            </a:pPr>
            <a:r>
              <a:rPr lang="en-US" altLang="en-US" sz="2000" b="0" kern="0" dirty="0"/>
              <a:t>Jan. 	9</a:t>
            </a:r>
            <a:r>
              <a:rPr lang="en-US" altLang="en-US" sz="2000" b="0" kern="0" baseline="30000" dirty="0"/>
              <a:t>th</a:t>
            </a:r>
            <a:r>
              <a:rPr lang="en-US" altLang="en-US" sz="2000" b="0" kern="0" dirty="0"/>
              <a:t>		10:00 am PT/13:00 ET (2hrs)</a:t>
            </a:r>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B15E-3AFD-BE90-B3C2-68ACC6633D0C}"/>
              </a:ext>
            </a:extLst>
          </p:cNvPr>
          <p:cNvSpPr>
            <a:spLocks noGrp="1"/>
          </p:cNvSpPr>
          <p:nvPr>
            <p:ph type="title"/>
          </p:nvPr>
        </p:nvSpPr>
        <p:spPr/>
        <p:txBody>
          <a:bodyPr/>
          <a:lstStyle/>
          <a:p>
            <a:r>
              <a:rPr lang="en-US" dirty="0"/>
              <a:t>Achievements for the week</a:t>
            </a:r>
          </a:p>
        </p:txBody>
      </p:sp>
      <p:sp>
        <p:nvSpPr>
          <p:cNvPr id="3" name="Content Placeholder 2">
            <a:extLst>
              <a:ext uri="{FF2B5EF4-FFF2-40B4-BE49-F238E27FC236}">
                <a16:creationId xmlns:a16="http://schemas.microsoft.com/office/drawing/2014/main" id="{D5BAB463-1455-EB8F-F880-0EF06E4A7BD5}"/>
              </a:ext>
            </a:extLst>
          </p:cNvPr>
          <p:cNvSpPr>
            <a:spLocks noGrp="1"/>
          </p:cNvSpPr>
          <p:nvPr>
            <p:ph idx="1"/>
          </p:nvPr>
        </p:nvSpPr>
        <p:spPr/>
        <p:txBody>
          <a:bodyPr/>
          <a:lstStyle/>
          <a:p>
            <a:pPr>
              <a:buFont typeface="Arial" panose="020B0604020202020204" pitchFamily="34" charset="0"/>
              <a:buChar char="•"/>
            </a:pPr>
            <a:r>
              <a:rPr lang="en-US" dirty="0"/>
              <a:t>Completed assignment of CIDs.</a:t>
            </a:r>
          </a:p>
          <a:p>
            <a:pPr>
              <a:buFont typeface="Arial" panose="020B0604020202020204" pitchFamily="34" charset="0"/>
              <a:buChar char="•"/>
            </a:pPr>
            <a:r>
              <a:rPr lang="en-US" dirty="0"/>
              <a:t>Resolved all editorial CID</a:t>
            </a:r>
          </a:p>
          <a:p>
            <a:pPr>
              <a:buFont typeface="Arial" panose="020B0604020202020204" pitchFamily="34" charset="0"/>
              <a:buChar char="•"/>
            </a:pPr>
            <a:r>
              <a:rPr lang="en-US" dirty="0"/>
              <a:t>Resolved 8 Technical CIDs.</a:t>
            </a:r>
          </a:p>
          <a:p>
            <a:pPr marL="0" indent="0"/>
            <a:endParaRPr lang="en-US" dirty="0"/>
          </a:p>
          <a:p>
            <a:pPr marL="0" indent="0"/>
            <a:r>
              <a:rPr lang="en-US" dirty="0"/>
              <a:t>Target towards the January meeting:</a:t>
            </a:r>
          </a:p>
          <a:p>
            <a:pPr>
              <a:buFont typeface="Arial" panose="020B0604020202020204" pitchFamily="34" charset="0"/>
              <a:buChar char="•"/>
            </a:pPr>
            <a:r>
              <a:rPr lang="en-US" dirty="0"/>
              <a:t>Complete CR and recirculate when possible. </a:t>
            </a:r>
          </a:p>
        </p:txBody>
      </p:sp>
      <p:sp>
        <p:nvSpPr>
          <p:cNvPr id="4" name="Slide Number Placeholder 3">
            <a:extLst>
              <a:ext uri="{FF2B5EF4-FFF2-40B4-BE49-F238E27FC236}">
                <a16:creationId xmlns:a16="http://schemas.microsoft.com/office/drawing/2014/main" id="{395278A2-5E48-9331-7100-9F0ECBCB219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7695B47-FFD6-222D-E82A-3D9B507FCE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701AEB6-6BF7-4EC9-005A-6064B3991550}"/>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1173349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123117164"/>
              </p:ext>
            </p:extLst>
          </p:nvPr>
        </p:nvGraphicFramePr>
        <p:xfrm>
          <a:off x="914400" y="1981200"/>
          <a:ext cx="8565975" cy="216398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766123136"/>
                    </a:ext>
                  </a:extLst>
                </a:gridCol>
                <a:gridCol w="2160240">
                  <a:extLst>
                    <a:ext uri="{9D8B030D-6E8A-4147-A177-3AD203B41FA5}">
                      <a16:colId xmlns:a16="http://schemas.microsoft.com/office/drawing/2014/main" val="2340418467"/>
                    </a:ext>
                  </a:extLst>
                </a:gridCol>
                <a:gridCol w="3600400">
                  <a:extLst>
                    <a:ext uri="{9D8B030D-6E8A-4147-A177-3AD203B41FA5}">
                      <a16:colId xmlns:a16="http://schemas.microsoft.com/office/drawing/2014/main" val="1398164231"/>
                    </a:ext>
                  </a:extLst>
                </a:gridCol>
                <a:gridCol w="1512168">
                  <a:extLst>
                    <a:ext uri="{9D8B030D-6E8A-4147-A177-3AD203B41FA5}">
                      <a16:colId xmlns:a16="http://schemas.microsoft.com/office/drawing/2014/main" val="3245824637"/>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169090">
                <a:tc>
                  <a:txBody>
                    <a:bodyPr/>
                    <a:lstStyle/>
                    <a:p>
                      <a:r>
                        <a:rPr lang="en-US" sz="1800" kern="1200" dirty="0">
                          <a:solidFill>
                            <a:schemeClr val="dk1"/>
                          </a:solidFill>
                          <a:latin typeface="+mn-lt"/>
                          <a:ea typeface="+mn-ea"/>
                          <a:cs typeface="+mn-cs"/>
                        </a:rPr>
                        <a:t>11-24-1935</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CR SA ballot II</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33968865"/>
                  </a:ext>
                </a:extLst>
              </a:tr>
              <a:tr h="0">
                <a:tc>
                  <a:txBody>
                    <a:bodyPr/>
                    <a:lstStyle/>
                    <a:p>
                      <a:r>
                        <a:rPr lang="en-US" sz="1800" kern="1200" dirty="0">
                          <a:solidFill>
                            <a:schemeClr val="dk1"/>
                          </a:solidFill>
                          <a:latin typeface="+mn-lt"/>
                          <a:ea typeface="+mn-ea"/>
                          <a:cs typeface="+mn-cs"/>
                        </a:rPr>
                        <a:t>11-24-1921</a:t>
                      </a:r>
                    </a:p>
                  </a:txBody>
                  <a:tcPr marT="45712" marB="45712"/>
                </a:tc>
                <a:tc>
                  <a:txBody>
                    <a:bodyPr/>
                    <a:lstStyle/>
                    <a:p>
                      <a:r>
                        <a:rPr lang="en-US" sz="18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Comment Resolution Spatial Reuse</a:t>
                      </a:r>
                      <a:endParaRPr lang="en-US" sz="1800" kern="1200" dirty="0">
                        <a:solidFill>
                          <a:schemeClr val="dk1"/>
                        </a:solidFill>
                        <a:latin typeface="+mn-lt"/>
                        <a:ea typeface="+mn-ea"/>
                        <a:cs typeface="+mn-cs"/>
                      </a:endParaRP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995467406"/>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8881445"/>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280251379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369941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November 2024 IEEE 802.11 meeting week, and teleconferences running between the November 2025 and January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Nov. IEEE 802 wireless plenary session:</a:t>
            </a:r>
            <a:endParaRPr lang="en-US" sz="2000" b="0" dirty="0"/>
          </a:p>
          <a:p>
            <a:pPr>
              <a:buFont typeface="Arial" panose="020B0604020202020204" pitchFamily="34" charset="0"/>
              <a:buChar char="•"/>
            </a:pPr>
            <a:r>
              <a:rPr lang="en-US" sz="2000" b="0" dirty="0"/>
              <a:t>This meeting is part of the November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158868</TotalTime>
  <Words>3836</Words>
  <Application>Microsoft Office PowerPoint</Application>
  <PresentationFormat>Widescreen</PresentationFormat>
  <Paragraphs>495</Paragraphs>
  <Slides>36</Slides>
  <Notes>8</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48"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Nov.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November IEEE  802.11 Plenary Meeting Week Agenda</vt:lpstr>
      <vt:lpstr>Submission List for the week (1)</vt:lpstr>
      <vt:lpstr>November IEEE Meeting –  Nov. 12th PM1</vt:lpstr>
      <vt:lpstr>Submission List for the Nov. 12th meeting</vt:lpstr>
      <vt:lpstr>Consider Motions</vt:lpstr>
      <vt:lpstr>Review Submissions</vt:lpstr>
      <vt:lpstr>PowerPoint Presentation</vt:lpstr>
      <vt:lpstr>November IEEE Meeting –  Nov. 13th PM2</vt:lpstr>
      <vt:lpstr>Nov. IEEE Meeting –  Nov. 13th PM2</vt:lpstr>
      <vt:lpstr>Review Submissions</vt:lpstr>
      <vt:lpstr>Scheduled TGbk telecons</vt:lpstr>
      <vt:lpstr>Achievements for the week</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777</cp:revision>
  <cp:lastPrinted>1601-01-01T00:00:00Z</cp:lastPrinted>
  <dcterms:created xsi:type="dcterms:W3CDTF">2018-08-06T10:28:59Z</dcterms:created>
  <dcterms:modified xsi:type="dcterms:W3CDTF">2024-11-14T01:50:59Z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