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3" r:id="rId4"/>
    <p:sldId id="264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9" autoAdjust="0"/>
    <p:restoredTop sz="94660"/>
  </p:normalViewPr>
  <p:slideViewPr>
    <p:cSldViewPr>
      <p:cViewPr varScale="1">
        <p:scale>
          <a:sx n="63" d="100"/>
          <a:sy n="63" d="100"/>
        </p:scale>
        <p:origin x="816" y="5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802.11-19/1413r0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Sept.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Nikola Serafimovski, pureLiFi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802.11-19/1413r0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Sept.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Nikola Serafimovski, pureLiFi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Serafimovski, pureLiFi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802.11-24/1633r0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Enahnced</a:t>
            </a:r>
            <a:r>
              <a:rPr lang="en-US" altLang="en-US" dirty="0"/>
              <a:t> Light Communications Study Group (ELC) </a:t>
            </a:r>
            <a:br>
              <a:rPr lang="en-US" altLang="en-US" dirty="0"/>
            </a:br>
            <a:r>
              <a:rPr lang="en-US" altLang="en-US" dirty="0"/>
              <a:t>September 2024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16066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405990"/>
              </p:ext>
            </p:extLst>
          </p:nvPr>
        </p:nvGraphicFramePr>
        <p:xfrm>
          <a:off x="992188" y="3482305"/>
          <a:ext cx="101615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0870" imgH="2539535" progId="Word.Document.8">
                  <p:embed/>
                </p:oleObj>
              </mc:Choice>
              <mc:Fallback>
                <p:oleObj name="Document" r:id="rId3" imgW="10440870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482305"/>
                        <a:ext cx="10161587" cy="246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303912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contains the IEEE 802.11 Enhanced Light Communications Study Group closing report for the September 2024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74202"/>
          </a:xfrm>
        </p:spPr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ELC activities at the September 2024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267" y="1260004"/>
            <a:ext cx="11152365" cy="4337993"/>
          </a:xfrm>
        </p:spPr>
        <p:txBody>
          <a:bodyPr/>
          <a:lstStyle/>
          <a:p>
            <a:pPr marL="457200" lvl="1" indent="0">
              <a:buFontTx/>
              <a:buNone/>
              <a:defRPr/>
            </a:pPr>
            <a:r>
              <a:rPr lang="en-US" altLang="en-US" sz="2400" b="1" u="sng" dirty="0"/>
              <a:t>Content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ELC reviewed the proposed draft Project Authorization Request and several contributions on the possible need and scope of the eventual Task Group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The Scope section of the PAR (section 5.2.b) was agreed.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dirty="0"/>
              <a:t>The timeline for ELC SG was agreed (see next slide)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GB" altLang="en-US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Meeting agenda and motions are available in doc. 11-24/1598r2.</a:t>
            </a:r>
          </a:p>
          <a:p>
            <a:pPr marL="457200" lvl="1" indent="0">
              <a:buFontTx/>
              <a:buNone/>
              <a:defRPr/>
            </a:pPr>
            <a:endParaRPr lang="en-US" altLang="en-US" b="1" dirty="0"/>
          </a:p>
          <a:p>
            <a:pPr marL="457200" lvl="1" indent="0">
              <a:buFontTx/>
              <a:buNone/>
              <a:defRPr/>
            </a:pPr>
            <a:r>
              <a:rPr lang="en-US" altLang="en-US" b="1" dirty="0"/>
              <a:t>Minutes of the meeting are available in doc. 11-24/1634r0 and 11-24/1636r0.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2"/>
                </a:solidFill>
              </a:rPr>
              <a:t>ELC SG moving forward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Serafimovski, pureLiFi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/>
          </a:p>
        </p:txBody>
      </p:sp>
      <p:sp>
        <p:nvSpPr>
          <p:cNvPr id="12" name="Content Placeholder 1">
            <a:extLst>
              <a:ext uri="{FF2B5EF4-FFF2-40B4-BE49-F238E27FC236}">
                <a16:creationId xmlns:a16="http://schemas.microsoft.com/office/drawing/2014/main" id="{F0B195EF-C4A7-CA7E-DC0E-9720678E1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757663" cy="4113213"/>
          </a:xfrm>
        </p:spPr>
        <p:txBody>
          <a:bodyPr/>
          <a:lstStyle/>
          <a:p>
            <a:pPr>
              <a:buFontTx/>
              <a:buChar char="-"/>
            </a:pPr>
            <a:r>
              <a:rPr lang="en-GB" dirty="0"/>
              <a:t>Sept. 2024</a:t>
            </a:r>
          </a:p>
          <a:p>
            <a:pPr lvl="1">
              <a:buFontTx/>
              <a:buChar char="-"/>
            </a:pPr>
            <a:r>
              <a:rPr lang="en-GB" dirty="0"/>
              <a:t>Review contributions</a:t>
            </a:r>
          </a:p>
          <a:p>
            <a:pPr lvl="2">
              <a:buFontTx/>
              <a:buChar char="-"/>
            </a:pPr>
            <a:r>
              <a:rPr lang="en-GB" dirty="0"/>
              <a:t>Proposed PAR draft (11-24/1599r0)</a:t>
            </a:r>
          </a:p>
          <a:p>
            <a:pPr lvl="2">
              <a:buFontTx/>
              <a:buChar char="-"/>
            </a:pPr>
            <a:r>
              <a:rPr lang="en-GB" dirty="0"/>
              <a:t>Proposed CSD draft (11-24/1600r0)</a:t>
            </a:r>
          </a:p>
          <a:p>
            <a:pPr marL="457200" lvl="1" indent="0"/>
            <a:r>
              <a:rPr lang="en-GB" dirty="0"/>
              <a:t> </a:t>
            </a:r>
          </a:p>
          <a:p>
            <a:pPr>
              <a:buFontTx/>
              <a:buChar char="-"/>
            </a:pPr>
            <a:r>
              <a:rPr lang="en-GB" dirty="0"/>
              <a:t>Nov. 2024</a:t>
            </a:r>
          </a:p>
          <a:p>
            <a:pPr lvl="1">
              <a:buFontTx/>
              <a:buChar char="-"/>
            </a:pPr>
            <a:r>
              <a:rPr lang="en-GB" dirty="0"/>
              <a:t>Work on PAR</a:t>
            </a:r>
          </a:p>
          <a:p>
            <a:pPr lvl="1">
              <a:buFontTx/>
              <a:buChar char="-"/>
            </a:pPr>
            <a:r>
              <a:rPr lang="en-GB" dirty="0"/>
              <a:t>Work on CSD</a:t>
            </a:r>
          </a:p>
        </p:txBody>
      </p:sp>
      <p:sp>
        <p:nvSpPr>
          <p:cNvPr id="13" name="Content Placeholder 1">
            <a:extLst>
              <a:ext uri="{FF2B5EF4-FFF2-40B4-BE49-F238E27FC236}">
                <a16:creationId xmlns:a16="http://schemas.microsoft.com/office/drawing/2014/main" id="{D5FB241F-7DC2-4134-BEEA-EC3DBE1AD04D}"/>
              </a:ext>
            </a:extLst>
          </p:cNvPr>
          <p:cNvSpPr txBox="1">
            <a:spLocks/>
          </p:cNvSpPr>
          <p:nvPr/>
        </p:nvSpPr>
        <p:spPr bwMode="auto">
          <a:xfrm>
            <a:off x="6672065" y="1981200"/>
            <a:ext cx="511256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Char char="-"/>
            </a:pPr>
            <a:r>
              <a:rPr lang="en-GB" kern="0" dirty="0"/>
              <a:t>Jan. 2025</a:t>
            </a:r>
          </a:p>
          <a:p>
            <a:pPr lvl="1">
              <a:buFontTx/>
              <a:buChar char="-"/>
            </a:pPr>
            <a:r>
              <a:rPr lang="en-GB" kern="0" dirty="0"/>
              <a:t>Finalize PAR and CSD</a:t>
            </a:r>
          </a:p>
          <a:p>
            <a:pPr lvl="1">
              <a:buFontTx/>
              <a:buChar char="-"/>
            </a:pPr>
            <a:r>
              <a:rPr lang="en-GB" kern="0" dirty="0"/>
              <a:t>WG approval of the PAR and CSD</a:t>
            </a:r>
          </a:p>
          <a:p>
            <a:pPr lvl="1">
              <a:buFontTx/>
              <a:buChar char="-"/>
            </a:pPr>
            <a:endParaRPr lang="en-GB" sz="1800" kern="0" dirty="0"/>
          </a:p>
          <a:p>
            <a:pPr>
              <a:buFontTx/>
              <a:buChar char="-"/>
            </a:pPr>
            <a:r>
              <a:rPr lang="en-GB" kern="0" dirty="0"/>
              <a:t> Mar. 2025</a:t>
            </a:r>
          </a:p>
          <a:p>
            <a:pPr lvl="1">
              <a:buFontTx/>
              <a:buChar char="-"/>
            </a:pPr>
            <a:r>
              <a:rPr lang="en-GB" kern="0" dirty="0"/>
              <a:t>802 LMSC approval of the PAR and acceptance of the CSD</a:t>
            </a:r>
          </a:p>
          <a:p>
            <a:pPr lvl="1">
              <a:buFontTx/>
              <a:buChar char="-"/>
            </a:pPr>
            <a:r>
              <a:rPr lang="en-GB" kern="0" dirty="0"/>
              <a:t>Submit to </a:t>
            </a:r>
            <a:r>
              <a:rPr lang="en-GB" kern="0" dirty="0" err="1"/>
              <a:t>NesCom</a:t>
            </a:r>
            <a:endParaRPr lang="en-GB" kern="0" dirty="0"/>
          </a:p>
          <a:p>
            <a:pPr lvl="1">
              <a:buFontTx/>
              <a:buChar char="-"/>
            </a:pPr>
            <a:endParaRPr lang="en-GB" kern="0" dirty="0"/>
          </a:p>
          <a:p>
            <a:pPr>
              <a:buFontTx/>
              <a:buChar char="-"/>
            </a:pPr>
            <a:r>
              <a:rPr lang="en-GB" kern="0" dirty="0"/>
              <a:t>May 2025</a:t>
            </a:r>
          </a:p>
          <a:p>
            <a:pPr lvl="1">
              <a:buFontTx/>
              <a:buChar char="-"/>
            </a:pPr>
            <a:r>
              <a:rPr lang="en-GB" kern="0" dirty="0"/>
              <a:t>TG start</a:t>
            </a:r>
          </a:p>
        </p:txBody>
      </p:sp>
    </p:spTree>
    <p:extLst>
      <p:ext uri="{BB962C8B-B14F-4D97-AF65-F5344CB8AC3E}">
        <p14:creationId xmlns:p14="http://schemas.microsoft.com/office/powerpoint/2010/main" val="11809442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180</TotalTime>
  <Words>270</Words>
  <Application>Microsoft Office PowerPoint</Application>
  <PresentationFormat>Widescreen</PresentationFormat>
  <Paragraphs>63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Enahnced Light Communications Study Group (ELC)  September 2024 Closing Report</vt:lpstr>
      <vt:lpstr>Abstract</vt:lpstr>
      <vt:lpstr>ELC activities at the September 2024 meeting</vt:lpstr>
      <vt:lpstr>ELC SG moving forward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11-19-1413-00-00bb-september-2019-meeting-agenda</dc:title>
  <dc:creator>Serafimovski, Nikola</dc:creator>
  <cp:lastModifiedBy>Nikola Serafimovski</cp:lastModifiedBy>
  <cp:revision>81</cp:revision>
  <cp:lastPrinted>1601-01-01T00:00:00Z</cp:lastPrinted>
  <dcterms:created xsi:type="dcterms:W3CDTF">2019-08-08T09:50:31Z</dcterms:created>
  <dcterms:modified xsi:type="dcterms:W3CDTF">2024-09-12T03:58:43Z</dcterms:modified>
</cp:coreProperties>
</file>