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2" r:id="rId6"/>
    <p:sldId id="257" r:id="rId7"/>
    <p:sldId id="272" r:id="rId8"/>
    <p:sldId id="266" r:id="rId9"/>
    <p:sldId id="270" r:id="rId10"/>
    <p:sldId id="267" r:id="rId11"/>
    <p:sldId id="273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Bian Tong, Panasonic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Bian Tong, Panasonic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802.11-24/1622r0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Bian Tong, Panasonic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August,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August,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Bian Tong,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802.11-24/1622r0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C-TDMA TXOP Allocation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/>
              <a:t>Date:</a:t>
            </a:r>
            <a:r>
              <a:rPr lang="en-GB" sz="2000" b="0"/>
              <a:t> 2024-08-07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August,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Bian Tong,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3" name="Picture 2" descr="A white rectangular object with black text&#10;&#10;Description automatically generated">
            <a:extLst>
              <a:ext uri="{FF2B5EF4-FFF2-40B4-BE49-F238E27FC236}">
                <a16:creationId xmlns:a16="http://schemas.microsoft.com/office/drawing/2014/main" id="{77370A9D-EEC3-BB76-D4C9-BDB78D8DC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719" y="2487071"/>
            <a:ext cx="11268075" cy="29432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GB" sz="2000"/>
              <a:t>Coordinated TDMA (C-TDMA) is one of the Multi-AP features to increase throughput and reliability[2]-[6]</a:t>
            </a: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GB" sz="1800"/>
              <a:t>Triggered TXOP Sharing (TXS) can be used to allocate TXOP among neighbouring APs</a:t>
            </a:r>
          </a:p>
          <a:p>
            <a:pPr lvl="1">
              <a:buFont typeface="Times New Roman" panose="02020603050405020304" pitchFamily="16" charset="0"/>
              <a:buChar char="•"/>
            </a:pPr>
            <a:endParaRPr lang="en-GB" sz="1800"/>
          </a:p>
          <a:p>
            <a:pPr>
              <a:buFont typeface="Times New Roman" panose="02020603050405020304" pitchFamily="16" charset="0"/>
              <a:buChar char="•"/>
            </a:pPr>
            <a:r>
              <a:rPr lang="en-GB" sz="2200"/>
              <a:t>In this contribution, we discuss a mechanism focusing on exchanging information to help schedule TXOP allocation in C-TDMA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August, 2024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1: Resource wastage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67097" y="1570039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200"/>
              <a:t>In C-TDMA, sharing AP obtains the TXOP and allocates part of TXOP to shared AP(s). However, it may not have prior knowledge of how much TXOP a shared AP needs, and whether the shared AP has low latency data. This may cause some problems:</a:t>
            </a:r>
          </a:p>
          <a:p>
            <a:pPr marL="457200" lvl="1" indent="0"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1800"/>
              <a:t>1. </a:t>
            </a:r>
            <a:r>
              <a:rPr lang="en-GB" sz="1800" b="1" u="sng"/>
              <a:t>Resource wastage</a:t>
            </a:r>
            <a:r>
              <a:rPr lang="en-GB" sz="1800"/>
              <a:t>: If shared AP finishes transmission in the allocated TXOP, and there’s unused time, this may cause resource wastage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August, 2024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305" y="3716655"/>
            <a:ext cx="6670040" cy="235966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2: Time delay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67097" y="1570039"/>
            <a:ext cx="10361084" cy="4113213"/>
          </a:xfrm>
        </p:spPr>
        <p:txBody>
          <a:bodyPr/>
          <a:lstStyle/>
          <a:p>
            <a:pPr marL="457200" lvl="1" indent="0"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1800"/>
              <a:t>2. </a:t>
            </a:r>
            <a:r>
              <a:rPr lang="en-GB" sz="1800" b="1" u="sng"/>
              <a:t>Time delay</a:t>
            </a:r>
            <a:r>
              <a:rPr lang="en-GB" sz="1800"/>
              <a:t>: If more than one shared AP are involved in the C-TDMA operation, and sharing AP allocates TXOP to one shared AP first, while </a:t>
            </a:r>
            <a:r>
              <a:rPr lang="en-US" altLang="en-GB" sz="1800"/>
              <a:t>another </a:t>
            </a:r>
            <a:r>
              <a:rPr lang="en-GB" sz="1800"/>
              <a:t>shared AP has low latency data, this may cause time delay for the low latency data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August, 2024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584" y="2608449"/>
            <a:ext cx="7010916" cy="351277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Solution: Information exchange in C-TDMA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/>
              <a:t>Prior to TXS, information is exchanged among APs to help schedule TXOP allocation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1800"/>
              <a:t>AP(s) transmit </a:t>
            </a:r>
            <a:r>
              <a:rPr lang="en-GB" sz="1800" b="1" u="sng"/>
              <a:t>Required TXOP Report (RTR)</a:t>
            </a:r>
            <a:r>
              <a:rPr lang="en-GB" sz="1800" b="1"/>
              <a:t> </a:t>
            </a:r>
            <a:r>
              <a:rPr lang="en-GB" sz="1800"/>
              <a:t>frame containing information of required TXOP duration and LL related information (e.g. data urgency level)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1800"/>
              <a:t>RTR may be solicited or unsolicited. For example, in the following operation, sharing AP (AP1) sends </a:t>
            </a:r>
            <a:r>
              <a:rPr lang="en-GB" sz="1800" b="1" u="sng"/>
              <a:t>Required TXOP Report Poll (RTRP)</a:t>
            </a:r>
            <a:r>
              <a:rPr lang="en-GB" sz="1800" b="1"/>
              <a:t> </a:t>
            </a:r>
            <a:r>
              <a:rPr lang="en-US" altLang="en-GB" sz="1800"/>
              <a:t>Trigger </a:t>
            </a:r>
            <a:r>
              <a:rPr lang="en-GB" sz="1800"/>
              <a:t>frame</a:t>
            </a:r>
            <a:r>
              <a:rPr lang="en-GB" sz="1800" b="1"/>
              <a:t> </a:t>
            </a:r>
            <a:r>
              <a:rPr lang="en-GB" sz="1800"/>
              <a:t>to </a:t>
            </a:r>
            <a:r>
              <a:rPr lang="en-GB" sz="1800" b="1"/>
              <a:t>solicit</a:t>
            </a:r>
            <a:r>
              <a:rPr lang="en-GB" sz="1800"/>
              <a:t> RTR from shared AP (AP2)</a:t>
            </a:r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/>
              <a:t>During TXS, sharing AP shares TXOP using the information in RTR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August, 2024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605" y="3932555"/>
            <a:ext cx="8327390" cy="216090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556000" y="3260408"/>
            <a:ext cx="5080000" cy="3371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/>
            <a:r>
              <a:rPr sz="1600" b="0" i="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</a:rPr>
              <a:t> 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8399780" y="5949315"/>
            <a:ext cx="27031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 time allocated according to the </a:t>
            </a:r>
            <a:r>
              <a:rPr lang="en-US" sz="1000" b="1">
                <a:solidFill>
                  <a:schemeClr val="tx1"/>
                </a:solidFill>
              </a:rPr>
              <a:t>required TXOP duration</a:t>
            </a:r>
          </a:p>
        </p:txBody>
      </p:sp>
      <p:cxnSp>
        <p:nvCxnSpPr>
          <p:cNvPr id="10" name="Straight Connector 9"/>
          <p:cNvCxnSpPr>
            <a:endCxn id="9" idx="1"/>
          </p:cNvCxnSpPr>
          <p:nvPr/>
        </p:nvCxnSpPr>
        <p:spPr>
          <a:xfrm>
            <a:off x="7863840" y="5948045"/>
            <a:ext cx="535940" cy="2006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D4FF0E-AB15-D4AD-FB83-15808E175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464" y="3550481"/>
            <a:ext cx="9196555" cy="2680139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Multiple shared APs scenario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58745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In the case of multiple shared APs scenario, each shared APs may send RTR to sharing AP to help </a:t>
            </a:r>
            <a:r>
              <a:rPr lang="en-US" sz="2000" dirty="0"/>
              <a:t>schedule </a:t>
            </a:r>
            <a:r>
              <a:rPr lang="en-GB" sz="2000" dirty="0"/>
              <a:t>TXOP allocation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During TXS, sharing AP shares TXOP using the information in RTRs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1600" dirty="0"/>
              <a:t>The order of TX</a:t>
            </a:r>
            <a:r>
              <a:rPr lang="en-US" altLang="en-GB" sz="1600" dirty="0"/>
              <a:t>S</a:t>
            </a:r>
            <a:r>
              <a:rPr lang="en-GB" sz="1600" dirty="0"/>
              <a:t> may be based on LL related information. For example, if LL data arrives at AP3, AP3 indicates LL data arrival in RTR. AP1 shares TXOP to AP3 first. </a:t>
            </a:r>
            <a:r>
              <a:rPr lang="en-GB" dirty="0"/>
              <a:t> 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August, 2024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392035" y="6230620"/>
            <a:ext cx="30600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 allocated first based on LL related information</a:t>
            </a:r>
            <a:endParaRPr lang="en-US" sz="1000" b="1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>
            <a:cxnSpLocks/>
            <a:endCxn id="9" idx="1"/>
          </p:cNvCxnSpPr>
          <p:nvPr/>
        </p:nvCxnSpPr>
        <p:spPr>
          <a:xfrm>
            <a:off x="6800295" y="6172199"/>
            <a:ext cx="591740" cy="1809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Conclusion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82452" y="1556792"/>
            <a:ext cx="10361084" cy="4113213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GB" sz="2400"/>
              <a:t>In this contribution, we proposed a mechanism focusing on exchanging information to help schedule TXOP allocation in C-TDMA operation</a:t>
            </a: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GB" sz="2000"/>
              <a:t>Prior to TXS, information is exchanged (using RTR) among APs to help schedule TXOP allocation  </a:t>
            </a: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GB" sz="2000"/>
              <a:t>During TXS, sharing AP can use the information in RTR to share </a:t>
            </a:r>
            <a:r>
              <a:rPr lang="en-US" altLang="en-GB" sz="2000"/>
              <a:t>its </a:t>
            </a:r>
            <a:r>
              <a:rPr lang="en-GB" sz="2000"/>
              <a:t>TXOP</a:t>
            </a:r>
            <a:r>
              <a:rPr lang="en-US" altLang="en-GB" sz="2000"/>
              <a:t> effectively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August, 2024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64945" y="6021070"/>
            <a:ext cx="26142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RTR: Required TXOP Report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82452" y="1556792"/>
            <a:ext cx="10361084" cy="4113213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GB"/>
              <a:t>Do you agree to define an information exchange (</a:t>
            </a:r>
            <a:r>
              <a:rPr lang="en-US" altLang="en-GB"/>
              <a:t>such as </a:t>
            </a:r>
            <a:r>
              <a:rPr lang="en-GB"/>
              <a:t>required TXOP duration, LL related information) process prior to TXOP Sharing in C-TDMA to help </a:t>
            </a:r>
            <a:r>
              <a:rPr lang="en-US" altLang="en-GB"/>
              <a:t>a </a:t>
            </a:r>
            <a:r>
              <a:rPr lang="en-GB"/>
              <a:t>sharing AP make</a:t>
            </a:r>
            <a:r>
              <a:rPr lang="en-US" altLang="en-GB"/>
              <a:t> a</a:t>
            </a:r>
            <a:r>
              <a:rPr lang="en-GB"/>
              <a:t> better scheduling decision?</a:t>
            </a:r>
          </a:p>
          <a:p>
            <a:pPr lvl="1">
              <a:buFont typeface="Times New Roman" panose="02020603050405020304" pitchFamily="16" charset="0"/>
              <a:buChar char="•"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</a:rPr>
              <a:t>August, 2024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5104" y="1700808"/>
            <a:ext cx="10361084" cy="41132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[1] 22/1515r0, A candidate feature: M-AP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[2] 23/1085r0, Thoughts on Coordinated TDMA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[3] 23/0261r0, C-TDMA procedure in UHR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[4] 23/1910r1, Coordinated TDMA (Follow Up)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[5] 23/0041r0, Considerations on Coordinated TDMA (C-TDMA)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SG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[6] 23/0249r0, Extended TXOP Sharing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Bian Tong,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August, 2024</a:t>
            </a:r>
            <a:endParaRPr lang="en-GB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8296836C39494297FB4CD847280E05" ma:contentTypeVersion="17" ma:contentTypeDescription="Create a new document." ma:contentTypeScope="" ma:versionID="359bf480e9c647acff1c3d721f26ddbb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222a0bc0055dbb4404b08bb8f7289808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Props1.xml><?xml version="1.0" encoding="utf-8"?>
<ds:datastoreItem xmlns:ds="http://schemas.openxmlformats.org/officeDocument/2006/customXml" ds:itemID="{5415EB2A-328D-4D08-AACC-9D0BDAE672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B43DFF-2F1F-4399-9295-B6D55C1745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2670F4-15C9-4F3F-A005-B9ECFC6AC9BB}">
  <ds:schemaRefs>
    <ds:schemaRef ds:uri="http://schemas.microsoft.com/office/2006/metadata/properties"/>
    <ds:schemaRef ds:uri="http://schemas.microsoft.com/office/infopath/2007/PartnerControls"/>
    <ds:schemaRef ds:uri="5a0e02d0-dbbe-454c-bf16-36e0337fafec"/>
    <ds:schemaRef ds:uri="f2d91d1f-eabb-41c4-8bb7-ac90c0463bd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Widescreen</PresentationFormat>
  <Paragraphs>102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C-TDMA TXOP Allocation</vt:lpstr>
      <vt:lpstr>Introduction</vt:lpstr>
      <vt:lpstr>Problem 1: Resource wastage</vt:lpstr>
      <vt:lpstr>Problem 2: Time delay</vt:lpstr>
      <vt:lpstr>Solution: Information exchange in C-TDMA</vt:lpstr>
      <vt:lpstr>Multiple shared APs scenario</vt:lpstr>
      <vt:lpstr>Conclusion </vt:lpstr>
      <vt:lpstr>Straw Poll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C-TDMA TXOP Allocation</dc:title>
  <dc:creator/>
  <cp:lastModifiedBy/>
  <cp:revision>1</cp:revision>
  <dcterms:created xsi:type="dcterms:W3CDTF">2024-08-22T02:39:22Z</dcterms:created>
  <dcterms:modified xsi:type="dcterms:W3CDTF">2024-09-10T03:52:58Z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</Properties>
</file>