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147470215" r:id="rId6"/>
    <p:sldId id="2147470152" r:id="rId7"/>
    <p:sldId id="2147470161" r:id="rId8"/>
    <p:sldId id="2147470153" r:id="rId9"/>
    <p:sldId id="2147470213" r:id="rId10"/>
    <p:sldId id="2147470177" r:id="rId11"/>
    <p:sldId id="2147470178" r:id="rId12"/>
    <p:sldId id="2147470210" r:id="rId13"/>
    <p:sldId id="2147470211" r:id="rId14"/>
    <p:sldId id="272" r:id="rId15"/>
    <p:sldId id="2147470216" r:id="rId16"/>
    <p:sldId id="2147470166" r:id="rId17"/>
    <p:sldId id="2147470218" r:id="rId18"/>
    <p:sldId id="2147470222" r:id="rId19"/>
    <p:sldId id="2147470223" r:id="rId20"/>
    <p:sldId id="2147470224" r:id="rId21"/>
    <p:sldId id="2147470219" r:id="rId22"/>
    <p:sldId id="2147470225" r:id="rId23"/>
    <p:sldId id="2147470226" r:id="rId24"/>
    <p:sldId id="2147470227" r:id="rId25"/>
    <p:sldId id="2147470220" r:id="rId26"/>
    <p:sldId id="2147470229" r:id="rId27"/>
    <p:sldId id="2147470230" r:id="rId28"/>
    <p:sldId id="2147470231" r:id="rId29"/>
    <p:sldId id="2147470221" r:id="rId30"/>
    <p:sldId id="2147470232" r:id="rId31"/>
    <p:sldId id="2147470233" r:id="rId32"/>
    <p:sldId id="2147470167" r:id="rId33"/>
    <p:sldId id="2147470234" r:id="rId34"/>
    <p:sldId id="2147470235" r:id="rId3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 autoAdjust="0"/>
    <p:restoredTop sz="94660"/>
  </p:normalViewPr>
  <p:slideViewPr>
    <p:cSldViewPr>
      <p:cViewPr varScale="1">
        <p:scale>
          <a:sx n="124" d="100"/>
          <a:sy n="124" d="100"/>
        </p:scale>
        <p:origin x="696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0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2609-0E31-3ABA-6E65-5EE783417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A66A8-A72A-6CE4-8DA9-CEB9FD803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991A3-79C3-4412-6185-1B93C011D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2640-10EA-2623-8EF9-5FAC7773D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F55C3-08C1-42B8-A1B2-E2CEF281A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802.11-15/1065r1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GB"/>
              <a:t>Kome Oteri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8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C41B3-444A-B935-7F1C-44CC756EF99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19813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L4S Implementation Guidelines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802.11-24/1617r0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E6430-622B-4176-BF54-4362F0973D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346365"/>
            <a:ext cx="1907115" cy="33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 September 2024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D862394-D570-4AFC-90CD-C44A8258D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94618" y="6475413"/>
            <a:ext cx="145918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Greg White, </a:t>
            </a:r>
            <a:r>
              <a:rPr lang="en-GB" sz="1200" dirty="0" err="1">
                <a:solidFill>
                  <a:srgbClr val="000000"/>
                </a:solidFill>
              </a:rPr>
              <a:t>CableLabs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rivate/liaisons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c-editor.org/rfc/rfc9330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927100"/>
            <a:ext cx="10363200" cy="5365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WBA L4S Implementation Guidelines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18372"/>
              </p:ext>
            </p:extLst>
          </p:nvPr>
        </p:nvGraphicFramePr>
        <p:xfrm>
          <a:off x="993775" y="2427288"/>
          <a:ext cx="10272713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514600" progId="Word.Document.8">
                  <p:embed/>
                </p:oleObj>
              </mc:Choice>
              <mc:Fallback>
                <p:oleObj name="Document" r:id="rId3" imgW="104394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7288"/>
                        <a:ext cx="10272713" cy="245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5B9E0-6760-959B-9837-CD38F9F6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80B0-D148-08E8-AAE4-A8100E6D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L4S Test Results – 1 Stationary Client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F6879-49BC-6E4B-5A49-6C94E8DF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61" y="5047028"/>
            <a:ext cx="10361084" cy="11556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Test result shows the benefit of L4S, reducing latency from ~200 ms when L4S is disabled down to ~20 ms (CUBIC) and ~11 ms (Prague) when L4S is enabled. 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More than 10X reduction in latency, less than 16% reduction in throughput</a:t>
            </a:r>
          </a:p>
          <a:p>
            <a:r>
              <a:rPr lang="en-US" sz="1400" dirty="0">
                <a:solidFill>
                  <a:schemeClr val="tx1"/>
                </a:solidFill>
              </a:rPr>
              <a:t>Latency reduction more significant with multiple concurrent flows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347D26-6D1E-AA7B-474C-4ACFA839F890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1723542"/>
          <a:ext cx="9937102" cy="29660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5291">
                  <a:extLst>
                    <a:ext uri="{9D8B030D-6E8A-4147-A177-3AD203B41FA5}">
                      <a16:colId xmlns:a16="http://schemas.microsoft.com/office/drawing/2014/main" val="2620637143"/>
                    </a:ext>
                  </a:extLst>
                </a:gridCol>
                <a:gridCol w="613952">
                  <a:extLst>
                    <a:ext uri="{9D8B030D-6E8A-4147-A177-3AD203B41FA5}">
                      <a16:colId xmlns:a16="http://schemas.microsoft.com/office/drawing/2014/main" val="2199104608"/>
                    </a:ext>
                  </a:extLst>
                </a:gridCol>
                <a:gridCol w="872089">
                  <a:extLst>
                    <a:ext uri="{9D8B030D-6E8A-4147-A177-3AD203B41FA5}">
                      <a16:colId xmlns:a16="http://schemas.microsoft.com/office/drawing/2014/main" val="561811950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3444496519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1514248131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3002482505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3829427517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3391392270"/>
                    </a:ext>
                  </a:extLst>
                </a:gridCol>
                <a:gridCol w="794295">
                  <a:extLst>
                    <a:ext uri="{9D8B030D-6E8A-4147-A177-3AD203B41FA5}">
                      <a16:colId xmlns:a16="http://schemas.microsoft.com/office/drawing/2014/main" val="1540428201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598605496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3481840278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112197089"/>
                    </a:ext>
                  </a:extLst>
                </a:gridCol>
                <a:gridCol w="751275">
                  <a:extLst>
                    <a:ext uri="{9D8B030D-6E8A-4147-A177-3AD203B41FA5}">
                      <a16:colId xmlns:a16="http://schemas.microsoft.com/office/drawing/2014/main" val="1294411488"/>
                    </a:ext>
                  </a:extLst>
                </a:gridCol>
              </a:tblGrid>
              <a:tr h="33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‘L4S’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FLOWS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Throughput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Mbps</a:t>
                      </a: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P50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P90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P95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P99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PRAGUE FLOWS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Throughput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Mbps</a:t>
                      </a: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P50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P90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P95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Latency P99 </a:t>
                      </a:r>
                      <a:r>
                        <a:rPr lang="en-US" sz="1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8" marR="6228" marT="6228" marB="0" anchor="ctr"/>
                </a:tc>
                <a:extLst>
                  <a:ext uri="{0D108BD9-81ED-4DB2-BD59-A6C34878D82A}">
                    <a16:rowId xmlns:a16="http://schemas.microsoft.com/office/drawing/2014/main" val="2804743787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4868489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943583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9520131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4914135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5733367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9236813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4254089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5811282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7758892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6971366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8175613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4374584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1944496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2312437"/>
                  </a:ext>
                </a:extLst>
              </a:tr>
              <a:tr h="16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93091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CA401F-5316-A80D-ACAD-C683109A1D22}"/>
              </a:ext>
            </a:extLst>
          </p:cNvPr>
          <p:cNvSpPr txBox="1"/>
          <p:nvPr/>
        </p:nvSpPr>
        <p:spPr>
          <a:xfrm>
            <a:off x="9499375" y="4684564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1 row is 1 test result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29A86-F12E-B435-4BD0-972AC5A1A8E6}"/>
              </a:ext>
            </a:extLst>
          </p:cNvPr>
          <p:cNvSpPr/>
          <p:nvPr/>
        </p:nvSpPr>
        <p:spPr bwMode="auto">
          <a:xfrm>
            <a:off x="2556257" y="2168431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515B8-BEFA-BB5F-A384-CFCDEB09BBAC}"/>
              </a:ext>
            </a:extLst>
          </p:cNvPr>
          <p:cNvSpPr/>
          <p:nvPr/>
        </p:nvSpPr>
        <p:spPr bwMode="auto">
          <a:xfrm>
            <a:off x="7176120" y="3645024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1B4B0-2EF9-58A9-8D1C-4E677D86451F}"/>
              </a:ext>
            </a:extLst>
          </p:cNvPr>
          <p:cNvSpPr/>
          <p:nvPr/>
        </p:nvSpPr>
        <p:spPr bwMode="auto">
          <a:xfrm>
            <a:off x="5627947" y="2168430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F0E50-4149-CE50-D5A1-F05E749EAAED}"/>
              </a:ext>
            </a:extLst>
          </p:cNvPr>
          <p:cNvSpPr/>
          <p:nvPr/>
        </p:nvSpPr>
        <p:spPr bwMode="auto">
          <a:xfrm>
            <a:off x="10200876" y="3680522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38CA28-C663-1E1D-36E2-D9AF87A0FE31}"/>
              </a:ext>
            </a:extLst>
          </p:cNvPr>
          <p:cNvCxnSpPr/>
          <p:nvPr/>
        </p:nvCxnSpPr>
        <p:spPr bwMode="auto">
          <a:xfrm>
            <a:off x="3060313" y="2752321"/>
            <a:ext cx="4115807" cy="9282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B4B3F3-20C4-4F5C-57F0-76B24FD74CBF}"/>
              </a:ext>
            </a:extLst>
          </p:cNvPr>
          <p:cNvCxnSpPr/>
          <p:nvPr/>
        </p:nvCxnSpPr>
        <p:spPr bwMode="auto">
          <a:xfrm>
            <a:off x="6145949" y="2755766"/>
            <a:ext cx="4115807" cy="9282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806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A53F-274A-14A9-4BEE-3520C753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L4S Tests Results – 1 Stationary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F0B8F-6B3C-0F41-5BCE-5D1440D53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9FCD1-1645-74AA-5E08-C532755AD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" r="3031"/>
          <a:stretch/>
        </p:blipFill>
        <p:spPr>
          <a:xfrm>
            <a:off x="6312026" y="2340057"/>
            <a:ext cx="5723357" cy="2766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D3CF82-18EC-E15B-54AE-F0A2E2FAC100}"/>
              </a:ext>
            </a:extLst>
          </p:cNvPr>
          <p:cNvSpPr txBox="1"/>
          <p:nvPr/>
        </p:nvSpPr>
        <p:spPr>
          <a:xfrm>
            <a:off x="1775520" y="5106986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L4S disabled (CUBIC flow)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B725C-12B8-253D-7452-8F2E0FDA4DBA}"/>
              </a:ext>
            </a:extLst>
          </p:cNvPr>
          <p:cNvSpPr txBox="1"/>
          <p:nvPr/>
        </p:nvSpPr>
        <p:spPr>
          <a:xfrm>
            <a:off x="7896200" y="5098702"/>
            <a:ext cx="262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L4S enabled (Prague flow)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502E2-9D99-809A-8EF5-C1CCD176C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5"/>
          <a:stretch/>
        </p:blipFill>
        <p:spPr>
          <a:xfrm>
            <a:off x="34875" y="2204865"/>
            <a:ext cx="6134561" cy="29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5189D-85DE-5536-952A-1917CBC8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L4S Test Results – 1 Moving Client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58F0-5EC9-D26E-1C06-EE03ACFE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Wi-Fi 6 AP located in the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Client (laptop) moves quickly from the office through hallway, bedroom and bathroom.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Client stays for a couple of seconds in bathroom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Client moves back quickly to the office.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1E5FA8-8F1B-E9C8-03C5-C149CFDA80BA}"/>
              </a:ext>
            </a:extLst>
          </p:cNvPr>
          <p:cNvSpPr txBox="1"/>
          <p:nvPr/>
        </p:nvSpPr>
        <p:spPr>
          <a:xfrm>
            <a:off x="1415480" y="5710534"/>
            <a:ext cx="818685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---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Client position throughout the test (clients stays a couple of seconds in bathroom)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65690-D000-A18F-2837-5E653393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4087134"/>
            <a:ext cx="6480720" cy="13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DCFC00-719D-DA6C-1ABE-57281DFB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732828"/>
          </a:xfrm>
        </p:spPr>
        <p:txBody>
          <a:bodyPr/>
          <a:lstStyle/>
          <a:p>
            <a:r>
              <a:rPr lang="en-US" sz="2800" dirty="0"/>
              <a:t>L4S Test Results – 1 Moving Client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CEA38F-FF9C-F0E1-F548-8713E16709B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95400" y="2080505"/>
          <a:ext cx="10441163" cy="1645923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598103">
                  <a:extLst>
                    <a:ext uri="{9D8B030D-6E8A-4147-A177-3AD203B41FA5}">
                      <a16:colId xmlns:a16="http://schemas.microsoft.com/office/drawing/2014/main" val="1938740722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3132050081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683778931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789753358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4198910062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2796572381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3894886452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1058378850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539910281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1618823676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3441637602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2716990010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1218740512"/>
                    </a:ext>
                  </a:extLst>
                </a:gridCol>
              </a:tblGrid>
              <a:tr h="36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‘L4S’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CUBIC FLOWS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Throughput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PRAGUE FLOWS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Throughput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DN Latency P99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408496448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471872607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699654870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204300784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467021730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667246045"/>
                  </a:ext>
                </a:extLst>
              </a:tr>
              <a:tr h="212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6332592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94FECD-A547-7B62-A65B-F72AF55FD620}"/>
              </a:ext>
            </a:extLst>
          </p:cNvPr>
          <p:cNvSpPr txBox="1"/>
          <p:nvPr/>
        </p:nvSpPr>
        <p:spPr>
          <a:xfrm>
            <a:off x="0" y="6338986"/>
            <a:ext cx="288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Throughput in Mbps, latency in msec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B1D6A-25A9-C773-B4AE-D413478C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769018"/>
            <a:ext cx="11302964" cy="175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E2A45-201A-C7B0-719D-E5C43453A20A}"/>
              </a:ext>
            </a:extLst>
          </p:cNvPr>
          <p:cNvSpPr txBox="1"/>
          <p:nvPr/>
        </p:nvSpPr>
        <p:spPr>
          <a:xfrm>
            <a:off x="839416" y="5895199"/>
            <a:ext cx="7564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L4S reduces P99 latency by 500 msec with less than  20% throughput reduction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CE493-71A4-0C83-B413-EE405A575CB9}"/>
              </a:ext>
            </a:extLst>
          </p:cNvPr>
          <p:cNvSpPr txBox="1"/>
          <p:nvPr/>
        </p:nvSpPr>
        <p:spPr>
          <a:xfrm>
            <a:off x="7680176" y="5524818"/>
            <a:ext cx="1934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CUBIC 1 Flow – L4S disabled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02647D-14A8-3EB5-2993-8E794C8E0378}"/>
              </a:ext>
            </a:extLst>
          </p:cNvPr>
          <p:cNvSpPr/>
          <p:nvPr/>
        </p:nvSpPr>
        <p:spPr bwMode="auto">
          <a:xfrm>
            <a:off x="2298764" y="2480661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02AC9-FB55-DC0F-16C3-EAB595644695}"/>
              </a:ext>
            </a:extLst>
          </p:cNvPr>
          <p:cNvSpPr/>
          <p:nvPr/>
        </p:nvSpPr>
        <p:spPr bwMode="auto">
          <a:xfrm>
            <a:off x="7137083" y="3137054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7298E-857C-7CB6-603B-07FF92734054}"/>
              </a:ext>
            </a:extLst>
          </p:cNvPr>
          <p:cNvSpPr/>
          <p:nvPr/>
        </p:nvSpPr>
        <p:spPr bwMode="auto">
          <a:xfrm>
            <a:off x="5590798" y="2450799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82EF3-4C4B-CCEA-9A5A-733A3E261067}"/>
              </a:ext>
            </a:extLst>
          </p:cNvPr>
          <p:cNvSpPr/>
          <p:nvPr/>
        </p:nvSpPr>
        <p:spPr bwMode="auto">
          <a:xfrm>
            <a:off x="10429741" y="3114225"/>
            <a:ext cx="504056" cy="5838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070FAD-B755-BAD5-35CB-F5369F503F26}"/>
              </a:ext>
            </a:extLst>
          </p:cNvPr>
          <p:cNvCxnSpPr>
            <a:cxnSpLocks/>
          </p:cNvCxnSpPr>
          <p:nvPr/>
        </p:nvCxnSpPr>
        <p:spPr bwMode="auto">
          <a:xfrm>
            <a:off x="2805969" y="3077280"/>
            <a:ext cx="4331114" cy="6208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D97026-CD0E-6E82-D4B3-B1301114F2EB}"/>
              </a:ext>
            </a:extLst>
          </p:cNvPr>
          <p:cNvCxnSpPr>
            <a:cxnSpLocks/>
          </p:cNvCxnSpPr>
          <p:nvPr/>
        </p:nvCxnSpPr>
        <p:spPr bwMode="auto">
          <a:xfrm>
            <a:off x="6094854" y="2493389"/>
            <a:ext cx="4334887" cy="6208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AC05D55-D4B7-CA5D-6E7B-3EF5A6A9375A}"/>
              </a:ext>
            </a:extLst>
          </p:cNvPr>
          <p:cNvSpPr txBox="1"/>
          <p:nvPr/>
        </p:nvSpPr>
        <p:spPr>
          <a:xfrm>
            <a:off x="1743107" y="5385078"/>
            <a:ext cx="2055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PRAGUE 1 Flow – L4S enabled</a:t>
            </a:r>
          </a:p>
        </p:txBody>
      </p:sp>
    </p:spTree>
    <p:extLst>
      <p:ext uri="{BB962C8B-B14F-4D97-AF65-F5344CB8AC3E}">
        <p14:creationId xmlns:p14="http://schemas.microsoft.com/office/powerpoint/2010/main" val="156623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6DBE-B9DC-E526-74B7-C227FF83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66090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ns-3 Simulations of L4S Wi-Fi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5700-73F0-46DF-A6C9-08BAB1FB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2034853"/>
            <a:ext cx="7315201" cy="36576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Components:</a:t>
            </a:r>
            <a:endParaRPr lang="en-US" sz="2000" kern="100" dirty="0">
              <a:latin typeface="Liberation Serif"/>
              <a:ea typeface="Noto Sans CJK SC"/>
              <a:cs typeface="Lohit Devanagari"/>
            </a:endParaRPr>
          </a:p>
          <a:p>
            <a:r>
              <a:rPr lang="en-US" sz="2000" dirty="0"/>
              <a:t>ns-3.40 release base</a:t>
            </a:r>
          </a:p>
          <a:p>
            <a:pPr lvl="1"/>
            <a:r>
              <a:rPr lang="en-US" dirty="0"/>
              <a:t>ns-3 802.11ax SU MIMO downlink</a:t>
            </a:r>
          </a:p>
          <a:p>
            <a:r>
              <a:rPr lang="en-US" sz="2000" dirty="0"/>
              <a:t>ns-3 Prague model (from 2020 </a:t>
            </a:r>
            <a:r>
              <a:rPr lang="en-US" sz="2000" dirty="0" err="1"/>
              <a:t>GSoC</a:t>
            </a:r>
            <a:r>
              <a:rPr lang="en-US" sz="2000" dirty="0"/>
              <a:t> project, ported to ns-3.40)</a:t>
            </a:r>
          </a:p>
          <a:p>
            <a:pPr lvl="1"/>
            <a:r>
              <a:rPr lang="en-US" dirty="0"/>
              <a:t>DCTCP-style ECN feedback (no </a:t>
            </a:r>
            <a:r>
              <a:rPr lang="en-US" dirty="0" err="1"/>
              <a:t>AccECN</a:t>
            </a:r>
            <a:r>
              <a:rPr lang="en-US" dirty="0"/>
              <a:t> or ECN++)</a:t>
            </a:r>
          </a:p>
          <a:p>
            <a:pPr lvl="1"/>
            <a:r>
              <a:rPr lang="en-US" dirty="0"/>
              <a:t>Updated to align with Linux TCP Prague</a:t>
            </a:r>
          </a:p>
          <a:p>
            <a:r>
              <a:rPr lang="en-US" sz="2000" dirty="0"/>
              <a:t>ns-3 Cubic model (3.40 version with TCP-friendliness added)</a:t>
            </a:r>
          </a:p>
          <a:p>
            <a:r>
              <a:rPr lang="en-US" sz="2000" dirty="0"/>
              <a:t>ns-3 DualPi2 model (from 2017 </a:t>
            </a:r>
            <a:r>
              <a:rPr lang="en-US" sz="2000" dirty="0" err="1"/>
              <a:t>GSoC</a:t>
            </a:r>
            <a:r>
              <a:rPr lang="en-US" sz="2000" dirty="0"/>
              <a:t> and DOCSIS ns-3 projects)</a:t>
            </a:r>
          </a:p>
          <a:p>
            <a:pPr lvl="1"/>
            <a:r>
              <a:rPr lang="en-US" dirty="0"/>
              <a:t>Based on pseudocode from RFC 9332 Appendix 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B430E1-EBBC-D18E-884E-D5219F779D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3ED705-C405-7A48-899A-8145388A856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026" name="Picture 2" descr="ns-3 Box Graphic">
            <a:extLst>
              <a:ext uri="{FF2B5EF4-FFF2-40B4-BE49-F238E27FC236}">
                <a16:creationId xmlns:a16="http://schemas.microsoft.com/office/drawing/2014/main" id="{E3E080E3-D58A-3445-5A90-8A779B23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661" y="1868716"/>
            <a:ext cx="2967508" cy="5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805DCA-46CC-59D7-9B92-398FB7AB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233" y="2632164"/>
            <a:ext cx="2374365" cy="15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A858FF-F2D6-5FA7-7960-55FEBD842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6266" y="4421446"/>
            <a:ext cx="1562298" cy="15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27EA-D405-448C-2E01-8B00E211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ns-3 Wi-Fi configuration</a:t>
            </a:r>
          </a:p>
        </p:txBody>
      </p:sp>
      <p:pic>
        <p:nvPicPr>
          <p:cNvPr id="7" name="Picture 6" descr="A black and white wifi router&#10;&#10;Description automatically generated">
            <a:extLst>
              <a:ext uri="{FF2B5EF4-FFF2-40B4-BE49-F238E27FC236}">
                <a16:creationId xmlns:a16="http://schemas.microsoft.com/office/drawing/2014/main" id="{AE0C059A-BE61-6FE8-F07B-1FAC642D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609" y="2577975"/>
            <a:ext cx="772391" cy="647950"/>
          </a:xfrm>
          <a:prstGeom prst="rect">
            <a:avLst/>
          </a:prstGeom>
        </p:spPr>
      </p:pic>
      <p:pic>
        <p:nvPicPr>
          <p:cNvPr id="9" name="Picture 8" descr="A computer with a screen on&#10;&#10;Description automatically generated">
            <a:extLst>
              <a:ext uri="{FF2B5EF4-FFF2-40B4-BE49-F238E27FC236}">
                <a16:creationId xmlns:a16="http://schemas.microsoft.com/office/drawing/2014/main" id="{F91CC2FA-EAB8-BF76-586B-C7F5CFE6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208" y="4891816"/>
            <a:ext cx="927678" cy="655332"/>
          </a:xfrm>
          <a:prstGeom prst="rect">
            <a:avLst/>
          </a:prstGeom>
        </p:spPr>
      </p:pic>
      <p:pic>
        <p:nvPicPr>
          <p:cNvPr id="10" name="Picture 9" descr="A computer with a screen on&#10;&#10;Description automatically generated">
            <a:extLst>
              <a:ext uri="{FF2B5EF4-FFF2-40B4-BE49-F238E27FC236}">
                <a16:creationId xmlns:a16="http://schemas.microsoft.com/office/drawing/2014/main" id="{83180053-8986-7A90-AFE1-13510C705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582780"/>
            <a:ext cx="927678" cy="655332"/>
          </a:xfrm>
          <a:prstGeom prst="rect">
            <a:avLst/>
          </a:prstGeom>
        </p:spPr>
      </p:pic>
      <p:pic>
        <p:nvPicPr>
          <p:cNvPr id="11" name="Picture 10" descr="A computer with a screen on&#10;&#10;Description automatically generated">
            <a:extLst>
              <a:ext uri="{FF2B5EF4-FFF2-40B4-BE49-F238E27FC236}">
                <a16:creationId xmlns:a16="http://schemas.microsoft.com/office/drawing/2014/main" id="{50EF14C8-4718-C40F-38AB-68E7C04A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937" y="2859634"/>
            <a:ext cx="927678" cy="6553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D0AE5C-E430-BFFF-E7DA-CC528F4A61A4}"/>
              </a:ext>
            </a:extLst>
          </p:cNvPr>
          <p:cNvCxnSpPr>
            <a:cxnSpLocks/>
          </p:cNvCxnSpPr>
          <p:nvPr/>
        </p:nvCxnSpPr>
        <p:spPr>
          <a:xfrm>
            <a:off x="2573509" y="3164671"/>
            <a:ext cx="2817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D940D0-3022-1BD1-9D89-076C68132D84}"/>
              </a:ext>
            </a:extLst>
          </p:cNvPr>
          <p:cNvSpPr txBox="1"/>
          <p:nvPr/>
        </p:nvSpPr>
        <p:spPr>
          <a:xfrm>
            <a:off x="2733632" y="2386153"/>
            <a:ext cx="235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Configurable base RTT</a:t>
            </a:r>
          </a:p>
          <a:p>
            <a:r>
              <a:rPr lang="en-US" sz="1800" dirty="0">
                <a:solidFill>
                  <a:schemeClr val="tx1"/>
                </a:solidFill>
              </a:rPr>
              <a:t>Point-to-point link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9FCFE2-2430-F037-15B8-8E7B229D4BEA}"/>
              </a:ext>
            </a:extLst>
          </p:cNvPr>
          <p:cNvSpPr txBox="1"/>
          <p:nvPr/>
        </p:nvSpPr>
        <p:spPr>
          <a:xfrm>
            <a:off x="211288" y="3916609"/>
            <a:ext cx="4013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Server running: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0-N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Prague flows under test to STA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0-N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Cubic flows under test to STA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0-N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Background flows to STAs 1-N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F28730-282F-B7E5-8997-87DC4EE699BE}"/>
              </a:ext>
            </a:extLst>
          </p:cNvPr>
          <p:cNvSpPr txBox="1"/>
          <p:nvPr/>
        </p:nvSpPr>
        <p:spPr>
          <a:xfrm>
            <a:off x="8098270" y="3338902"/>
            <a:ext cx="1945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0</a:t>
            </a:r>
          </a:p>
          <a:p>
            <a:r>
              <a:rPr lang="en-US" sz="1800" dirty="0">
                <a:solidFill>
                  <a:schemeClr val="tx1"/>
                </a:solidFill>
              </a:rPr>
              <a:t>(flows under test)</a:t>
            </a:r>
          </a:p>
          <a:p>
            <a:r>
              <a:rPr lang="en-US" sz="1800" dirty="0">
                <a:solidFill>
                  <a:schemeClr val="tx1"/>
                </a:solidFill>
              </a:rPr>
              <a:t>TCP clients (sinks)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1BD5E4-9172-43CF-5013-DCA5D6134448}"/>
              </a:ext>
            </a:extLst>
          </p:cNvPr>
          <p:cNvCxnSpPr/>
          <p:nvPr/>
        </p:nvCxnSpPr>
        <p:spPr>
          <a:xfrm flipV="1">
            <a:off x="6609484" y="3057845"/>
            <a:ext cx="1946852" cy="34754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23BBF6-7049-44D9-C315-C35F9B607481}"/>
              </a:ext>
            </a:extLst>
          </p:cNvPr>
          <p:cNvSpPr txBox="1"/>
          <p:nvPr/>
        </p:nvSpPr>
        <p:spPr>
          <a:xfrm>
            <a:off x="5134204" y="3394004"/>
            <a:ext cx="1646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ns-3 Wi-Fi with</a:t>
            </a:r>
          </a:p>
          <a:p>
            <a:r>
              <a:rPr lang="en-US" sz="1800" dirty="0">
                <a:solidFill>
                  <a:schemeClr val="tx1"/>
                </a:solidFill>
              </a:rPr>
              <a:t>modified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dual queue</a:t>
            </a:r>
          </a:p>
        </p:txBody>
      </p:sp>
      <p:pic>
        <p:nvPicPr>
          <p:cNvPr id="12" name="Content Placeholder 11" descr="A white computer tower&#10;&#10;Description automatically generated">
            <a:extLst>
              <a:ext uri="{FF2B5EF4-FFF2-40B4-BE49-F238E27FC236}">
                <a16:creationId xmlns:a16="http://schemas.microsoft.com/office/drawing/2014/main" id="{BCE437E6-0717-8E49-9389-B31DAF93A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23599" y="2721295"/>
            <a:ext cx="469900" cy="6731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D937F1-58DB-79AD-51D9-55621D1A2710}"/>
              </a:ext>
            </a:extLst>
          </p:cNvPr>
          <p:cNvSpPr txBox="1"/>
          <p:nvPr/>
        </p:nvSpPr>
        <p:spPr>
          <a:xfrm>
            <a:off x="9723775" y="4987116"/>
            <a:ext cx="184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Optional OBSS</a:t>
            </a:r>
          </a:p>
          <a:p>
            <a:r>
              <a:rPr lang="en-US" sz="1800" dirty="0">
                <a:solidFill>
                  <a:schemeClr val="tx1"/>
                </a:solidFill>
              </a:rPr>
              <a:t>AP &amp; STAs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for background flows/contention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AD7B4-EA34-F7EE-E10D-AA9C1125E4F9}"/>
              </a:ext>
            </a:extLst>
          </p:cNvPr>
          <p:cNvSpPr txBox="1"/>
          <p:nvPr/>
        </p:nvSpPr>
        <p:spPr>
          <a:xfrm>
            <a:off x="6127417" y="1734364"/>
            <a:ext cx="2345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802.11ax downlink</a:t>
            </a:r>
          </a:p>
          <a:p>
            <a:r>
              <a:rPr lang="en-US" sz="1800" dirty="0">
                <a:solidFill>
                  <a:schemeClr val="tx1"/>
                </a:solidFill>
              </a:rPr>
              <a:t>(no impairments, </a:t>
            </a:r>
          </a:p>
          <a:p>
            <a:r>
              <a:rPr lang="en-US" sz="1800" dirty="0">
                <a:solidFill>
                  <a:schemeClr val="tx1"/>
                </a:solidFill>
              </a:rPr>
              <a:t>fixed MCS, SU-MIMO</a:t>
            </a:r>
          </a:p>
          <a:p>
            <a:r>
              <a:rPr lang="en-US" sz="1800" dirty="0">
                <a:solidFill>
                  <a:schemeClr val="tx1"/>
                </a:solidFill>
              </a:rPr>
              <a:t>with spatial streams)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C1A2566-BDC4-8CE4-347D-0C55AC4073E0}"/>
              </a:ext>
            </a:extLst>
          </p:cNvPr>
          <p:cNvSpPr/>
          <p:nvPr/>
        </p:nvSpPr>
        <p:spPr>
          <a:xfrm>
            <a:off x="9355886" y="4891816"/>
            <a:ext cx="367889" cy="134629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3FC2A0-59AC-4F05-B8A2-4C1A5C41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705-C405-7A48-899A-8145388A8561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black and white wifi router&#10;&#10;Description automatically generated">
            <a:extLst>
              <a:ext uri="{FF2B5EF4-FFF2-40B4-BE49-F238E27FC236}">
                <a16:creationId xmlns:a16="http://schemas.microsoft.com/office/drawing/2014/main" id="{7EC3FAFE-1A15-4CDB-0E69-1447840F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88" y="4847329"/>
            <a:ext cx="772391" cy="6479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47372D-76ED-9890-BB43-0C10F1FE3A6D}"/>
              </a:ext>
            </a:extLst>
          </p:cNvPr>
          <p:cNvCxnSpPr>
            <a:cxnSpLocks/>
          </p:cNvCxnSpPr>
          <p:nvPr/>
        </p:nvCxnSpPr>
        <p:spPr>
          <a:xfrm>
            <a:off x="7073305" y="5206058"/>
            <a:ext cx="1285170" cy="0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54D32B-6C0E-E6BA-0045-76632FC90493}"/>
              </a:ext>
            </a:extLst>
          </p:cNvPr>
          <p:cNvCxnSpPr>
            <a:cxnSpLocks/>
          </p:cNvCxnSpPr>
          <p:nvPr/>
        </p:nvCxnSpPr>
        <p:spPr>
          <a:xfrm>
            <a:off x="7073305" y="5390606"/>
            <a:ext cx="1417622" cy="520773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3FB551-7F98-9912-2568-543C8D523CEF}"/>
              </a:ext>
            </a:extLst>
          </p:cNvPr>
          <p:cNvCxnSpPr>
            <a:cxnSpLocks/>
          </p:cNvCxnSpPr>
          <p:nvPr/>
        </p:nvCxnSpPr>
        <p:spPr>
          <a:xfrm>
            <a:off x="2573509" y="3317071"/>
            <a:ext cx="3792457" cy="1888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1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9310-C419-FE9C-33E6-E73B3189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592"/>
            <a:ext cx="10515600" cy="608910"/>
          </a:xfrm>
        </p:spPr>
        <p:txBody>
          <a:bodyPr>
            <a:normAutofit/>
          </a:bodyPr>
          <a:lstStyle/>
          <a:p>
            <a:r>
              <a:rPr lang="en-US" dirty="0"/>
              <a:t>Simulation Campaigns – AP L4S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D203-CEC4-65FB-A69A-F203E5F8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981200"/>
            <a:ext cx="8001000" cy="43202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Clear Channel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AP under test, single STA under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Study with Moderate Airtime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above, but with single competing STA (full-buffer)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Study with Heavy Airtime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above, but with 4 competing STAs (all full-buffer)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“Scale Factor” Exploration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Study the impact of aggregation buffer size</a:t>
            </a:r>
          </a:p>
        </p:txBody>
      </p:sp>
    </p:spTree>
    <p:extLst>
      <p:ext uri="{BB962C8B-B14F-4D97-AF65-F5344CB8AC3E}">
        <p14:creationId xmlns:p14="http://schemas.microsoft.com/office/powerpoint/2010/main" val="203998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6F01-E317-FDC5-34CE-60A91DDA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31D0-4932-90E8-C636-5CD1E2DA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0385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90 Test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Matrix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settings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Traffic Test Cases (5)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Topology Settings (3)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Link Settings (3)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4F1C7-5948-797D-4B1C-EC3969665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EA9091-6811-CAD2-218B-53064006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00635"/>
              </p:ext>
            </p:extLst>
          </p:nvPr>
        </p:nvGraphicFramePr>
        <p:xfrm>
          <a:off x="5334000" y="1535175"/>
          <a:ext cx="6563518" cy="4637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153036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08802950"/>
                    </a:ext>
                  </a:extLst>
                </a:gridCol>
                <a:gridCol w="2905918">
                  <a:extLst>
                    <a:ext uri="{9D8B030D-6E8A-4147-A177-3AD203B41FA5}">
                      <a16:colId xmlns:a16="http://schemas.microsoft.com/office/drawing/2014/main" val="114284619"/>
                    </a:ext>
                  </a:extLst>
                </a:gridCol>
              </a:tblGrid>
              <a:tr h="193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 settings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AP0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disabled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04152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AP1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L4S (DualPI2) enabled</a:t>
                      </a:r>
                      <a:endParaRPr lang="en-US" sz="20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079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Traffic Test Cases</a:t>
                      </a:r>
                      <a:endParaRPr lang="en-US" sz="20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TC1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classic flow (baseline)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56762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TC2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flow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0152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TC3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and 1 classic flows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92389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TC4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L4S and 2 classic flows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22066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TC5</a:t>
                      </a:r>
                      <a:endParaRPr lang="en-US" sz="20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L4S and 4 classic flows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413494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Topology Settings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TS1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2 ms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79591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TS2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10 ms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30392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TS3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50 ms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993377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Link Settings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LS1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MHz MCS 6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4669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LS2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6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87117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LS3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160 MHz MCS 6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3271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Airtime Contention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MS0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Clear channel (no OBSS)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0044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EDCA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ED0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Default AC_BE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0038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Scale factor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SC1</a:t>
                      </a:r>
                      <a:endParaRPr lang="en-US" sz="20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Scale factor of 1</a:t>
                      </a:r>
                      <a:endParaRPr lang="en-US" sz="20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46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4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8B95-93DA-2856-DBF1-51031266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Results – Single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E847-3A03-5589-4343-B59FE2207F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F734823-EDD1-F12D-A68D-3FEB6EBB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34" y="2133600"/>
            <a:ext cx="10554466" cy="3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629F-62A1-FB3D-6AD7-6172D1A3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Results – Multiple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F325-A4BD-4567-3A75-331134F0B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Content Placeholder 4" descr="A table with text and numbers&#10;&#10;Description automatically generated">
            <a:extLst>
              <a:ext uri="{FF2B5EF4-FFF2-40B4-BE49-F238E27FC236}">
                <a16:creationId xmlns:a16="http://schemas.microsoft.com/office/drawing/2014/main" id="{7AE484AB-962B-8858-16D3-5BE69E95B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744" y="1905000"/>
            <a:ext cx="10250056" cy="38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2E962C7-5109-E71B-0D57-CF101DCE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77600" cy="1065213"/>
          </a:xfrm>
        </p:spPr>
        <p:txBody>
          <a:bodyPr/>
          <a:lstStyle/>
          <a:p>
            <a:r>
              <a:rPr lang="en-US" dirty="0"/>
              <a:t>Recent Output from WBA E2E QoS &amp; L4S Project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76542-5028-B014-4C18-10644838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1"/>
            <a:ext cx="2920381" cy="4113213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8C12558-48FC-DD7A-CA9B-264FC61C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7543800" cy="3579814"/>
          </a:xfrm>
        </p:spPr>
        <p:txBody>
          <a:bodyPr/>
          <a:lstStyle/>
          <a:p>
            <a:pPr marL="0" indent="0"/>
            <a:r>
              <a:rPr lang="en-US" sz="2800" dirty="0"/>
              <a:t>Pre-Published Draft Available to IEEE802:</a:t>
            </a:r>
            <a:endParaRPr lang="en-US" sz="2400" dirty="0">
              <a:hlinkClick r:id="rId3"/>
            </a:endParaRPr>
          </a:p>
          <a:p>
            <a:pPr marL="0" indent="0"/>
            <a:r>
              <a:rPr lang="en-US" sz="2400" dirty="0">
                <a:hlinkClick r:id="rId3"/>
              </a:rPr>
              <a:t>https://www.ieee802.org/11/private/liaisons/index.html</a:t>
            </a:r>
            <a:endParaRPr lang="en-US" sz="2000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Overview of L4S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Importance of Support in Wi-Fi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Detailed Implementation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Field Test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Simulation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A03A-9EEA-1791-D056-782C308597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2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0DFD5-C29F-448B-8EA3-44517148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67010"/>
            <a:ext cx="1828799" cy="1569660"/>
          </a:xfrm>
        </p:spPr>
        <p:txBody>
          <a:bodyPr/>
          <a:lstStyle/>
          <a:p>
            <a:pPr algn="l"/>
            <a:r>
              <a:rPr lang="en-US" dirty="0"/>
              <a:t>Clear </a:t>
            </a:r>
            <a:r>
              <a:rPr lang="en-US" dirty="0" err="1"/>
              <a:t>ChannelDetailed</a:t>
            </a:r>
            <a:r>
              <a:rPr lang="en-US" dirty="0"/>
              <a:t>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9F586-7C8B-2FC0-209F-0EBF6F73B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DF9C86E8-B6E8-A5EA-255F-B85DDB499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9137" y="838200"/>
            <a:ext cx="9390888" cy="2743619"/>
          </a:xfrm>
          <a:prstGeom prst="rect">
            <a:avLst/>
          </a:prstGeom>
        </p:spPr>
      </p:pic>
      <p:pic>
        <p:nvPicPr>
          <p:cNvPr id="7" name="Graphic 10">
            <a:extLst>
              <a:ext uri="{FF2B5EF4-FFF2-40B4-BE49-F238E27FC236}">
                <a16:creationId xmlns:a16="http://schemas.microsoft.com/office/drawing/2014/main" id="{3A0ECF9F-34D2-3E62-981B-7CF4C43E8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0" y="3549317"/>
            <a:ext cx="9372600" cy="2743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481AB-573D-E4BD-3C8E-7EE0AA6B2177}"/>
              </a:ext>
            </a:extLst>
          </p:cNvPr>
          <p:cNvSpPr txBox="1"/>
          <p:nvPr/>
        </p:nvSpPr>
        <p:spPr>
          <a:xfrm>
            <a:off x="0" y="358181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A500"/>
                </a:solidFill>
              </a:rPr>
              <a:t>Classic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L4S</a:t>
            </a:r>
          </a:p>
        </p:txBody>
      </p:sp>
    </p:spTree>
    <p:extLst>
      <p:ext uri="{BB962C8B-B14F-4D97-AF65-F5344CB8AC3E}">
        <p14:creationId xmlns:p14="http://schemas.microsoft.com/office/powerpoint/2010/main" val="82227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3E1F-8CEE-1E07-D436-CD7B93C1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with Moderate Airtime 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473A-A1C3-7641-C504-5F2A2910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291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Competing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 buffer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90 Test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Matrix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settings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Traffic Test Cases (5)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Topology Settings (3)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Link Settings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98B5A-9054-0667-AC4F-A4F4AE37D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C45456B-39AD-E2DF-7657-B9F9805C0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39488"/>
              </p:ext>
            </p:extLst>
          </p:nvPr>
        </p:nvGraphicFramePr>
        <p:xfrm>
          <a:off x="4953000" y="1562573"/>
          <a:ext cx="7054850" cy="4637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8227201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95144775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841552631"/>
                    </a:ext>
                  </a:extLst>
                </a:gridCol>
              </a:tblGrid>
              <a:tr h="193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AP0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disabled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8079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enabled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788818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Traffic Test Cases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classic flow (baseline)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49993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flow 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40052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and 1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42099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TC4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L4S and 2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68320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TC5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L4S and 4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872335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Topology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2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34549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10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99196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50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25325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Link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MHz MCS 6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609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6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39835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160 MHz MCS 6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2755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Airtime Contention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MS1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OBSS 1 AP and 1 STA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9809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EDCA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ED0</a:t>
                      </a:r>
                      <a:endParaRPr lang="en-US" sz="18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Default AC_BE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5198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Scale factor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Scale factor of 1</a:t>
                      </a:r>
                      <a:endParaRPr lang="en-US" sz="18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12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9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66FD-9B0E-1124-3A6A-40F8A57A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Airtime Contention – Single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FCE8C-B109-E069-EBE3-81B389D2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15602"/>
            <a:ext cx="10361613" cy="3444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95957-DBBA-E753-4356-6E039536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23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7C82-6ABC-7EF2-2BE7-4BDEE4CC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Airtime Contention – Multiple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3C461-010D-10B7-A948-2AF0E52714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Content Placeholder 4" descr="A table with different types of internet speed&#10;&#10;Description automatically generated with medium confidence">
            <a:extLst>
              <a:ext uri="{FF2B5EF4-FFF2-40B4-BE49-F238E27FC236}">
                <a16:creationId xmlns:a16="http://schemas.microsoft.com/office/drawing/2014/main" id="{FF8D9239-4EB1-51F4-D92C-2236506EB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056" y="2018506"/>
            <a:ext cx="9258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4A51-6490-0DE1-C636-964F43FC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685800"/>
            <a:ext cx="2542031" cy="209149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Moderate Contention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Detailed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C041C-0EF9-FDF4-206F-63B59167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83" y="3566373"/>
            <a:ext cx="2209799" cy="159217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A500"/>
                </a:solidFill>
              </a:rPr>
              <a:t>Classic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L4S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4105-A8FF-87EF-2366-62B69A41A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6BAFE3F1-CF1D-736A-7247-0B10E04A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990600"/>
            <a:ext cx="9400032" cy="2744589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1DE2ED62-96BA-C049-F8ED-AC6BC05B3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784" y="3573380"/>
            <a:ext cx="93262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3E1F-8CEE-1E07-D436-CD7B93C1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with Heavy Airtime 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473A-A1C3-7641-C504-5F2A2910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291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Four Competing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 buffer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90 Test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Matrix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settings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Traffic Test Cases (5)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Topology Settings (3)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Link Settings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98B5A-9054-0667-AC4F-A4F4AE37D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C45456B-39AD-E2DF-7657-B9F9805C0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61106"/>
              </p:ext>
            </p:extLst>
          </p:nvPr>
        </p:nvGraphicFramePr>
        <p:xfrm>
          <a:off x="4953000" y="1562573"/>
          <a:ext cx="7054850" cy="4637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8227201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95144775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841552631"/>
                    </a:ext>
                  </a:extLst>
                </a:gridCol>
              </a:tblGrid>
              <a:tr h="193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AP0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disabled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8079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enabled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788818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Traffic Test Cases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classic flow (baseline)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49993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flow 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40052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and 1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42099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TC4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L4S and 2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68320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TC5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L4S and 4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872335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Topology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2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34549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10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99196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50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25325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Link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MHz MCS 6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609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6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39835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160 MHz MCS 6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2755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Airtime Contention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</a:rPr>
                        <a:t>MS2</a:t>
                      </a:r>
                      <a:endParaRPr lang="en-US" sz="1800" b="1" u="sng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OBSS 1 AP and </a:t>
                      </a:r>
                      <a:r>
                        <a:rPr lang="en-GB" sz="1800" b="1" u="sng" dirty="0">
                          <a:effectLst/>
                        </a:rPr>
                        <a:t>4 STAs</a:t>
                      </a:r>
                      <a:endParaRPr lang="en-US" sz="1800" b="1" u="sng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9809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EDCA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ED0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Default AC_BE</a:t>
                      </a:r>
                      <a:endParaRPr lang="en-US" sz="18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5198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Scale factor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Scale factor of 1</a:t>
                      </a:r>
                      <a:endParaRPr lang="en-US" sz="1800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12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26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8516-C3EC-528C-5A61-F2420737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Airtime Contention – Single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AA552-3583-04A6-8679-6F02EFE7A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60311"/>
            <a:ext cx="10361613" cy="3554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AD707-9908-799A-B83B-110F77215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94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03B1-5BFA-2C73-9FD6-E1B00186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Airtime Contention – Multiple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B384-7DA2-FB3F-B590-289B4E5B76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" name="Content Placeholder 4" descr="A table with text and numbers&#10;&#10;Description automatically generated">
            <a:extLst>
              <a:ext uri="{FF2B5EF4-FFF2-40B4-BE49-F238E27FC236}">
                <a16:creationId xmlns:a16="http://schemas.microsoft.com/office/drawing/2014/main" id="{3289EBEB-A6DA-3FB9-37B1-B2443AFC0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06" y="2037556"/>
            <a:ext cx="9321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BC4E-7E1E-121B-5E4D-A6ECDE3D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9" y="756750"/>
            <a:ext cx="2438399" cy="1822977"/>
          </a:xfrm>
        </p:spPr>
        <p:txBody>
          <a:bodyPr/>
          <a:lstStyle/>
          <a:p>
            <a:pPr algn="l"/>
            <a:r>
              <a:rPr lang="en-US" dirty="0"/>
              <a:t>Heavy Contention</a:t>
            </a:r>
            <a:br>
              <a:rPr lang="en-US" dirty="0"/>
            </a:br>
            <a:r>
              <a:rPr lang="en-US" dirty="0"/>
              <a:t>Detailed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BDB3-F760-1C36-2D7D-C5771BC5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14" y="3612710"/>
            <a:ext cx="2438399" cy="24369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A500"/>
                </a:solidFill>
              </a:rPr>
              <a:t>Classic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L4S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C5461-215B-EAAC-7C1D-E2B4A18CEE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grpSp>
        <p:nvGrpSpPr>
          <p:cNvPr id="5" name="Graphic 13">
            <a:extLst>
              <a:ext uri="{FF2B5EF4-FFF2-40B4-BE49-F238E27FC236}">
                <a16:creationId xmlns:a16="http://schemas.microsoft.com/office/drawing/2014/main" id="{85C28D63-8317-B6F8-8780-F2983F67F146}"/>
              </a:ext>
            </a:extLst>
          </p:cNvPr>
          <p:cNvGrpSpPr>
            <a:grpSpLocks noChangeAspect="1"/>
          </p:cNvGrpSpPr>
          <p:nvPr/>
        </p:nvGrpSpPr>
        <p:grpSpPr>
          <a:xfrm>
            <a:off x="2819400" y="990600"/>
            <a:ext cx="9216644" cy="2743200"/>
            <a:chOff x="0" y="0"/>
            <a:chExt cx="5532288" cy="1647146"/>
          </a:xfrm>
        </p:grpSpPr>
        <p:sp>
          <p:nvSpPr>
            <p:cNvPr id="6" name="Freeform: Shape 1387036246">
              <a:extLst>
                <a:ext uri="{FF2B5EF4-FFF2-40B4-BE49-F238E27FC236}">
                  <a16:creationId xmlns:a16="http://schemas.microsoft.com/office/drawing/2014/main" id="{980AD1EF-A42D-863A-CE46-473A28F81C2F}"/>
                </a:ext>
              </a:extLst>
            </p:cNvPr>
            <p:cNvSpPr/>
            <p:nvPr/>
          </p:nvSpPr>
          <p:spPr>
            <a:xfrm>
              <a:off x="0" y="0"/>
              <a:ext cx="5532288" cy="1647146"/>
            </a:xfrm>
            <a:custGeom>
              <a:avLst/>
              <a:gdLst>
                <a:gd name="connsiteX0" fmla="*/ 0 w 5532288"/>
                <a:gd name="connsiteY0" fmla="*/ 1647147 h 1647146"/>
                <a:gd name="connsiteX1" fmla="*/ 5532289 w 5532288"/>
                <a:gd name="connsiteY1" fmla="*/ 1647147 h 1647146"/>
                <a:gd name="connsiteX2" fmla="*/ 5532289 w 5532288"/>
                <a:gd name="connsiteY2" fmla="*/ 0 h 1647146"/>
                <a:gd name="connsiteX3" fmla="*/ 0 w 5532288"/>
                <a:gd name="connsiteY3" fmla="*/ 0 h 164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2288" h="1647146">
                  <a:moveTo>
                    <a:pt x="0" y="1647147"/>
                  </a:moveTo>
                  <a:lnTo>
                    <a:pt x="5532289" y="1647147"/>
                  </a:lnTo>
                  <a:lnTo>
                    <a:pt x="55322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722" cap="flat">
              <a:noFill/>
              <a:prstDash val="solid"/>
              <a:rou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7" name="Graphic 13">
              <a:extLst>
                <a:ext uri="{FF2B5EF4-FFF2-40B4-BE49-F238E27FC236}">
                  <a16:creationId xmlns:a16="http://schemas.microsoft.com/office/drawing/2014/main" id="{75C509BC-1AEB-E4D2-E223-55C2D7E9DC6F}"/>
                </a:ext>
              </a:extLst>
            </p:cNvPr>
            <p:cNvGrpSpPr/>
            <p:nvPr/>
          </p:nvGrpSpPr>
          <p:grpSpPr>
            <a:xfrm>
              <a:off x="33384" y="35183"/>
              <a:ext cx="1745205" cy="1571506"/>
              <a:chOff x="33384" y="35183"/>
              <a:chExt cx="1745205" cy="1571506"/>
            </a:xfrm>
          </p:grpSpPr>
          <p:sp>
            <p:nvSpPr>
              <p:cNvPr id="422" name="Freeform: Shape 2079017432">
                <a:extLst>
                  <a:ext uri="{FF2B5EF4-FFF2-40B4-BE49-F238E27FC236}">
                    <a16:creationId xmlns:a16="http://schemas.microsoft.com/office/drawing/2014/main" id="{A2640F14-1931-3965-2FD2-38BD2A97FA72}"/>
                  </a:ext>
                </a:extLst>
              </p:cNvPr>
              <p:cNvSpPr/>
              <p:nvPr/>
            </p:nvSpPr>
            <p:spPr>
              <a:xfrm>
                <a:off x="222042" y="109059"/>
                <a:ext cx="1551819" cy="1354565"/>
              </a:xfrm>
              <a:custGeom>
                <a:avLst/>
                <a:gdLst>
                  <a:gd name="connsiteX0" fmla="*/ 0 w 1551819"/>
                  <a:gd name="connsiteY0" fmla="*/ 1354566 h 1354565"/>
                  <a:gd name="connsiteX1" fmla="*/ 1551820 w 1551819"/>
                  <a:gd name="connsiteY1" fmla="*/ 1354566 h 1354565"/>
                  <a:gd name="connsiteX2" fmla="*/ 1551820 w 1551819"/>
                  <a:gd name="connsiteY2" fmla="*/ 0 h 1354565"/>
                  <a:gd name="connsiteX3" fmla="*/ 0 w 1551819"/>
                  <a:gd name="connsiteY3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1819" h="1354565">
                    <a:moveTo>
                      <a:pt x="0" y="1354566"/>
                    </a:moveTo>
                    <a:lnTo>
                      <a:pt x="1551820" y="1354566"/>
                    </a:lnTo>
                    <a:lnTo>
                      <a:pt x="15518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22" cap="flat">
                <a:noFill/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23" name="Graphic 13">
                <a:extLst>
                  <a:ext uri="{FF2B5EF4-FFF2-40B4-BE49-F238E27FC236}">
                    <a16:creationId xmlns:a16="http://schemas.microsoft.com/office/drawing/2014/main" id="{938BDB92-107A-DDE1-5901-9C8CA8589131}"/>
                  </a:ext>
                </a:extLst>
              </p:cNvPr>
              <p:cNvGrpSpPr/>
              <p:nvPr/>
            </p:nvGrpSpPr>
            <p:grpSpPr>
              <a:xfrm>
                <a:off x="289385" y="1463625"/>
                <a:ext cx="1405665" cy="143064"/>
                <a:chOff x="289385" y="1463625"/>
                <a:chExt cx="1405665" cy="143064"/>
              </a:xfrm>
              <a:solidFill>
                <a:srgbClr val="000000"/>
              </a:solidFill>
            </p:grpSpPr>
            <p:grpSp>
              <p:nvGrpSpPr>
                <p:cNvPr id="566" name="Graphic 13">
                  <a:extLst>
                    <a:ext uri="{FF2B5EF4-FFF2-40B4-BE49-F238E27FC236}">
                      <a16:creationId xmlns:a16="http://schemas.microsoft.com/office/drawing/2014/main" id="{1C881739-ED91-724B-7F4D-65884F439A3E}"/>
                    </a:ext>
                  </a:extLst>
                </p:cNvPr>
                <p:cNvGrpSpPr/>
                <p:nvPr/>
              </p:nvGrpSpPr>
              <p:grpSpPr>
                <a:xfrm>
                  <a:off x="289385" y="1463625"/>
                  <a:ext cx="148296" cy="76225"/>
                  <a:chOff x="289385" y="1463625"/>
                  <a:chExt cx="148296" cy="76225"/>
                </a:xfrm>
                <a:solidFill>
                  <a:srgbClr val="000000"/>
                </a:solidFill>
              </p:grpSpPr>
              <p:sp>
                <p:nvSpPr>
                  <p:cNvPr id="604" name="Freeform: Shape 160740911">
                    <a:extLst>
                      <a:ext uri="{FF2B5EF4-FFF2-40B4-BE49-F238E27FC236}">
                        <a16:creationId xmlns:a16="http://schemas.microsoft.com/office/drawing/2014/main" id="{D6B87FB8-5D33-2DB6-89FF-12B8EFC4976A}"/>
                      </a:ext>
                    </a:extLst>
                  </p:cNvPr>
                  <p:cNvSpPr/>
                  <p:nvPr/>
                </p:nvSpPr>
                <p:spPr>
                  <a:xfrm>
                    <a:off x="363116" y="1463625"/>
                    <a:ext cx="4727" cy="17103"/>
                  </a:xfrm>
                  <a:custGeom>
                    <a:avLst/>
                    <a:gdLst>
                      <a:gd name="connsiteX0" fmla="*/ 77 w 4727"/>
                      <a:gd name="connsiteY0" fmla="*/ 300 h 17103"/>
                      <a:gd name="connsiteX1" fmla="*/ 77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77" y="300"/>
                        </a:moveTo>
                        <a:lnTo>
                          <a:pt x="77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05" name="Graphic 13">
                    <a:extLst>
                      <a:ext uri="{FF2B5EF4-FFF2-40B4-BE49-F238E27FC236}">
                        <a16:creationId xmlns:a16="http://schemas.microsoft.com/office/drawing/2014/main" id="{567BBB8A-C787-507B-B929-3A8E5B2F0EB4}"/>
                      </a:ext>
                    </a:extLst>
                  </p:cNvPr>
                  <p:cNvGrpSpPr/>
                  <p:nvPr/>
                </p:nvGrpSpPr>
                <p:grpSpPr>
                  <a:xfrm>
                    <a:off x="289385" y="1499338"/>
                    <a:ext cx="148296" cy="40512"/>
                    <a:chOff x="289385" y="1499338"/>
                    <a:chExt cx="148296" cy="40512"/>
                  </a:xfrm>
                  <a:solidFill>
                    <a:srgbClr val="000000"/>
                  </a:solidFill>
                </p:grpSpPr>
                <p:sp>
                  <p:nvSpPr>
                    <p:cNvPr id="606" name="Freeform: Shape 353523658">
                      <a:extLst>
                        <a:ext uri="{FF2B5EF4-FFF2-40B4-BE49-F238E27FC236}">
                          <a16:creationId xmlns:a16="http://schemas.microsoft.com/office/drawing/2014/main" id="{B900A40D-21A8-B0C0-15FA-52531C3FF40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89385" y="1499338"/>
                      <a:ext cx="20521" cy="35626"/>
                    </a:xfrm>
                    <a:custGeom>
                      <a:avLst/>
                      <a:gdLst>
                        <a:gd name="connsiteX0" fmla="*/ -1356 w 20521"/>
                        <a:gd name="connsiteY0" fmla="*/ 2032 h 35626"/>
                        <a:gd name="connsiteX1" fmla="*/ 6260 w 20521"/>
                        <a:gd name="connsiteY1" fmla="*/ 2032 h 35626"/>
                        <a:gd name="connsiteX2" fmla="*/ 6260 w 20521"/>
                        <a:gd name="connsiteY2" fmla="*/ 29214 h 35626"/>
                        <a:gd name="connsiteX3" fmla="*/ -2029 w 20521"/>
                        <a:gd name="connsiteY3" fmla="*/ 27496 h 35626"/>
                        <a:gd name="connsiteX4" fmla="*/ -2029 w 20521"/>
                        <a:gd name="connsiteY4" fmla="*/ 31886 h 35626"/>
                        <a:gd name="connsiteX5" fmla="*/ 6215 w 20521"/>
                        <a:gd name="connsiteY5" fmla="*/ 33604 h 35626"/>
                        <a:gd name="connsiteX6" fmla="*/ 10877 w 20521"/>
                        <a:gd name="connsiteY6" fmla="*/ 33604 h 35626"/>
                        <a:gd name="connsiteX7" fmla="*/ 10877 w 20521"/>
                        <a:gd name="connsiteY7" fmla="*/ 2032 h 35626"/>
                        <a:gd name="connsiteX8" fmla="*/ 18493 w 20521"/>
                        <a:gd name="connsiteY8" fmla="*/ 2032 h 35626"/>
                        <a:gd name="connsiteX9" fmla="*/ 18493 w 20521"/>
                        <a:gd name="connsiteY9" fmla="*/ -2023 h 35626"/>
                        <a:gd name="connsiteX10" fmla="*/ -1356 w 20521"/>
                        <a:gd name="connsiteY10" fmla="*/ -2023 h 35626"/>
                        <a:gd name="connsiteX11" fmla="*/ -1356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356" y="2032"/>
                          </a:moveTo>
                          <a:lnTo>
                            <a:pt x="6260" y="2032"/>
                          </a:lnTo>
                          <a:lnTo>
                            <a:pt x="6260" y="29214"/>
                          </a:lnTo>
                          <a:lnTo>
                            <a:pt x="-2029" y="27496"/>
                          </a:lnTo>
                          <a:lnTo>
                            <a:pt x="-2029" y="31886"/>
                          </a:lnTo>
                          <a:lnTo>
                            <a:pt x="6215" y="33604"/>
                          </a:lnTo>
                          <a:lnTo>
                            <a:pt x="10877" y="33604"/>
                          </a:lnTo>
                          <a:lnTo>
                            <a:pt x="10877" y="2032"/>
                          </a:lnTo>
                          <a:lnTo>
                            <a:pt x="18493" y="2032"/>
                          </a:lnTo>
                          <a:lnTo>
                            <a:pt x="18493" y="-2023"/>
                          </a:lnTo>
                          <a:lnTo>
                            <a:pt x="-1356" y="-2023"/>
                          </a:lnTo>
                          <a:lnTo>
                            <a:pt x="-1356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: Shape 1255844245">
                      <a:extLst>
                        <a:ext uri="{FF2B5EF4-FFF2-40B4-BE49-F238E27FC236}">
                          <a16:creationId xmlns:a16="http://schemas.microsoft.com/office/drawing/2014/main" id="{E7A5F454-1BE0-82DE-02F7-9E102E4C741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14272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8" name="Freeform: Shape 2144993035">
                      <a:extLst>
                        <a:ext uri="{FF2B5EF4-FFF2-40B4-BE49-F238E27FC236}">
                          <a16:creationId xmlns:a16="http://schemas.microsoft.com/office/drawing/2014/main" id="{321ECCDD-2016-2AF9-80E9-00B7F6E43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30711" y="1508241"/>
                      <a:ext cx="25160" cy="26723"/>
                    </a:xfrm>
                    <a:custGeom>
                      <a:avLst/>
                      <a:gdLst>
                        <a:gd name="connsiteX0" fmla="*/ -1821 w 25160"/>
                        <a:gd name="connsiteY0" fmla="*/ 25285 h 26723"/>
                        <a:gd name="connsiteX1" fmla="*/ 2677 w 25160"/>
                        <a:gd name="connsiteY1" fmla="*/ 25285 h 26723"/>
                        <a:gd name="connsiteX2" fmla="*/ 10759 w 25160"/>
                        <a:gd name="connsiteY2" fmla="*/ 2860 h 26723"/>
                        <a:gd name="connsiteX3" fmla="*/ 18840 w 25160"/>
                        <a:gd name="connsiteY3" fmla="*/ 25285 h 26723"/>
                        <a:gd name="connsiteX4" fmla="*/ 23339 w 25160"/>
                        <a:gd name="connsiteY4" fmla="*/ 25285 h 26723"/>
                        <a:gd name="connsiteX5" fmla="*/ 13640 w 25160"/>
                        <a:gd name="connsiteY5" fmla="*/ -1439 h 26723"/>
                        <a:gd name="connsiteX6" fmla="*/ 7871 w 25160"/>
                        <a:gd name="connsiteY6" fmla="*/ -1439 h 26723"/>
                        <a:gd name="connsiteX7" fmla="*/ -1821 w 25160"/>
                        <a:gd name="connsiteY7" fmla="*/ 25285 h 26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60" h="26723">
                          <a:moveTo>
                            <a:pt x="-1821" y="25285"/>
                          </a:moveTo>
                          <a:lnTo>
                            <a:pt x="2677" y="25285"/>
                          </a:lnTo>
                          <a:lnTo>
                            <a:pt x="10759" y="2860"/>
                          </a:lnTo>
                          <a:lnTo>
                            <a:pt x="18840" y="25285"/>
                          </a:lnTo>
                          <a:lnTo>
                            <a:pt x="23339" y="25285"/>
                          </a:lnTo>
                          <a:lnTo>
                            <a:pt x="13640" y="-1439"/>
                          </a:lnTo>
                          <a:lnTo>
                            <a:pt x="7871" y="-1439"/>
                          </a:lnTo>
                          <a:lnTo>
                            <a:pt x="-1821" y="2528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9" name="Freeform: Shape 127012307">
                      <a:extLst>
                        <a:ext uri="{FF2B5EF4-FFF2-40B4-BE49-F238E27FC236}">
                          <a16:creationId xmlns:a16="http://schemas.microsoft.com/office/drawing/2014/main" id="{62B528C9-4567-F2A1-D5F2-D68286EBB0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59842" y="1507599"/>
                      <a:ext cx="19760" cy="28059"/>
                    </a:xfrm>
                    <a:custGeom>
                      <a:avLst/>
                      <a:gdLst>
                        <a:gd name="connsiteX0" fmla="*/ 16766 w 19760"/>
                        <a:gd name="connsiteY0" fmla="*/ 25197 h 28059"/>
                        <a:gd name="connsiteX1" fmla="*/ 16766 w 19760"/>
                        <a:gd name="connsiteY1" fmla="*/ 21043 h 28059"/>
                        <a:gd name="connsiteX2" fmla="*/ 13028 w 19760"/>
                        <a:gd name="connsiteY2" fmla="*/ 22471 h 28059"/>
                        <a:gd name="connsiteX3" fmla="*/ 9009 w 19760"/>
                        <a:gd name="connsiteY3" fmla="*/ 22952 h 28059"/>
                        <a:gd name="connsiteX4" fmla="*/ 4266 w 19760"/>
                        <a:gd name="connsiteY4" fmla="*/ 21952 h 28059"/>
                        <a:gd name="connsiteX5" fmla="*/ 2686 w 19760"/>
                        <a:gd name="connsiteY5" fmla="*/ 18944 h 28059"/>
                        <a:gd name="connsiteX6" fmla="*/ 3816 w 19760"/>
                        <a:gd name="connsiteY6" fmla="*/ 16546 h 28059"/>
                        <a:gd name="connsiteX7" fmla="*/ 8366 w 19760"/>
                        <a:gd name="connsiteY7" fmla="*/ 14889 h 28059"/>
                        <a:gd name="connsiteX8" fmla="*/ 9822 w 19760"/>
                        <a:gd name="connsiteY8" fmla="*/ 14553 h 28059"/>
                        <a:gd name="connsiteX9" fmla="*/ 16248 w 19760"/>
                        <a:gd name="connsiteY9" fmla="*/ 11728 h 28059"/>
                        <a:gd name="connsiteX10" fmla="*/ 18154 w 19760"/>
                        <a:gd name="connsiteY10" fmla="*/ 6635 h 28059"/>
                        <a:gd name="connsiteX11" fmla="*/ 15303 w 19760"/>
                        <a:gd name="connsiteY11" fmla="*/ 733 h 28059"/>
                        <a:gd name="connsiteX12" fmla="*/ 7465 w 19760"/>
                        <a:gd name="connsiteY12" fmla="*/ -1435 h 28059"/>
                        <a:gd name="connsiteX13" fmla="*/ 3136 w 19760"/>
                        <a:gd name="connsiteY13" fmla="*/ -1015 h 28059"/>
                        <a:gd name="connsiteX14" fmla="*/ -1606 w 19760"/>
                        <a:gd name="connsiteY14" fmla="*/ 237 h 28059"/>
                        <a:gd name="connsiteX15" fmla="*/ -1606 w 19760"/>
                        <a:gd name="connsiteY15" fmla="*/ 4772 h 28059"/>
                        <a:gd name="connsiteX16" fmla="*/ 3033 w 19760"/>
                        <a:gd name="connsiteY16" fmla="*/ 2871 h 28059"/>
                        <a:gd name="connsiteX17" fmla="*/ 7561 w 19760"/>
                        <a:gd name="connsiteY17" fmla="*/ 2245 h 28059"/>
                        <a:gd name="connsiteX18" fmla="*/ 12171 w 19760"/>
                        <a:gd name="connsiteY18" fmla="*/ 3306 h 28059"/>
                        <a:gd name="connsiteX19" fmla="*/ 13788 w 19760"/>
                        <a:gd name="connsiteY19" fmla="*/ 6299 h 28059"/>
                        <a:gd name="connsiteX20" fmla="*/ 12621 w 19760"/>
                        <a:gd name="connsiteY20" fmla="*/ 9041 h 28059"/>
                        <a:gd name="connsiteX21" fmla="*/ 7509 w 19760"/>
                        <a:gd name="connsiteY21" fmla="*/ 10881 h 28059"/>
                        <a:gd name="connsiteX22" fmla="*/ 6032 w 19760"/>
                        <a:gd name="connsiteY22" fmla="*/ 11240 h 28059"/>
                        <a:gd name="connsiteX23" fmla="*/ 329 w 19760"/>
                        <a:gd name="connsiteY23" fmla="*/ 13874 h 28059"/>
                        <a:gd name="connsiteX24" fmla="*/ -1422 w 19760"/>
                        <a:gd name="connsiteY24" fmla="*/ 18753 h 28059"/>
                        <a:gd name="connsiteX25" fmla="*/ 1164 w 19760"/>
                        <a:gd name="connsiteY25" fmla="*/ 24571 h 28059"/>
                        <a:gd name="connsiteX26" fmla="*/ 8507 w 19760"/>
                        <a:gd name="connsiteY26" fmla="*/ 26625 h 28059"/>
                        <a:gd name="connsiteX27" fmla="*/ 12932 w 19760"/>
                        <a:gd name="connsiteY27" fmla="*/ 26266 h 28059"/>
                        <a:gd name="connsiteX28" fmla="*/ 16766 w 19760"/>
                        <a:gd name="connsiteY28" fmla="*/ 25197 h 28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9760" h="28059">
                          <a:moveTo>
                            <a:pt x="16766" y="25197"/>
                          </a:moveTo>
                          <a:lnTo>
                            <a:pt x="16766" y="21043"/>
                          </a:lnTo>
                          <a:cubicBezTo>
                            <a:pt x="15569" y="21680"/>
                            <a:pt x="14323" y="22155"/>
                            <a:pt x="13028" y="22471"/>
                          </a:cubicBezTo>
                          <a:cubicBezTo>
                            <a:pt x="11737" y="22792"/>
                            <a:pt x="10398" y="22952"/>
                            <a:pt x="9009" y="22952"/>
                          </a:cubicBezTo>
                          <a:cubicBezTo>
                            <a:pt x="6901" y="22952"/>
                            <a:pt x="5320" y="22619"/>
                            <a:pt x="4266" y="21952"/>
                          </a:cubicBezTo>
                          <a:cubicBezTo>
                            <a:pt x="3213" y="21285"/>
                            <a:pt x="2686" y="20282"/>
                            <a:pt x="2686" y="18944"/>
                          </a:cubicBezTo>
                          <a:cubicBezTo>
                            <a:pt x="2686" y="17926"/>
                            <a:pt x="3062" y="17126"/>
                            <a:pt x="3816" y="16546"/>
                          </a:cubicBezTo>
                          <a:cubicBezTo>
                            <a:pt x="4569" y="15966"/>
                            <a:pt x="6086" y="15414"/>
                            <a:pt x="8366" y="14889"/>
                          </a:cubicBezTo>
                          <a:lnTo>
                            <a:pt x="9822" y="14553"/>
                          </a:lnTo>
                          <a:cubicBezTo>
                            <a:pt x="12836" y="13886"/>
                            <a:pt x="14978" y="12945"/>
                            <a:pt x="16248" y="11728"/>
                          </a:cubicBezTo>
                          <a:cubicBezTo>
                            <a:pt x="17519" y="10512"/>
                            <a:pt x="18154" y="8814"/>
                            <a:pt x="18154" y="6635"/>
                          </a:cubicBezTo>
                          <a:cubicBezTo>
                            <a:pt x="18154" y="4151"/>
                            <a:pt x="17204" y="2184"/>
                            <a:pt x="15303" y="733"/>
                          </a:cubicBezTo>
                          <a:cubicBezTo>
                            <a:pt x="13402" y="-712"/>
                            <a:pt x="10789" y="-1435"/>
                            <a:pt x="7465" y="-1435"/>
                          </a:cubicBezTo>
                          <a:cubicBezTo>
                            <a:pt x="6081" y="-1435"/>
                            <a:pt x="4638" y="-1295"/>
                            <a:pt x="3136" y="-1015"/>
                          </a:cubicBezTo>
                          <a:cubicBezTo>
                            <a:pt x="1634" y="-735"/>
                            <a:pt x="53" y="-318"/>
                            <a:pt x="-1606" y="237"/>
                          </a:cubicBezTo>
                          <a:lnTo>
                            <a:pt x="-1606" y="4772"/>
                          </a:lnTo>
                          <a:cubicBezTo>
                            <a:pt x="-35" y="3927"/>
                            <a:pt x="1511" y="3294"/>
                            <a:pt x="3033" y="2871"/>
                          </a:cubicBezTo>
                          <a:cubicBezTo>
                            <a:pt x="4555" y="2454"/>
                            <a:pt x="6064" y="2245"/>
                            <a:pt x="7561" y="2245"/>
                          </a:cubicBezTo>
                          <a:cubicBezTo>
                            <a:pt x="9561" y="2245"/>
                            <a:pt x="11097" y="2599"/>
                            <a:pt x="12171" y="3306"/>
                          </a:cubicBezTo>
                          <a:cubicBezTo>
                            <a:pt x="13249" y="4014"/>
                            <a:pt x="13788" y="5012"/>
                            <a:pt x="13788" y="6299"/>
                          </a:cubicBezTo>
                          <a:cubicBezTo>
                            <a:pt x="13788" y="7491"/>
                            <a:pt x="13399" y="8404"/>
                            <a:pt x="12621" y="9041"/>
                          </a:cubicBezTo>
                          <a:cubicBezTo>
                            <a:pt x="11848" y="9677"/>
                            <a:pt x="10144" y="10290"/>
                            <a:pt x="7509" y="10881"/>
                          </a:cubicBezTo>
                          <a:lnTo>
                            <a:pt x="6032" y="11240"/>
                          </a:lnTo>
                          <a:cubicBezTo>
                            <a:pt x="3402" y="11810"/>
                            <a:pt x="1501" y="12688"/>
                            <a:pt x="329" y="13874"/>
                          </a:cubicBezTo>
                          <a:cubicBezTo>
                            <a:pt x="-838" y="15060"/>
                            <a:pt x="-1422" y="16686"/>
                            <a:pt x="-1422" y="18753"/>
                          </a:cubicBezTo>
                          <a:cubicBezTo>
                            <a:pt x="-1422" y="21267"/>
                            <a:pt x="-560" y="23207"/>
                            <a:pt x="1164" y="24571"/>
                          </a:cubicBezTo>
                          <a:cubicBezTo>
                            <a:pt x="2888" y="25940"/>
                            <a:pt x="5335" y="26625"/>
                            <a:pt x="8507" y="26625"/>
                          </a:cubicBezTo>
                          <a:cubicBezTo>
                            <a:pt x="10073" y="26625"/>
                            <a:pt x="11548" y="26505"/>
                            <a:pt x="12932" y="26266"/>
                          </a:cubicBezTo>
                          <a:cubicBezTo>
                            <a:pt x="14320" y="26032"/>
                            <a:pt x="15598" y="25675"/>
                            <a:pt x="16766" y="2519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Freeform: Shape 540077310">
                      <a:extLst>
                        <a:ext uri="{FF2B5EF4-FFF2-40B4-BE49-F238E27FC236}">
                          <a16:creationId xmlns:a16="http://schemas.microsoft.com/office/drawing/2014/main" id="{18E1ACDC-B61F-3DD0-BE69-40B69B5DB17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6963" y="1528902"/>
                      <a:ext cx="4875" cy="6062"/>
                    </a:xfrm>
                    <a:custGeom>
                      <a:avLst/>
                      <a:gdLst>
                        <a:gd name="connsiteX0" fmla="*/ -932 w 4875"/>
                        <a:gd name="connsiteY0" fmla="*/ 5979 h 6062"/>
                        <a:gd name="connsiteX1" fmla="*/ 3944 w 4875"/>
                        <a:gd name="connsiteY1" fmla="*/ 5979 h 6062"/>
                        <a:gd name="connsiteX2" fmla="*/ 3944 w 4875"/>
                        <a:gd name="connsiteY2" fmla="*/ -84 h 6062"/>
                        <a:gd name="connsiteX3" fmla="*/ -932 w 4875"/>
                        <a:gd name="connsiteY3" fmla="*/ -84 h 6062"/>
                        <a:gd name="connsiteX4" fmla="*/ -932 w 4875"/>
                        <a:gd name="connsiteY4" fmla="*/ 5979 h 6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75" h="6062">
                          <a:moveTo>
                            <a:pt x="-932" y="5979"/>
                          </a:moveTo>
                          <a:lnTo>
                            <a:pt x="3944" y="5979"/>
                          </a:lnTo>
                          <a:lnTo>
                            <a:pt x="3944" y="-84"/>
                          </a:lnTo>
                          <a:lnTo>
                            <a:pt x="-932" y="-84"/>
                          </a:lnTo>
                          <a:lnTo>
                            <a:pt x="-932" y="59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1" name="Freeform: Shape 1508986782">
                      <a:extLst>
                        <a:ext uri="{FF2B5EF4-FFF2-40B4-BE49-F238E27FC236}">
                          <a16:creationId xmlns:a16="http://schemas.microsoft.com/office/drawing/2014/main" id="{0AC5E1F1-4ACE-681F-C0BF-A68E2C4842E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96938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Freeform: Shape 1401240989">
                      <a:extLst>
                        <a:ext uri="{FF2B5EF4-FFF2-40B4-BE49-F238E27FC236}">
                          <a16:creationId xmlns:a16="http://schemas.microsoft.com/office/drawing/2014/main" id="{7BF9804C-47E4-BFE8-B3BC-C33416C3F01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7160" y="1499338"/>
                      <a:ext cx="20521" cy="35626"/>
                    </a:xfrm>
                    <a:custGeom>
                      <a:avLst/>
                      <a:gdLst>
                        <a:gd name="connsiteX0" fmla="*/ -1329 w 20521"/>
                        <a:gd name="connsiteY0" fmla="*/ 2032 h 35626"/>
                        <a:gd name="connsiteX1" fmla="*/ 6287 w 20521"/>
                        <a:gd name="connsiteY1" fmla="*/ 2032 h 35626"/>
                        <a:gd name="connsiteX2" fmla="*/ 6287 w 20521"/>
                        <a:gd name="connsiteY2" fmla="*/ 29214 h 35626"/>
                        <a:gd name="connsiteX3" fmla="*/ -2002 w 20521"/>
                        <a:gd name="connsiteY3" fmla="*/ 27496 h 35626"/>
                        <a:gd name="connsiteX4" fmla="*/ -2002 w 20521"/>
                        <a:gd name="connsiteY4" fmla="*/ 31886 h 35626"/>
                        <a:gd name="connsiteX5" fmla="*/ 6242 w 20521"/>
                        <a:gd name="connsiteY5" fmla="*/ 33604 h 35626"/>
                        <a:gd name="connsiteX6" fmla="*/ 10904 w 20521"/>
                        <a:gd name="connsiteY6" fmla="*/ 33604 h 35626"/>
                        <a:gd name="connsiteX7" fmla="*/ 10904 w 20521"/>
                        <a:gd name="connsiteY7" fmla="*/ 2032 h 35626"/>
                        <a:gd name="connsiteX8" fmla="*/ 18520 w 20521"/>
                        <a:gd name="connsiteY8" fmla="*/ 2032 h 35626"/>
                        <a:gd name="connsiteX9" fmla="*/ 18520 w 20521"/>
                        <a:gd name="connsiteY9" fmla="*/ -2023 h 35626"/>
                        <a:gd name="connsiteX10" fmla="*/ -1329 w 20521"/>
                        <a:gd name="connsiteY10" fmla="*/ -2023 h 35626"/>
                        <a:gd name="connsiteX11" fmla="*/ -1329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329" y="2032"/>
                          </a:moveTo>
                          <a:lnTo>
                            <a:pt x="6287" y="2032"/>
                          </a:lnTo>
                          <a:lnTo>
                            <a:pt x="6287" y="29214"/>
                          </a:lnTo>
                          <a:lnTo>
                            <a:pt x="-2002" y="27496"/>
                          </a:lnTo>
                          <a:lnTo>
                            <a:pt x="-2002" y="31886"/>
                          </a:lnTo>
                          <a:lnTo>
                            <a:pt x="6242" y="33604"/>
                          </a:lnTo>
                          <a:lnTo>
                            <a:pt x="10904" y="33604"/>
                          </a:lnTo>
                          <a:lnTo>
                            <a:pt x="10904" y="2032"/>
                          </a:lnTo>
                          <a:lnTo>
                            <a:pt x="18520" y="2032"/>
                          </a:lnTo>
                          <a:lnTo>
                            <a:pt x="18520" y="-2023"/>
                          </a:lnTo>
                          <a:lnTo>
                            <a:pt x="-1329" y="-2023"/>
                          </a:lnTo>
                          <a:lnTo>
                            <a:pt x="-1329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7" name="Graphic 13">
                  <a:extLst>
                    <a:ext uri="{FF2B5EF4-FFF2-40B4-BE49-F238E27FC236}">
                      <a16:creationId xmlns:a16="http://schemas.microsoft.com/office/drawing/2014/main" id="{C62AA03E-1926-82D1-F128-DB696B967905}"/>
                    </a:ext>
                  </a:extLst>
                </p:cNvPr>
                <p:cNvGrpSpPr/>
                <p:nvPr/>
              </p:nvGrpSpPr>
              <p:grpSpPr>
                <a:xfrm>
                  <a:off x="726616" y="1463625"/>
                  <a:ext cx="120271" cy="76225"/>
                  <a:chOff x="726616" y="1463625"/>
                  <a:chExt cx="120271" cy="76225"/>
                </a:xfrm>
                <a:solidFill>
                  <a:srgbClr val="000000"/>
                </a:solidFill>
              </p:grpSpPr>
              <p:sp>
                <p:nvSpPr>
                  <p:cNvPr id="597" name="Freeform: Shape 471546320">
                    <a:extLst>
                      <a:ext uri="{FF2B5EF4-FFF2-40B4-BE49-F238E27FC236}">
                        <a16:creationId xmlns:a16="http://schemas.microsoft.com/office/drawing/2014/main" id="{1882390E-0360-22CA-40FD-994AC023243D}"/>
                      </a:ext>
                    </a:extLst>
                  </p:cNvPr>
                  <p:cNvSpPr/>
                  <p:nvPr/>
                </p:nvSpPr>
                <p:spPr>
                  <a:xfrm>
                    <a:off x="786340" y="1463625"/>
                    <a:ext cx="4727" cy="17103"/>
                  </a:xfrm>
                  <a:custGeom>
                    <a:avLst/>
                    <a:gdLst>
                      <a:gd name="connsiteX0" fmla="*/ 166 w 4727"/>
                      <a:gd name="connsiteY0" fmla="*/ 300 h 17103"/>
                      <a:gd name="connsiteX1" fmla="*/ 166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166" y="300"/>
                        </a:moveTo>
                        <a:lnTo>
                          <a:pt x="166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98" name="Graphic 13">
                    <a:extLst>
                      <a:ext uri="{FF2B5EF4-FFF2-40B4-BE49-F238E27FC236}">
                        <a16:creationId xmlns:a16="http://schemas.microsoft.com/office/drawing/2014/main" id="{75C94F9C-2BBB-13D3-2CA9-38A311956985}"/>
                      </a:ext>
                    </a:extLst>
                  </p:cNvPr>
                  <p:cNvGrpSpPr/>
                  <p:nvPr/>
                </p:nvGrpSpPr>
                <p:grpSpPr>
                  <a:xfrm>
                    <a:off x="726616" y="1499338"/>
                    <a:ext cx="120271" cy="40512"/>
                    <a:chOff x="726616" y="1499338"/>
                    <a:chExt cx="120271" cy="40512"/>
                  </a:xfrm>
                  <a:solidFill>
                    <a:srgbClr val="000000"/>
                  </a:solidFill>
                </p:grpSpPr>
                <p:sp>
                  <p:nvSpPr>
                    <p:cNvPr id="599" name="Freeform: Shape 723837691">
                      <a:extLst>
                        <a:ext uri="{FF2B5EF4-FFF2-40B4-BE49-F238E27FC236}">
                          <a16:creationId xmlns:a16="http://schemas.microsoft.com/office/drawing/2014/main" id="{52B95651-09C8-91C1-E805-D59CB2CD49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16" y="1499338"/>
                      <a:ext cx="20521" cy="35626"/>
                    </a:xfrm>
                    <a:custGeom>
                      <a:avLst/>
                      <a:gdLst>
                        <a:gd name="connsiteX0" fmla="*/ -1264 w 20521"/>
                        <a:gd name="connsiteY0" fmla="*/ 2032 h 35626"/>
                        <a:gd name="connsiteX1" fmla="*/ 6352 w 20521"/>
                        <a:gd name="connsiteY1" fmla="*/ 2032 h 35626"/>
                        <a:gd name="connsiteX2" fmla="*/ 6352 w 20521"/>
                        <a:gd name="connsiteY2" fmla="*/ 29214 h 35626"/>
                        <a:gd name="connsiteX3" fmla="*/ -1936 w 20521"/>
                        <a:gd name="connsiteY3" fmla="*/ 27496 h 35626"/>
                        <a:gd name="connsiteX4" fmla="*/ -1936 w 20521"/>
                        <a:gd name="connsiteY4" fmla="*/ 31886 h 35626"/>
                        <a:gd name="connsiteX5" fmla="*/ 6308 w 20521"/>
                        <a:gd name="connsiteY5" fmla="*/ 33604 h 35626"/>
                        <a:gd name="connsiteX6" fmla="*/ 10969 w 20521"/>
                        <a:gd name="connsiteY6" fmla="*/ 33604 h 35626"/>
                        <a:gd name="connsiteX7" fmla="*/ 10969 w 20521"/>
                        <a:gd name="connsiteY7" fmla="*/ 2032 h 35626"/>
                        <a:gd name="connsiteX8" fmla="*/ 18585 w 20521"/>
                        <a:gd name="connsiteY8" fmla="*/ 2032 h 35626"/>
                        <a:gd name="connsiteX9" fmla="*/ 18585 w 20521"/>
                        <a:gd name="connsiteY9" fmla="*/ -2023 h 35626"/>
                        <a:gd name="connsiteX10" fmla="*/ -1264 w 20521"/>
                        <a:gd name="connsiteY10" fmla="*/ -2023 h 35626"/>
                        <a:gd name="connsiteX11" fmla="*/ -1264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264" y="2032"/>
                          </a:moveTo>
                          <a:lnTo>
                            <a:pt x="6352" y="2032"/>
                          </a:lnTo>
                          <a:lnTo>
                            <a:pt x="6352" y="29214"/>
                          </a:lnTo>
                          <a:lnTo>
                            <a:pt x="-1936" y="27496"/>
                          </a:lnTo>
                          <a:lnTo>
                            <a:pt x="-1936" y="31886"/>
                          </a:lnTo>
                          <a:lnTo>
                            <a:pt x="6308" y="33604"/>
                          </a:lnTo>
                          <a:lnTo>
                            <a:pt x="10969" y="33604"/>
                          </a:lnTo>
                          <a:lnTo>
                            <a:pt x="10969" y="2032"/>
                          </a:lnTo>
                          <a:lnTo>
                            <a:pt x="18585" y="2032"/>
                          </a:lnTo>
                          <a:lnTo>
                            <a:pt x="18585" y="-2023"/>
                          </a:lnTo>
                          <a:lnTo>
                            <a:pt x="-1264" y="-2023"/>
                          </a:lnTo>
                          <a:lnTo>
                            <a:pt x="-1264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0" name="Freeform: Shape 256215835">
                      <a:extLst>
                        <a:ext uri="{FF2B5EF4-FFF2-40B4-BE49-F238E27FC236}">
                          <a16:creationId xmlns:a16="http://schemas.microsoft.com/office/drawing/2014/main" id="{4E4D1639-F6F4-34B2-0FE1-945E70D0735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1503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" name="Freeform: Shape 1891019697">
                      <a:extLst>
                        <a:ext uri="{FF2B5EF4-FFF2-40B4-BE49-F238E27FC236}">
                          <a16:creationId xmlns:a16="http://schemas.microsoft.com/office/drawing/2014/main" id="{6E8B8A10-5166-760D-4866-1838FA3D997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1540" y="1504324"/>
                      <a:ext cx="29592" cy="30640"/>
                    </a:xfrm>
                    <a:custGeom>
                      <a:avLst/>
                      <a:gdLst>
                        <a:gd name="connsiteX0" fmla="*/ 14225 w 29592"/>
                        <a:gd name="connsiteY0" fmla="*/ 28945 h 30640"/>
                        <a:gd name="connsiteX1" fmla="*/ 14225 w 29592"/>
                        <a:gd name="connsiteY1" fmla="*/ 15652 h 30640"/>
                        <a:gd name="connsiteX2" fmla="*/ 27078 w 29592"/>
                        <a:gd name="connsiteY2" fmla="*/ 15652 h 30640"/>
                        <a:gd name="connsiteX3" fmla="*/ 27078 w 29592"/>
                        <a:gd name="connsiteY3" fmla="*/ 11598 h 30640"/>
                        <a:gd name="connsiteX4" fmla="*/ 14225 w 29592"/>
                        <a:gd name="connsiteY4" fmla="*/ 11598 h 30640"/>
                        <a:gd name="connsiteX5" fmla="*/ 14225 w 29592"/>
                        <a:gd name="connsiteY5" fmla="*/ -1696 h 30640"/>
                        <a:gd name="connsiteX6" fmla="*/ 10346 w 29592"/>
                        <a:gd name="connsiteY6" fmla="*/ -1696 h 30640"/>
                        <a:gd name="connsiteX7" fmla="*/ 10346 w 29592"/>
                        <a:gd name="connsiteY7" fmla="*/ 11598 h 30640"/>
                        <a:gd name="connsiteX8" fmla="*/ -2515 w 29592"/>
                        <a:gd name="connsiteY8" fmla="*/ 11598 h 30640"/>
                        <a:gd name="connsiteX9" fmla="*/ -2515 w 29592"/>
                        <a:gd name="connsiteY9" fmla="*/ 15652 h 30640"/>
                        <a:gd name="connsiteX10" fmla="*/ 10346 w 29592"/>
                        <a:gd name="connsiteY10" fmla="*/ 15652 h 30640"/>
                        <a:gd name="connsiteX11" fmla="*/ 10346 w 29592"/>
                        <a:gd name="connsiteY11" fmla="*/ 28945 h 30640"/>
                        <a:gd name="connsiteX12" fmla="*/ 14225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225" y="28945"/>
                          </a:moveTo>
                          <a:lnTo>
                            <a:pt x="14225" y="15652"/>
                          </a:lnTo>
                          <a:lnTo>
                            <a:pt x="27078" y="15652"/>
                          </a:lnTo>
                          <a:lnTo>
                            <a:pt x="27078" y="11598"/>
                          </a:lnTo>
                          <a:lnTo>
                            <a:pt x="14225" y="11598"/>
                          </a:lnTo>
                          <a:lnTo>
                            <a:pt x="14225" y="-1696"/>
                          </a:lnTo>
                          <a:lnTo>
                            <a:pt x="10346" y="-1696"/>
                          </a:lnTo>
                          <a:lnTo>
                            <a:pt x="10346" y="11598"/>
                          </a:lnTo>
                          <a:lnTo>
                            <a:pt x="-2515" y="11598"/>
                          </a:lnTo>
                          <a:lnTo>
                            <a:pt x="-2515" y="15652"/>
                          </a:lnTo>
                          <a:lnTo>
                            <a:pt x="10346" y="15652"/>
                          </a:lnTo>
                          <a:lnTo>
                            <a:pt x="10346" y="28945"/>
                          </a:lnTo>
                          <a:lnTo>
                            <a:pt x="14225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2" name="Freeform: Shape 711850470">
                      <a:extLst>
                        <a:ext uri="{FF2B5EF4-FFF2-40B4-BE49-F238E27FC236}">
                          <a16:creationId xmlns:a16="http://schemas.microsoft.com/office/drawing/2014/main" id="{ACC4E265-A3AC-9CA5-D744-959FBACC895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06144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3" name="Freeform: Shape 686285360">
                      <a:extLst>
                        <a:ext uri="{FF2B5EF4-FFF2-40B4-BE49-F238E27FC236}">
                          <a16:creationId xmlns:a16="http://schemas.microsoft.com/office/drawing/2014/main" id="{01B61E08-AB82-3C73-FCD0-70ABB64A600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6366" y="1499338"/>
                      <a:ext cx="20521" cy="35626"/>
                    </a:xfrm>
                    <a:custGeom>
                      <a:avLst/>
                      <a:gdLst>
                        <a:gd name="connsiteX0" fmla="*/ -1243 w 20521"/>
                        <a:gd name="connsiteY0" fmla="*/ 2032 h 35626"/>
                        <a:gd name="connsiteX1" fmla="*/ 6373 w 20521"/>
                        <a:gd name="connsiteY1" fmla="*/ 2032 h 35626"/>
                        <a:gd name="connsiteX2" fmla="*/ 6373 w 20521"/>
                        <a:gd name="connsiteY2" fmla="*/ 29214 h 35626"/>
                        <a:gd name="connsiteX3" fmla="*/ -1915 w 20521"/>
                        <a:gd name="connsiteY3" fmla="*/ 27496 h 35626"/>
                        <a:gd name="connsiteX4" fmla="*/ -1915 w 20521"/>
                        <a:gd name="connsiteY4" fmla="*/ 31886 h 35626"/>
                        <a:gd name="connsiteX5" fmla="*/ 6329 w 20521"/>
                        <a:gd name="connsiteY5" fmla="*/ 33604 h 35626"/>
                        <a:gd name="connsiteX6" fmla="*/ 10990 w 20521"/>
                        <a:gd name="connsiteY6" fmla="*/ 33604 h 35626"/>
                        <a:gd name="connsiteX7" fmla="*/ 10990 w 20521"/>
                        <a:gd name="connsiteY7" fmla="*/ 2032 h 35626"/>
                        <a:gd name="connsiteX8" fmla="*/ 18606 w 20521"/>
                        <a:gd name="connsiteY8" fmla="*/ 2032 h 35626"/>
                        <a:gd name="connsiteX9" fmla="*/ 18606 w 20521"/>
                        <a:gd name="connsiteY9" fmla="*/ -2023 h 35626"/>
                        <a:gd name="connsiteX10" fmla="*/ -1243 w 20521"/>
                        <a:gd name="connsiteY10" fmla="*/ -2023 h 35626"/>
                        <a:gd name="connsiteX11" fmla="*/ -1243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243" y="2032"/>
                          </a:moveTo>
                          <a:lnTo>
                            <a:pt x="6373" y="2032"/>
                          </a:lnTo>
                          <a:lnTo>
                            <a:pt x="6373" y="29214"/>
                          </a:lnTo>
                          <a:lnTo>
                            <a:pt x="-1915" y="27496"/>
                          </a:lnTo>
                          <a:lnTo>
                            <a:pt x="-1915" y="31886"/>
                          </a:lnTo>
                          <a:lnTo>
                            <a:pt x="6329" y="33604"/>
                          </a:lnTo>
                          <a:lnTo>
                            <a:pt x="10990" y="33604"/>
                          </a:lnTo>
                          <a:lnTo>
                            <a:pt x="10990" y="2032"/>
                          </a:lnTo>
                          <a:lnTo>
                            <a:pt x="18606" y="2032"/>
                          </a:lnTo>
                          <a:lnTo>
                            <a:pt x="18606" y="-2023"/>
                          </a:lnTo>
                          <a:lnTo>
                            <a:pt x="-1243" y="-2023"/>
                          </a:lnTo>
                          <a:lnTo>
                            <a:pt x="-1243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8" name="Graphic 13">
                  <a:extLst>
                    <a:ext uri="{FF2B5EF4-FFF2-40B4-BE49-F238E27FC236}">
                      <a16:creationId xmlns:a16="http://schemas.microsoft.com/office/drawing/2014/main" id="{A0DB2E0F-CAD9-9727-8F89-18F020271874}"/>
                    </a:ext>
                  </a:extLst>
                </p:cNvPr>
                <p:cNvGrpSpPr/>
                <p:nvPr/>
              </p:nvGrpSpPr>
              <p:grpSpPr>
                <a:xfrm>
                  <a:off x="1148113" y="1463625"/>
                  <a:ext cx="121629" cy="76225"/>
                  <a:chOff x="1148113" y="1463625"/>
                  <a:chExt cx="121629" cy="76225"/>
                </a:xfrm>
                <a:solidFill>
                  <a:srgbClr val="000000"/>
                </a:solidFill>
              </p:grpSpPr>
              <p:sp>
                <p:nvSpPr>
                  <p:cNvPr id="590" name="Freeform: Shape 1289310912">
                    <a:extLst>
                      <a:ext uri="{FF2B5EF4-FFF2-40B4-BE49-F238E27FC236}">
                        <a16:creationId xmlns:a16="http://schemas.microsoft.com/office/drawing/2014/main" id="{C19BF2D8-859C-8983-1CAD-FF6876B7D45A}"/>
                      </a:ext>
                    </a:extLst>
                  </p:cNvPr>
                  <p:cNvSpPr/>
                  <p:nvPr/>
                </p:nvSpPr>
                <p:spPr>
                  <a:xfrm>
                    <a:off x="1209565" y="1463625"/>
                    <a:ext cx="4727" cy="17103"/>
                  </a:xfrm>
                  <a:custGeom>
                    <a:avLst/>
                    <a:gdLst>
                      <a:gd name="connsiteX0" fmla="*/ 256 w 4727"/>
                      <a:gd name="connsiteY0" fmla="*/ 300 h 17103"/>
                      <a:gd name="connsiteX1" fmla="*/ 256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256" y="300"/>
                        </a:moveTo>
                        <a:lnTo>
                          <a:pt x="256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91" name="Graphic 13">
                    <a:extLst>
                      <a:ext uri="{FF2B5EF4-FFF2-40B4-BE49-F238E27FC236}">
                        <a16:creationId xmlns:a16="http://schemas.microsoft.com/office/drawing/2014/main" id="{81A401E9-1638-9627-6BC5-6BE82FECC456}"/>
                      </a:ext>
                    </a:extLst>
                  </p:cNvPr>
                  <p:cNvGrpSpPr/>
                  <p:nvPr/>
                </p:nvGrpSpPr>
                <p:grpSpPr>
                  <a:xfrm>
                    <a:off x="1148113" y="1498697"/>
                    <a:ext cx="121629" cy="41153"/>
                    <a:chOff x="1148113" y="1498697"/>
                    <a:chExt cx="121629" cy="41153"/>
                  </a:xfrm>
                  <a:solidFill>
                    <a:srgbClr val="000000"/>
                  </a:solidFill>
                </p:grpSpPr>
                <p:sp>
                  <p:nvSpPr>
                    <p:cNvPr id="592" name="Freeform: Shape 93038731">
                      <a:extLst>
                        <a:ext uri="{FF2B5EF4-FFF2-40B4-BE49-F238E27FC236}">
                          <a16:creationId xmlns:a16="http://schemas.microsoft.com/office/drawing/2014/main" id="{AA1C1900-3C98-588A-3C61-804F7CDB413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48113" y="1498697"/>
                      <a:ext cx="21880" cy="36267"/>
                    </a:xfrm>
                    <a:custGeom>
                      <a:avLst/>
                      <a:gdLst>
                        <a:gd name="connsiteX0" fmla="*/ 3902 w 21880"/>
                        <a:gd name="connsiteY0" fmla="*/ 1990 h 36267"/>
                        <a:gd name="connsiteX1" fmla="*/ 20176 w 21880"/>
                        <a:gd name="connsiteY1" fmla="*/ 1990 h 36267"/>
                        <a:gd name="connsiteX2" fmla="*/ 20176 w 21880"/>
                        <a:gd name="connsiteY2" fmla="*/ -2065 h 36267"/>
                        <a:gd name="connsiteX3" fmla="*/ -1705 w 21880"/>
                        <a:gd name="connsiteY3" fmla="*/ -2065 h 36267"/>
                        <a:gd name="connsiteX4" fmla="*/ -1705 w 21880"/>
                        <a:gd name="connsiteY4" fmla="*/ 1990 h 36267"/>
                        <a:gd name="connsiteX5" fmla="*/ 5527 w 21880"/>
                        <a:gd name="connsiteY5" fmla="*/ 9610 h 36267"/>
                        <a:gd name="connsiteX6" fmla="*/ 11289 w 21880"/>
                        <a:gd name="connsiteY6" fmla="*/ 15787 h 36267"/>
                        <a:gd name="connsiteX7" fmla="*/ 14414 w 21880"/>
                        <a:gd name="connsiteY7" fmla="*/ 20185 h 36267"/>
                        <a:gd name="connsiteX8" fmla="*/ 15308 w 21880"/>
                        <a:gd name="connsiteY8" fmla="*/ 23728 h 36267"/>
                        <a:gd name="connsiteX9" fmla="*/ 13380 w 21880"/>
                        <a:gd name="connsiteY9" fmla="*/ 28355 h 36267"/>
                        <a:gd name="connsiteX10" fmla="*/ 8356 w 21880"/>
                        <a:gd name="connsiteY10" fmla="*/ 30149 h 36267"/>
                        <a:gd name="connsiteX11" fmla="*/ 3725 w 21880"/>
                        <a:gd name="connsiteY11" fmla="*/ 29362 h 36267"/>
                        <a:gd name="connsiteX12" fmla="*/ -1476 w 21880"/>
                        <a:gd name="connsiteY12" fmla="*/ 26973 h 36267"/>
                        <a:gd name="connsiteX13" fmla="*/ -1476 w 21880"/>
                        <a:gd name="connsiteY13" fmla="*/ 31844 h 36267"/>
                        <a:gd name="connsiteX14" fmla="*/ 3784 w 21880"/>
                        <a:gd name="connsiteY14" fmla="*/ 33608 h 36267"/>
                        <a:gd name="connsiteX15" fmla="*/ 8268 w 21880"/>
                        <a:gd name="connsiteY15" fmla="*/ 34203 h 36267"/>
                        <a:gd name="connsiteX16" fmla="*/ 16807 w 21880"/>
                        <a:gd name="connsiteY16" fmla="*/ 31432 h 36267"/>
                        <a:gd name="connsiteX17" fmla="*/ 19991 w 21880"/>
                        <a:gd name="connsiteY17" fmla="*/ 24041 h 36267"/>
                        <a:gd name="connsiteX18" fmla="*/ 19193 w 21880"/>
                        <a:gd name="connsiteY18" fmla="*/ 19872 h 36267"/>
                        <a:gd name="connsiteX19" fmla="*/ 16298 w 21880"/>
                        <a:gd name="connsiteY19" fmla="*/ 15237 h 36267"/>
                        <a:gd name="connsiteX20" fmla="*/ 12626 w 21880"/>
                        <a:gd name="connsiteY20" fmla="*/ 11236 h 36267"/>
                        <a:gd name="connsiteX21" fmla="*/ 3902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3902" y="1990"/>
                          </a:moveTo>
                          <a:lnTo>
                            <a:pt x="20176" y="1990"/>
                          </a:lnTo>
                          <a:lnTo>
                            <a:pt x="20176" y="-2065"/>
                          </a:lnTo>
                          <a:lnTo>
                            <a:pt x="-1705" y="-2065"/>
                          </a:lnTo>
                          <a:lnTo>
                            <a:pt x="-1705" y="1990"/>
                          </a:lnTo>
                          <a:cubicBezTo>
                            <a:pt x="63" y="3883"/>
                            <a:pt x="2474" y="6423"/>
                            <a:pt x="5527" y="9610"/>
                          </a:cubicBezTo>
                          <a:cubicBezTo>
                            <a:pt x="8585" y="12801"/>
                            <a:pt x="10506" y="14860"/>
                            <a:pt x="11289" y="15787"/>
                          </a:cubicBezTo>
                          <a:cubicBezTo>
                            <a:pt x="12781" y="17517"/>
                            <a:pt x="13823" y="18983"/>
                            <a:pt x="14414" y="20185"/>
                          </a:cubicBezTo>
                          <a:cubicBezTo>
                            <a:pt x="15010" y="21386"/>
                            <a:pt x="15308" y="22567"/>
                            <a:pt x="15308" y="23728"/>
                          </a:cubicBezTo>
                          <a:cubicBezTo>
                            <a:pt x="15308" y="25621"/>
                            <a:pt x="14665" y="27163"/>
                            <a:pt x="13380" y="28355"/>
                          </a:cubicBezTo>
                          <a:cubicBezTo>
                            <a:pt x="12094" y="29551"/>
                            <a:pt x="10420" y="30149"/>
                            <a:pt x="8356" y="30149"/>
                          </a:cubicBezTo>
                          <a:cubicBezTo>
                            <a:pt x="6894" y="30149"/>
                            <a:pt x="5350" y="29887"/>
                            <a:pt x="3725" y="29362"/>
                          </a:cubicBezTo>
                          <a:cubicBezTo>
                            <a:pt x="2104" y="28838"/>
                            <a:pt x="371" y="28041"/>
                            <a:pt x="-1476" y="26973"/>
                          </a:cubicBezTo>
                          <a:lnTo>
                            <a:pt x="-1476" y="31844"/>
                          </a:lnTo>
                          <a:cubicBezTo>
                            <a:pt x="400" y="32623"/>
                            <a:pt x="2154" y="33211"/>
                            <a:pt x="3784" y="33608"/>
                          </a:cubicBezTo>
                          <a:cubicBezTo>
                            <a:pt x="5419" y="34005"/>
                            <a:pt x="6914" y="34203"/>
                            <a:pt x="8268" y="34203"/>
                          </a:cubicBezTo>
                          <a:cubicBezTo>
                            <a:pt x="11838" y="34203"/>
                            <a:pt x="14685" y="33279"/>
                            <a:pt x="16807" y="31432"/>
                          </a:cubicBezTo>
                          <a:cubicBezTo>
                            <a:pt x="18930" y="29589"/>
                            <a:pt x="19991" y="27125"/>
                            <a:pt x="19991" y="24041"/>
                          </a:cubicBezTo>
                          <a:cubicBezTo>
                            <a:pt x="19991" y="22575"/>
                            <a:pt x="19725" y="21185"/>
                            <a:pt x="19193" y="19872"/>
                          </a:cubicBezTo>
                          <a:cubicBezTo>
                            <a:pt x="18666" y="18564"/>
                            <a:pt x="17701" y="17019"/>
                            <a:pt x="16298" y="15237"/>
                          </a:cubicBezTo>
                          <a:cubicBezTo>
                            <a:pt x="15913" y="14774"/>
                            <a:pt x="14690" y="13440"/>
                            <a:pt x="12626" y="11236"/>
                          </a:cubicBezTo>
                          <a:cubicBezTo>
                            <a:pt x="10568" y="9032"/>
                            <a:pt x="7660" y="5950"/>
                            <a:pt x="3902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Freeform: Shape 327818057">
                      <a:extLst>
                        <a:ext uri="{FF2B5EF4-FFF2-40B4-BE49-F238E27FC236}">
                          <a16:creationId xmlns:a16="http://schemas.microsoft.com/office/drawing/2014/main" id="{432BCD2D-6E67-0796-2B56-9A5C302E96E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74728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" name="Freeform: Shape 506664704">
                      <a:extLst>
                        <a:ext uri="{FF2B5EF4-FFF2-40B4-BE49-F238E27FC236}">
                          <a16:creationId xmlns:a16="http://schemas.microsoft.com/office/drawing/2014/main" id="{A639BE46-11CA-3FC8-E760-FBFC9A0960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94764" y="1504324"/>
                      <a:ext cx="29592" cy="30640"/>
                    </a:xfrm>
                    <a:custGeom>
                      <a:avLst/>
                      <a:gdLst>
                        <a:gd name="connsiteX0" fmla="*/ 14314 w 29592"/>
                        <a:gd name="connsiteY0" fmla="*/ 28945 h 30640"/>
                        <a:gd name="connsiteX1" fmla="*/ 14314 w 29592"/>
                        <a:gd name="connsiteY1" fmla="*/ 15652 h 30640"/>
                        <a:gd name="connsiteX2" fmla="*/ 27168 w 29592"/>
                        <a:gd name="connsiteY2" fmla="*/ 15652 h 30640"/>
                        <a:gd name="connsiteX3" fmla="*/ 27168 w 29592"/>
                        <a:gd name="connsiteY3" fmla="*/ 11598 h 30640"/>
                        <a:gd name="connsiteX4" fmla="*/ 14314 w 29592"/>
                        <a:gd name="connsiteY4" fmla="*/ 11598 h 30640"/>
                        <a:gd name="connsiteX5" fmla="*/ 14314 w 29592"/>
                        <a:gd name="connsiteY5" fmla="*/ -1696 h 30640"/>
                        <a:gd name="connsiteX6" fmla="*/ 10436 w 29592"/>
                        <a:gd name="connsiteY6" fmla="*/ -1696 h 30640"/>
                        <a:gd name="connsiteX7" fmla="*/ 10436 w 29592"/>
                        <a:gd name="connsiteY7" fmla="*/ 11598 h 30640"/>
                        <a:gd name="connsiteX8" fmla="*/ -2425 w 29592"/>
                        <a:gd name="connsiteY8" fmla="*/ 11598 h 30640"/>
                        <a:gd name="connsiteX9" fmla="*/ -2425 w 29592"/>
                        <a:gd name="connsiteY9" fmla="*/ 15652 h 30640"/>
                        <a:gd name="connsiteX10" fmla="*/ 10436 w 29592"/>
                        <a:gd name="connsiteY10" fmla="*/ 15652 h 30640"/>
                        <a:gd name="connsiteX11" fmla="*/ 10436 w 29592"/>
                        <a:gd name="connsiteY11" fmla="*/ 28945 h 30640"/>
                        <a:gd name="connsiteX12" fmla="*/ 14314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314" y="28945"/>
                          </a:moveTo>
                          <a:lnTo>
                            <a:pt x="14314" y="15652"/>
                          </a:lnTo>
                          <a:lnTo>
                            <a:pt x="27168" y="15652"/>
                          </a:lnTo>
                          <a:lnTo>
                            <a:pt x="27168" y="11598"/>
                          </a:lnTo>
                          <a:lnTo>
                            <a:pt x="14314" y="11598"/>
                          </a:lnTo>
                          <a:lnTo>
                            <a:pt x="14314" y="-1696"/>
                          </a:lnTo>
                          <a:lnTo>
                            <a:pt x="10436" y="-1696"/>
                          </a:lnTo>
                          <a:lnTo>
                            <a:pt x="10436" y="11598"/>
                          </a:lnTo>
                          <a:lnTo>
                            <a:pt x="-2425" y="11598"/>
                          </a:lnTo>
                          <a:lnTo>
                            <a:pt x="-2425" y="15652"/>
                          </a:lnTo>
                          <a:lnTo>
                            <a:pt x="10436" y="15652"/>
                          </a:lnTo>
                          <a:lnTo>
                            <a:pt x="10436" y="28945"/>
                          </a:lnTo>
                          <a:lnTo>
                            <a:pt x="14314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: Shape 1547503520">
                      <a:extLst>
                        <a:ext uri="{FF2B5EF4-FFF2-40B4-BE49-F238E27FC236}">
                          <a16:creationId xmlns:a16="http://schemas.microsoft.com/office/drawing/2014/main" id="{0B311769-933C-DA58-E2B6-8478C962BF4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29369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: Shape 1434254241">
                      <a:extLst>
                        <a:ext uri="{FF2B5EF4-FFF2-40B4-BE49-F238E27FC236}">
                          <a16:creationId xmlns:a16="http://schemas.microsoft.com/office/drawing/2014/main" id="{6FC1BA81-05A3-AE80-F210-39AAA530674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47862" y="1498697"/>
                      <a:ext cx="21880" cy="36267"/>
                    </a:xfrm>
                    <a:custGeom>
                      <a:avLst/>
                      <a:gdLst>
                        <a:gd name="connsiteX0" fmla="*/ 3923 w 21880"/>
                        <a:gd name="connsiteY0" fmla="*/ 1990 h 36267"/>
                        <a:gd name="connsiteX1" fmla="*/ 20197 w 21880"/>
                        <a:gd name="connsiteY1" fmla="*/ 1990 h 36267"/>
                        <a:gd name="connsiteX2" fmla="*/ 20197 w 21880"/>
                        <a:gd name="connsiteY2" fmla="*/ -2065 h 36267"/>
                        <a:gd name="connsiteX3" fmla="*/ -1684 w 21880"/>
                        <a:gd name="connsiteY3" fmla="*/ -2065 h 36267"/>
                        <a:gd name="connsiteX4" fmla="*/ -1684 w 21880"/>
                        <a:gd name="connsiteY4" fmla="*/ 1990 h 36267"/>
                        <a:gd name="connsiteX5" fmla="*/ 5548 w 21880"/>
                        <a:gd name="connsiteY5" fmla="*/ 9610 h 36267"/>
                        <a:gd name="connsiteX6" fmla="*/ 11310 w 21880"/>
                        <a:gd name="connsiteY6" fmla="*/ 15787 h 36267"/>
                        <a:gd name="connsiteX7" fmla="*/ 14435 w 21880"/>
                        <a:gd name="connsiteY7" fmla="*/ 20185 h 36267"/>
                        <a:gd name="connsiteX8" fmla="*/ 15329 w 21880"/>
                        <a:gd name="connsiteY8" fmla="*/ 23728 h 36267"/>
                        <a:gd name="connsiteX9" fmla="*/ 13401 w 21880"/>
                        <a:gd name="connsiteY9" fmla="*/ 28355 h 36267"/>
                        <a:gd name="connsiteX10" fmla="*/ 8378 w 21880"/>
                        <a:gd name="connsiteY10" fmla="*/ 30149 h 36267"/>
                        <a:gd name="connsiteX11" fmla="*/ 3746 w 21880"/>
                        <a:gd name="connsiteY11" fmla="*/ 29362 h 36267"/>
                        <a:gd name="connsiteX12" fmla="*/ -1455 w 21880"/>
                        <a:gd name="connsiteY12" fmla="*/ 26973 h 36267"/>
                        <a:gd name="connsiteX13" fmla="*/ -1455 w 21880"/>
                        <a:gd name="connsiteY13" fmla="*/ 31844 h 36267"/>
                        <a:gd name="connsiteX14" fmla="*/ 3805 w 21880"/>
                        <a:gd name="connsiteY14" fmla="*/ 33608 h 36267"/>
                        <a:gd name="connsiteX15" fmla="*/ 8289 w 21880"/>
                        <a:gd name="connsiteY15" fmla="*/ 34203 h 36267"/>
                        <a:gd name="connsiteX16" fmla="*/ 16828 w 21880"/>
                        <a:gd name="connsiteY16" fmla="*/ 31432 h 36267"/>
                        <a:gd name="connsiteX17" fmla="*/ 20012 w 21880"/>
                        <a:gd name="connsiteY17" fmla="*/ 24041 h 36267"/>
                        <a:gd name="connsiteX18" fmla="*/ 19214 w 21880"/>
                        <a:gd name="connsiteY18" fmla="*/ 19872 h 36267"/>
                        <a:gd name="connsiteX19" fmla="*/ 16319 w 21880"/>
                        <a:gd name="connsiteY19" fmla="*/ 15237 h 36267"/>
                        <a:gd name="connsiteX20" fmla="*/ 12647 w 21880"/>
                        <a:gd name="connsiteY20" fmla="*/ 11236 h 36267"/>
                        <a:gd name="connsiteX21" fmla="*/ 3923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3923" y="1990"/>
                          </a:moveTo>
                          <a:lnTo>
                            <a:pt x="20197" y="1990"/>
                          </a:lnTo>
                          <a:lnTo>
                            <a:pt x="20197" y="-2065"/>
                          </a:lnTo>
                          <a:lnTo>
                            <a:pt x="-1684" y="-2065"/>
                          </a:lnTo>
                          <a:lnTo>
                            <a:pt x="-1684" y="1990"/>
                          </a:lnTo>
                          <a:cubicBezTo>
                            <a:pt x="84" y="3883"/>
                            <a:pt x="2495" y="6423"/>
                            <a:pt x="5548" y="9610"/>
                          </a:cubicBezTo>
                          <a:cubicBezTo>
                            <a:pt x="8607" y="12801"/>
                            <a:pt x="10527" y="14860"/>
                            <a:pt x="11310" y="15787"/>
                          </a:cubicBezTo>
                          <a:cubicBezTo>
                            <a:pt x="12802" y="17517"/>
                            <a:pt x="13844" y="18983"/>
                            <a:pt x="14435" y="20185"/>
                          </a:cubicBezTo>
                          <a:cubicBezTo>
                            <a:pt x="15031" y="21386"/>
                            <a:pt x="15329" y="22567"/>
                            <a:pt x="15329" y="23728"/>
                          </a:cubicBezTo>
                          <a:cubicBezTo>
                            <a:pt x="15329" y="25621"/>
                            <a:pt x="14686" y="27163"/>
                            <a:pt x="13401" y="28355"/>
                          </a:cubicBezTo>
                          <a:cubicBezTo>
                            <a:pt x="12115" y="29551"/>
                            <a:pt x="10441" y="30149"/>
                            <a:pt x="8378" y="30149"/>
                          </a:cubicBezTo>
                          <a:cubicBezTo>
                            <a:pt x="6915" y="30149"/>
                            <a:pt x="5371" y="29887"/>
                            <a:pt x="3746" y="29362"/>
                          </a:cubicBezTo>
                          <a:cubicBezTo>
                            <a:pt x="2126" y="28838"/>
                            <a:pt x="392" y="28041"/>
                            <a:pt x="-1455" y="26973"/>
                          </a:cubicBezTo>
                          <a:lnTo>
                            <a:pt x="-1455" y="31844"/>
                          </a:lnTo>
                          <a:cubicBezTo>
                            <a:pt x="422" y="32623"/>
                            <a:pt x="2175" y="33211"/>
                            <a:pt x="3805" y="33608"/>
                          </a:cubicBezTo>
                          <a:cubicBezTo>
                            <a:pt x="5440" y="34005"/>
                            <a:pt x="6935" y="34203"/>
                            <a:pt x="8289" y="34203"/>
                          </a:cubicBezTo>
                          <a:cubicBezTo>
                            <a:pt x="11859" y="34203"/>
                            <a:pt x="14706" y="33279"/>
                            <a:pt x="16828" y="31432"/>
                          </a:cubicBezTo>
                          <a:cubicBezTo>
                            <a:pt x="18951" y="29589"/>
                            <a:pt x="20012" y="27125"/>
                            <a:pt x="20012" y="24041"/>
                          </a:cubicBezTo>
                          <a:cubicBezTo>
                            <a:pt x="20012" y="22575"/>
                            <a:pt x="19746" y="21185"/>
                            <a:pt x="19214" y="19872"/>
                          </a:cubicBezTo>
                          <a:cubicBezTo>
                            <a:pt x="18688" y="18564"/>
                            <a:pt x="17722" y="17019"/>
                            <a:pt x="16319" y="15237"/>
                          </a:cubicBezTo>
                          <a:cubicBezTo>
                            <a:pt x="15935" y="14774"/>
                            <a:pt x="14711" y="13440"/>
                            <a:pt x="12647" y="11236"/>
                          </a:cubicBezTo>
                          <a:cubicBezTo>
                            <a:pt x="10589" y="9032"/>
                            <a:pt x="7681" y="5950"/>
                            <a:pt x="3923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9" name="Graphic 13">
                  <a:extLst>
                    <a:ext uri="{FF2B5EF4-FFF2-40B4-BE49-F238E27FC236}">
                      <a16:creationId xmlns:a16="http://schemas.microsoft.com/office/drawing/2014/main" id="{24F8AEC8-F92B-05E8-3169-0CCD7D6AAB16}"/>
                    </a:ext>
                  </a:extLst>
                </p:cNvPr>
                <p:cNvGrpSpPr/>
                <p:nvPr/>
              </p:nvGrpSpPr>
              <p:grpSpPr>
                <a:xfrm>
                  <a:off x="1570185" y="1463625"/>
                  <a:ext cx="124865" cy="76225"/>
                  <a:chOff x="1570185" y="1463625"/>
                  <a:chExt cx="124865" cy="76225"/>
                </a:xfrm>
                <a:solidFill>
                  <a:srgbClr val="000000"/>
                </a:solidFill>
              </p:grpSpPr>
              <p:sp>
                <p:nvSpPr>
                  <p:cNvPr id="583" name="Freeform: Shape 1891772241">
                    <a:extLst>
                      <a:ext uri="{FF2B5EF4-FFF2-40B4-BE49-F238E27FC236}">
                        <a16:creationId xmlns:a16="http://schemas.microsoft.com/office/drawing/2014/main" id="{C4BF379D-C025-A641-6D26-73B3EC3DA429}"/>
                      </a:ext>
                    </a:extLst>
                  </p:cNvPr>
                  <p:cNvSpPr/>
                  <p:nvPr/>
                </p:nvSpPr>
                <p:spPr>
                  <a:xfrm>
                    <a:off x="1632785" y="1463625"/>
                    <a:ext cx="4727" cy="17103"/>
                  </a:xfrm>
                  <a:custGeom>
                    <a:avLst/>
                    <a:gdLst>
                      <a:gd name="connsiteX0" fmla="*/ 345 w 4727"/>
                      <a:gd name="connsiteY0" fmla="*/ 300 h 17103"/>
                      <a:gd name="connsiteX1" fmla="*/ 345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345" y="300"/>
                        </a:moveTo>
                        <a:lnTo>
                          <a:pt x="345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84" name="Graphic 13">
                    <a:extLst>
                      <a:ext uri="{FF2B5EF4-FFF2-40B4-BE49-F238E27FC236}">
                        <a16:creationId xmlns:a16="http://schemas.microsoft.com/office/drawing/2014/main" id="{0E14C0EB-8DFE-6B76-A7A3-AC2881B3B5FD}"/>
                      </a:ext>
                    </a:extLst>
                  </p:cNvPr>
                  <p:cNvGrpSpPr/>
                  <p:nvPr/>
                </p:nvGrpSpPr>
                <p:grpSpPr>
                  <a:xfrm>
                    <a:off x="1570185" y="1499338"/>
                    <a:ext cx="124865" cy="40512"/>
                    <a:chOff x="1570185" y="1499338"/>
                    <a:chExt cx="124865" cy="40512"/>
                  </a:xfrm>
                  <a:solidFill>
                    <a:srgbClr val="000000"/>
                  </a:solidFill>
                </p:grpSpPr>
                <p:sp>
                  <p:nvSpPr>
                    <p:cNvPr id="585" name="Freeform: Shape 937323673">
                      <a:extLst>
                        <a:ext uri="{FF2B5EF4-FFF2-40B4-BE49-F238E27FC236}">
                          <a16:creationId xmlns:a16="http://schemas.microsoft.com/office/drawing/2014/main" id="{DCF0CAD8-E72D-C963-57C6-382CA5628E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70185" y="1499338"/>
                      <a:ext cx="25116" cy="35626"/>
                    </a:xfrm>
                    <a:custGeom>
                      <a:avLst/>
                      <a:gdLst>
                        <a:gd name="connsiteX0" fmla="*/ 13879 w 25116"/>
                        <a:gd name="connsiteY0" fmla="*/ 29404 h 35626"/>
                        <a:gd name="connsiteX1" fmla="*/ 2104 w 25116"/>
                        <a:gd name="connsiteY1" fmla="*/ 10385 h 35626"/>
                        <a:gd name="connsiteX2" fmla="*/ 13879 w 25116"/>
                        <a:gd name="connsiteY2" fmla="*/ 10385 h 35626"/>
                        <a:gd name="connsiteX3" fmla="*/ 13879 w 25116"/>
                        <a:gd name="connsiteY3" fmla="*/ 29404 h 35626"/>
                        <a:gd name="connsiteX4" fmla="*/ 12653 w 25116"/>
                        <a:gd name="connsiteY4" fmla="*/ 33604 h 35626"/>
                        <a:gd name="connsiteX5" fmla="*/ 18518 w 25116"/>
                        <a:gd name="connsiteY5" fmla="*/ 33604 h 35626"/>
                        <a:gd name="connsiteX6" fmla="*/ 18518 w 25116"/>
                        <a:gd name="connsiteY6" fmla="*/ 10385 h 35626"/>
                        <a:gd name="connsiteX7" fmla="*/ 23438 w 25116"/>
                        <a:gd name="connsiteY7" fmla="*/ 10385 h 35626"/>
                        <a:gd name="connsiteX8" fmla="*/ 23438 w 25116"/>
                        <a:gd name="connsiteY8" fmla="*/ 6376 h 35626"/>
                        <a:gd name="connsiteX9" fmla="*/ 18518 w 25116"/>
                        <a:gd name="connsiteY9" fmla="*/ 6376 h 35626"/>
                        <a:gd name="connsiteX10" fmla="*/ 18518 w 25116"/>
                        <a:gd name="connsiteY10" fmla="*/ -2023 h 35626"/>
                        <a:gd name="connsiteX11" fmla="*/ 13879 w 25116"/>
                        <a:gd name="connsiteY11" fmla="*/ -2023 h 35626"/>
                        <a:gd name="connsiteX12" fmla="*/ 13879 w 25116"/>
                        <a:gd name="connsiteY12" fmla="*/ 6376 h 35626"/>
                        <a:gd name="connsiteX13" fmla="*/ -1678 w 25116"/>
                        <a:gd name="connsiteY13" fmla="*/ 6376 h 35626"/>
                        <a:gd name="connsiteX14" fmla="*/ -1678 w 25116"/>
                        <a:gd name="connsiteY14" fmla="*/ 11026 h 35626"/>
                        <a:gd name="connsiteX15" fmla="*/ 12653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3879" y="29404"/>
                          </a:moveTo>
                          <a:lnTo>
                            <a:pt x="2104" y="10385"/>
                          </a:lnTo>
                          <a:lnTo>
                            <a:pt x="13879" y="10385"/>
                          </a:lnTo>
                          <a:lnTo>
                            <a:pt x="13879" y="29404"/>
                          </a:lnTo>
                          <a:close/>
                          <a:moveTo>
                            <a:pt x="12653" y="33604"/>
                          </a:moveTo>
                          <a:lnTo>
                            <a:pt x="18518" y="33604"/>
                          </a:lnTo>
                          <a:lnTo>
                            <a:pt x="18518" y="10385"/>
                          </a:lnTo>
                          <a:lnTo>
                            <a:pt x="23438" y="10385"/>
                          </a:lnTo>
                          <a:lnTo>
                            <a:pt x="23438" y="6376"/>
                          </a:lnTo>
                          <a:lnTo>
                            <a:pt x="18518" y="6376"/>
                          </a:lnTo>
                          <a:lnTo>
                            <a:pt x="18518" y="-2023"/>
                          </a:lnTo>
                          <a:lnTo>
                            <a:pt x="13879" y="-2023"/>
                          </a:lnTo>
                          <a:lnTo>
                            <a:pt x="13879" y="6376"/>
                          </a:lnTo>
                          <a:lnTo>
                            <a:pt x="-1678" y="6376"/>
                          </a:lnTo>
                          <a:lnTo>
                            <a:pt x="-1678" y="11026"/>
                          </a:lnTo>
                          <a:lnTo>
                            <a:pt x="12653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" name="Freeform: Shape 1093092716">
                      <a:extLst>
                        <a:ext uri="{FF2B5EF4-FFF2-40B4-BE49-F238E27FC236}">
                          <a16:creationId xmlns:a16="http://schemas.microsoft.com/office/drawing/2014/main" id="{DF2CB9D3-D2FA-2A79-A6DE-75EACF0684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97952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" name="Freeform: Shape 1383155527">
                      <a:extLst>
                        <a:ext uri="{FF2B5EF4-FFF2-40B4-BE49-F238E27FC236}">
                          <a16:creationId xmlns:a16="http://schemas.microsoft.com/office/drawing/2014/main" id="{BF58D182-41AB-C1AB-D4C8-233DA60D0D5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7989" y="1504324"/>
                      <a:ext cx="29592" cy="30640"/>
                    </a:xfrm>
                    <a:custGeom>
                      <a:avLst/>
                      <a:gdLst>
                        <a:gd name="connsiteX0" fmla="*/ 14404 w 29592"/>
                        <a:gd name="connsiteY0" fmla="*/ 28945 h 30640"/>
                        <a:gd name="connsiteX1" fmla="*/ 14404 w 29592"/>
                        <a:gd name="connsiteY1" fmla="*/ 15652 h 30640"/>
                        <a:gd name="connsiteX2" fmla="*/ 27257 w 29592"/>
                        <a:gd name="connsiteY2" fmla="*/ 15652 h 30640"/>
                        <a:gd name="connsiteX3" fmla="*/ 27257 w 29592"/>
                        <a:gd name="connsiteY3" fmla="*/ 11598 h 30640"/>
                        <a:gd name="connsiteX4" fmla="*/ 14404 w 29592"/>
                        <a:gd name="connsiteY4" fmla="*/ 11598 h 30640"/>
                        <a:gd name="connsiteX5" fmla="*/ 14404 w 29592"/>
                        <a:gd name="connsiteY5" fmla="*/ -1696 h 30640"/>
                        <a:gd name="connsiteX6" fmla="*/ 10525 w 29592"/>
                        <a:gd name="connsiteY6" fmla="*/ -1696 h 30640"/>
                        <a:gd name="connsiteX7" fmla="*/ 10525 w 29592"/>
                        <a:gd name="connsiteY7" fmla="*/ 11598 h 30640"/>
                        <a:gd name="connsiteX8" fmla="*/ -2336 w 29592"/>
                        <a:gd name="connsiteY8" fmla="*/ 11598 h 30640"/>
                        <a:gd name="connsiteX9" fmla="*/ -2336 w 29592"/>
                        <a:gd name="connsiteY9" fmla="*/ 15652 h 30640"/>
                        <a:gd name="connsiteX10" fmla="*/ 10525 w 29592"/>
                        <a:gd name="connsiteY10" fmla="*/ 15652 h 30640"/>
                        <a:gd name="connsiteX11" fmla="*/ 10525 w 29592"/>
                        <a:gd name="connsiteY11" fmla="*/ 28945 h 30640"/>
                        <a:gd name="connsiteX12" fmla="*/ 14404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404" y="28945"/>
                          </a:moveTo>
                          <a:lnTo>
                            <a:pt x="14404" y="15652"/>
                          </a:lnTo>
                          <a:lnTo>
                            <a:pt x="27257" y="15652"/>
                          </a:lnTo>
                          <a:lnTo>
                            <a:pt x="27257" y="11598"/>
                          </a:lnTo>
                          <a:lnTo>
                            <a:pt x="14404" y="11598"/>
                          </a:lnTo>
                          <a:lnTo>
                            <a:pt x="14404" y="-1696"/>
                          </a:lnTo>
                          <a:lnTo>
                            <a:pt x="10525" y="-1696"/>
                          </a:lnTo>
                          <a:lnTo>
                            <a:pt x="10525" y="11598"/>
                          </a:lnTo>
                          <a:lnTo>
                            <a:pt x="-2336" y="11598"/>
                          </a:lnTo>
                          <a:lnTo>
                            <a:pt x="-2336" y="15652"/>
                          </a:lnTo>
                          <a:lnTo>
                            <a:pt x="10525" y="15652"/>
                          </a:lnTo>
                          <a:lnTo>
                            <a:pt x="10525" y="28945"/>
                          </a:lnTo>
                          <a:lnTo>
                            <a:pt x="14404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" name="Freeform: Shape 1600402793">
                      <a:extLst>
                        <a:ext uri="{FF2B5EF4-FFF2-40B4-BE49-F238E27FC236}">
                          <a16:creationId xmlns:a16="http://schemas.microsoft.com/office/drawing/2014/main" id="{71129027-F974-07CF-62A9-3F657B55B2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52594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: Shape 1708052826">
                      <a:extLst>
                        <a:ext uri="{FF2B5EF4-FFF2-40B4-BE49-F238E27FC236}">
                          <a16:creationId xmlns:a16="http://schemas.microsoft.com/office/drawing/2014/main" id="{31C5CFB3-BD75-8870-81AE-27D8E78A8F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69934" y="1499338"/>
                      <a:ext cx="25116" cy="35626"/>
                    </a:xfrm>
                    <a:custGeom>
                      <a:avLst/>
                      <a:gdLst>
                        <a:gd name="connsiteX0" fmla="*/ 13900 w 25116"/>
                        <a:gd name="connsiteY0" fmla="*/ 29404 h 35626"/>
                        <a:gd name="connsiteX1" fmla="*/ 2125 w 25116"/>
                        <a:gd name="connsiteY1" fmla="*/ 10385 h 35626"/>
                        <a:gd name="connsiteX2" fmla="*/ 13900 w 25116"/>
                        <a:gd name="connsiteY2" fmla="*/ 10385 h 35626"/>
                        <a:gd name="connsiteX3" fmla="*/ 13900 w 25116"/>
                        <a:gd name="connsiteY3" fmla="*/ 29404 h 35626"/>
                        <a:gd name="connsiteX4" fmla="*/ 12674 w 25116"/>
                        <a:gd name="connsiteY4" fmla="*/ 33604 h 35626"/>
                        <a:gd name="connsiteX5" fmla="*/ 18539 w 25116"/>
                        <a:gd name="connsiteY5" fmla="*/ 33604 h 35626"/>
                        <a:gd name="connsiteX6" fmla="*/ 18539 w 25116"/>
                        <a:gd name="connsiteY6" fmla="*/ 10385 h 35626"/>
                        <a:gd name="connsiteX7" fmla="*/ 23459 w 25116"/>
                        <a:gd name="connsiteY7" fmla="*/ 10385 h 35626"/>
                        <a:gd name="connsiteX8" fmla="*/ 23459 w 25116"/>
                        <a:gd name="connsiteY8" fmla="*/ 6376 h 35626"/>
                        <a:gd name="connsiteX9" fmla="*/ 18539 w 25116"/>
                        <a:gd name="connsiteY9" fmla="*/ 6376 h 35626"/>
                        <a:gd name="connsiteX10" fmla="*/ 18539 w 25116"/>
                        <a:gd name="connsiteY10" fmla="*/ -2023 h 35626"/>
                        <a:gd name="connsiteX11" fmla="*/ 13900 w 25116"/>
                        <a:gd name="connsiteY11" fmla="*/ -2023 h 35626"/>
                        <a:gd name="connsiteX12" fmla="*/ 13900 w 25116"/>
                        <a:gd name="connsiteY12" fmla="*/ 6376 h 35626"/>
                        <a:gd name="connsiteX13" fmla="*/ -1657 w 25116"/>
                        <a:gd name="connsiteY13" fmla="*/ 6376 h 35626"/>
                        <a:gd name="connsiteX14" fmla="*/ -1657 w 25116"/>
                        <a:gd name="connsiteY14" fmla="*/ 11026 h 35626"/>
                        <a:gd name="connsiteX15" fmla="*/ 12674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3900" y="29404"/>
                          </a:moveTo>
                          <a:lnTo>
                            <a:pt x="2125" y="10385"/>
                          </a:lnTo>
                          <a:lnTo>
                            <a:pt x="13900" y="10385"/>
                          </a:lnTo>
                          <a:lnTo>
                            <a:pt x="13900" y="29404"/>
                          </a:lnTo>
                          <a:close/>
                          <a:moveTo>
                            <a:pt x="12674" y="33604"/>
                          </a:moveTo>
                          <a:lnTo>
                            <a:pt x="18539" y="33604"/>
                          </a:lnTo>
                          <a:lnTo>
                            <a:pt x="18539" y="10385"/>
                          </a:lnTo>
                          <a:lnTo>
                            <a:pt x="23459" y="10385"/>
                          </a:lnTo>
                          <a:lnTo>
                            <a:pt x="23459" y="6376"/>
                          </a:lnTo>
                          <a:lnTo>
                            <a:pt x="18539" y="6376"/>
                          </a:lnTo>
                          <a:lnTo>
                            <a:pt x="18539" y="-2023"/>
                          </a:lnTo>
                          <a:lnTo>
                            <a:pt x="13900" y="-2023"/>
                          </a:lnTo>
                          <a:lnTo>
                            <a:pt x="13900" y="6376"/>
                          </a:lnTo>
                          <a:lnTo>
                            <a:pt x="-1657" y="6376"/>
                          </a:lnTo>
                          <a:lnTo>
                            <a:pt x="-1657" y="11026"/>
                          </a:lnTo>
                          <a:lnTo>
                            <a:pt x="12674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0" name="Graphic 13">
                  <a:extLst>
                    <a:ext uri="{FF2B5EF4-FFF2-40B4-BE49-F238E27FC236}">
                      <a16:creationId xmlns:a16="http://schemas.microsoft.com/office/drawing/2014/main" id="{3FB29FA2-C6F4-C1B8-8130-A56B12291024}"/>
                    </a:ext>
                  </a:extLst>
                </p:cNvPr>
                <p:cNvGrpSpPr/>
                <p:nvPr/>
              </p:nvGrpSpPr>
              <p:grpSpPr>
                <a:xfrm>
                  <a:off x="862222" y="1564673"/>
                  <a:ext cx="267023" cy="42016"/>
                  <a:chOff x="862222" y="1564673"/>
                  <a:chExt cx="267023" cy="42016"/>
                </a:xfrm>
                <a:solidFill>
                  <a:srgbClr val="000000"/>
                </a:solidFill>
              </p:grpSpPr>
              <p:sp>
                <p:nvSpPr>
                  <p:cNvPr id="571" name="Freeform: Shape 544681597">
                    <a:extLst>
                      <a:ext uri="{FF2B5EF4-FFF2-40B4-BE49-F238E27FC236}">
                        <a16:creationId xmlns:a16="http://schemas.microsoft.com/office/drawing/2014/main" id="{03CA8918-C7FF-3F7A-6592-4299318592D6}"/>
                      </a:ext>
                    </a:extLst>
                  </p:cNvPr>
                  <p:cNvSpPr/>
                  <p:nvPr/>
                </p:nvSpPr>
                <p:spPr>
                  <a:xfrm flipV="1">
                    <a:off x="862222" y="1566177"/>
                    <a:ext cx="29157" cy="35626"/>
                  </a:xfrm>
                  <a:custGeom>
                    <a:avLst/>
                    <a:gdLst>
                      <a:gd name="connsiteX0" fmla="*/ -1769 w 29157"/>
                      <a:gd name="connsiteY0" fmla="*/ 33618 h 35626"/>
                      <a:gd name="connsiteX1" fmla="*/ 27388 w 29157"/>
                      <a:gd name="connsiteY1" fmla="*/ 33618 h 35626"/>
                      <a:gd name="connsiteX2" fmla="*/ 27388 w 29157"/>
                      <a:gd name="connsiteY2" fmla="*/ 29556 h 35626"/>
                      <a:gd name="connsiteX3" fmla="*/ 15155 w 29157"/>
                      <a:gd name="connsiteY3" fmla="*/ 29556 h 35626"/>
                      <a:gd name="connsiteX4" fmla="*/ 15155 w 29157"/>
                      <a:gd name="connsiteY4" fmla="*/ -2009 h 35626"/>
                      <a:gd name="connsiteX5" fmla="*/ 10471 w 29157"/>
                      <a:gd name="connsiteY5" fmla="*/ -2009 h 35626"/>
                      <a:gd name="connsiteX6" fmla="*/ 10471 w 29157"/>
                      <a:gd name="connsiteY6" fmla="*/ 29556 h 35626"/>
                      <a:gd name="connsiteX7" fmla="*/ -1769 w 29157"/>
                      <a:gd name="connsiteY7" fmla="*/ 29556 h 35626"/>
                      <a:gd name="connsiteX8" fmla="*/ -1769 w 29157"/>
                      <a:gd name="connsiteY8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57" h="35626">
                        <a:moveTo>
                          <a:pt x="-1769" y="33618"/>
                        </a:moveTo>
                        <a:lnTo>
                          <a:pt x="27388" y="33618"/>
                        </a:lnTo>
                        <a:lnTo>
                          <a:pt x="27388" y="29556"/>
                        </a:lnTo>
                        <a:lnTo>
                          <a:pt x="15155" y="29556"/>
                        </a:lnTo>
                        <a:lnTo>
                          <a:pt x="15155" y="-2009"/>
                        </a:lnTo>
                        <a:lnTo>
                          <a:pt x="10471" y="-2009"/>
                        </a:lnTo>
                        <a:lnTo>
                          <a:pt x="10471" y="29556"/>
                        </a:lnTo>
                        <a:lnTo>
                          <a:pt x="-1769" y="29556"/>
                        </a:lnTo>
                        <a:lnTo>
                          <a:pt x="-1769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: Shape 385757218">
                    <a:extLst>
                      <a:ext uri="{FF2B5EF4-FFF2-40B4-BE49-F238E27FC236}">
                        <a16:creationId xmlns:a16="http://schemas.microsoft.com/office/drawing/2014/main" id="{AE6250B7-8506-946F-C20D-039CCD6BD6D9}"/>
                      </a:ext>
                    </a:extLst>
                  </p:cNvPr>
                  <p:cNvSpPr/>
                  <p:nvPr/>
                </p:nvSpPr>
                <p:spPr>
                  <a:xfrm flipV="1">
                    <a:off x="888560" y="1574438"/>
                    <a:ext cx="15143" cy="27364"/>
                  </a:xfrm>
                  <a:custGeom>
                    <a:avLst/>
                    <a:gdLst>
                      <a:gd name="connsiteX0" fmla="*/ 13727 w 15143"/>
                      <a:gd name="connsiteY0" fmla="*/ 21156 h 27364"/>
                      <a:gd name="connsiteX1" fmla="*/ 12168 w 15143"/>
                      <a:gd name="connsiteY1" fmla="*/ 21783 h 27364"/>
                      <a:gd name="connsiteX2" fmla="*/ 10314 w 15143"/>
                      <a:gd name="connsiteY2" fmla="*/ 21989 h 27364"/>
                      <a:gd name="connsiteX3" fmla="*/ 4781 w 15143"/>
                      <a:gd name="connsiteY3" fmla="*/ 19568 h 27364"/>
                      <a:gd name="connsiteX4" fmla="*/ 2853 w 15143"/>
                      <a:gd name="connsiteY4" fmla="*/ 12613 h 27364"/>
                      <a:gd name="connsiteX5" fmla="*/ 2853 w 15143"/>
                      <a:gd name="connsiteY5" fmla="*/ -1467 h 27364"/>
                      <a:gd name="connsiteX6" fmla="*/ -1416 w 15143"/>
                      <a:gd name="connsiteY6" fmla="*/ -1467 h 27364"/>
                      <a:gd name="connsiteX7" fmla="*/ -1416 w 15143"/>
                      <a:gd name="connsiteY7" fmla="*/ 25257 h 27364"/>
                      <a:gd name="connsiteX8" fmla="*/ 2853 w 15143"/>
                      <a:gd name="connsiteY8" fmla="*/ 25257 h 27364"/>
                      <a:gd name="connsiteX9" fmla="*/ 2853 w 15143"/>
                      <a:gd name="connsiteY9" fmla="*/ 21103 h 27364"/>
                      <a:gd name="connsiteX10" fmla="*/ 6340 w 15143"/>
                      <a:gd name="connsiteY10" fmla="*/ 24714 h 27364"/>
                      <a:gd name="connsiteX11" fmla="*/ 11563 w 15143"/>
                      <a:gd name="connsiteY11" fmla="*/ 25898 h 27364"/>
                      <a:gd name="connsiteX12" fmla="*/ 12530 w 15143"/>
                      <a:gd name="connsiteY12" fmla="*/ 25837 h 27364"/>
                      <a:gd name="connsiteX13" fmla="*/ 13705 w 15143"/>
                      <a:gd name="connsiteY13" fmla="*/ 25661 h 27364"/>
                      <a:gd name="connsiteX14" fmla="*/ 13727 w 15143"/>
                      <a:gd name="connsiteY14" fmla="*/ 21156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143" h="27364">
                        <a:moveTo>
                          <a:pt x="13727" y="21156"/>
                        </a:moveTo>
                        <a:cubicBezTo>
                          <a:pt x="13249" y="21441"/>
                          <a:pt x="12730" y="21650"/>
                          <a:pt x="12168" y="21783"/>
                        </a:cubicBezTo>
                        <a:cubicBezTo>
                          <a:pt x="11607" y="21920"/>
                          <a:pt x="10989" y="21989"/>
                          <a:pt x="10314" y="21989"/>
                        </a:cubicBezTo>
                        <a:cubicBezTo>
                          <a:pt x="7911" y="21989"/>
                          <a:pt x="6067" y="21182"/>
                          <a:pt x="4781" y="19568"/>
                        </a:cubicBezTo>
                        <a:cubicBezTo>
                          <a:pt x="3496" y="17955"/>
                          <a:pt x="2853" y="15636"/>
                          <a:pt x="2853" y="12613"/>
                        </a:cubicBezTo>
                        <a:lnTo>
                          <a:pt x="2853" y="-1467"/>
                        </a:lnTo>
                        <a:lnTo>
                          <a:pt x="-1416" y="-1467"/>
                        </a:lnTo>
                        <a:lnTo>
                          <a:pt x="-1416" y="25257"/>
                        </a:lnTo>
                        <a:lnTo>
                          <a:pt x="2853" y="25257"/>
                        </a:lnTo>
                        <a:lnTo>
                          <a:pt x="2853" y="21103"/>
                        </a:lnTo>
                        <a:cubicBezTo>
                          <a:pt x="3750" y="22727"/>
                          <a:pt x="4912" y="23931"/>
                          <a:pt x="6340" y="24714"/>
                        </a:cubicBezTo>
                        <a:cubicBezTo>
                          <a:pt x="7773" y="25503"/>
                          <a:pt x="9514" y="25898"/>
                          <a:pt x="11563" y="25898"/>
                        </a:cubicBezTo>
                        <a:cubicBezTo>
                          <a:pt x="11853" y="25898"/>
                          <a:pt x="12176" y="25878"/>
                          <a:pt x="12530" y="25837"/>
                        </a:cubicBezTo>
                        <a:cubicBezTo>
                          <a:pt x="12885" y="25801"/>
                          <a:pt x="13277" y="25743"/>
                          <a:pt x="13705" y="25661"/>
                        </a:cubicBezTo>
                        <a:lnTo>
                          <a:pt x="13727" y="21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: Shape 859615934">
                    <a:extLst>
                      <a:ext uri="{FF2B5EF4-FFF2-40B4-BE49-F238E27FC236}">
                        <a16:creationId xmlns:a16="http://schemas.microsoft.com/office/drawing/2014/main" id="{3BE4628B-EBC7-197A-32C9-AECDBFF630D0}"/>
                      </a:ext>
                    </a:extLst>
                  </p:cNvPr>
                  <p:cNvSpPr/>
                  <p:nvPr/>
                </p:nvSpPr>
                <p:spPr>
                  <a:xfrm flipV="1">
                    <a:off x="906542" y="1574438"/>
                    <a:ext cx="21843" cy="28059"/>
                  </a:xfrm>
                  <a:custGeom>
                    <a:avLst/>
                    <a:gdLst>
                      <a:gd name="connsiteX0" fmla="*/ 11702 w 21843"/>
                      <a:gd name="connsiteY0" fmla="*/ 12704 h 28059"/>
                      <a:gd name="connsiteX1" fmla="*/ 4566 w 21843"/>
                      <a:gd name="connsiteY1" fmla="*/ 11490 h 28059"/>
                      <a:gd name="connsiteX2" fmla="*/ 2579 w 21843"/>
                      <a:gd name="connsiteY2" fmla="*/ 7336 h 28059"/>
                      <a:gd name="connsiteX3" fmla="*/ 4071 w 21843"/>
                      <a:gd name="connsiteY3" fmla="*/ 3626 h 28059"/>
                      <a:gd name="connsiteX4" fmla="*/ 8120 w 21843"/>
                      <a:gd name="connsiteY4" fmla="*/ 2259 h 28059"/>
                      <a:gd name="connsiteX5" fmla="*/ 13793 w 21843"/>
                      <a:gd name="connsiteY5" fmla="*/ 4847 h 28059"/>
                      <a:gd name="connsiteX6" fmla="*/ 15928 w 21843"/>
                      <a:gd name="connsiteY6" fmla="*/ 11727 h 28059"/>
                      <a:gd name="connsiteX7" fmla="*/ 15928 w 21843"/>
                      <a:gd name="connsiteY7" fmla="*/ 12704 h 28059"/>
                      <a:gd name="connsiteX8" fmla="*/ 11702 w 21843"/>
                      <a:gd name="connsiteY8" fmla="*/ 12704 h 28059"/>
                      <a:gd name="connsiteX9" fmla="*/ 20175 w 21843"/>
                      <a:gd name="connsiteY9" fmla="*/ 14521 h 28059"/>
                      <a:gd name="connsiteX10" fmla="*/ 20175 w 21843"/>
                      <a:gd name="connsiteY10" fmla="*/ -727 h 28059"/>
                      <a:gd name="connsiteX11" fmla="*/ 15928 w 21843"/>
                      <a:gd name="connsiteY11" fmla="*/ -727 h 28059"/>
                      <a:gd name="connsiteX12" fmla="*/ 15928 w 21843"/>
                      <a:gd name="connsiteY12" fmla="*/ 3328 h 28059"/>
                      <a:gd name="connsiteX13" fmla="*/ 12301 w 21843"/>
                      <a:gd name="connsiteY13" fmla="*/ -261 h 28059"/>
                      <a:gd name="connsiteX14" fmla="*/ 6989 w 21843"/>
                      <a:gd name="connsiteY14" fmla="*/ -1421 h 28059"/>
                      <a:gd name="connsiteX15" fmla="*/ 673 w 21843"/>
                      <a:gd name="connsiteY15" fmla="*/ 884 h 28059"/>
                      <a:gd name="connsiteX16" fmla="*/ -1668 w 21843"/>
                      <a:gd name="connsiteY16" fmla="*/ 7054 h 28059"/>
                      <a:gd name="connsiteX17" fmla="*/ 1249 w 21843"/>
                      <a:gd name="connsiteY17" fmla="*/ 13849 h 28059"/>
                      <a:gd name="connsiteX18" fmla="*/ 9966 w 21843"/>
                      <a:gd name="connsiteY18" fmla="*/ 16140 h 28059"/>
                      <a:gd name="connsiteX19" fmla="*/ 15928 w 21843"/>
                      <a:gd name="connsiteY19" fmla="*/ 16140 h 28059"/>
                      <a:gd name="connsiteX20" fmla="*/ 15928 w 21843"/>
                      <a:gd name="connsiteY20" fmla="*/ 16575 h 28059"/>
                      <a:gd name="connsiteX21" fmla="*/ 14000 w 21843"/>
                      <a:gd name="connsiteY21" fmla="*/ 21263 h 28059"/>
                      <a:gd name="connsiteX22" fmla="*/ 8585 w 21843"/>
                      <a:gd name="connsiteY22" fmla="*/ 22920 h 28059"/>
                      <a:gd name="connsiteX23" fmla="*/ 4263 w 21843"/>
                      <a:gd name="connsiteY23" fmla="*/ 22370 h 28059"/>
                      <a:gd name="connsiteX24" fmla="*/ 230 w 21843"/>
                      <a:gd name="connsiteY24" fmla="*/ 20721 h 28059"/>
                      <a:gd name="connsiteX25" fmla="*/ 230 w 21843"/>
                      <a:gd name="connsiteY25" fmla="*/ 24783 h 28059"/>
                      <a:gd name="connsiteX26" fmla="*/ 4751 w 21843"/>
                      <a:gd name="connsiteY26" fmla="*/ 26173 h 28059"/>
                      <a:gd name="connsiteX27" fmla="*/ 9021 w 21843"/>
                      <a:gd name="connsiteY27" fmla="*/ 26638 h 28059"/>
                      <a:gd name="connsiteX28" fmla="*/ 17405 w 21843"/>
                      <a:gd name="connsiteY28" fmla="*/ 23630 h 28059"/>
                      <a:gd name="connsiteX29" fmla="*/ 20175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1702" y="12704"/>
                        </a:moveTo>
                        <a:cubicBezTo>
                          <a:pt x="8270" y="12704"/>
                          <a:pt x="5891" y="12299"/>
                          <a:pt x="4566" y="11490"/>
                        </a:cubicBezTo>
                        <a:cubicBezTo>
                          <a:pt x="3242" y="10681"/>
                          <a:pt x="2579" y="9296"/>
                          <a:pt x="2579" y="7336"/>
                        </a:cubicBezTo>
                        <a:cubicBezTo>
                          <a:pt x="2579" y="5779"/>
                          <a:pt x="3077" y="4542"/>
                          <a:pt x="4071" y="3626"/>
                        </a:cubicBezTo>
                        <a:cubicBezTo>
                          <a:pt x="5066" y="2714"/>
                          <a:pt x="6416" y="2259"/>
                          <a:pt x="8120" y="2259"/>
                        </a:cubicBezTo>
                        <a:cubicBezTo>
                          <a:pt x="10478" y="2259"/>
                          <a:pt x="12370" y="3122"/>
                          <a:pt x="13793" y="4847"/>
                        </a:cubicBezTo>
                        <a:cubicBezTo>
                          <a:pt x="15216" y="6573"/>
                          <a:pt x="15928" y="8866"/>
                          <a:pt x="15928" y="11727"/>
                        </a:cubicBezTo>
                        <a:lnTo>
                          <a:pt x="15928" y="12704"/>
                        </a:lnTo>
                        <a:lnTo>
                          <a:pt x="11702" y="12704"/>
                        </a:lnTo>
                        <a:close/>
                        <a:moveTo>
                          <a:pt x="20175" y="14521"/>
                        </a:moveTo>
                        <a:lnTo>
                          <a:pt x="20175" y="-727"/>
                        </a:lnTo>
                        <a:lnTo>
                          <a:pt x="15928" y="-727"/>
                        </a:lnTo>
                        <a:lnTo>
                          <a:pt x="15928" y="3328"/>
                        </a:lnTo>
                        <a:cubicBezTo>
                          <a:pt x="14958" y="1709"/>
                          <a:pt x="13749" y="513"/>
                          <a:pt x="12301" y="-261"/>
                        </a:cubicBezTo>
                        <a:cubicBezTo>
                          <a:pt x="10853" y="-1035"/>
                          <a:pt x="9082" y="-1421"/>
                          <a:pt x="6989" y="-1421"/>
                        </a:cubicBezTo>
                        <a:cubicBezTo>
                          <a:pt x="4345" y="-1421"/>
                          <a:pt x="2239" y="-653"/>
                          <a:pt x="673" y="884"/>
                        </a:cubicBezTo>
                        <a:cubicBezTo>
                          <a:pt x="-888" y="2422"/>
                          <a:pt x="-1668" y="4478"/>
                          <a:pt x="-1668" y="7054"/>
                        </a:cubicBezTo>
                        <a:cubicBezTo>
                          <a:pt x="-1668" y="10057"/>
                          <a:pt x="-696" y="12322"/>
                          <a:pt x="1249" y="13849"/>
                        </a:cubicBezTo>
                        <a:cubicBezTo>
                          <a:pt x="3200" y="15376"/>
                          <a:pt x="6105" y="16140"/>
                          <a:pt x="9966" y="16140"/>
                        </a:cubicBezTo>
                        <a:lnTo>
                          <a:pt x="15928" y="16140"/>
                        </a:lnTo>
                        <a:lnTo>
                          <a:pt x="15928" y="16575"/>
                        </a:lnTo>
                        <a:cubicBezTo>
                          <a:pt x="15928" y="18596"/>
                          <a:pt x="15285" y="20158"/>
                          <a:pt x="14000" y="21263"/>
                        </a:cubicBezTo>
                        <a:cubicBezTo>
                          <a:pt x="12714" y="22368"/>
                          <a:pt x="10909" y="22920"/>
                          <a:pt x="8585" y="22920"/>
                        </a:cubicBezTo>
                        <a:cubicBezTo>
                          <a:pt x="7107" y="22920"/>
                          <a:pt x="5667" y="22737"/>
                          <a:pt x="4263" y="22370"/>
                        </a:cubicBezTo>
                        <a:cubicBezTo>
                          <a:pt x="2865" y="22004"/>
                          <a:pt x="1520" y="21454"/>
                          <a:pt x="230" y="20721"/>
                        </a:cubicBezTo>
                        <a:lnTo>
                          <a:pt x="230" y="24783"/>
                        </a:lnTo>
                        <a:cubicBezTo>
                          <a:pt x="1781" y="25404"/>
                          <a:pt x="3288" y="25867"/>
                          <a:pt x="4751" y="26173"/>
                        </a:cubicBezTo>
                        <a:cubicBezTo>
                          <a:pt x="6214" y="26483"/>
                          <a:pt x="7637" y="26638"/>
                          <a:pt x="9021" y="26638"/>
                        </a:cubicBezTo>
                        <a:cubicBezTo>
                          <a:pt x="12764" y="26638"/>
                          <a:pt x="15558" y="25636"/>
                          <a:pt x="17405" y="23630"/>
                        </a:cubicBezTo>
                        <a:cubicBezTo>
                          <a:pt x="19252" y="21630"/>
                          <a:pt x="20175" y="18593"/>
                          <a:pt x="20175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: Shape 1997518134">
                    <a:extLst>
                      <a:ext uri="{FF2B5EF4-FFF2-40B4-BE49-F238E27FC236}">
                        <a16:creationId xmlns:a16="http://schemas.microsoft.com/office/drawing/2014/main" id="{3F2BAEDE-1962-0A94-CE3E-D38427F0A7E3}"/>
                      </a:ext>
                    </a:extLst>
                  </p:cNvPr>
                  <p:cNvSpPr/>
                  <p:nvPr/>
                </p:nvSpPr>
                <p:spPr>
                  <a:xfrm flipV="1">
                    <a:off x="933763" y="1564673"/>
                    <a:ext cx="16458" cy="37130"/>
                  </a:xfrm>
                  <a:custGeom>
                    <a:avLst/>
                    <a:gdLst>
                      <a:gd name="connsiteX0" fmla="*/ 15397 w 16458"/>
                      <a:gd name="connsiteY0" fmla="*/ 35023 h 37130"/>
                      <a:gd name="connsiteX1" fmla="*/ 15397 w 16458"/>
                      <a:gd name="connsiteY1" fmla="*/ 31366 h 37130"/>
                      <a:gd name="connsiteX2" fmla="*/ 11334 w 16458"/>
                      <a:gd name="connsiteY2" fmla="*/ 31366 h 37130"/>
                      <a:gd name="connsiteX3" fmla="*/ 8157 w 16458"/>
                      <a:gd name="connsiteY3" fmla="*/ 30411 h 37130"/>
                      <a:gd name="connsiteX4" fmla="*/ 7271 w 16458"/>
                      <a:gd name="connsiteY4" fmla="*/ 26975 h 37130"/>
                      <a:gd name="connsiteX5" fmla="*/ 7271 w 16458"/>
                      <a:gd name="connsiteY5" fmla="*/ 24616 h 37130"/>
                      <a:gd name="connsiteX6" fmla="*/ 14267 w 16458"/>
                      <a:gd name="connsiteY6" fmla="*/ 24616 h 37130"/>
                      <a:gd name="connsiteX7" fmla="*/ 14267 w 16458"/>
                      <a:gd name="connsiteY7" fmla="*/ 21203 h 37130"/>
                      <a:gd name="connsiteX8" fmla="*/ 7271 w 16458"/>
                      <a:gd name="connsiteY8" fmla="*/ 21203 h 37130"/>
                      <a:gd name="connsiteX9" fmla="*/ 7271 w 16458"/>
                      <a:gd name="connsiteY9" fmla="*/ -2108 h 37130"/>
                      <a:gd name="connsiteX10" fmla="*/ 3001 w 16458"/>
                      <a:gd name="connsiteY10" fmla="*/ -2108 h 37130"/>
                      <a:gd name="connsiteX11" fmla="*/ 3001 w 16458"/>
                      <a:gd name="connsiteY11" fmla="*/ 21203 h 37130"/>
                      <a:gd name="connsiteX12" fmla="*/ -1062 w 16458"/>
                      <a:gd name="connsiteY12" fmla="*/ 21203 h 37130"/>
                      <a:gd name="connsiteX13" fmla="*/ -1062 w 16458"/>
                      <a:gd name="connsiteY13" fmla="*/ 24616 h 37130"/>
                      <a:gd name="connsiteX14" fmla="*/ 3001 w 16458"/>
                      <a:gd name="connsiteY14" fmla="*/ 24616 h 37130"/>
                      <a:gd name="connsiteX15" fmla="*/ 3001 w 16458"/>
                      <a:gd name="connsiteY15" fmla="*/ 26479 h 37130"/>
                      <a:gd name="connsiteX16" fmla="*/ 5010 w 16458"/>
                      <a:gd name="connsiteY16" fmla="*/ 32977 h 37130"/>
                      <a:gd name="connsiteX17" fmla="*/ 11378 w 16458"/>
                      <a:gd name="connsiteY17" fmla="*/ 35023 h 37130"/>
                      <a:gd name="connsiteX18" fmla="*/ 15397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5397" y="35023"/>
                        </a:moveTo>
                        <a:lnTo>
                          <a:pt x="15397" y="31366"/>
                        </a:lnTo>
                        <a:lnTo>
                          <a:pt x="11334" y="31366"/>
                        </a:lnTo>
                        <a:cubicBezTo>
                          <a:pt x="9812" y="31366"/>
                          <a:pt x="8753" y="31048"/>
                          <a:pt x="8157" y="30411"/>
                        </a:cubicBezTo>
                        <a:cubicBezTo>
                          <a:pt x="7566" y="29775"/>
                          <a:pt x="7271" y="28630"/>
                          <a:pt x="7271" y="26975"/>
                        </a:cubicBezTo>
                        <a:lnTo>
                          <a:pt x="7271" y="24616"/>
                        </a:lnTo>
                        <a:lnTo>
                          <a:pt x="14267" y="24616"/>
                        </a:lnTo>
                        <a:lnTo>
                          <a:pt x="14267" y="21203"/>
                        </a:lnTo>
                        <a:lnTo>
                          <a:pt x="7271" y="21203"/>
                        </a:lnTo>
                        <a:lnTo>
                          <a:pt x="7271" y="-2108"/>
                        </a:lnTo>
                        <a:lnTo>
                          <a:pt x="3001" y="-2108"/>
                        </a:lnTo>
                        <a:lnTo>
                          <a:pt x="3001" y="21203"/>
                        </a:lnTo>
                        <a:lnTo>
                          <a:pt x="-1062" y="21203"/>
                        </a:lnTo>
                        <a:lnTo>
                          <a:pt x="-1062" y="24616"/>
                        </a:lnTo>
                        <a:lnTo>
                          <a:pt x="3001" y="24616"/>
                        </a:lnTo>
                        <a:lnTo>
                          <a:pt x="3001" y="26479"/>
                        </a:lnTo>
                        <a:cubicBezTo>
                          <a:pt x="3001" y="29452"/>
                          <a:pt x="3671" y="31618"/>
                          <a:pt x="5010" y="32977"/>
                        </a:cubicBezTo>
                        <a:cubicBezTo>
                          <a:pt x="6350" y="34341"/>
                          <a:pt x="8473" y="35023"/>
                          <a:pt x="11378" y="35023"/>
                        </a:cubicBezTo>
                        <a:lnTo>
                          <a:pt x="15397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: Shape 986458073">
                    <a:extLst>
                      <a:ext uri="{FF2B5EF4-FFF2-40B4-BE49-F238E27FC236}">
                        <a16:creationId xmlns:a16="http://schemas.microsoft.com/office/drawing/2014/main" id="{4EE4D584-3811-4ACC-7299-EC3020E45136}"/>
                      </a:ext>
                    </a:extLst>
                  </p:cNvPr>
                  <p:cNvSpPr/>
                  <p:nvPr/>
                </p:nvSpPr>
                <p:spPr>
                  <a:xfrm flipV="1">
                    <a:off x="950407" y="1564673"/>
                    <a:ext cx="16458" cy="37130"/>
                  </a:xfrm>
                  <a:custGeom>
                    <a:avLst/>
                    <a:gdLst>
                      <a:gd name="connsiteX0" fmla="*/ 15400 w 16458"/>
                      <a:gd name="connsiteY0" fmla="*/ 35023 h 37130"/>
                      <a:gd name="connsiteX1" fmla="*/ 15400 w 16458"/>
                      <a:gd name="connsiteY1" fmla="*/ 31366 h 37130"/>
                      <a:gd name="connsiteX2" fmla="*/ 11337 w 16458"/>
                      <a:gd name="connsiteY2" fmla="*/ 31366 h 37130"/>
                      <a:gd name="connsiteX3" fmla="*/ 8161 w 16458"/>
                      <a:gd name="connsiteY3" fmla="*/ 30411 h 37130"/>
                      <a:gd name="connsiteX4" fmla="*/ 7274 w 16458"/>
                      <a:gd name="connsiteY4" fmla="*/ 26975 h 37130"/>
                      <a:gd name="connsiteX5" fmla="*/ 7274 w 16458"/>
                      <a:gd name="connsiteY5" fmla="*/ 24616 h 37130"/>
                      <a:gd name="connsiteX6" fmla="*/ 14270 w 16458"/>
                      <a:gd name="connsiteY6" fmla="*/ 24616 h 37130"/>
                      <a:gd name="connsiteX7" fmla="*/ 14270 w 16458"/>
                      <a:gd name="connsiteY7" fmla="*/ 21203 h 37130"/>
                      <a:gd name="connsiteX8" fmla="*/ 7274 w 16458"/>
                      <a:gd name="connsiteY8" fmla="*/ 21203 h 37130"/>
                      <a:gd name="connsiteX9" fmla="*/ 7274 w 16458"/>
                      <a:gd name="connsiteY9" fmla="*/ -2108 h 37130"/>
                      <a:gd name="connsiteX10" fmla="*/ 3005 w 16458"/>
                      <a:gd name="connsiteY10" fmla="*/ -2108 h 37130"/>
                      <a:gd name="connsiteX11" fmla="*/ 3005 w 16458"/>
                      <a:gd name="connsiteY11" fmla="*/ 21203 h 37130"/>
                      <a:gd name="connsiteX12" fmla="*/ -1058 w 16458"/>
                      <a:gd name="connsiteY12" fmla="*/ 21203 h 37130"/>
                      <a:gd name="connsiteX13" fmla="*/ -1058 w 16458"/>
                      <a:gd name="connsiteY13" fmla="*/ 24616 h 37130"/>
                      <a:gd name="connsiteX14" fmla="*/ 3005 w 16458"/>
                      <a:gd name="connsiteY14" fmla="*/ 24616 h 37130"/>
                      <a:gd name="connsiteX15" fmla="*/ 3005 w 16458"/>
                      <a:gd name="connsiteY15" fmla="*/ 26479 h 37130"/>
                      <a:gd name="connsiteX16" fmla="*/ 5014 w 16458"/>
                      <a:gd name="connsiteY16" fmla="*/ 32977 h 37130"/>
                      <a:gd name="connsiteX17" fmla="*/ 11382 w 16458"/>
                      <a:gd name="connsiteY17" fmla="*/ 35023 h 37130"/>
                      <a:gd name="connsiteX18" fmla="*/ 15400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5400" y="35023"/>
                        </a:moveTo>
                        <a:lnTo>
                          <a:pt x="15400" y="31366"/>
                        </a:lnTo>
                        <a:lnTo>
                          <a:pt x="11337" y="31366"/>
                        </a:lnTo>
                        <a:cubicBezTo>
                          <a:pt x="9816" y="31366"/>
                          <a:pt x="8757" y="31048"/>
                          <a:pt x="8161" y="30411"/>
                        </a:cubicBezTo>
                        <a:cubicBezTo>
                          <a:pt x="7570" y="29775"/>
                          <a:pt x="7274" y="28630"/>
                          <a:pt x="7274" y="26975"/>
                        </a:cubicBezTo>
                        <a:lnTo>
                          <a:pt x="7274" y="24616"/>
                        </a:lnTo>
                        <a:lnTo>
                          <a:pt x="14270" y="24616"/>
                        </a:lnTo>
                        <a:lnTo>
                          <a:pt x="14270" y="21203"/>
                        </a:lnTo>
                        <a:lnTo>
                          <a:pt x="7274" y="21203"/>
                        </a:lnTo>
                        <a:lnTo>
                          <a:pt x="7274" y="-2108"/>
                        </a:lnTo>
                        <a:lnTo>
                          <a:pt x="3005" y="-2108"/>
                        </a:lnTo>
                        <a:lnTo>
                          <a:pt x="3005" y="21203"/>
                        </a:lnTo>
                        <a:lnTo>
                          <a:pt x="-1058" y="21203"/>
                        </a:lnTo>
                        <a:lnTo>
                          <a:pt x="-1058" y="24616"/>
                        </a:lnTo>
                        <a:lnTo>
                          <a:pt x="3005" y="24616"/>
                        </a:lnTo>
                        <a:lnTo>
                          <a:pt x="3005" y="26479"/>
                        </a:lnTo>
                        <a:cubicBezTo>
                          <a:pt x="3005" y="29452"/>
                          <a:pt x="3674" y="31618"/>
                          <a:pt x="5014" y="32977"/>
                        </a:cubicBezTo>
                        <a:cubicBezTo>
                          <a:pt x="6353" y="34341"/>
                          <a:pt x="8476" y="35023"/>
                          <a:pt x="11382" y="35023"/>
                        </a:cubicBezTo>
                        <a:lnTo>
                          <a:pt x="15400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: Shape 252160662">
                    <a:extLst>
                      <a:ext uri="{FF2B5EF4-FFF2-40B4-BE49-F238E27FC236}">
                        <a16:creationId xmlns:a16="http://schemas.microsoft.com/office/drawing/2014/main" id="{6EBA94B8-A982-25C6-CB8B-2C01845FF31E}"/>
                      </a:ext>
                    </a:extLst>
                  </p:cNvPr>
                  <p:cNvSpPr/>
                  <p:nvPr/>
                </p:nvSpPr>
                <p:spPr>
                  <a:xfrm flipV="1">
                    <a:off x="970420" y="1564673"/>
                    <a:ext cx="4247" cy="37130"/>
                  </a:xfrm>
                  <a:custGeom>
                    <a:avLst/>
                    <a:gdLst>
                      <a:gd name="connsiteX0" fmla="*/ -685 w 4247"/>
                      <a:gd name="connsiteY0" fmla="*/ 24616 h 37130"/>
                      <a:gd name="connsiteX1" fmla="*/ 3563 w 4247"/>
                      <a:gd name="connsiteY1" fmla="*/ 24616 h 37130"/>
                      <a:gd name="connsiteX2" fmla="*/ 3563 w 4247"/>
                      <a:gd name="connsiteY2" fmla="*/ -2108 h 37130"/>
                      <a:gd name="connsiteX3" fmla="*/ -685 w 4247"/>
                      <a:gd name="connsiteY3" fmla="*/ -2108 h 37130"/>
                      <a:gd name="connsiteX4" fmla="*/ -685 w 4247"/>
                      <a:gd name="connsiteY4" fmla="*/ 24616 h 37130"/>
                      <a:gd name="connsiteX5" fmla="*/ -685 w 4247"/>
                      <a:gd name="connsiteY5" fmla="*/ 35023 h 37130"/>
                      <a:gd name="connsiteX6" fmla="*/ 3563 w 4247"/>
                      <a:gd name="connsiteY6" fmla="*/ 35023 h 37130"/>
                      <a:gd name="connsiteX7" fmla="*/ 3563 w 4247"/>
                      <a:gd name="connsiteY7" fmla="*/ 29457 h 37130"/>
                      <a:gd name="connsiteX8" fmla="*/ -685 w 4247"/>
                      <a:gd name="connsiteY8" fmla="*/ 29457 h 37130"/>
                      <a:gd name="connsiteX9" fmla="*/ -685 w 4247"/>
                      <a:gd name="connsiteY9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47" h="37130">
                        <a:moveTo>
                          <a:pt x="-685" y="24616"/>
                        </a:moveTo>
                        <a:lnTo>
                          <a:pt x="3563" y="24616"/>
                        </a:lnTo>
                        <a:lnTo>
                          <a:pt x="3563" y="-2108"/>
                        </a:lnTo>
                        <a:lnTo>
                          <a:pt x="-685" y="-2108"/>
                        </a:lnTo>
                        <a:lnTo>
                          <a:pt x="-685" y="24616"/>
                        </a:lnTo>
                        <a:close/>
                        <a:moveTo>
                          <a:pt x="-685" y="35023"/>
                        </a:moveTo>
                        <a:lnTo>
                          <a:pt x="3563" y="35023"/>
                        </a:lnTo>
                        <a:lnTo>
                          <a:pt x="3563" y="29457"/>
                        </a:lnTo>
                        <a:lnTo>
                          <a:pt x="-685" y="29457"/>
                        </a:lnTo>
                        <a:lnTo>
                          <a:pt x="-685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: Shape 823392123">
                    <a:extLst>
                      <a:ext uri="{FF2B5EF4-FFF2-40B4-BE49-F238E27FC236}">
                        <a16:creationId xmlns:a16="http://schemas.microsoft.com/office/drawing/2014/main" id="{999BC312-ACE5-8E5A-3AF9-FA59B9C2C695}"/>
                      </a:ext>
                    </a:extLst>
                  </p:cNvPr>
                  <p:cNvSpPr/>
                  <p:nvPr/>
                </p:nvSpPr>
                <p:spPr>
                  <a:xfrm flipV="1">
                    <a:off x="981708" y="1574438"/>
                    <a:ext cx="20454" cy="28059"/>
                  </a:xfrm>
                  <a:custGeom>
                    <a:avLst/>
                    <a:gdLst>
                      <a:gd name="connsiteX0" fmla="*/ 18927 w 20454"/>
                      <a:gd name="connsiteY0" fmla="*/ 24974 h 28059"/>
                      <a:gd name="connsiteX1" fmla="*/ 18927 w 20454"/>
                      <a:gd name="connsiteY1" fmla="*/ 20866 h 28059"/>
                      <a:gd name="connsiteX2" fmla="*/ 15315 w 20454"/>
                      <a:gd name="connsiteY2" fmla="*/ 22408 h 28059"/>
                      <a:gd name="connsiteX3" fmla="*/ 11658 w 20454"/>
                      <a:gd name="connsiteY3" fmla="*/ 22920 h 28059"/>
                      <a:gd name="connsiteX4" fmla="*/ 5232 w 20454"/>
                      <a:gd name="connsiteY4" fmla="*/ 20209 h 28059"/>
                      <a:gd name="connsiteX5" fmla="*/ 2949 w 20454"/>
                      <a:gd name="connsiteY5" fmla="*/ 12612 h 28059"/>
                      <a:gd name="connsiteX6" fmla="*/ 5232 w 20454"/>
                      <a:gd name="connsiteY6" fmla="*/ 5008 h 28059"/>
                      <a:gd name="connsiteX7" fmla="*/ 11658 w 20454"/>
                      <a:gd name="connsiteY7" fmla="*/ 2305 h 28059"/>
                      <a:gd name="connsiteX8" fmla="*/ 15315 w 20454"/>
                      <a:gd name="connsiteY8" fmla="*/ 2816 h 28059"/>
                      <a:gd name="connsiteX9" fmla="*/ 18927 w 20454"/>
                      <a:gd name="connsiteY9" fmla="*/ 4359 h 28059"/>
                      <a:gd name="connsiteX10" fmla="*/ 18927 w 20454"/>
                      <a:gd name="connsiteY10" fmla="*/ 297 h 28059"/>
                      <a:gd name="connsiteX11" fmla="*/ 15241 w 20454"/>
                      <a:gd name="connsiteY11" fmla="*/ -986 h 28059"/>
                      <a:gd name="connsiteX12" fmla="*/ 11193 w 20454"/>
                      <a:gd name="connsiteY12" fmla="*/ -1421 h 28059"/>
                      <a:gd name="connsiteX13" fmla="*/ 1907 w 20454"/>
                      <a:gd name="connsiteY13" fmla="*/ 2373 h 28059"/>
                      <a:gd name="connsiteX14" fmla="*/ -1528 w 20454"/>
                      <a:gd name="connsiteY14" fmla="*/ 12612 h 28059"/>
                      <a:gd name="connsiteX15" fmla="*/ 1944 w 20454"/>
                      <a:gd name="connsiteY15" fmla="*/ 22889 h 28059"/>
                      <a:gd name="connsiteX16" fmla="*/ 11474 w 20454"/>
                      <a:gd name="connsiteY16" fmla="*/ 26638 h 28059"/>
                      <a:gd name="connsiteX17" fmla="*/ 15300 w 20454"/>
                      <a:gd name="connsiteY17" fmla="*/ 26218 h 28059"/>
                      <a:gd name="connsiteX18" fmla="*/ 18927 w 20454"/>
                      <a:gd name="connsiteY18" fmla="*/ 2497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8927" y="24974"/>
                        </a:moveTo>
                        <a:lnTo>
                          <a:pt x="18927" y="20866"/>
                        </a:lnTo>
                        <a:cubicBezTo>
                          <a:pt x="17726" y="21553"/>
                          <a:pt x="16522" y="22067"/>
                          <a:pt x="15315" y="22408"/>
                        </a:cubicBezTo>
                        <a:cubicBezTo>
                          <a:pt x="14108" y="22749"/>
                          <a:pt x="12890" y="22920"/>
                          <a:pt x="11658" y="22920"/>
                        </a:cubicBezTo>
                        <a:cubicBezTo>
                          <a:pt x="8901" y="22920"/>
                          <a:pt x="6758" y="22016"/>
                          <a:pt x="5232" y="20209"/>
                        </a:cubicBezTo>
                        <a:cubicBezTo>
                          <a:pt x="3710" y="18407"/>
                          <a:pt x="2949" y="15875"/>
                          <a:pt x="2949" y="12612"/>
                        </a:cubicBezTo>
                        <a:cubicBezTo>
                          <a:pt x="2949" y="9349"/>
                          <a:pt x="3710" y="6815"/>
                          <a:pt x="5232" y="5008"/>
                        </a:cubicBezTo>
                        <a:cubicBezTo>
                          <a:pt x="6758" y="3206"/>
                          <a:pt x="8901" y="2305"/>
                          <a:pt x="11658" y="2305"/>
                        </a:cubicBezTo>
                        <a:cubicBezTo>
                          <a:pt x="12890" y="2305"/>
                          <a:pt x="14108" y="2475"/>
                          <a:pt x="15315" y="2816"/>
                        </a:cubicBezTo>
                        <a:cubicBezTo>
                          <a:pt x="16522" y="3157"/>
                          <a:pt x="17726" y="3671"/>
                          <a:pt x="18927" y="4359"/>
                        </a:cubicBezTo>
                        <a:lnTo>
                          <a:pt x="18927" y="297"/>
                        </a:lnTo>
                        <a:cubicBezTo>
                          <a:pt x="17740" y="-274"/>
                          <a:pt x="16512" y="-701"/>
                          <a:pt x="15241" y="-986"/>
                        </a:cubicBezTo>
                        <a:cubicBezTo>
                          <a:pt x="13975" y="-1276"/>
                          <a:pt x="12626" y="-1421"/>
                          <a:pt x="11193" y="-1421"/>
                        </a:cubicBezTo>
                        <a:cubicBezTo>
                          <a:pt x="7297" y="-1421"/>
                          <a:pt x="4202" y="-157"/>
                          <a:pt x="1907" y="2373"/>
                        </a:cubicBezTo>
                        <a:cubicBezTo>
                          <a:pt x="-383" y="4903"/>
                          <a:pt x="-1528" y="8316"/>
                          <a:pt x="-1528" y="12612"/>
                        </a:cubicBezTo>
                        <a:cubicBezTo>
                          <a:pt x="-1528" y="16970"/>
                          <a:pt x="-370" y="20395"/>
                          <a:pt x="1944" y="22889"/>
                        </a:cubicBezTo>
                        <a:cubicBezTo>
                          <a:pt x="4264" y="25389"/>
                          <a:pt x="7440" y="26638"/>
                          <a:pt x="11474" y="26638"/>
                        </a:cubicBezTo>
                        <a:cubicBezTo>
                          <a:pt x="12779" y="26638"/>
                          <a:pt x="14054" y="26498"/>
                          <a:pt x="15300" y="26218"/>
                        </a:cubicBezTo>
                        <a:cubicBezTo>
                          <a:pt x="16546" y="25944"/>
                          <a:pt x="17755" y="25529"/>
                          <a:pt x="18927" y="249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: Shape 2041973058">
                    <a:extLst>
                      <a:ext uri="{FF2B5EF4-FFF2-40B4-BE49-F238E27FC236}">
                        <a16:creationId xmlns:a16="http://schemas.microsoft.com/office/drawing/2014/main" id="{583B9B81-F4B2-060A-8F0B-DB29389593CD}"/>
                      </a:ext>
                    </a:extLst>
                  </p:cNvPr>
                  <p:cNvSpPr/>
                  <p:nvPr/>
                </p:nvSpPr>
                <p:spPr>
                  <a:xfrm flipV="1">
                    <a:off x="1005094" y="1601803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: Shape 1369164471">
                    <a:extLst>
                      <a:ext uri="{FF2B5EF4-FFF2-40B4-BE49-F238E27FC236}">
                        <a16:creationId xmlns:a16="http://schemas.microsoft.com/office/drawing/2014/main" id="{4FF8CDF6-4E43-6E25-95E3-66262C2709EB}"/>
                      </a:ext>
                    </a:extLst>
                  </p:cNvPr>
                  <p:cNvSpPr/>
                  <p:nvPr/>
                </p:nvSpPr>
                <p:spPr>
                  <a:xfrm flipV="1">
                    <a:off x="1024762" y="1566177"/>
                    <a:ext cx="21444" cy="35626"/>
                  </a:xfrm>
                  <a:custGeom>
                    <a:avLst/>
                    <a:gdLst>
                      <a:gd name="connsiteX0" fmla="*/ -1860 w 21444"/>
                      <a:gd name="connsiteY0" fmla="*/ 33618 h 35626"/>
                      <a:gd name="connsiteX1" fmla="*/ 2801 w 21444"/>
                      <a:gd name="connsiteY1" fmla="*/ 33618 h 35626"/>
                      <a:gd name="connsiteX2" fmla="*/ 2801 w 21444"/>
                      <a:gd name="connsiteY2" fmla="*/ 2046 h 35626"/>
                      <a:gd name="connsiteX3" fmla="*/ 19584 w 21444"/>
                      <a:gd name="connsiteY3" fmla="*/ 2046 h 35626"/>
                      <a:gd name="connsiteX4" fmla="*/ 19584 w 21444"/>
                      <a:gd name="connsiteY4" fmla="*/ -2009 h 35626"/>
                      <a:gd name="connsiteX5" fmla="*/ -1860 w 21444"/>
                      <a:gd name="connsiteY5" fmla="*/ -2009 h 35626"/>
                      <a:gd name="connsiteX6" fmla="*/ -1860 w 21444"/>
                      <a:gd name="connsiteY6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1860" y="33618"/>
                        </a:moveTo>
                        <a:lnTo>
                          <a:pt x="2801" y="33618"/>
                        </a:lnTo>
                        <a:lnTo>
                          <a:pt x="2801" y="2046"/>
                        </a:lnTo>
                        <a:lnTo>
                          <a:pt x="19584" y="2046"/>
                        </a:lnTo>
                        <a:lnTo>
                          <a:pt x="19584" y="-2009"/>
                        </a:lnTo>
                        <a:lnTo>
                          <a:pt x="-1860" y="-2009"/>
                        </a:lnTo>
                        <a:lnTo>
                          <a:pt x="-1860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: Shape 1683549824">
                    <a:extLst>
                      <a:ext uri="{FF2B5EF4-FFF2-40B4-BE49-F238E27FC236}">
                        <a16:creationId xmlns:a16="http://schemas.microsoft.com/office/drawing/2014/main" id="{48A896B9-90C7-CA8B-5CDD-B0E50E0E270C}"/>
                      </a:ext>
                    </a:extLst>
                  </p:cNvPr>
                  <p:cNvSpPr/>
                  <p:nvPr/>
                </p:nvSpPr>
                <p:spPr>
                  <a:xfrm flipV="1">
                    <a:off x="1048242" y="1574438"/>
                    <a:ext cx="23734" cy="28059"/>
                  </a:xfrm>
                  <a:custGeom>
                    <a:avLst/>
                    <a:gdLst>
                      <a:gd name="connsiteX0" fmla="*/ 10128 w 23734"/>
                      <a:gd name="connsiteY0" fmla="*/ 22920 h 28059"/>
                      <a:gd name="connsiteX1" fmla="*/ 4728 w 23734"/>
                      <a:gd name="connsiteY1" fmla="*/ 20164 h 28059"/>
                      <a:gd name="connsiteX2" fmla="*/ 2741 w 23734"/>
                      <a:gd name="connsiteY2" fmla="*/ 12612 h 28059"/>
                      <a:gd name="connsiteX3" fmla="*/ 4714 w 23734"/>
                      <a:gd name="connsiteY3" fmla="*/ 5061 h 28059"/>
                      <a:gd name="connsiteX4" fmla="*/ 10128 w 23734"/>
                      <a:gd name="connsiteY4" fmla="*/ 2305 h 28059"/>
                      <a:gd name="connsiteX5" fmla="*/ 15506 w 23734"/>
                      <a:gd name="connsiteY5" fmla="*/ 5069 h 28059"/>
                      <a:gd name="connsiteX6" fmla="*/ 17493 w 23734"/>
                      <a:gd name="connsiteY6" fmla="*/ 12612 h 28059"/>
                      <a:gd name="connsiteX7" fmla="*/ 15506 w 23734"/>
                      <a:gd name="connsiteY7" fmla="*/ 20141 h 28059"/>
                      <a:gd name="connsiteX8" fmla="*/ 10128 w 23734"/>
                      <a:gd name="connsiteY8" fmla="*/ 22920 h 28059"/>
                      <a:gd name="connsiteX9" fmla="*/ 10128 w 23734"/>
                      <a:gd name="connsiteY9" fmla="*/ 26638 h 28059"/>
                      <a:gd name="connsiteX10" fmla="*/ 18831 w 23734"/>
                      <a:gd name="connsiteY10" fmla="*/ 22912 h 28059"/>
                      <a:gd name="connsiteX11" fmla="*/ 22000 w 23734"/>
                      <a:gd name="connsiteY11" fmla="*/ 12612 h 28059"/>
                      <a:gd name="connsiteX12" fmla="*/ 18831 w 23734"/>
                      <a:gd name="connsiteY12" fmla="*/ 2312 h 28059"/>
                      <a:gd name="connsiteX13" fmla="*/ 10128 w 23734"/>
                      <a:gd name="connsiteY13" fmla="*/ -1421 h 28059"/>
                      <a:gd name="connsiteX14" fmla="*/ 1412 w 23734"/>
                      <a:gd name="connsiteY14" fmla="*/ 2312 h 28059"/>
                      <a:gd name="connsiteX15" fmla="*/ -1735 w 23734"/>
                      <a:gd name="connsiteY15" fmla="*/ 12612 h 28059"/>
                      <a:gd name="connsiteX16" fmla="*/ 1412 w 23734"/>
                      <a:gd name="connsiteY16" fmla="*/ 22912 h 28059"/>
                      <a:gd name="connsiteX17" fmla="*/ 10128 w 23734"/>
                      <a:gd name="connsiteY17" fmla="*/ 26638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734" h="28059">
                        <a:moveTo>
                          <a:pt x="10128" y="22920"/>
                        </a:moveTo>
                        <a:cubicBezTo>
                          <a:pt x="7853" y="22920"/>
                          <a:pt x="6053" y="22001"/>
                          <a:pt x="4728" y="20164"/>
                        </a:cubicBezTo>
                        <a:cubicBezTo>
                          <a:pt x="3404" y="18326"/>
                          <a:pt x="2741" y="15809"/>
                          <a:pt x="2741" y="12612"/>
                        </a:cubicBezTo>
                        <a:cubicBezTo>
                          <a:pt x="2741" y="9416"/>
                          <a:pt x="3399" y="6899"/>
                          <a:pt x="4714" y="5061"/>
                        </a:cubicBezTo>
                        <a:cubicBezTo>
                          <a:pt x="6034" y="3223"/>
                          <a:pt x="7838" y="2305"/>
                          <a:pt x="10128" y="2305"/>
                        </a:cubicBezTo>
                        <a:cubicBezTo>
                          <a:pt x="12394" y="2305"/>
                          <a:pt x="14186" y="3226"/>
                          <a:pt x="15506" y="5069"/>
                        </a:cubicBezTo>
                        <a:cubicBezTo>
                          <a:pt x="16831" y="6916"/>
                          <a:pt x="17493" y="9431"/>
                          <a:pt x="17493" y="12612"/>
                        </a:cubicBezTo>
                        <a:cubicBezTo>
                          <a:pt x="17493" y="15778"/>
                          <a:pt x="16831" y="18288"/>
                          <a:pt x="15506" y="20141"/>
                        </a:cubicBezTo>
                        <a:cubicBezTo>
                          <a:pt x="14186" y="21994"/>
                          <a:pt x="12394" y="22920"/>
                          <a:pt x="10128" y="22920"/>
                        </a:cubicBezTo>
                        <a:close/>
                        <a:moveTo>
                          <a:pt x="10128" y="26638"/>
                        </a:moveTo>
                        <a:cubicBezTo>
                          <a:pt x="13822" y="26638"/>
                          <a:pt x="16723" y="25396"/>
                          <a:pt x="18831" y="22912"/>
                        </a:cubicBezTo>
                        <a:cubicBezTo>
                          <a:pt x="20943" y="20433"/>
                          <a:pt x="22000" y="17000"/>
                          <a:pt x="22000" y="12612"/>
                        </a:cubicBezTo>
                        <a:cubicBezTo>
                          <a:pt x="22000" y="8240"/>
                          <a:pt x="20943" y="4806"/>
                          <a:pt x="18831" y="2312"/>
                        </a:cubicBezTo>
                        <a:cubicBezTo>
                          <a:pt x="16723" y="-177"/>
                          <a:pt x="13822" y="-1421"/>
                          <a:pt x="10128" y="-1421"/>
                        </a:cubicBezTo>
                        <a:cubicBezTo>
                          <a:pt x="6420" y="-1421"/>
                          <a:pt x="3515" y="-177"/>
                          <a:pt x="1412" y="2312"/>
                        </a:cubicBezTo>
                        <a:cubicBezTo>
                          <a:pt x="-686" y="4806"/>
                          <a:pt x="-1735" y="8240"/>
                          <a:pt x="-1735" y="12612"/>
                        </a:cubicBezTo>
                        <a:cubicBezTo>
                          <a:pt x="-1735" y="17000"/>
                          <a:pt x="-686" y="20433"/>
                          <a:pt x="1412" y="22912"/>
                        </a:cubicBezTo>
                        <a:cubicBezTo>
                          <a:pt x="3515" y="25396"/>
                          <a:pt x="6420" y="26638"/>
                          <a:pt x="10128" y="266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: Shape 2026185794">
                    <a:extLst>
                      <a:ext uri="{FF2B5EF4-FFF2-40B4-BE49-F238E27FC236}">
                        <a16:creationId xmlns:a16="http://schemas.microsoft.com/office/drawing/2014/main" id="{EE6AC532-DC7F-8B5D-83F0-BAAD4BE275A1}"/>
                      </a:ext>
                    </a:extLst>
                  </p:cNvPr>
                  <p:cNvSpPr/>
                  <p:nvPr/>
                </p:nvSpPr>
                <p:spPr>
                  <a:xfrm flipV="1">
                    <a:off x="1077397" y="1574438"/>
                    <a:ext cx="21843" cy="28059"/>
                  </a:xfrm>
                  <a:custGeom>
                    <a:avLst/>
                    <a:gdLst>
                      <a:gd name="connsiteX0" fmla="*/ 11738 w 21843"/>
                      <a:gd name="connsiteY0" fmla="*/ 12704 h 28059"/>
                      <a:gd name="connsiteX1" fmla="*/ 4602 w 21843"/>
                      <a:gd name="connsiteY1" fmla="*/ 11490 h 28059"/>
                      <a:gd name="connsiteX2" fmla="*/ 2615 w 21843"/>
                      <a:gd name="connsiteY2" fmla="*/ 7336 h 28059"/>
                      <a:gd name="connsiteX3" fmla="*/ 4107 w 21843"/>
                      <a:gd name="connsiteY3" fmla="*/ 3626 h 28059"/>
                      <a:gd name="connsiteX4" fmla="*/ 8156 w 21843"/>
                      <a:gd name="connsiteY4" fmla="*/ 2259 h 28059"/>
                      <a:gd name="connsiteX5" fmla="*/ 13829 w 21843"/>
                      <a:gd name="connsiteY5" fmla="*/ 4847 h 28059"/>
                      <a:gd name="connsiteX6" fmla="*/ 15964 w 21843"/>
                      <a:gd name="connsiteY6" fmla="*/ 11727 h 28059"/>
                      <a:gd name="connsiteX7" fmla="*/ 15964 w 21843"/>
                      <a:gd name="connsiteY7" fmla="*/ 12704 h 28059"/>
                      <a:gd name="connsiteX8" fmla="*/ 11738 w 21843"/>
                      <a:gd name="connsiteY8" fmla="*/ 12704 h 28059"/>
                      <a:gd name="connsiteX9" fmla="*/ 20211 w 21843"/>
                      <a:gd name="connsiteY9" fmla="*/ 14521 h 28059"/>
                      <a:gd name="connsiteX10" fmla="*/ 20211 w 21843"/>
                      <a:gd name="connsiteY10" fmla="*/ -727 h 28059"/>
                      <a:gd name="connsiteX11" fmla="*/ 15964 w 21843"/>
                      <a:gd name="connsiteY11" fmla="*/ -727 h 28059"/>
                      <a:gd name="connsiteX12" fmla="*/ 15964 w 21843"/>
                      <a:gd name="connsiteY12" fmla="*/ 3328 h 28059"/>
                      <a:gd name="connsiteX13" fmla="*/ 12337 w 21843"/>
                      <a:gd name="connsiteY13" fmla="*/ -261 h 28059"/>
                      <a:gd name="connsiteX14" fmla="*/ 7025 w 21843"/>
                      <a:gd name="connsiteY14" fmla="*/ -1421 h 28059"/>
                      <a:gd name="connsiteX15" fmla="*/ 709 w 21843"/>
                      <a:gd name="connsiteY15" fmla="*/ 884 h 28059"/>
                      <a:gd name="connsiteX16" fmla="*/ -1632 w 21843"/>
                      <a:gd name="connsiteY16" fmla="*/ 7054 h 28059"/>
                      <a:gd name="connsiteX17" fmla="*/ 1286 w 21843"/>
                      <a:gd name="connsiteY17" fmla="*/ 13849 h 28059"/>
                      <a:gd name="connsiteX18" fmla="*/ 10002 w 21843"/>
                      <a:gd name="connsiteY18" fmla="*/ 16140 h 28059"/>
                      <a:gd name="connsiteX19" fmla="*/ 15964 w 21843"/>
                      <a:gd name="connsiteY19" fmla="*/ 16140 h 28059"/>
                      <a:gd name="connsiteX20" fmla="*/ 15964 w 21843"/>
                      <a:gd name="connsiteY20" fmla="*/ 16575 h 28059"/>
                      <a:gd name="connsiteX21" fmla="*/ 14036 w 21843"/>
                      <a:gd name="connsiteY21" fmla="*/ 21263 h 28059"/>
                      <a:gd name="connsiteX22" fmla="*/ 8621 w 21843"/>
                      <a:gd name="connsiteY22" fmla="*/ 22920 h 28059"/>
                      <a:gd name="connsiteX23" fmla="*/ 4300 w 21843"/>
                      <a:gd name="connsiteY23" fmla="*/ 22370 h 28059"/>
                      <a:gd name="connsiteX24" fmla="*/ 266 w 21843"/>
                      <a:gd name="connsiteY24" fmla="*/ 20721 h 28059"/>
                      <a:gd name="connsiteX25" fmla="*/ 266 w 21843"/>
                      <a:gd name="connsiteY25" fmla="*/ 24783 h 28059"/>
                      <a:gd name="connsiteX26" fmla="*/ 4787 w 21843"/>
                      <a:gd name="connsiteY26" fmla="*/ 26173 h 28059"/>
                      <a:gd name="connsiteX27" fmla="*/ 9057 w 21843"/>
                      <a:gd name="connsiteY27" fmla="*/ 26638 h 28059"/>
                      <a:gd name="connsiteX28" fmla="*/ 17441 w 21843"/>
                      <a:gd name="connsiteY28" fmla="*/ 23630 h 28059"/>
                      <a:gd name="connsiteX29" fmla="*/ 20211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1738" y="12704"/>
                        </a:moveTo>
                        <a:cubicBezTo>
                          <a:pt x="8306" y="12704"/>
                          <a:pt x="5927" y="12299"/>
                          <a:pt x="4602" y="11490"/>
                        </a:cubicBezTo>
                        <a:cubicBezTo>
                          <a:pt x="3278" y="10681"/>
                          <a:pt x="2615" y="9296"/>
                          <a:pt x="2615" y="7336"/>
                        </a:cubicBezTo>
                        <a:cubicBezTo>
                          <a:pt x="2615" y="5779"/>
                          <a:pt x="3113" y="4542"/>
                          <a:pt x="4107" y="3626"/>
                        </a:cubicBezTo>
                        <a:cubicBezTo>
                          <a:pt x="5102" y="2714"/>
                          <a:pt x="6452" y="2259"/>
                          <a:pt x="8156" y="2259"/>
                        </a:cubicBezTo>
                        <a:cubicBezTo>
                          <a:pt x="10515" y="2259"/>
                          <a:pt x="12406" y="3122"/>
                          <a:pt x="13829" y="4847"/>
                        </a:cubicBezTo>
                        <a:cubicBezTo>
                          <a:pt x="15252" y="6573"/>
                          <a:pt x="15964" y="8866"/>
                          <a:pt x="15964" y="11727"/>
                        </a:cubicBezTo>
                        <a:lnTo>
                          <a:pt x="15964" y="12704"/>
                        </a:lnTo>
                        <a:lnTo>
                          <a:pt x="11738" y="12704"/>
                        </a:lnTo>
                        <a:close/>
                        <a:moveTo>
                          <a:pt x="20211" y="14521"/>
                        </a:moveTo>
                        <a:lnTo>
                          <a:pt x="20211" y="-727"/>
                        </a:lnTo>
                        <a:lnTo>
                          <a:pt x="15964" y="-727"/>
                        </a:lnTo>
                        <a:lnTo>
                          <a:pt x="15964" y="3328"/>
                        </a:lnTo>
                        <a:cubicBezTo>
                          <a:pt x="14994" y="1709"/>
                          <a:pt x="13785" y="513"/>
                          <a:pt x="12337" y="-261"/>
                        </a:cubicBezTo>
                        <a:cubicBezTo>
                          <a:pt x="10889" y="-1035"/>
                          <a:pt x="9118" y="-1421"/>
                          <a:pt x="7025" y="-1421"/>
                        </a:cubicBezTo>
                        <a:cubicBezTo>
                          <a:pt x="4381" y="-1421"/>
                          <a:pt x="2275" y="-653"/>
                          <a:pt x="709" y="884"/>
                        </a:cubicBezTo>
                        <a:cubicBezTo>
                          <a:pt x="-852" y="2422"/>
                          <a:pt x="-1632" y="4478"/>
                          <a:pt x="-1632" y="7054"/>
                        </a:cubicBezTo>
                        <a:cubicBezTo>
                          <a:pt x="-1632" y="10057"/>
                          <a:pt x="-660" y="12322"/>
                          <a:pt x="1286" y="13849"/>
                        </a:cubicBezTo>
                        <a:cubicBezTo>
                          <a:pt x="3236" y="15376"/>
                          <a:pt x="6141" y="16140"/>
                          <a:pt x="10002" y="16140"/>
                        </a:cubicBezTo>
                        <a:lnTo>
                          <a:pt x="15964" y="16140"/>
                        </a:lnTo>
                        <a:lnTo>
                          <a:pt x="15964" y="16575"/>
                        </a:lnTo>
                        <a:cubicBezTo>
                          <a:pt x="15964" y="18596"/>
                          <a:pt x="15321" y="20158"/>
                          <a:pt x="14036" y="21263"/>
                        </a:cubicBezTo>
                        <a:cubicBezTo>
                          <a:pt x="12750" y="22368"/>
                          <a:pt x="10946" y="22920"/>
                          <a:pt x="8621" y="22920"/>
                        </a:cubicBezTo>
                        <a:cubicBezTo>
                          <a:pt x="7144" y="22920"/>
                          <a:pt x="5703" y="22737"/>
                          <a:pt x="4300" y="22370"/>
                        </a:cubicBezTo>
                        <a:cubicBezTo>
                          <a:pt x="2901" y="22004"/>
                          <a:pt x="1556" y="21454"/>
                          <a:pt x="266" y="20721"/>
                        </a:cubicBezTo>
                        <a:lnTo>
                          <a:pt x="266" y="24783"/>
                        </a:lnTo>
                        <a:cubicBezTo>
                          <a:pt x="1817" y="25404"/>
                          <a:pt x="3324" y="25867"/>
                          <a:pt x="4787" y="26173"/>
                        </a:cubicBezTo>
                        <a:cubicBezTo>
                          <a:pt x="6250" y="26483"/>
                          <a:pt x="7673" y="26638"/>
                          <a:pt x="9057" y="26638"/>
                        </a:cubicBezTo>
                        <a:cubicBezTo>
                          <a:pt x="12800" y="26638"/>
                          <a:pt x="15594" y="25636"/>
                          <a:pt x="17441" y="23630"/>
                        </a:cubicBezTo>
                        <a:cubicBezTo>
                          <a:pt x="19288" y="21630"/>
                          <a:pt x="20211" y="18593"/>
                          <a:pt x="20211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: Shape 1950193815">
                    <a:extLst>
                      <a:ext uri="{FF2B5EF4-FFF2-40B4-BE49-F238E27FC236}">
                        <a16:creationId xmlns:a16="http://schemas.microsoft.com/office/drawing/2014/main" id="{229AE8DE-0057-3453-AC7C-70005FEC264F}"/>
                      </a:ext>
                    </a:extLst>
                  </p:cNvPr>
                  <p:cNvSpPr/>
                  <p:nvPr/>
                </p:nvSpPr>
                <p:spPr>
                  <a:xfrm flipV="1">
                    <a:off x="1106139" y="1564673"/>
                    <a:ext cx="23106" cy="37825"/>
                  </a:xfrm>
                  <a:custGeom>
                    <a:avLst/>
                    <a:gdLst>
                      <a:gd name="connsiteX0" fmla="*/ 17179 w 23106"/>
                      <a:gd name="connsiteY0" fmla="*/ 21302 h 37825"/>
                      <a:gd name="connsiteX1" fmla="*/ 17179 w 23106"/>
                      <a:gd name="connsiteY1" fmla="*/ 35763 h 37825"/>
                      <a:gd name="connsiteX2" fmla="*/ 21426 w 23106"/>
                      <a:gd name="connsiteY2" fmla="*/ 35763 h 37825"/>
                      <a:gd name="connsiteX3" fmla="*/ 21426 w 23106"/>
                      <a:gd name="connsiteY3" fmla="*/ -1367 h 37825"/>
                      <a:gd name="connsiteX4" fmla="*/ 17179 w 23106"/>
                      <a:gd name="connsiteY4" fmla="*/ -1367 h 37825"/>
                      <a:gd name="connsiteX5" fmla="*/ 17179 w 23106"/>
                      <a:gd name="connsiteY5" fmla="*/ 2641 h 37825"/>
                      <a:gd name="connsiteX6" fmla="*/ 13795 w 23106"/>
                      <a:gd name="connsiteY6" fmla="*/ -901 h 37825"/>
                      <a:gd name="connsiteX7" fmla="*/ 8890 w 23106"/>
                      <a:gd name="connsiteY7" fmla="*/ -2062 h 37825"/>
                      <a:gd name="connsiteX8" fmla="*/ 1259 w 23106"/>
                      <a:gd name="connsiteY8" fmla="*/ 1802 h 37825"/>
                      <a:gd name="connsiteX9" fmla="*/ -1681 w 23106"/>
                      <a:gd name="connsiteY9" fmla="*/ 11972 h 37825"/>
                      <a:gd name="connsiteX10" fmla="*/ 1259 w 23106"/>
                      <a:gd name="connsiteY10" fmla="*/ 22134 h 37825"/>
                      <a:gd name="connsiteX11" fmla="*/ 8890 w 23106"/>
                      <a:gd name="connsiteY11" fmla="*/ 25998 h 37825"/>
                      <a:gd name="connsiteX12" fmla="*/ 13795 w 23106"/>
                      <a:gd name="connsiteY12" fmla="*/ 24837 h 37825"/>
                      <a:gd name="connsiteX13" fmla="*/ 17179 w 23106"/>
                      <a:gd name="connsiteY13" fmla="*/ 21302 h 37825"/>
                      <a:gd name="connsiteX14" fmla="*/ 2707 w 23106"/>
                      <a:gd name="connsiteY14" fmla="*/ 11972 h 37825"/>
                      <a:gd name="connsiteX15" fmla="*/ 4635 w 23106"/>
                      <a:gd name="connsiteY15" fmla="*/ 4375 h 37825"/>
                      <a:gd name="connsiteX16" fmla="*/ 9932 w 23106"/>
                      <a:gd name="connsiteY16" fmla="*/ 1618 h 37825"/>
                      <a:gd name="connsiteX17" fmla="*/ 15236 w 23106"/>
                      <a:gd name="connsiteY17" fmla="*/ 4375 h 37825"/>
                      <a:gd name="connsiteX18" fmla="*/ 17179 w 23106"/>
                      <a:gd name="connsiteY18" fmla="*/ 11972 h 37825"/>
                      <a:gd name="connsiteX19" fmla="*/ 15236 w 23106"/>
                      <a:gd name="connsiteY19" fmla="*/ 19569 h 37825"/>
                      <a:gd name="connsiteX20" fmla="*/ 9932 w 23106"/>
                      <a:gd name="connsiteY20" fmla="*/ 22325 h 37825"/>
                      <a:gd name="connsiteX21" fmla="*/ 4635 w 23106"/>
                      <a:gd name="connsiteY21" fmla="*/ 19569 h 37825"/>
                      <a:gd name="connsiteX22" fmla="*/ 2707 w 23106"/>
                      <a:gd name="connsiteY22" fmla="*/ 11972 h 3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3106" h="37825">
                        <a:moveTo>
                          <a:pt x="17179" y="21302"/>
                        </a:moveTo>
                        <a:lnTo>
                          <a:pt x="17179" y="35763"/>
                        </a:lnTo>
                        <a:lnTo>
                          <a:pt x="21426" y="35763"/>
                        </a:lnTo>
                        <a:lnTo>
                          <a:pt x="21426" y="-1367"/>
                        </a:lnTo>
                        <a:lnTo>
                          <a:pt x="17179" y="-1367"/>
                        </a:lnTo>
                        <a:lnTo>
                          <a:pt x="17179" y="2641"/>
                        </a:lnTo>
                        <a:cubicBezTo>
                          <a:pt x="16287" y="1053"/>
                          <a:pt x="15160" y="-128"/>
                          <a:pt x="13795" y="-901"/>
                        </a:cubicBezTo>
                        <a:cubicBezTo>
                          <a:pt x="12436" y="-1675"/>
                          <a:pt x="10801" y="-2062"/>
                          <a:pt x="8890" y="-2062"/>
                        </a:cubicBezTo>
                        <a:cubicBezTo>
                          <a:pt x="5768" y="-2062"/>
                          <a:pt x="3224" y="-774"/>
                          <a:pt x="1259" y="1802"/>
                        </a:cubicBezTo>
                        <a:cubicBezTo>
                          <a:pt x="-701" y="4382"/>
                          <a:pt x="-1681" y="7772"/>
                          <a:pt x="-1681" y="11972"/>
                        </a:cubicBezTo>
                        <a:cubicBezTo>
                          <a:pt x="-1681" y="16171"/>
                          <a:pt x="-701" y="19559"/>
                          <a:pt x="1259" y="22134"/>
                        </a:cubicBezTo>
                        <a:cubicBezTo>
                          <a:pt x="3224" y="24710"/>
                          <a:pt x="5768" y="25998"/>
                          <a:pt x="8890" y="25998"/>
                        </a:cubicBezTo>
                        <a:cubicBezTo>
                          <a:pt x="10801" y="25998"/>
                          <a:pt x="12436" y="25611"/>
                          <a:pt x="13795" y="24837"/>
                        </a:cubicBezTo>
                        <a:cubicBezTo>
                          <a:pt x="15160" y="24069"/>
                          <a:pt x="16287" y="22890"/>
                          <a:pt x="17179" y="21302"/>
                        </a:cubicBezTo>
                        <a:close/>
                        <a:moveTo>
                          <a:pt x="2707" y="11972"/>
                        </a:moveTo>
                        <a:cubicBezTo>
                          <a:pt x="2707" y="8745"/>
                          <a:pt x="3350" y="6212"/>
                          <a:pt x="4635" y="4375"/>
                        </a:cubicBezTo>
                        <a:cubicBezTo>
                          <a:pt x="5921" y="2537"/>
                          <a:pt x="7686" y="1618"/>
                          <a:pt x="9932" y="1618"/>
                        </a:cubicBezTo>
                        <a:cubicBezTo>
                          <a:pt x="12178" y="1618"/>
                          <a:pt x="13946" y="2537"/>
                          <a:pt x="15236" y="4375"/>
                        </a:cubicBezTo>
                        <a:cubicBezTo>
                          <a:pt x="16531" y="6212"/>
                          <a:pt x="17179" y="8745"/>
                          <a:pt x="17179" y="11972"/>
                        </a:cubicBezTo>
                        <a:cubicBezTo>
                          <a:pt x="17179" y="15199"/>
                          <a:pt x="16531" y="17731"/>
                          <a:pt x="15236" y="19569"/>
                        </a:cubicBezTo>
                        <a:cubicBezTo>
                          <a:pt x="13946" y="21407"/>
                          <a:pt x="12178" y="22325"/>
                          <a:pt x="9932" y="22325"/>
                        </a:cubicBezTo>
                        <a:cubicBezTo>
                          <a:pt x="7686" y="22325"/>
                          <a:pt x="5921" y="21407"/>
                          <a:pt x="4635" y="19569"/>
                        </a:cubicBezTo>
                        <a:cubicBezTo>
                          <a:pt x="3350" y="17731"/>
                          <a:pt x="2707" y="15199"/>
                          <a:pt x="2707" y="119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4" name="Graphic 13">
                <a:extLst>
                  <a:ext uri="{FF2B5EF4-FFF2-40B4-BE49-F238E27FC236}">
                    <a16:creationId xmlns:a16="http://schemas.microsoft.com/office/drawing/2014/main" id="{DF694E81-65C2-4B08-077A-1826676D353F}"/>
                  </a:ext>
                </a:extLst>
              </p:cNvPr>
              <p:cNvGrpSpPr/>
              <p:nvPr/>
            </p:nvGrpSpPr>
            <p:grpSpPr>
              <a:xfrm>
                <a:off x="33384" y="238757"/>
                <a:ext cx="1740477" cy="1007893"/>
                <a:chOff x="33384" y="238757"/>
                <a:chExt cx="1740477" cy="1007893"/>
              </a:xfrm>
            </p:grpSpPr>
            <p:grpSp>
              <p:nvGrpSpPr>
                <p:cNvPr id="514" name="Graphic 13">
                  <a:extLst>
                    <a:ext uri="{FF2B5EF4-FFF2-40B4-BE49-F238E27FC236}">
                      <a16:creationId xmlns:a16="http://schemas.microsoft.com/office/drawing/2014/main" id="{4BEDED29-6E5B-E7A3-1C28-C708C57CD39E}"/>
                    </a:ext>
                  </a:extLst>
                </p:cNvPr>
                <p:cNvGrpSpPr/>
                <p:nvPr/>
              </p:nvGrpSpPr>
              <p:grpSpPr>
                <a:xfrm>
                  <a:off x="103899" y="1209688"/>
                  <a:ext cx="1669962" cy="36962"/>
                  <a:chOff x="103899" y="1209688"/>
                  <a:chExt cx="1669962" cy="36962"/>
                </a:xfrm>
              </p:grpSpPr>
              <p:sp>
                <p:nvSpPr>
                  <p:cNvPr id="560" name="Freeform: Shape 1191517378">
                    <a:extLst>
                      <a:ext uri="{FF2B5EF4-FFF2-40B4-BE49-F238E27FC236}">
                        <a16:creationId xmlns:a16="http://schemas.microsoft.com/office/drawing/2014/main" id="{81569A46-1B72-84B2-12BD-56D1FC0670FD}"/>
                      </a:ext>
                    </a:extLst>
                  </p:cNvPr>
                  <p:cNvSpPr/>
                  <p:nvPr/>
                </p:nvSpPr>
                <p:spPr>
                  <a:xfrm>
                    <a:off x="222042" y="1227392"/>
                    <a:ext cx="1551819" cy="4886"/>
                  </a:xfrm>
                  <a:custGeom>
                    <a:avLst/>
                    <a:gdLst>
                      <a:gd name="connsiteX0" fmla="*/ 0 w 1551819"/>
                      <a:gd name="connsiteY0" fmla="*/ 0 h 4886"/>
                      <a:gd name="connsiteX1" fmla="*/ 1551820 w 1551819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9" h="4886">
                        <a:moveTo>
                          <a:pt x="0" y="0"/>
                        </a:moveTo>
                        <a:lnTo>
                          <a:pt x="1551820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: Shape 1607119366">
                    <a:extLst>
                      <a:ext uri="{FF2B5EF4-FFF2-40B4-BE49-F238E27FC236}">
                        <a16:creationId xmlns:a16="http://schemas.microsoft.com/office/drawing/2014/main" id="{401135CD-CA88-3A62-FED2-67A0D5C6C90B}"/>
                      </a:ext>
                    </a:extLst>
                  </p:cNvPr>
                  <p:cNvSpPr/>
                  <p:nvPr/>
                </p:nvSpPr>
                <p:spPr>
                  <a:xfrm>
                    <a:off x="205495" y="1227392"/>
                    <a:ext cx="16547" cy="4886"/>
                  </a:xfrm>
                  <a:custGeom>
                    <a:avLst/>
                    <a:gdLst>
                      <a:gd name="connsiteX0" fmla="*/ 16594 w 16547"/>
                      <a:gd name="connsiteY0" fmla="*/ 251 h 4886"/>
                      <a:gd name="connsiteX1" fmla="*/ 47 w 16547"/>
                      <a:gd name="connsiteY1" fmla="*/ 251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594" y="251"/>
                        </a:moveTo>
                        <a:lnTo>
                          <a:pt x="47" y="251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62" name="Graphic 13">
                    <a:extLst>
                      <a:ext uri="{FF2B5EF4-FFF2-40B4-BE49-F238E27FC236}">
                        <a16:creationId xmlns:a16="http://schemas.microsoft.com/office/drawing/2014/main" id="{9E6ACC97-C010-B6BE-9242-8C37F7DCDDF0}"/>
                      </a:ext>
                    </a:extLst>
                  </p:cNvPr>
                  <p:cNvGrpSpPr/>
                  <p:nvPr/>
                </p:nvGrpSpPr>
                <p:grpSpPr>
                  <a:xfrm>
                    <a:off x="103899" y="1209688"/>
                    <a:ext cx="81907" cy="36962"/>
                    <a:chOff x="103899" y="1209688"/>
                    <a:chExt cx="81907" cy="36962"/>
                  </a:xfrm>
                  <a:solidFill>
                    <a:srgbClr val="000000"/>
                  </a:solidFill>
                </p:grpSpPr>
                <p:sp>
                  <p:nvSpPr>
                    <p:cNvPr id="563" name="Freeform: Shape 1574732686">
                      <a:extLst>
                        <a:ext uri="{FF2B5EF4-FFF2-40B4-BE49-F238E27FC236}">
                          <a16:creationId xmlns:a16="http://schemas.microsoft.com/office/drawing/2014/main" id="{F827C9D3-65E5-4735-8F66-5FB6CCD643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3899" y="1210330"/>
                      <a:ext cx="20521" cy="35626"/>
                    </a:xfrm>
                    <a:custGeom>
                      <a:avLst/>
                      <a:gdLst>
                        <a:gd name="connsiteX0" fmla="*/ -1396 w 20521"/>
                        <a:gd name="connsiteY0" fmla="*/ 1973 h 35626"/>
                        <a:gd name="connsiteX1" fmla="*/ 6221 w 20521"/>
                        <a:gd name="connsiteY1" fmla="*/ 1973 h 35626"/>
                        <a:gd name="connsiteX2" fmla="*/ 6221 w 20521"/>
                        <a:gd name="connsiteY2" fmla="*/ 29154 h 35626"/>
                        <a:gd name="connsiteX3" fmla="*/ -2068 w 20521"/>
                        <a:gd name="connsiteY3" fmla="*/ 27436 h 35626"/>
                        <a:gd name="connsiteX4" fmla="*/ -2068 w 20521"/>
                        <a:gd name="connsiteY4" fmla="*/ 31827 h 35626"/>
                        <a:gd name="connsiteX5" fmla="*/ 6176 w 20521"/>
                        <a:gd name="connsiteY5" fmla="*/ 33545 h 35626"/>
                        <a:gd name="connsiteX6" fmla="*/ 10837 w 20521"/>
                        <a:gd name="connsiteY6" fmla="*/ 33545 h 35626"/>
                        <a:gd name="connsiteX7" fmla="*/ 10837 w 20521"/>
                        <a:gd name="connsiteY7" fmla="*/ 1973 h 35626"/>
                        <a:gd name="connsiteX8" fmla="*/ 18454 w 20521"/>
                        <a:gd name="connsiteY8" fmla="*/ 1973 h 35626"/>
                        <a:gd name="connsiteX9" fmla="*/ 18454 w 20521"/>
                        <a:gd name="connsiteY9" fmla="*/ -2082 h 35626"/>
                        <a:gd name="connsiteX10" fmla="*/ -1396 w 20521"/>
                        <a:gd name="connsiteY10" fmla="*/ -2082 h 35626"/>
                        <a:gd name="connsiteX11" fmla="*/ -1396 w 20521"/>
                        <a:gd name="connsiteY11" fmla="*/ 1973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396" y="1973"/>
                          </a:moveTo>
                          <a:lnTo>
                            <a:pt x="6221" y="1973"/>
                          </a:lnTo>
                          <a:lnTo>
                            <a:pt x="6221" y="29154"/>
                          </a:lnTo>
                          <a:lnTo>
                            <a:pt x="-2068" y="27436"/>
                          </a:lnTo>
                          <a:lnTo>
                            <a:pt x="-2068" y="31827"/>
                          </a:lnTo>
                          <a:lnTo>
                            <a:pt x="6176" y="33545"/>
                          </a:lnTo>
                          <a:lnTo>
                            <a:pt x="10837" y="33545"/>
                          </a:lnTo>
                          <a:lnTo>
                            <a:pt x="10837" y="1973"/>
                          </a:lnTo>
                          <a:lnTo>
                            <a:pt x="18454" y="1973"/>
                          </a:lnTo>
                          <a:lnTo>
                            <a:pt x="18454" y="-2082"/>
                          </a:lnTo>
                          <a:lnTo>
                            <a:pt x="-1396" y="-2082"/>
                          </a:lnTo>
                          <a:lnTo>
                            <a:pt x="-1396" y="19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: Shape 477629550">
                      <a:extLst>
                        <a:ext uri="{FF2B5EF4-FFF2-40B4-BE49-F238E27FC236}">
                          <a16:creationId xmlns:a16="http://schemas.microsoft.com/office/drawing/2014/main" id="{D8DFFB85-689E-DF94-5327-707CED653FE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31903" y="1209688"/>
                      <a:ext cx="23823" cy="36962"/>
                    </a:xfrm>
                    <a:custGeom>
                      <a:avLst/>
                      <a:gdLst>
                        <a:gd name="connsiteX0" fmla="*/ 9904 w 23823"/>
                        <a:gd name="connsiteY0" fmla="*/ 31067 h 36962"/>
                        <a:gd name="connsiteX1" fmla="*/ 4489 w 23823"/>
                        <a:gd name="connsiteY1" fmla="*/ 27402 h 36962"/>
                        <a:gd name="connsiteX2" fmla="*/ 2679 w 23823"/>
                        <a:gd name="connsiteY2" fmla="*/ 16392 h 36962"/>
                        <a:gd name="connsiteX3" fmla="*/ 4489 w 23823"/>
                        <a:gd name="connsiteY3" fmla="*/ 5404 h 36962"/>
                        <a:gd name="connsiteX4" fmla="*/ 9904 w 23823"/>
                        <a:gd name="connsiteY4" fmla="*/ 1739 h 36962"/>
                        <a:gd name="connsiteX5" fmla="*/ 15341 w 23823"/>
                        <a:gd name="connsiteY5" fmla="*/ 5404 h 36962"/>
                        <a:gd name="connsiteX6" fmla="*/ 17158 w 23823"/>
                        <a:gd name="connsiteY6" fmla="*/ 16392 h 36962"/>
                        <a:gd name="connsiteX7" fmla="*/ 15341 w 23823"/>
                        <a:gd name="connsiteY7" fmla="*/ 27402 h 36962"/>
                        <a:gd name="connsiteX8" fmla="*/ 9904 w 23823"/>
                        <a:gd name="connsiteY8" fmla="*/ 31067 h 36962"/>
                        <a:gd name="connsiteX9" fmla="*/ 9904 w 23823"/>
                        <a:gd name="connsiteY9" fmla="*/ 34884 h 36962"/>
                        <a:gd name="connsiteX10" fmla="*/ 18761 w 23823"/>
                        <a:gd name="connsiteY10" fmla="*/ 30143 h 36962"/>
                        <a:gd name="connsiteX11" fmla="*/ 21819 w 23823"/>
                        <a:gd name="connsiteY11" fmla="*/ 16392 h 36962"/>
                        <a:gd name="connsiteX12" fmla="*/ 18761 w 23823"/>
                        <a:gd name="connsiteY12" fmla="*/ 2656 h 36962"/>
                        <a:gd name="connsiteX13" fmla="*/ 9904 w 23823"/>
                        <a:gd name="connsiteY13" fmla="*/ -2078 h 36962"/>
                        <a:gd name="connsiteX14" fmla="*/ 1054 w 23823"/>
                        <a:gd name="connsiteY14" fmla="*/ 2656 h 36962"/>
                        <a:gd name="connsiteX15" fmla="*/ -2004 w 23823"/>
                        <a:gd name="connsiteY15" fmla="*/ 16392 h 36962"/>
                        <a:gd name="connsiteX16" fmla="*/ 1054 w 23823"/>
                        <a:gd name="connsiteY16" fmla="*/ 30143 h 36962"/>
                        <a:gd name="connsiteX17" fmla="*/ 9904 w 23823"/>
                        <a:gd name="connsiteY17" fmla="*/ 34884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04" y="31067"/>
                          </a:moveTo>
                          <a:cubicBezTo>
                            <a:pt x="7506" y="31067"/>
                            <a:pt x="5701" y="29845"/>
                            <a:pt x="4489" y="27402"/>
                          </a:cubicBezTo>
                          <a:cubicBezTo>
                            <a:pt x="3283" y="24964"/>
                            <a:pt x="2679" y="21294"/>
                            <a:pt x="2679" y="16392"/>
                          </a:cubicBezTo>
                          <a:cubicBezTo>
                            <a:pt x="2679" y="11510"/>
                            <a:pt x="3283" y="7848"/>
                            <a:pt x="4489" y="5404"/>
                          </a:cubicBezTo>
                          <a:cubicBezTo>
                            <a:pt x="5701" y="2961"/>
                            <a:pt x="7506" y="1739"/>
                            <a:pt x="9904" y="1739"/>
                          </a:cubicBezTo>
                          <a:cubicBezTo>
                            <a:pt x="12322" y="1739"/>
                            <a:pt x="14134" y="2961"/>
                            <a:pt x="15341" y="5404"/>
                          </a:cubicBezTo>
                          <a:cubicBezTo>
                            <a:pt x="16552" y="7848"/>
                            <a:pt x="17158" y="11510"/>
                            <a:pt x="17158" y="16392"/>
                          </a:cubicBezTo>
                          <a:cubicBezTo>
                            <a:pt x="17158" y="21294"/>
                            <a:pt x="16552" y="24964"/>
                            <a:pt x="15341" y="27402"/>
                          </a:cubicBezTo>
                          <a:cubicBezTo>
                            <a:pt x="14134" y="29845"/>
                            <a:pt x="12322" y="31067"/>
                            <a:pt x="9904" y="31067"/>
                          </a:cubicBezTo>
                          <a:close/>
                          <a:moveTo>
                            <a:pt x="9904" y="34884"/>
                          </a:moveTo>
                          <a:cubicBezTo>
                            <a:pt x="13770" y="34884"/>
                            <a:pt x="16722" y="33304"/>
                            <a:pt x="18761" y="30143"/>
                          </a:cubicBezTo>
                          <a:cubicBezTo>
                            <a:pt x="20800" y="26987"/>
                            <a:pt x="21819" y="22403"/>
                            <a:pt x="21819" y="16392"/>
                          </a:cubicBezTo>
                          <a:cubicBezTo>
                            <a:pt x="21819" y="10395"/>
                            <a:pt x="20800" y="5817"/>
                            <a:pt x="18761" y="2656"/>
                          </a:cubicBezTo>
                          <a:cubicBezTo>
                            <a:pt x="16722" y="-500"/>
                            <a:pt x="13770" y="-2078"/>
                            <a:pt x="9904" y="-2078"/>
                          </a:cubicBezTo>
                          <a:cubicBezTo>
                            <a:pt x="6043" y="-2078"/>
                            <a:pt x="3093" y="-500"/>
                            <a:pt x="1054" y="2656"/>
                          </a:cubicBezTo>
                          <a:cubicBezTo>
                            <a:pt x="-985" y="5817"/>
                            <a:pt x="-2004" y="10395"/>
                            <a:pt x="-2004" y="16392"/>
                          </a:cubicBezTo>
                          <a:cubicBezTo>
                            <a:pt x="-2004" y="22403"/>
                            <a:pt x="-985" y="26987"/>
                            <a:pt x="1054" y="30143"/>
                          </a:cubicBezTo>
                          <a:cubicBezTo>
                            <a:pt x="3093" y="33304"/>
                            <a:pt x="6043" y="34884"/>
                            <a:pt x="9904" y="348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: Shape 1318760176">
                      <a:extLst>
                        <a:ext uri="{FF2B5EF4-FFF2-40B4-BE49-F238E27FC236}">
                          <a16:creationId xmlns:a16="http://schemas.microsoft.com/office/drawing/2014/main" id="{C450F835-EB0B-CBF6-94B4-71E4417CCC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983" y="1209688"/>
                      <a:ext cx="23823" cy="36962"/>
                    </a:xfrm>
                    <a:custGeom>
                      <a:avLst/>
                      <a:gdLst>
                        <a:gd name="connsiteX0" fmla="*/ 9910 w 23823"/>
                        <a:gd name="connsiteY0" fmla="*/ 31067 h 36962"/>
                        <a:gd name="connsiteX1" fmla="*/ 4496 w 23823"/>
                        <a:gd name="connsiteY1" fmla="*/ 27402 h 36962"/>
                        <a:gd name="connsiteX2" fmla="*/ 2686 w 23823"/>
                        <a:gd name="connsiteY2" fmla="*/ 16392 h 36962"/>
                        <a:gd name="connsiteX3" fmla="*/ 4496 w 23823"/>
                        <a:gd name="connsiteY3" fmla="*/ 5404 h 36962"/>
                        <a:gd name="connsiteX4" fmla="*/ 9910 w 23823"/>
                        <a:gd name="connsiteY4" fmla="*/ 1739 h 36962"/>
                        <a:gd name="connsiteX5" fmla="*/ 15347 w 23823"/>
                        <a:gd name="connsiteY5" fmla="*/ 5404 h 36962"/>
                        <a:gd name="connsiteX6" fmla="*/ 17165 w 23823"/>
                        <a:gd name="connsiteY6" fmla="*/ 16392 h 36962"/>
                        <a:gd name="connsiteX7" fmla="*/ 15347 w 23823"/>
                        <a:gd name="connsiteY7" fmla="*/ 27402 h 36962"/>
                        <a:gd name="connsiteX8" fmla="*/ 9910 w 23823"/>
                        <a:gd name="connsiteY8" fmla="*/ 31067 h 36962"/>
                        <a:gd name="connsiteX9" fmla="*/ 9910 w 23823"/>
                        <a:gd name="connsiteY9" fmla="*/ 34884 h 36962"/>
                        <a:gd name="connsiteX10" fmla="*/ 18768 w 23823"/>
                        <a:gd name="connsiteY10" fmla="*/ 30143 h 36962"/>
                        <a:gd name="connsiteX11" fmla="*/ 21826 w 23823"/>
                        <a:gd name="connsiteY11" fmla="*/ 16392 h 36962"/>
                        <a:gd name="connsiteX12" fmla="*/ 18768 w 23823"/>
                        <a:gd name="connsiteY12" fmla="*/ 2656 h 36962"/>
                        <a:gd name="connsiteX13" fmla="*/ 9910 w 23823"/>
                        <a:gd name="connsiteY13" fmla="*/ -2078 h 36962"/>
                        <a:gd name="connsiteX14" fmla="*/ 1061 w 23823"/>
                        <a:gd name="connsiteY14" fmla="*/ 2656 h 36962"/>
                        <a:gd name="connsiteX15" fmla="*/ -1998 w 23823"/>
                        <a:gd name="connsiteY15" fmla="*/ 16392 h 36962"/>
                        <a:gd name="connsiteX16" fmla="*/ 1061 w 23823"/>
                        <a:gd name="connsiteY16" fmla="*/ 30143 h 36962"/>
                        <a:gd name="connsiteX17" fmla="*/ 9910 w 23823"/>
                        <a:gd name="connsiteY17" fmla="*/ 34884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10" y="31067"/>
                          </a:moveTo>
                          <a:cubicBezTo>
                            <a:pt x="7512" y="31067"/>
                            <a:pt x="5707" y="29845"/>
                            <a:pt x="4496" y="27402"/>
                          </a:cubicBezTo>
                          <a:cubicBezTo>
                            <a:pt x="3289" y="24964"/>
                            <a:pt x="2686" y="21294"/>
                            <a:pt x="2686" y="16392"/>
                          </a:cubicBezTo>
                          <a:cubicBezTo>
                            <a:pt x="2686" y="11510"/>
                            <a:pt x="3289" y="7848"/>
                            <a:pt x="4496" y="5404"/>
                          </a:cubicBezTo>
                          <a:cubicBezTo>
                            <a:pt x="5707" y="2961"/>
                            <a:pt x="7512" y="1739"/>
                            <a:pt x="9910" y="1739"/>
                          </a:cubicBezTo>
                          <a:cubicBezTo>
                            <a:pt x="12328" y="1739"/>
                            <a:pt x="14141" y="2961"/>
                            <a:pt x="15347" y="5404"/>
                          </a:cubicBezTo>
                          <a:cubicBezTo>
                            <a:pt x="16559" y="7848"/>
                            <a:pt x="17165" y="11510"/>
                            <a:pt x="17165" y="16392"/>
                          </a:cubicBezTo>
                          <a:cubicBezTo>
                            <a:pt x="17165" y="21294"/>
                            <a:pt x="16559" y="24964"/>
                            <a:pt x="15347" y="27402"/>
                          </a:cubicBezTo>
                          <a:cubicBezTo>
                            <a:pt x="14141" y="29845"/>
                            <a:pt x="12328" y="31067"/>
                            <a:pt x="9910" y="31067"/>
                          </a:cubicBezTo>
                          <a:close/>
                          <a:moveTo>
                            <a:pt x="9910" y="34884"/>
                          </a:moveTo>
                          <a:cubicBezTo>
                            <a:pt x="13776" y="34884"/>
                            <a:pt x="16729" y="33304"/>
                            <a:pt x="18768" y="30143"/>
                          </a:cubicBezTo>
                          <a:cubicBezTo>
                            <a:pt x="20806" y="26987"/>
                            <a:pt x="21826" y="22403"/>
                            <a:pt x="21826" y="16392"/>
                          </a:cubicBezTo>
                          <a:cubicBezTo>
                            <a:pt x="21826" y="10395"/>
                            <a:pt x="20806" y="5817"/>
                            <a:pt x="18768" y="2656"/>
                          </a:cubicBezTo>
                          <a:cubicBezTo>
                            <a:pt x="16729" y="-500"/>
                            <a:pt x="13776" y="-2078"/>
                            <a:pt x="9910" y="-2078"/>
                          </a:cubicBezTo>
                          <a:cubicBezTo>
                            <a:pt x="6049" y="-2078"/>
                            <a:pt x="3099" y="-500"/>
                            <a:pt x="1061" y="2656"/>
                          </a:cubicBezTo>
                          <a:cubicBezTo>
                            <a:pt x="-978" y="5817"/>
                            <a:pt x="-1998" y="10395"/>
                            <a:pt x="-1998" y="16392"/>
                          </a:cubicBezTo>
                          <a:cubicBezTo>
                            <a:pt x="-1998" y="22403"/>
                            <a:pt x="-978" y="26987"/>
                            <a:pt x="1061" y="30143"/>
                          </a:cubicBezTo>
                          <a:cubicBezTo>
                            <a:pt x="3099" y="33304"/>
                            <a:pt x="6049" y="34884"/>
                            <a:pt x="9910" y="348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" name="Graphic 13">
                  <a:extLst>
                    <a:ext uri="{FF2B5EF4-FFF2-40B4-BE49-F238E27FC236}">
                      <a16:creationId xmlns:a16="http://schemas.microsoft.com/office/drawing/2014/main" id="{4A334F9B-3133-031E-5B7B-03CCAC41F1E9}"/>
                    </a:ext>
                  </a:extLst>
                </p:cNvPr>
                <p:cNvGrpSpPr/>
                <p:nvPr/>
              </p:nvGrpSpPr>
              <p:grpSpPr>
                <a:xfrm>
                  <a:off x="102171" y="966956"/>
                  <a:ext cx="1671690" cy="36962"/>
                  <a:chOff x="102171" y="966956"/>
                  <a:chExt cx="1671690" cy="36962"/>
                </a:xfrm>
              </p:grpSpPr>
              <p:sp>
                <p:nvSpPr>
                  <p:cNvPr id="554" name="Freeform: Shape 894768336">
                    <a:extLst>
                      <a:ext uri="{FF2B5EF4-FFF2-40B4-BE49-F238E27FC236}">
                        <a16:creationId xmlns:a16="http://schemas.microsoft.com/office/drawing/2014/main" id="{99D6D904-BF1C-66DC-6012-C1789110BE40}"/>
                      </a:ext>
                    </a:extLst>
                  </p:cNvPr>
                  <p:cNvSpPr/>
                  <p:nvPr/>
                </p:nvSpPr>
                <p:spPr>
                  <a:xfrm>
                    <a:off x="222042" y="984655"/>
                    <a:ext cx="1551819" cy="4886"/>
                  </a:xfrm>
                  <a:custGeom>
                    <a:avLst/>
                    <a:gdLst>
                      <a:gd name="connsiteX0" fmla="*/ 0 w 1551819"/>
                      <a:gd name="connsiteY0" fmla="*/ 0 h 4886"/>
                      <a:gd name="connsiteX1" fmla="*/ 1551820 w 1551819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9" h="4886">
                        <a:moveTo>
                          <a:pt x="0" y="0"/>
                        </a:moveTo>
                        <a:lnTo>
                          <a:pt x="1551820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: Shape 607920114">
                    <a:extLst>
                      <a:ext uri="{FF2B5EF4-FFF2-40B4-BE49-F238E27FC236}">
                        <a16:creationId xmlns:a16="http://schemas.microsoft.com/office/drawing/2014/main" id="{BDCFDF60-B95C-E3B8-D3D2-84DAFB0314E5}"/>
                      </a:ext>
                    </a:extLst>
                  </p:cNvPr>
                  <p:cNvSpPr/>
                  <p:nvPr/>
                </p:nvSpPr>
                <p:spPr>
                  <a:xfrm>
                    <a:off x="205495" y="984655"/>
                    <a:ext cx="16547" cy="4886"/>
                  </a:xfrm>
                  <a:custGeom>
                    <a:avLst/>
                    <a:gdLst>
                      <a:gd name="connsiteX0" fmla="*/ 16594 w 16547"/>
                      <a:gd name="connsiteY0" fmla="*/ 202 h 4886"/>
                      <a:gd name="connsiteX1" fmla="*/ 47 w 16547"/>
                      <a:gd name="connsiteY1" fmla="*/ 20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594" y="202"/>
                        </a:moveTo>
                        <a:lnTo>
                          <a:pt x="47" y="20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56" name="Graphic 13">
                    <a:extLst>
                      <a:ext uri="{FF2B5EF4-FFF2-40B4-BE49-F238E27FC236}">
                        <a16:creationId xmlns:a16="http://schemas.microsoft.com/office/drawing/2014/main" id="{72F9E2BB-6883-5055-AE0A-BDD44DDBD9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171" y="966956"/>
                    <a:ext cx="83635" cy="36962"/>
                    <a:chOff x="102171" y="966956"/>
                    <a:chExt cx="83635" cy="36962"/>
                  </a:xfrm>
                  <a:solidFill>
                    <a:srgbClr val="000000"/>
                  </a:solidFill>
                </p:grpSpPr>
                <p:sp>
                  <p:nvSpPr>
                    <p:cNvPr id="557" name="Freeform: Shape 470677635">
                      <a:extLst>
                        <a:ext uri="{FF2B5EF4-FFF2-40B4-BE49-F238E27FC236}">
                          <a16:creationId xmlns:a16="http://schemas.microsoft.com/office/drawing/2014/main" id="{BDF49C5E-DCA0-9FCF-E1F2-0E8486ED1A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171" y="966956"/>
                      <a:ext cx="21880" cy="36267"/>
                    </a:xfrm>
                    <a:custGeom>
                      <a:avLst/>
                      <a:gdLst>
                        <a:gd name="connsiteX0" fmla="*/ 3681 w 21880"/>
                        <a:gd name="connsiteY0" fmla="*/ 1881 h 36267"/>
                        <a:gd name="connsiteX1" fmla="*/ 19955 w 21880"/>
                        <a:gd name="connsiteY1" fmla="*/ 1881 h 36267"/>
                        <a:gd name="connsiteX2" fmla="*/ 19955 w 21880"/>
                        <a:gd name="connsiteY2" fmla="*/ -2173 h 36267"/>
                        <a:gd name="connsiteX3" fmla="*/ -1926 w 21880"/>
                        <a:gd name="connsiteY3" fmla="*/ -2173 h 36267"/>
                        <a:gd name="connsiteX4" fmla="*/ -1926 w 21880"/>
                        <a:gd name="connsiteY4" fmla="*/ 1881 h 36267"/>
                        <a:gd name="connsiteX5" fmla="*/ 5306 w 21880"/>
                        <a:gd name="connsiteY5" fmla="*/ 9501 h 36267"/>
                        <a:gd name="connsiteX6" fmla="*/ 11068 w 21880"/>
                        <a:gd name="connsiteY6" fmla="*/ 15678 h 36267"/>
                        <a:gd name="connsiteX7" fmla="*/ 14193 w 21880"/>
                        <a:gd name="connsiteY7" fmla="*/ 20076 h 36267"/>
                        <a:gd name="connsiteX8" fmla="*/ 15086 w 21880"/>
                        <a:gd name="connsiteY8" fmla="*/ 23619 h 36267"/>
                        <a:gd name="connsiteX9" fmla="*/ 13158 w 21880"/>
                        <a:gd name="connsiteY9" fmla="*/ 28246 h 36267"/>
                        <a:gd name="connsiteX10" fmla="*/ 8135 w 21880"/>
                        <a:gd name="connsiteY10" fmla="*/ 30040 h 36267"/>
                        <a:gd name="connsiteX11" fmla="*/ 3503 w 21880"/>
                        <a:gd name="connsiteY11" fmla="*/ 29254 h 36267"/>
                        <a:gd name="connsiteX12" fmla="*/ -1697 w 21880"/>
                        <a:gd name="connsiteY12" fmla="*/ 26864 h 36267"/>
                        <a:gd name="connsiteX13" fmla="*/ -1697 w 21880"/>
                        <a:gd name="connsiteY13" fmla="*/ 31735 h 36267"/>
                        <a:gd name="connsiteX14" fmla="*/ 3563 w 21880"/>
                        <a:gd name="connsiteY14" fmla="*/ 33499 h 36267"/>
                        <a:gd name="connsiteX15" fmla="*/ 8047 w 21880"/>
                        <a:gd name="connsiteY15" fmla="*/ 34094 h 36267"/>
                        <a:gd name="connsiteX16" fmla="*/ 16586 w 21880"/>
                        <a:gd name="connsiteY16" fmla="*/ 31323 h 36267"/>
                        <a:gd name="connsiteX17" fmla="*/ 19770 w 21880"/>
                        <a:gd name="connsiteY17" fmla="*/ 23932 h 36267"/>
                        <a:gd name="connsiteX18" fmla="*/ 18972 w 21880"/>
                        <a:gd name="connsiteY18" fmla="*/ 19763 h 36267"/>
                        <a:gd name="connsiteX19" fmla="*/ 16076 w 21880"/>
                        <a:gd name="connsiteY19" fmla="*/ 15128 h 36267"/>
                        <a:gd name="connsiteX20" fmla="*/ 12405 w 21880"/>
                        <a:gd name="connsiteY20" fmla="*/ 11127 h 36267"/>
                        <a:gd name="connsiteX21" fmla="*/ 3681 w 21880"/>
                        <a:gd name="connsiteY21" fmla="*/ 1881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3681" y="1881"/>
                          </a:moveTo>
                          <a:lnTo>
                            <a:pt x="19955" y="1881"/>
                          </a:lnTo>
                          <a:lnTo>
                            <a:pt x="19955" y="-2173"/>
                          </a:lnTo>
                          <a:lnTo>
                            <a:pt x="-1926" y="-2173"/>
                          </a:lnTo>
                          <a:lnTo>
                            <a:pt x="-1926" y="1881"/>
                          </a:lnTo>
                          <a:cubicBezTo>
                            <a:pt x="-158" y="3775"/>
                            <a:pt x="2253" y="6315"/>
                            <a:pt x="5306" y="9501"/>
                          </a:cubicBezTo>
                          <a:cubicBezTo>
                            <a:pt x="8364" y="12693"/>
                            <a:pt x="10285" y="14752"/>
                            <a:pt x="11068" y="15678"/>
                          </a:cubicBezTo>
                          <a:cubicBezTo>
                            <a:pt x="12560" y="17409"/>
                            <a:pt x="13602" y="18875"/>
                            <a:pt x="14193" y="20076"/>
                          </a:cubicBezTo>
                          <a:cubicBezTo>
                            <a:pt x="14789" y="21277"/>
                            <a:pt x="15086" y="22458"/>
                            <a:pt x="15086" y="23619"/>
                          </a:cubicBezTo>
                          <a:cubicBezTo>
                            <a:pt x="15086" y="25512"/>
                            <a:pt x="14444" y="27055"/>
                            <a:pt x="13158" y="28246"/>
                          </a:cubicBezTo>
                          <a:cubicBezTo>
                            <a:pt x="11873" y="29442"/>
                            <a:pt x="10199" y="30040"/>
                            <a:pt x="8135" y="30040"/>
                          </a:cubicBezTo>
                          <a:cubicBezTo>
                            <a:pt x="6673" y="30040"/>
                            <a:pt x="5129" y="29778"/>
                            <a:pt x="3503" y="29254"/>
                          </a:cubicBezTo>
                          <a:cubicBezTo>
                            <a:pt x="1883" y="28729"/>
                            <a:pt x="150" y="27933"/>
                            <a:pt x="-1697" y="26864"/>
                          </a:cubicBezTo>
                          <a:lnTo>
                            <a:pt x="-1697" y="31735"/>
                          </a:lnTo>
                          <a:cubicBezTo>
                            <a:pt x="179" y="32514"/>
                            <a:pt x="1932" y="33102"/>
                            <a:pt x="3563" y="33499"/>
                          </a:cubicBezTo>
                          <a:cubicBezTo>
                            <a:pt x="5198" y="33896"/>
                            <a:pt x="6692" y="34094"/>
                            <a:pt x="8047" y="34094"/>
                          </a:cubicBezTo>
                          <a:cubicBezTo>
                            <a:pt x="11617" y="34094"/>
                            <a:pt x="14464" y="33170"/>
                            <a:pt x="16586" y="31323"/>
                          </a:cubicBezTo>
                          <a:cubicBezTo>
                            <a:pt x="18709" y="29480"/>
                            <a:pt x="19770" y="27016"/>
                            <a:pt x="19770" y="23932"/>
                          </a:cubicBezTo>
                          <a:cubicBezTo>
                            <a:pt x="19770" y="22466"/>
                            <a:pt x="19504" y="21076"/>
                            <a:pt x="18972" y="19763"/>
                          </a:cubicBezTo>
                          <a:cubicBezTo>
                            <a:pt x="18445" y="18455"/>
                            <a:pt x="17480" y="16910"/>
                            <a:pt x="16076" y="15128"/>
                          </a:cubicBezTo>
                          <a:cubicBezTo>
                            <a:pt x="15692" y="14665"/>
                            <a:pt x="14468" y="13331"/>
                            <a:pt x="12405" y="11127"/>
                          </a:cubicBezTo>
                          <a:cubicBezTo>
                            <a:pt x="10346" y="8923"/>
                            <a:pt x="7438" y="5841"/>
                            <a:pt x="3681" y="188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Freeform: Shape 1795037446">
                      <a:extLst>
                        <a:ext uri="{FF2B5EF4-FFF2-40B4-BE49-F238E27FC236}">
                          <a16:creationId xmlns:a16="http://schemas.microsoft.com/office/drawing/2014/main" id="{DD35BD3E-DF17-DF46-D59E-9B3DAFB7BE5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31903" y="966956"/>
                      <a:ext cx="23823" cy="36962"/>
                    </a:xfrm>
                    <a:custGeom>
                      <a:avLst/>
                      <a:gdLst>
                        <a:gd name="connsiteX0" fmla="*/ 9904 w 23823"/>
                        <a:gd name="connsiteY0" fmla="*/ 31017 h 36962"/>
                        <a:gd name="connsiteX1" fmla="*/ 4489 w 23823"/>
                        <a:gd name="connsiteY1" fmla="*/ 27352 h 36962"/>
                        <a:gd name="connsiteX2" fmla="*/ 2679 w 23823"/>
                        <a:gd name="connsiteY2" fmla="*/ 16342 h 36962"/>
                        <a:gd name="connsiteX3" fmla="*/ 4489 w 23823"/>
                        <a:gd name="connsiteY3" fmla="*/ 5355 h 36962"/>
                        <a:gd name="connsiteX4" fmla="*/ 9904 w 23823"/>
                        <a:gd name="connsiteY4" fmla="*/ 1690 h 36962"/>
                        <a:gd name="connsiteX5" fmla="*/ 15341 w 23823"/>
                        <a:gd name="connsiteY5" fmla="*/ 5355 h 36962"/>
                        <a:gd name="connsiteX6" fmla="*/ 17158 w 23823"/>
                        <a:gd name="connsiteY6" fmla="*/ 16342 h 36962"/>
                        <a:gd name="connsiteX7" fmla="*/ 15341 w 23823"/>
                        <a:gd name="connsiteY7" fmla="*/ 27352 h 36962"/>
                        <a:gd name="connsiteX8" fmla="*/ 9904 w 23823"/>
                        <a:gd name="connsiteY8" fmla="*/ 31017 h 36962"/>
                        <a:gd name="connsiteX9" fmla="*/ 9904 w 23823"/>
                        <a:gd name="connsiteY9" fmla="*/ 34835 h 36962"/>
                        <a:gd name="connsiteX10" fmla="*/ 18761 w 23823"/>
                        <a:gd name="connsiteY10" fmla="*/ 30093 h 36962"/>
                        <a:gd name="connsiteX11" fmla="*/ 21819 w 23823"/>
                        <a:gd name="connsiteY11" fmla="*/ 16342 h 36962"/>
                        <a:gd name="connsiteX12" fmla="*/ 18761 w 23823"/>
                        <a:gd name="connsiteY12" fmla="*/ 2606 h 36962"/>
                        <a:gd name="connsiteX13" fmla="*/ 9904 w 23823"/>
                        <a:gd name="connsiteY13" fmla="*/ -2128 h 36962"/>
                        <a:gd name="connsiteX14" fmla="*/ 1054 w 23823"/>
                        <a:gd name="connsiteY14" fmla="*/ 2606 h 36962"/>
                        <a:gd name="connsiteX15" fmla="*/ -2004 w 23823"/>
                        <a:gd name="connsiteY15" fmla="*/ 16342 h 36962"/>
                        <a:gd name="connsiteX16" fmla="*/ 1054 w 23823"/>
                        <a:gd name="connsiteY16" fmla="*/ 30093 h 36962"/>
                        <a:gd name="connsiteX17" fmla="*/ 9904 w 23823"/>
                        <a:gd name="connsiteY17" fmla="*/ 3483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04" y="31017"/>
                          </a:moveTo>
                          <a:cubicBezTo>
                            <a:pt x="7506" y="31017"/>
                            <a:pt x="5701" y="29795"/>
                            <a:pt x="4489" y="27352"/>
                          </a:cubicBezTo>
                          <a:cubicBezTo>
                            <a:pt x="3283" y="24914"/>
                            <a:pt x="2679" y="21244"/>
                            <a:pt x="2679" y="16342"/>
                          </a:cubicBezTo>
                          <a:cubicBezTo>
                            <a:pt x="2679" y="11461"/>
                            <a:pt x="3283" y="7798"/>
                            <a:pt x="4489" y="5355"/>
                          </a:cubicBezTo>
                          <a:cubicBezTo>
                            <a:pt x="5701" y="2911"/>
                            <a:pt x="7506" y="1690"/>
                            <a:pt x="9904" y="1690"/>
                          </a:cubicBezTo>
                          <a:cubicBezTo>
                            <a:pt x="12322" y="1690"/>
                            <a:pt x="14134" y="2911"/>
                            <a:pt x="15341" y="5355"/>
                          </a:cubicBezTo>
                          <a:cubicBezTo>
                            <a:pt x="16552" y="7798"/>
                            <a:pt x="17158" y="11461"/>
                            <a:pt x="17158" y="16342"/>
                          </a:cubicBezTo>
                          <a:cubicBezTo>
                            <a:pt x="17158" y="21244"/>
                            <a:pt x="16552" y="24914"/>
                            <a:pt x="15341" y="27352"/>
                          </a:cubicBezTo>
                          <a:cubicBezTo>
                            <a:pt x="14134" y="29795"/>
                            <a:pt x="12322" y="31017"/>
                            <a:pt x="9904" y="31017"/>
                          </a:cubicBezTo>
                          <a:close/>
                          <a:moveTo>
                            <a:pt x="9904" y="34835"/>
                          </a:moveTo>
                          <a:cubicBezTo>
                            <a:pt x="13770" y="34835"/>
                            <a:pt x="16722" y="33254"/>
                            <a:pt x="18761" y="30093"/>
                          </a:cubicBezTo>
                          <a:cubicBezTo>
                            <a:pt x="20800" y="26937"/>
                            <a:pt x="21819" y="22354"/>
                            <a:pt x="21819" y="16342"/>
                          </a:cubicBezTo>
                          <a:cubicBezTo>
                            <a:pt x="21819" y="10346"/>
                            <a:pt x="20800" y="5767"/>
                            <a:pt x="18761" y="2606"/>
                          </a:cubicBezTo>
                          <a:cubicBezTo>
                            <a:pt x="16722" y="-550"/>
                            <a:pt x="13770" y="-2128"/>
                            <a:pt x="9904" y="-2128"/>
                          </a:cubicBezTo>
                          <a:cubicBezTo>
                            <a:pt x="6043" y="-2128"/>
                            <a:pt x="3093" y="-550"/>
                            <a:pt x="1054" y="2606"/>
                          </a:cubicBezTo>
                          <a:cubicBezTo>
                            <a:pt x="-985" y="5767"/>
                            <a:pt x="-2004" y="10346"/>
                            <a:pt x="-2004" y="16342"/>
                          </a:cubicBezTo>
                          <a:cubicBezTo>
                            <a:pt x="-2004" y="22354"/>
                            <a:pt x="-985" y="26937"/>
                            <a:pt x="1054" y="30093"/>
                          </a:cubicBezTo>
                          <a:cubicBezTo>
                            <a:pt x="3093" y="33254"/>
                            <a:pt x="6043" y="34835"/>
                            <a:pt x="9904" y="348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: Shape 925617553">
                      <a:extLst>
                        <a:ext uri="{FF2B5EF4-FFF2-40B4-BE49-F238E27FC236}">
                          <a16:creationId xmlns:a16="http://schemas.microsoft.com/office/drawing/2014/main" id="{F1EC47EA-FAED-D698-B0B1-4D587E86298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983" y="966956"/>
                      <a:ext cx="23823" cy="36962"/>
                    </a:xfrm>
                    <a:custGeom>
                      <a:avLst/>
                      <a:gdLst>
                        <a:gd name="connsiteX0" fmla="*/ 9910 w 23823"/>
                        <a:gd name="connsiteY0" fmla="*/ 31017 h 36962"/>
                        <a:gd name="connsiteX1" fmla="*/ 4496 w 23823"/>
                        <a:gd name="connsiteY1" fmla="*/ 27352 h 36962"/>
                        <a:gd name="connsiteX2" fmla="*/ 2686 w 23823"/>
                        <a:gd name="connsiteY2" fmla="*/ 16342 h 36962"/>
                        <a:gd name="connsiteX3" fmla="*/ 4496 w 23823"/>
                        <a:gd name="connsiteY3" fmla="*/ 5355 h 36962"/>
                        <a:gd name="connsiteX4" fmla="*/ 9910 w 23823"/>
                        <a:gd name="connsiteY4" fmla="*/ 1690 h 36962"/>
                        <a:gd name="connsiteX5" fmla="*/ 15347 w 23823"/>
                        <a:gd name="connsiteY5" fmla="*/ 5355 h 36962"/>
                        <a:gd name="connsiteX6" fmla="*/ 17165 w 23823"/>
                        <a:gd name="connsiteY6" fmla="*/ 16342 h 36962"/>
                        <a:gd name="connsiteX7" fmla="*/ 15347 w 23823"/>
                        <a:gd name="connsiteY7" fmla="*/ 27352 h 36962"/>
                        <a:gd name="connsiteX8" fmla="*/ 9910 w 23823"/>
                        <a:gd name="connsiteY8" fmla="*/ 31017 h 36962"/>
                        <a:gd name="connsiteX9" fmla="*/ 9910 w 23823"/>
                        <a:gd name="connsiteY9" fmla="*/ 34835 h 36962"/>
                        <a:gd name="connsiteX10" fmla="*/ 18768 w 23823"/>
                        <a:gd name="connsiteY10" fmla="*/ 30093 h 36962"/>
                        <a:gd name="connsiteX11" fmla="*/ 21826 w 23823"/>
                        <a:gd name="connsiteY11" fmla="*/ 16342 h 36962"/>
                        <a:gd name="connsiteX12" fmla="*/ 18768 w 23823"/>
                        <a:gd name="connsiteY12" fmla="*/ 2606 h 36962"/>
                        <a:gd name="connsiteX13" fmla="*/ 9910 w 23823"/>
                        <a:gd name="connsiteY13" fmla="*/ -2128 h 36962"/>
                        <a:gd name="connsiteX14" fmla="*/ 1061 w 23823"/>
                        <a:gd name="connsiteY14" fmla="*/ 2606 h 36962"/>
                        <a:gd name="connsiteX15" fmla="*/ -1998 w 23823"/>
                        <a:gd name="connsiteY15" fmla="*/ 16342 h 36962"/>
                        <a:gd name="connsiteX16" fmla="*/ 1061 w 23823"/>
                        <a:gd name="connsiteY16" fmla="*/ 30093 h 36962"/>
                        <a:gd name="connsiteX17" fmla="*/ 9910 w 23823"/>
                        <a:gd name="connsiteY17" fmla="*/ 3483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10" y="31017"/>
                          </a:moveTo>
                          <a:cubicBezTo>
                            <a:pt x="7512" y="31017"/>
                            <a:pt x="5707" y="29795"/>
                            <a:pt x="4496" y="27352"/>
                          </a:cubicBezTo>
                          <a:cubicBezTo>
                            <a:pt x="3289" y="24914"/>
                            <a:pt x="2686" y="21244"/>
                            <a:pt x="2686" y="16342"/>
                          </a:cubicBezTo>
                          <a:cubicBezTo>
                            <a:pt x="2686" y="11461"/>
                            <a:pt x="3289" y="7798"/>
                            <a:pt x="4496" y="5355"/>
                          </a:cubicBezTo>
                          <a:cubicBezTo>
                            <a:pt x="5707" y="2911"/>
                            <a:pt x="7512" y="1690"/>
                            <a:pt x="9910" y="1690"/>
                          </a:cubicBezTo>
                          <a:cubicBezTo>
                            <a:pt x="12328" y="1690"/>
                            <a:pt x="14141" y="2911"/>
                            <a:pt x="15347" y="5355"/>
                          </a:cubicBezTo>
                          <a:cubicBezTo>
                            <a:pt x="16559" y="7798"/>
                            <a:pt x="17165" y="11461"/>
                            <a:pt x="17165" y="16342"/>
                          </a:cubicBezTo>
                          <a:cubicBezTo>
                            <a:pt x="17165" y="21244"/>
                            <a:pt x="16559" y="24914"/>
                            <a:pt x="15347" y="27352"/>
                          </a:cubicBezTo>
                          <a:cubicBezTo>
                            <a:pt x="14141" y="29795"/>
                            <a:pt x="12328" y="31017"/>
                            <a:pt x="9910" y="31017"/>
                          </a:cubicBezTo>
                          <a:close/>
                          <a:moveTo>
                            <a:pt x="9910" y="34835"/>
                          </a:moveTo>
                          <a:cubicBezTo>
                            <a:pt x="13776" y="34835"/>
                            <a:pt x="16729" y="33254"/>
                            <a:pt x="18768" y="30093"/>
                          </a:cubicBezTo>
                          <a:cubicBezTo>
                            <a:pt x="20806" y="26937"/>
                            <a:pt x="21826" y="22354"/>
                            <a:pt x="21826" y="16342"/>
                          </a:cubicBezTo>
                          <a:cubicBezTo>
                            <a:pt x="21826" y="10346"/>
                            <a:pt x="20806" y="5767"/>
                            <a:pt x="18768" y="2606"/>
                          </a:cubicBezTo>
                          <a:cubicBezTo>
                            <a:pt x="16729" y="-550"/>
                            <a:pt x="13776" y="-2128"/>
                            <a:pt x="9910" y="-2128"/>
                          </a:cubicBezTo>
                          <a:cubicBezTo>
                            <a:pt x="6049" y="-2128"/>
                            <a:pt x="3099" y="-550"/>
                            <a:pt x="1061" y="2606"/>
                          </a:cubicBezTo>
                          <a:cubicBezTo>
                            <a:pt x="-978" y="5767"/>
                            <a:pt x="-1998" y="10346"/>
                            <a:pt x="-1998" y="16342"/>
                          </a:cubicBezTo>
                          <a:cubicBezTo>
                            <a:pt x="-1998" y="22354"/>
                            <a:pt x="-978" y="26937"/>
                            <a:pt x="1061" y="30093"/>
                          </a:cubicBezTo>
                          <a:cubicBezTo>
                            <a:pt x="3099" y="33254"/>
                            <a:pt x="6049" y="34835"/>
                            <a:pt x="9910" y="348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6" name="Graphic 13">
                  <a:extLst>
                    <a:ext uri="{FF2B5EF4-FFF2-40B4-BE49-F238E27FC236}">
                      <a16:creationId xmlns:a16="http://schemas.microsoft.com/office/drawing/2014/main" id="{CA61CDBC-B376-F4FD-738B-CE2133C0930E}"/>
                    </a:ext>
                  </a:extLst>
                </p:cNvPr>
                <p:cNvGrpSpPr/>
                <p:nvPr/>
              </p:nvGrpSpPr>
              <p:grpSpPr>
                <a:xfrm>
                  <a:off x="102311" y="724224"/>
                  <a:ext cx="1671550" cy="36962"/>
                  <a:chOff x="102311" y="724224"/>
                  <a:chExt cx="1671550" cy="36962"/>
                </a:xfrm>
              </p:grpSpPr>
              <p:sp>
                <p:nvSpPr>
                  <p:cNvPr id="548" name="Freeform: Shape 792633774">
                    <a:extLst>
                      <a:ext uri="{FF2B5EF4-FFF2-40B4-BE49-F238E27FC236}">
                        <a16:creationId xmlns:a16="http://schemas.microsoft.com/office/drawing/2014/main" id="{81E10D69-E617-2A87-2B2C-B1DB14D9797B}"/>
                      </a:ext>
                    </a:extLst>
                  </p:cNvPr>
                  <p:cNvSpPr/>
                  <p:nvPr/>
                </p:nvSpPr>
                <p:spPr>
                  <a:xfrm>
                    <a:off x="222042" y="741923"/>
                    <a:ext cx="1551819" cy="4886"/>
                  </a:xfrm>
                  <a:custGeom>
                    <a:avLst/>
                    <a:gdLst>
                      <a:gd name="connsiteX0" fmla="*/ 0 w 1551819"/>
                      <a:gd name="connsiteY0" fmla="*/ 0 h 4886"/>
                      <a:gd name="connsiteX1" fmla="*/ 1551820 w 1551819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9" h="4886">
                        <a:moveTo>
                          <a:pt x="0" y="0"/>
                        </a:moveTo>
                        <a:lnTo>
                          <a:pt x="1551820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: Shape 1666381313">
                    <a:extLst>
                      <a:ext uri="{FF2B5EF4-FFF2-40B4-BE49-F238E27FC236}">
                        <a16:creationId xmlns:a16="http://schemas.microsoft.com/office/drawing/2014/main" id="{D9D586A0-E9BA-7DF3-AF21-D6B0D6F7F336}"/>
                      </a:ext>
                    </a:extLst>
                  </p:cNvPr>
                  <p:cNvSpPr/>
                  <p:nvPr/>
                </p:nvSpPr>
                <p:spPr>
                  <a:xfrm>
                    <a:off x="205495" y="741923"/>
                    <a:ext cx="16547" cy="4886"/>
                  </a:xfrm>
                  <a:custGeom>
                    <a:avLst/>
                    <a:gdLst>
                      <a:gd name="connsiteX0" fmla="*/ 16594 w 16547"/>
                      <a:gd name="connsiteY0" fmla="*/ 152 h 4886"/>
                      <a:gd name="connsiteX1" fmla="*/ 47 w 16547"/>
                      <a:gd name="connsiteY1" fmla="*/ 15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594" y="152"/>
                        </a:moveTo>
                        <a:lnTo>
                          <a:pt x="47" y="15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50" name="Graphic 13">
                    <a:extLst>
                      <a:ext uri="{FF2B5EF4-FFF2-40B4-BE49-F238E27FC236}">
                        <a16:creationId xmlns:a16="http://schemas.microsoft.com/office/drawing/2014/main" id="{16D4065A-0987-94C9-7B32-738687FFB49C}"/>
                      </a:ext>
                    </a:extLst>
                  </p:cNvPr>
                  <p:cNvGrpSpPr/>
                  <p:nvPr/>
                </p:nvGrpSpPr>
                <p:grpSpPr>
                  <a:xfrm>
                    <a:off x="102311" y="724224"/>
                    <a:ext cx="83495" cy="36962"/>
                    <a:chOff x="102311" y="724224"/>
                    <a:chExt cx="83495" cy="36962"/>
                  </a:xfrm>
                  <a:solidFill>
                    <a:srgbClr val="000000"/>
                  </a:solidFill>
                </p:grpSpPr>
                <p:sp>
                  <p:nvSpPr>
                    <p:cNvPr id="551" name="Freeform: Shape 786217836">
                      <a:extLst>
                        <a:ext uri="{FF2B5EF4-FFF2-40B4-BE49-F238E27FC236}">
                          <a16:creationId xmlns:a16="http://schemas.microsoft.com/office/drawing/2014/main" id="{5F7CEF7D-F5FD-6FA7-3D43-26288DCA602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311" y="724224"/>
                      <a:ext cx="22685" cy="36962"/>
                    </a:xfrm>
                    <a:custGeom>
                      <a:avLst/>
                      <a:gdLst>
                        <a:gd name="connsiteX0" fmla="*/ 13580 w 22685"/>
                        <a:gd name="connsiteY0" fmla="*/ 17728 h 36962"/>
                        <a:gd name="connsiteX1" fmla="*/ 18803 w 22685"/>
                        <a:gd name="connsiteY1" fmla="*/ 14643 h 36962"/>
                        <a:gd name="connsiteX2" fmla="*/ 20686 w 22685"/>
                        <a:gd name="connsiteY2" fmla="*/ 8871 h 36962"/>
                        <a:gd name="connsiteX3" fmla="*/ 17178 w 22685"/>
                        <a:gd name="connsiteY3" fmla="*/ 709 h 36962"/>
                        <a:gd name="connsiteX4" fmla="*/ 7205 w 22685"/>
                        <a:gd name="connsiteY4" fmla="*/ -2178 h 36962"/>
                        <a:gd name="connsiteX5" fmla="*/ 2743 w 22685"/>
                        <a:gd name="connsiteY5" fmla="*/ -1735 h 36962"/>
                        <a:gd name="connsiteX6" fmla="*/ -1999 w 22685"/>
                        <a:gd name="connsiteY6" fmla="*/ -406 h 36962"/>
                        <a:gd name="connsiteX7" fmla="*/ -1999 w 22685"/>
                        <a:gd name="connsiteY7" fmla="*/ 4244 h 36962"/>
                        <a:gd name="connsiteX8" fmla="*/ 2241 w 22685"/>
                        <a:gd name="connsiteY8" fmla="*/ 2480 h 36962"/>
                        <a:gd name="connsiteX9" fmla="*/ 7072 w 22685"/>
                        <a:gd name="connsiteY9" fmla="*/ 1884 h 36962"/>
                        <a:gd name="connsiteX10" fmla="*/ 13750 w 22685"/>
                        <a:gd name="connsiteY10" fmla="*/ 3671 h 36962"/>
                        <a:gd name="connsiteX11" fmla="*/ 16047 w 22685"/>
                        <a:gd name="connsiteY11" fmla="*/ 8871 h 36962"/>
                        <a:gd name="connsiteX12" fmla="*/ 13912 w 22685"/>
                        <a:gd name="connsiteY12" fmla="*/ 13796 h 36962"/>
                        <a:gd name="connsiteX13" fmla="*/ 7973 w 22685"/>
                        <a:gd name="connsiteY13" fmla="*/ 15575 h 36962"/>
                        <a:gd name="connsiteX14" fmla="*/ 3955 w 22685"/>
                        <a:gd name="connsiteY14" fmla="*/ 15575 h 36962"/>
                        <a:gd name="connsiteX15" fmla="*/ 3955 w 22685"/>
                        <a:gd name="connsiteY15" fmla="*/ 19537 h 36962"/>
                        <a:gd name="connsiteX16" fmla="*/ 8158 w 22685"/>
                        <a:gd name="connsiteY16" fmla="*/ 19537 h 36962"/>
                        <a:gd name="connsiteX17" fmla="*/ 13417 w 22685"/>
                        <a:gd name="connsiteY17" fmla="*/ 20957 h 36962"/>
                        <a:gd name="connsiteX18" fmla="*/ 15242 w 22685"/>
                        <a:gd name="connsiteY18" fmla="*/ 25050 h 36962"/>
                        <a:gd name="connsiteX19" fmla="*/ 13358 w 22685"/>
                        <a:gd name="connsiteY19" fmla="*/ 29257 h 36962"/>
                        <a:gd name="connsiteX20" fmla="*/ 7973 w 22685"/>
                        <a:gd name="connsiteY20" fmla="*/ 30731 h 36962"/>
                        <a:gd name="connsiteX21" fmla="*/ 3859 w 22685"/>
                        <a:gd name="connsiteY21" fmla="*/ 30295 h 36962"/>
                        <a:gd name="connsiteX22" fmla="*/ -965 w 22685"/>
                        <a:gd name="connsiteY22" fmla="*/ 28967 h 36962"/>
                        <a:gd name="connsiteX23" fmla="*/ -965 w 22685"/>
                        <a:gd name="connsiteY23" fmla="*/ 33258 h 36962"/>
                        <a:gd name="connsiteX24" fmla="*/ 4014 w 22685"/>
                        <a:gd name="connsiteY24" fmla="*/ 34403 h 36962"/>
                        <a:gd name="connsiteX25" fmla="*/ 8387 w 22685"/>
                        <a:gd name="connsiteY25" fmla="*/ 34785 h 36962"/>
                        <a:gd name="connsiteX26" fmla="*/ 16786 w 22685"/>
                        <a:gd name="connsiteY26" fmla="*/ 32288 h 36962"/>
                        <a:gd name="connsiteX27" fmla="*/ 19881 w 22685"/>
                        <a:gd name="connsiteY27" fmla="*/ 25554 h 36962"/>
                        <a:gd name="connsiteX28" fmla="*/ 18241 w 22685"/>
                        <a:gd name="connsiteY28" fmla="*/ 20553 h 36962"/>
                        <a:gd name="connsiteX29" fmla="*/ 13580 w 22685"/>
                        <a:gd name="connsiteY29" fmla="*/ 17728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22685" h="36962">
                          <a:moveTo>
                            <a:pt x="13580" y="17728"/>
                          </a:moveTo>
                          <a:cubicBezTo>
                            <a:pt x="15811" y="17234"/>
                            <a:pt x="17552" y="16206"/>
                            <a:pt x="18803" y="14643"/>
                          </a:cubicBezTo>
                          <a:cubicBezTo>
                            <a:pt x="20059" y="13085"/>
                            <a:pt x="20686" y="11161"/>
                            <a:pt x="20686" y="8871"/>
                          </a:cubicBezTo>
                          <a:cubicBezTo>
                            <a:pt x="20686" y="5359"/>
                            <a:pt x="19517" y="2638"/>
                            <a:pt x="17178" y="709"/>
                          </a:cubicBezTo>
                          <a:cubicBezTo>
                            <a:pt x="14838" y="-1215"/>
                            <a:pt x="11514" y="-2178"/>
                            <a:pt x="7205" y="-2178"/>
                          </a:cubicBezTo>
                          <a:cubicBezTo>
                            <a:pt x="5762" y="-2178"/>
                            <a:pt x="4275" y="-2030"/>
                            <a:pt x="2743" y="-1735"/>
                          </a:cubicBezTo>
                          <a:cubicBezTo>
                            <a:pt x="1211" y="-1439"/>
                            <a:pt x="-369" y="-997"/>
                            <a:pt x="-1999" y="-406"/>
                          </a:cubicBezTo>
                          <a:lnTo>
                            <a:pt x="-1999" y="4244"/>
                          </a:lnTo>
                          <a:cubicBezTo>
                            <a:pt x="-709" y="3465"/>
                            <a:pt x="704" y="2877"/>
                            <a:pt x="2241" y="2480"/>
                          </a:cubicBezTo>
                          <a:cubicBezTo>
                            <a:pt x="3782" y="2083"/>
                            <a:pt x="5393" y="1884"/>
                            <a:pt x="7072" y="1884"/>
                          </a:cubicBezTo>
                          <a:cubicBezTo>
                            <a:pt x="9992" y="1884"/>
                            <a:pt x="12218" y="2480"/>
                            <a:pt x="13750" y="3671"/>
                          </a:cubicBezTo>
                          <a:cubicBezTo>
                            <a:pt x="15281" y="4862"/>
                            <a:pt x="16047" y="6595"/>
                            <a:pt x="16047" y="8871"/>
                          </a:cubicBezTo>
                          <a:cubicBezTo>
                            <a:pt x="16047" y="10973"/>
                            <a:pt x="15336" y="12615"/>
                            <a:pt x="13912" y="13796"/>
                          </a:cubicBezTo>
                          <a:cubicBezTo>
                            <a:pt x="12489" y="14982"/>
                            <a:pt x="10509" y="15575"/>
                            <a:pt x="7973" y="15575"/>
                          </a:cubicBezTo>
                          <a:lnTo>
                            <a:pt x="3955" y="15575"/>
                          </a:lnTo>
                          <a:lnTo>
                            <a:pt x="3955" y="19537"/>
                          </a:lnTo>
                          <a:lnTo>
                            <a:pt x="8158" y="19537"/>
                          </a:lnTo>
                          <a:cubicBezTo>
                            <a:pt x="10448" y="19537"/>
                            <a:pt x="12201" y="20011"/>
                            <a:pt x="13417" y="20957"/>
                          </a:cubicBezTo>
                          <a:cubicBezTo>
                            <a:pt x="14634" y="21904"/>
                            <a:pt x="15242" y="23268"/>
                            <a:pt x="15242" y="25050"/>
                          </a:cubicBezTo>
                          <a:cubicBezTo>
                            <a:pt x="15242" y="26877"/>
                            <a:pt x="14614" y="28280"/>
                            <a:pt x="13358" y="29257"/>
                          </a:cubicBezTo>
                          <a:cubicBezTo>
                            <a:pt x="12108" y="30240"/>
                            <a:pt x="10312" y="30731"/>
                            <a:pt x="7973" y="30731"/>
                          </a:cubicBezTo>
                          <a:cubicBezTo>
                            <a:pt x="6693" y="30731"/>
                            <a:pt x="5321" y="30586"/>
                            <a:pt x="3859" y="30295"/>
                          </a:cubicBezTo>
                          <a:cubicBezTo>
                            <a:pt x="2396" y="30010"/>
                            <a:pt x="788" y="29568"/>
                            <a:pt x="-965" y="28967"/>
                          </a:cubicBezTo>
                          <a:lnTo>
                            <a:pt x="-965" y="33258"/>
                          </a:lnTo>
                          <a:cubicBezTo>
                            <a:pt x="808" y="33767"/>
                            <a:pt x="2467" y="34149"/>
                            <a:pt x="4014" y="34403"/>
                          </a:cubicBezTo>
                          <a:cubicBezTo>
                            <a:pt x="5560" y="34658"/>
                            <a:pt x="7018" y="34785"/>
                            <a:pt x="8387" y="34785"/>
                          </a:cubicBezTo>
                          <a:cubicBezTo>
                            <a:pt x="11928" y="34785"/>
                            <a:pt x="14727" y="33953"/>
                            <a:pt x="16786" y="32288"/>
                          </a:cubicBezTo>
                          <a:cubicBezTo>
                            <a:pt x="18849" y="30629"/>
                            <a:pt x="19881" y="28384"/>
                            <a:pt x="19881" y="25554"/>
                          </a:cubicBezTo>
                          <a:cubicBezTo>
                            <a:pt x="19881" y="23579"/>
                            <a:pt x="19335" y="21912"/>
                            <a:pt x="18241" y="20553"/>
                          </a:cubicBezTo>
                          <a:cubicBezTo>
                            <a:pt x="17148" y="19194"/>
                            <a:pt x="15594" y="18252"/>
                            <a:pt x="13580" y="1772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2" name="Freeform: Shape 545330375">
                      <a:extLst>
                        <a:ext uri="{FF2B5EF4-FFF2-40B4-BE49-F238E27FC236}">
                          <a16:creationId xmlns:a16="http://schemas.microsoft.com/office/drawing/2014/main" id="{E51CCBB9-AE9A-665B-D299-39291BF569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31903" y="724224"/>
                      <a:ext cx="23823" cy="36962"/>
                    </a:xfrm>
                    <a:custGeom>
                      <a:avLst/>
                      <a:gdLst>
                        <a:gd name="connsiteX0" fmla="*/ 9904 w 23823"/>
                        <a:gd name="connsiteY0" fmla="*/ 30967 h 36962"/>
                        <a:gd name="connsiteX1" fmla="*/ 4489 w 23823"/>
                        <a:gd name="connsiteY1" fmla="*/ 27302 h 36962"/>
                        <a:gd name="connsiteX2" fmla="*/ 2679 w 23823"/>
                        <a:gd name="connsiteY2" fmla="*/ 16292 h 36962"/>
                        <a:gd name="connsiteX3" fmla="*/ 4489 w 23823"/>
                        <a:gd name="connsiteY3" fmla="*/ 5305 h 36962"/>
                        <a:gd name="connsiteX4" fmla="*/ 9904 w 23823"/>
                        <a:gd name="connsiteY4" fmla="*/ 1640 h 36962"/>
                        <a:gd name="connsiteX5" fmla="*/ 15341 w 23823"/>
                        <a:gd name="connsiteY5" fmla="*/ 5305 h 36962"/>
                        <a:gd name="connsiteX6" fmla="*/ 17158 w 23823"/>
                        <a:gd name="connsiteY6" fmla="*/ 16292 h 36962"/>
                        <a:gd name="connsiteX7" fmla="*/ 15341 w 23823"/>
                        <a:gd name="connsiteY7" fmla="*/ 27302 h 36962"/>
                        <a:gd name="connsiteX8" fmla="*/ 9904 w 23823"/>
                        <a:gd name="connsiteY8" fmla="*/ 30967 h 36962"/>
                        <a:gd name="connsiteX9" fmla="*/ 9904 w 23823"/>
                        <a:gd name="connsiteY9" fmla="*/ 34785 h 36962"/>
                        <a:gd name="connsiteX10" fmla="*/ 18761 w 23823"/>
                        <a:gd name="connsiteY10" fmla="*/ 30044 h 36962"/>
                        <a:gd name="connsiteX11" fmla="*/ 21819 w 23823"/>
                        <a:gd name="connsiteY11" fmla="*/ 16292 h 36962"/>
                        <a:gd name="connsiteX12" fmla="*/ 18761 w 23823"/>
                        <a:gd name="connsiteY12" fmla="*/ 2556 h 36962"/>
                        <a:gd name="connsiteX13" fmla="*/ 9904 w 23823"/>
                        <a:gd name="connsiteY13" fmla="*/ -2178 h 36962"/>
                        <a:gd name="connsiteX14" fmla="*/ 1054 w 23823"/>
                        <a:gd name="connsiteY14" fmla="*/ 2556 h 36962"/>
                        <a:gd name="connsiteX15" fmla="*/ -2004 w 23823"/>
                        <a:gd name="connsiteY15" fmla="*/ 16292 h 36962"/>
                        <a:gd name="connsiteX16" fmla="*/ 1054 w 23823"/>
                        <a:gd name="connsiteY16" fmla="*/ 30044 h 36962"/>
                        <a:gd name="connsiteX17" fmla="*/ 9904 w 23823"/>
                        <a:gd name="connsiteY17" fmla="*/ 3478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04" y="30967"/>
                          </a:moveTo>
                          <a:cubicBezTo>
                            <a:pt x="7506" y="30967"/>
                            <a:pt x="5701" y="29746"/>
                            <a:pt x="4489" y="27302"/>
                          </a:cubicBezTo>
                          <a:cubicBezTo>
                            <a:pt x="3283" y="24864"/>
                            <a:pt x="2679" y="21194"/>
                            <a:pt x="2679" y="16292"/>
                          </a:cubicBezTo>
                          <a:cubicBezTo>
                            <a:pt x="2679" y="11411"/>
                            <a:pt x="3283" y="7748"/>
                            <a:pt x="4489" y="5305"/>
                          </a:cubicBezTo>
                          <a:cubicBezTo>
                            <a:pt x="5701" y="2862"/>
                            <a:pt x="7506" y="1640"/>
                            <a:pt x="9904" y="1640"/>
                          </a:cubicBezTo>
                          <a:cubicBezTo>
                            <a:pt x="12322" y="1640"/>
                            <a:pt x="14134" y="2862"/>
                            <a:pt x="15341" y="5305"/>
                          </a:cubicBezTo>
                          <a:cubicBezTo>
                            <a:pt x="16552" y="7748"/>
                            <a:pt x="17158" y="11411"/>
                            <a:pt x="17158" y="16292"/>
                          </a:cubicBezTo>
                          <a:cubicBezTo>
                            <a:pt x="17158" y="21194"/>
                            <a:pt x="16552" y="24864"/>
                            <a:pt x="15341" y="27302"/>
                          </a:cubicBezTo>
                          <a:cubicBezTo>
                            <a:pt x="14134" y="29746"/>
                            <a:pt x="12322" y="30967"/>
                            <a:pt x="9904" y="30967"/>
                          </a:cubicBezTo>
                          <a:close/>
                          <a:moveTo>
                            <a:pt x="9904" y="34785"/>
                          </a:moveTo>
                          <a:cubicBezTo>
                            <a:pt x="13770" y="34785"/>
                            <a:pt x="16722" y="33205"/>
                            <a:pt x="18761" y="30044"/>
                          </a:cubicBezTo>
                          <a:cubicBezTo>
                            <a:pt x="20800" y="26888"/>
                            <a:pt x="21819" y="22304"/>
                            <a:pt x="21819" y="16292"/>
                          </a:cubicBezTo>
                          <a:cubicBezTo>
                            <a:pt x="21819" y="10296"/>
                            <a:pt x="20800" y="5717"/>
                            <a:pt x="18761" y="2556"/>
                          </a:cubicBezTo>
                          <a:cubicBezTo>
                            <a:pt x="16722" y="-600"/>
                            <a:pt x="13770" y="-2178"/>
                            <a:pt x="9904" y="-2178"/>
                          </a:cubicBezTo>
                          <a:cubicBezTo>
                            <a:pt x="6043" y="-2178"/>
                            <a:pt x="3093" y="-600"/>
                            <a:pt x="1054" y="2556"/>
                          </a:cubicBezTo>
                          <a:cubicBezTo>
                            <a:pt x="-985" y="5717"/>
                            <a:pt x="-2004" y="10296"/>
                            <a:pt x="-2004" y="16292"/>
                          </a:cubicBezTo>
                          <a:cubicBezTo>
                            <a:pt x="-2004" y="22304"/>
                            <a:pt x="-985" y="26888"/>
                            <a:pt x="1054" y="30044"/>
                          </a:cubicBezTo>
                          <a:cubicBezTo>
                            <a:pt x="3093" y="33205"/>
                            <a:pt x="6043" y="34785"/>
                            <a:pt x="9904" y="3478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Freeform: Shape 1879516674">
                      <a:extLst>
                        <a:ext uri="{FF2B5EF4-FFF2-40B4-BE49-F238E27FC236}">
                          <a16:creationId xmlns:a16="http://schemas.microsoft.com/office/drawing/2014/main" id="{4115E740-844B-7210-2672-C7D967A94FE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983" y="724224"/>
                      <a:ext cx="23823" cy="36962"/>
                    </a:xfrm>
                    <a:custGeom>
                      <a:avLst/>
                      <a:gdLst>
                        <a:gd name="connsiteX0" fmla="*/ 9910 w 23823"/>
                        <a:gd name="connsiteY0" fmla="*/ 30967 h 36962"/>
                        <a:gd name="connsiteX1" fmla="*/ 4496 w 23823"/>
                        <a:gd name="connsiteY1" fmla="*/ 27302 h 36962"/>
                        <a:gd name="connsiteX2" fmla="*/ 2686 w 23823"/>
                        <a:gd name="connsiteY2" fmla="*/ 16292 h 36962"/>
                        <a:gd name="connsiteX3" fmla="*/ 4496 w 23823"/>
                        <a:gd name="connsiteY3" fmla="*/ 5305 h 36962"/>
                        <a:gd name="connsiteX4" fmla="*/ 9910 w 23823"/>
                        <a:gd name="connsiteY4" fmla="*/ 1640 h 36962"/>
                        <a:gd name="connsiteX5" fmla="*/ 15347 w 23823"/>
                        <a:gd name="connsiteY5" fmla="*/ 5305 h 36962"/>
                        <a:gd name="connsiteX6" fmla="*/ 17165 w 23823"/>
                        <a:gd name="connsiteY6" fmla="*/ 16292 h 36962"/>
                        <a:gd name="connsiteX7" fmla="*/ 15347 w 23823"/>
                        <a:gd name="connsiteY7" fmla="*/ 27302 h 36962"/>
                        <a:gd name="connsiteX8" fmla="*/ 9910 w 23823"/>
                        <a:gd name="connsiteY8" fmla="*/ 30967 h 36962"/>
                        <a:gd name="connsiteX9" fmla="*/ 9910 w 23823"/>
                        <a:gd name="connsiteY9" fmla="*/ 34785 h 36962"/>
                        <a:gd name="connsiteX10" fmla="*/ 18768 w 23823"/>
                        <a:gd name="connsiteY10" fmla="*/ 30044 h 36962"/>
                        <a:gd name="connsiteX11" fmla="*/ 21826 w 23823"/>
                        <a:gd name="connsiteY11" fmla="*/ 16292 h 36962"/>
                        <a:gd name="connsiteX12" fmla="*/ 18768 w 23823"/>
                        <a:gd name="connsiteY12" fmla="*/ 2556 h 36962"/>
                        <a:gd name="connsiteX13" fmla="*/ 9910 w 23823"/>
                        <a:gd name="connsiteY13" fmla="*/ -2178 h 36962"/>
                        <a:gd name="connsiteX14" fmla="*/ 1061 w 23823"/>
                        <a:gd name="connsiteY14" fmla="*/ 2556 h 36962"/>
                        <a:gd name="connsiteX15" fmla="*/ -1998 w 23823"/>
                        <a:gd name="connsiteY15" fmla="*/ 16292 h 36962"/>
                        <a:gd name="connsiteX16" fmla="*/ 1061 w 23823"/>
                        <a:gd name="connsiteY16" fmla="*/ 30044 h 36962"/>
                        <a:gd name="connsiteX17" fmla="*/ 9910 w 23823"/>
                        <a:gd name="connsiteY17" fmla="*/ 3478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10" y="30967"/>
                          </a:moveTo>
                          <a:cubicBezTo>
                            <a:pt x="7512" y="30967"/>
                            <a:pt x="5707" y="29746"/>
                            <a:pt x="4496" y="27302"/>
                          </a:cubicBezTo>
                          <a:cubicBezTo>
                            <a:pt x="3289" y="24864"/>
                            <a:pt x="2686" y="21194"/>
                            <a:pt x="2686" y="16292"/>
                          </a:cubicBezTo>
                          <a:cubicBezTo>
                            <a:pt x="2686" y="11411"/>
                            <a:pt x="3289" y="7748"/>
                            <a:pt x="4496" y="5305"/>
                          </a:cubicBezTo>
                          <a:cubicBezTo>
                            <a:pt x="5707" y="2862"/>
                            <a:pt x="7512" y="1640"/>
                            <a:pt x="9910" y="1640"/>
                          </a:cubicBezTo>
                          <a:cubicBezTo>
                            <a:pt x="12328" y="1640"/>
                            <a:pt x="14141" y="2862"/>
                            <a:pt x="15347" y="5305"/>
                          </a:cubicBezTo>
                          <a:cubicBezTo>
                            <a:pt x="16559" y="7748"/>
                            <a:pt x="17165" y="11411"/>
                            <a:pt x="17165" y="16292"/>
                          </a:cubicBezTo>
                          <a:cubicBezTo>
                            <a:pt x="17165" y="21194"/>
                            <a:pt x="16559" y="24864"/>
                            <a:pt x="15347" y="27302"/>
                          </a:cubicBezTo>
                          <a:cubicBezTo>
                            <a:pt x="14141" y="29746"/>
                            <a:pt x="12328" y="30967"/>
                            <a:pt x="9910" y="30967"/>
                          </a:cubicBezTo>
                          <a:close/>
                          <a:moveTo>
                            <a:pt x="9910" y="34785"/>
                          </a:moveTo>
                          <a:cubicBezTo>
                            <a:pt x="13776" y="34785"/>
                            <a:pt x="16729" y="33205"/>
                            <a:pt x="18768" y="30044"/>
                          </a:cubicBezTo>
                          <a:cubicBezTo>
                            <a:pt x="20806" y="26888"/>
                            <a:pt x="21826" y="22304"/>
                            <a:pt x="21826" y="16292"/>
                          </a:cubicBezTo>
                          <a:cubicBezTo>
                            <a:pt x="21826" y="10296"/>
                            <a:pt x="20806" y="5717"/>
                            <a:pt x="18768" y="2556"/>
                          </a:cubicBezTo>
                          <a:cubicBezTo>
                            <a:pt x="16729" y="-600"/>
                            <a:pt x="13776" y="-2178"/>
                            <a:pt x="9910" y="-2178"/>
                          </a:cubicBezTo>
                          <a:cubicBezTo>
                            <a:pt x="6049" y="-2178"/>
                            <a:pt x="3099" y="-600"/>
                            <a:pt x="1061" y="2556"/>
                          </a:cubicBezTo>
                          <a:cubicBezTo>
                            <a:pt x="-978" y="5717"/>
                            <a:pt x="-1998" y="10296"/>
                            <a:pt x="-1998" y="16292"/>
                          </a:cubicBezTo>
                          <a:cubicBezTo>
                            <a:pt x="-1998" y="22304"/>
                            <a:pt x="-978" y="26888"/>
                            <a:pt x="1061" y="30044"/>
                          </a:cubicBezTo>
                          <a:cubicBezTo>
                            <a:pt x="3099" y="33205"/>
                            <a:pt x="6049" y="34785"/>
                            <a:pt x="9910" y="3478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7" name="Graphic 13">
                  <a:extLst>
                    <a:ext uri="{FF2B5EF4-FFF2-40B4-BE49-F238E27FC236}">
                      <a16:creationId xmlns:a16="http://schemas.microsoft.com/office/drawing/2014/main" id="{D7885B35-D9A5-93C3-41F4-2C30B51EF273}"/>
                    </a:ext>
                  </a:extLst>
                </p:cNvPr>
                <p:cNvGrpSpPr/>
                <p:nvPr/>
              </p:nvGrpSpPr>
              <p:grpSpPr>
                <a:xfrm>
                  <a:off x="101018" y="481492"/>
                  <a:ext cx="1672843" cy="36962"/>
                  <a:chOff x="101018" y="481492"/>
                  <a:chExt cx="1672843" cy="36962"/>
                </a:xfrm>
              </p:grpSpPr>
              <p:sp>
                <p:nvSpPr>
                  <p:cNvPr id="542" name="Freeform: Shape 1877286078">
                    <a:extLst>
                      <a:ext uri="{FF2B5EF4-FFF2-40B4-BE49-F238E27FC236}">
                        <a16:creationId xmlns:a16="http://schemas.microsoft.com/office/drawing/2014/main" id="{F3B97829-0542-1C8C-1144-4559B3982636}"/>
                      </a:ext>
                    </a:extLst>
                  </p:cNvPr>
                  <p:cNvSpPr/>
                  <p:nvPr/>
                </p:nvSpPr>
                <p:spPr>
                  <a:xfrm>
                    <a:off x="222042" y="499190"/>
                    <a:ext cx="1551819" cy="4886"/>
                  </a:xfrm>
                  <a:custGeom>
                    <a:avLst/>
                    <a:gdLst>
                      <a:gd name="connsiteX0" fmla="*/ 0 w 1551819"/>
                      <a:gd name="connsiteY0" fmla="*/ 0 h 4886"/>
                      <a:gd name="connsiteX1" fmla="*/ 1551820 w 1551819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9" h="4886">
                        <a:moveTo>
                          <a:pt x="0" y="0"/>
                        </a:moveTo>
                        <a:lnTo>
                          <a:pt x="1551820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311460525">
                    <a:extLst>
                      <a:ext uri="{FF2B5EF4-FFF2-40B4-BE49-F238E27FC236}">
                        <a16:creationId xmlns:a16="http://schemas.microsoft.com/office/drawing/2014/main" id="{38A2B4D2-42B3-4993-ACB8-820146793B3B}"/>
                      </a:ext>
                    </a:extLst>
                  </p:cNvPr>
                  <p:cNvSpPr/>
                  <p:nvPr/>
                </p:nvSpPr>
                <p:spPr>
                  <a:xfrm>
                    <a:off x="205495" y="499190"/>
                    <a:ext cx="16547" cy="4886"/>
                  </a:xfrm>
                  <a:custGeom>
                    <a:avLst/>
                    <a:gdLst>
                      <a:gd name="connsiteX0" fmla="*/ 16594 w 16547"/>
                      <a:gd name="connsiteY0" fmla="*/ 102 h 4886"/>
                      <a:gd name="connsiteX1" fmla="*/ 47 w 16547"/>
                      <a:gd name="connsiteY1" fmla="*/ 10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594" y="102"/>
                        </a:moveTo>
                        <a:lnTo>
                          <a:pt x="47" y="10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44" name="Graphic 13">
                    <a:extLst>
                      <a:ext uri="{FF2B5EF4-FFF2-40B4-BE49-F238E27FC236}">
                        <a16:creationId xmlns:a16="http://schemas.microsoft.com/office/drawing/2014/main" id="{FE6CD9A2-78B3-608A-6A64-BB5912A5A3D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18" y="481492"/>
                    <a:ext cx="84788" cy="36962"/>
                    <a:chOff x="101018" y="481492"/>
                    <a:chExt cx="84788" cy="36962"/>
                  </a:xfrm>
                  <a:solidFill>
                    <a:srgbClr val="000000"/>
                  </a:solidFill>
                </p:grpSpPr>
                <p:sp>
                  <p:nvSpPr>
                    <p:cNvPr id="545" name="Freeform: Shape 1224213441">
                      <a:extLst>
                        <a:ext uri="{FF2B5EF4-FFF2-40B4-BE49-F238E27FC236}">
                          <a16:creationId xmlns:a16="http://schemas.microsoft.com/office/drawing/2014/main" id="{002F6578-0CA1-AE2F-69E8-FD43DAE7DFA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1018" y="482133"/>
                      <a:ext cx="25116" cy="35626"/>
                    </a:xfrm>
                    <a:custGeom>
                      <a:avLst/>
                      <a:gdLst>
                        <a:gd name="connsiteX0" fmla="*/ 13568 w 25116"/>
                        <a:gd name="connsiteY0" fmla="*/ 29196 h 35626"/>
                        <a:gd name="connsiteX1" fmla="*/ 1793 w 25116"/>
                        <a:gd name="connsiteY1" fmla="*/ 10177 h 35626"/>
                        <a:gd name="connsiteX2" fmla="*/ 13568 w 25116"/>
                        <a:gd name="connsiteY2" fmla="*/ 10177 h 35626"/>
                        <a:gd name="connsiteX3" fmla="*/ 13568 w 25116"/>
                        <a:gd name="connsiteY3" fmla="*/ 29196 h 35626"/>
                        <a:gd name="connsiteX4" fmla="*/ 12342 w 25116"/>
                        <a:gd name="connsiteY4" fmla="*/ 33396 h 35626"/>
                        <a:gd name="connsiteX5" fmla="*/ 18207 w 25116"/>
                        <a:gd name="connsiteY5" fmla="*/ 33396 h 35626"/>
                        <a:gd name="connsiteX6" fmla="*/ 18207 w 25116"/>
                        <a:gd name="connsiteY6" fmla="*/ 10177 h 35626"/>
                        <a:gd name="connsiteX7" fmla="*/ 23127 w 25116"/>
                        <a:gd name="connsiteY7" fmla="*/ 10177 h 35626"/>
                        <a:gd name="connsiteX8" fmla="*/ 23127 w 25116"/>
                        <a:gd name="connsiteY8" fmla="*/ 6168 h 35626"/>
                        <a:gd name="connsiteX9" fmla="*/ 18207 w 25116"/>
                        <a:gd name="connsiteY9" fmla="*/ 6168 h 35626"/>
                        <a:gd name="connsiteX10" fmla="*/ 18207 w 25116"/>
                        <a:gd name="connsiteY10" fmla="*/ -2231 h 35626"/>
                        <a:gd name="connsiteX11" fmla="*/ 13568 w 25116"/>
                        <a:gd name="connsiteY11" fmla="*/ -2231 h 35626"/>
                        <a:gd name="connsiteX12" fmla="*/ 13568 w 25116"/>
                        <a:gd name="connsiteY12" fmla="*/ 6168 h 35626"/>
                        <a:gd name="connsiteX13" fmla="*/ -1989 w 25116"/>
                        <a:gd name="connsiteY13" fmla="*/ 6168 h 35626"/>
                        <a:gd name="connsiteX14" fmla="*/ -1989 w 25116"/>
                        <a:gd name="connsiteY14" fmla="*/ 10818 h 35626"/>
                        <a:gd name="connsiteX15" fmla="*/ 12342 w 25116"/>
                        <a:gd name="connsiteY15" fmla="*/ 33396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3568" y="29196"/>
                          </a:moveTo>
                          <a:lnTo>
                            <a:pt x="1793" y="10177"/>
                          </a:lnTo>
                          <a:lnTo>
                            <a:pt x="13568" y="10177"/>
                          </a:lnTo>
                          <a:lnTo>
                            <a:pt x="13568" y="29196"/>
                          </a:lnTo>
                          <a:close/>
                          <a:moveTo>
                            <a:pt x="12342" y="33396"/>
                          </a:moveTo>
                          <a:lnTo>
                            <a:pt x="18207" y="33396"/>
                          </a:lnTo>
                          <a:lnTo>
                            <a:pt x="18207" y="10177"/>
                          </a:lnTo>
                          <a:lnTo>
                            <a:pt x="23127" y="10177"/>
                          </a:lnTo>
                          <a:lnTo>
                            <a:pt x="23127" y="6168"/>
                          </a:lnTo>
                          <a:lnTo>
                            <a:pt x="18207" y="6168"/>
                          </a:lnTo>
                          <a:lnTo>
                            <a:pt x="18207" y="-2231"/>
                          </a:lnTo>
                          <a:lnTo>
                            <a:pt x="13568" y="-2231"/>
                          </a:lnTo>
                          <a:lnTo>
                            <a:pt x="13568" y="6168"/>
                          </a:lnTo>
                          <a:lnTo>
                            <a:pt x="-1989" y="6168"/>
                          </a:lnTo>
                          <a:lnTo>
                            <a:pt x="-1989" y="10818"/>
                          </a:lnTo>
                          <a:lnTo>
                            <a:pt x="12342" y="3339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Freeform: Shape 86482659">
                      <a:extLst>
                        <a:ext uri="{FF2B5EF4-FFF2-40B4-BE49-F238E27FC236}">
                          <a16:creationId xmlns:a16="http://schemas.microsoft.com/office/drawing/2014/main" id="{9295964B-5568-F453-0C87-ED0119A1878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31903" y="481492"/>
                      <a:ext cx="23823" cy="36962"/>
                    </a:xfrm>
                    <a:custGeom>
                      <a:avLst/>
                      <a:gdLst>
                        <a:gd name="connsiteX0" fmla="*/ 9904 w 23823"/>
                        <a:gd name="connsiteY0" fmla="*/ 30918 h 36962"/>
                        <a:gd name="connsiteX1" fmla="*/ 4489 w 23823"/>
                        <a:gd name="connsiteY1" fmla="*/ 27253 h 36962"/>
                        <a:gd name="connsiteX2" fmla="*/ 2679 w 23823"/>
                        <a:gd name="connsiteY2" fmla="*/ 16243 h 36962"/>
                        <a:gd name="connsiteX3" fmla="*/ 4489 w 23823"/>
                        <a:gd name="connsiteY3" fmla="*/ 5255 h 36962"/>
                        <a:gd name="connsiteX4" fmla="*/ 9904 w 23823"/>
                        <a:gd name="connsiteY4" fmla="*/ 1590 h 36962"/>
                        <a:gd name="connsiteX5" fmla="*/ 15341 w 23823"/>
                        <a:gd name="connsiteY5" fmla="*/ 5255 h 36962"/>
                        <a:gd name="connsiteX6" fmla="*/ 17158 w 23823"/>
                        <a:gd name="connsiteY6" fmla="*/ 16243 h 36962"/>
                        <a:gd name="connsiteX7" fmla="*/ 15341 w 23823"/>
                        <a:gd name="connsiteY7" fmla="*/ 27253 h 36962"/>
                        <a:gd name="connsiteX8" fmla="*/ 9904 w 23823"/>
                        <a:gd name="connsiteY8" fmla="*/ 30918 h 36962"/>
                        <a:gd name="connsiteX9" fmla="*/ 9904 w 23823"/>
                        <a:gd name="connsiteY9" fmla="*/ 34735 h 36962"/>
                        <a:gd name="connsiteX10" fmla="*/ 18761 w 23823"/>
                        <a:gd name="connsiteY10" fmla="*/ 29994 h 36962"/>
                        <a:gd name="connsiteX11" fmla="*/ 21819 w 23823"/>
                        <a:gd name="connsiteY11" fmla="*/ 16243 h 36962"/>
                        <a:gd name="connsiteX12" fmla="*/ 18761 w 23823"/>
                        <a:gd name="connsiteY12" fmla="*/ 2507 h 36962"/>
                        <a:gd name="connsiteX13" fmla="*/ 9904 w 23823"/>
                        <a:gd name="connsiteY13" fmla="*/ -2227 h 36962"/>
                        <a:gd name="connsiteX14" fmla="*/ 1054 w 23823"/>
                        <a:gd name="connsiteY14" fmla="*/ 2507 h 36962"/>
                        <a:gd name="connsiteX15" fmla="*/ -2004 w 23823"/>
                        <a:gd name="connsiteY15" fmla="*/ 16243 h 36962"/>
                        <a:gd name="connsiteX16" fmla="*/ 1054 w 23823"/>
                        <a:gd name="connsiteY16" fmla="*/ 29994 h 36962"/>
                        <a:gd name="connsiteX17" fmla="*/ 9904 w 23823"/>
                        <a:gd name="connsiteY17" fmla="*/ 3473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04" y="30918"/>
                          </a:moveTo>
                          <a:cubicBezTo>
                            <a:pt x="7506" y="30918"/>
                            <a:pt x="5701" y="29696"/>
                            <a:pt x="4489" y="27253"/>
                          </a:cubicBezTo>
                          <a:cubicBezTo>
                            <a:pt x="3283" y="24815"/>
                            <a:pt x="2679" y="21145"/>
                            <a:pt x="2679" y="16243"/>
                          </a:cubicBezTo>
                          <a:cubicBezTo>
                            <a:pt x="2679" y="11361"/>
                            <a:pt x="3283" y="7699"/>
                            <a:pt x="4489" y="5255"/>
                          </a:cubicBezTo>
                          <a:cubicBezTo>
                            <a:pt x="5701" y="2812"/>
                            <a:pt x="7506" y="1590"/>
                            <a:pt x="9904" y="1590"/>
                          </a:cubicBezTo>
                          <a:cubicBezTo>
                            <a:pt x="12322" y="1590"/>
                            <a:pt x="14134" y="2812"/>
                            <a:pt x="15341" y="5255"/>
                          </a:cubicBezTo>
                          <a:cubicBezTo>
                            <a:pt x="16552" y="7699"/>
                            <a:pt x="17158" y="11361"/>
                            <a:pt x="17158" y="16243"/>
                          </a:cubicBezTo>
                          <a:cubicBezTo>
                            <a:pt x="17158" y="21145"/>
                            <a:pt x="16552" y="24815"/>
                            <a:pt x="15341" y="27253"/>
                          </a:cubicBezTo>
                          <a:cubicBezTo>
                            <a:pt x="14134" y="29696"/>
                            <a:pt x="12322" y="30918"/>
                            <a:pt x="9904" y="30918"/>
                          </a:cubicBezTo>
                          <a:close/>
                          <a:moveTo>
                            <a:pt x="9904" y="34735"/>
                          </a:moveTo>
                          <a:cubicBezTo>
                            <a:pt x="13770" y="34735"/>
                            <a:pt x="16722" y="33155"/>
                            <a:pt x="18761" y="29994"/>
                          </a:cubicBezTo>
                          <a:cubicBezTo>
                            <a:pt x="20800" y="26838"/>
                            <a:pt x="21819" y="22254"/>
                            <a:pt x="21819" y="16243"/>
                          </a:cubicBezTo>
                          <a:cubicBezTo>
                            <a:pt x="21819" y="10246"/>
                            <a:pt x="20800" y="5668"/>
                            <a:pt x="18761" y="2507"/>
                          </a:cubicBezTo>
                          <a:cubicBezTo>
                            <a:pt x="16722" y="-649"/>
                            <a:pt x="13770" y="-2227"/>
                            <a:pt x="9904" y="-2227"/>
                          </a:cubicBezTo>
                          <a:cubicBezTo>
                            <a:pt x="6043" y="-2227"/>
                            <a:pt x="3093" y="-649"/>
                            <a:pt x="1054" y="2507"/>
                          </a:cubicBezTo>
                          <a:cubicBezTo>
                            <a:pt x="-985" y="5668"/>
                            <a:pt x="-2004" y="10246"/>
                            <a:pt x="-2004" y="16243"/>
                          </a:cubicBezTo>
                          <a:cubicBezTo>
                            <a:pt x="-2004" y="22254"/>
                            <a:pt x="-985" y="26838"/>
                            <a:pt x="1054" y="29994"/>
                          </a:cubicBezTo>
                          <a:cubicBezTo>
                            <a:pt x="3093" y="33155"/>
                            <a:pt x="6043" y="34735"/>
                            <a:pt x="9904" y="347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: Shape 699847932">
                      <a:extLst>
                        <a:ext uri="{FF2B5EF4-FFF2-40B4-BE49-F238E27FC236}">
                          <a16:creationId xmlns:a16="http://schemas.microsoft.com/office/drawing/2014/main" id="{87A573E1-4A2C-9406-B4B2-EE34C3D4FE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983" y="481492"/>
                      <a:ext cx="23823" cy="36962"/>
                    </a:xfrm>
                    <a:custGeom>
                      <a:avLst/>
                      <a:gdLst>
                        <a:gd name="connsiteX0" fmla="*/ 9910 w 23823"/>
                        <a:gd name="connsiteY0" fmla="*/ 30918 h 36962"/>
                        <a:gd name="connsiteX1" fmla="*/ 4496 w 23823"/>
                        <a:gd name="connsiteY1" fmla="*/ 27253 h 36962"/>
                        <a:gd name="connsiteX2" fmla="*/ 2686 w 23823"/>
                        <a:gd name="connsiteY2" fmla="*/ 16243 h 36962"/>
                        <a:gd name="connsiteX3" fmla="*/ 4496 w 23823"/>
                        <a:gd name="connsiteY3" fmla="*/ 5255 h 36962"/>
                        <a:gd name="connsiteX4" fmla="*/ 9910 w 23823"/>
                        <a:gd name="connsiteY4" fmla="*/ 1590 h 36962"/>
                        <a:gd name="connsiteX5" fmla="*/ 15347 w 23823"/>
                        <a:gd name="connsiteY5" fmla="*/ 5255 h 36962"/>
                        <a:gd name="connsiteX6" fmla="*/ 17165 w 23823"/>
                        <a:gd name="connsiteY6" fmla="*/ 16243 h 36962"/>
                        <a:gd name="connsiteX7" fmla="*/ 15347 w 23823"/>
                        <a:gd name="connsiteY7" fmla="*/ 27253 h 36962"/>
                        <a:gd name="connsiteX8" fmla="*/ 9910 w 23823"/>
                        <a:gd name="connsiteY8" fmla="*/ 30918 h 36962"/>
                        <a:gd name="connsiteX9" fmla="*/ 9910 w 23823"/>
                        <a:gd name="connsiteY9" fmla="*/ 34735 h 36962"/>
                        <a:gd name="connsiteX10" fmla="*/ 18768 w 23823"/>
                        <a:gd name="connsiteY10" fmla="*/ 29994 h 36962"/>
                        <a:gd name="connsiteX11" fmla="*/ 21826 w 23823"/>
                        <a:gd name="connsiteY11" fmla="*/ 16243 h 36962"/>
                        <a:gd name="connsiteX12" fmla="*/ 18768 w 23823"/>
                        <a:gd name="connsiteY12" fmla="*/ 2507 h 36962"/>
                        <a:gd name="connsiteX13" fmla="*/ 9910 w 23823"/>
                        <a:gd name="connsiteY13" fmla="*/ -2227 h 36962"/>
                        <a:gd name="connsiteX14" fmla="*/ 1061 w 23823"/>
                        <a:gd name="connsiteY14" fmla="*/ 2507 h 36962"/>
                        <a:gd name="connsiteX15" fmla="*/ -1998 w 23823"/>
                        <a:gd name="connsiteY15" fmla="*/ 16243 h 36962"/>
                        <a:gd name="connsiteX16" fmla="*/ 1061 w 23823"/>
                        <a:gd name="connsiteY16" fmla="*/ 29994 h 36962"/>
                        <a:gd name="connsiteX17" fmla="*/ 9910 w 23823"/>
                        <a:gd name="connsiteY17" fmla="*/ 34735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10" y="30918"/>
                          </a:moveTo>
                          <a:cubicBezTo>
                            <a:pt x="7512" y="30918"/>
                            <a:pt x="5707" y="29696"/>
                            <a:pt x="4496" y="27253"/>
                          </a:cubicBezTo>
                          <a:cubicBezTo>
                            <a:pt x="3289" y="24815"/>
                            <a:pt x="2686" y="21145"/>
                            <a:pt x="2686" y="16243"/>
                          </a:cubicBezTo>
                          <a:cubicBezTo>
                            <a:pt x="2686" y="11361"/>
                            <a:pt x="3289" y="7699"/>
                            <a:pt x="4496" y="5255"/>
                          </a:cubicBezTo>
                          <a:cubicBezTo>
                            <a:pt x="5707" y="2812"/>
                            <a:pt x="7512" y="1590"/>
                            <a:pt x="9910" y="1590"/>
                          </a:cubicBezTo>
                          <a:cubicBezTo>
                            <a:pt x="12328" y="1590"/>
                            <a:pt x="14141" y="2812"/>
                            <a:pt x="15347" y="5255"/>
                          </a:cubicBezTo>
                          <a:cubicBezTo>
                            <a:pt x="16559" y="7699"/>
                            <a:pt x="17165" y="11361"/>
                            <a:pt x="17165" y="16243"/>
                          </a:cubicBezTo>
                          <a:cubicBezTo>
                            <a:pt x="17165" y="21145"/>
                            <a:pt x="16559" y="24815"/>
                            <a:pt x="15347" y="27253"/>
                          </a:cubicBezTo>
                          <a:cubicBezTo>
                            <a:pt x="14141" y="29696"/>
                            <a:pt x="12328" y="30918"/>
                            <a:pt x="9910" y="30918"/>
                          </a:cubicBezTo>
                          <a:close/>
                          <a:moveTo>
                            <a:pt x="9910" y="34735"/>
                          </a:moveTo>
                          <a:cubicBezTo>
                            <a:pt x="13776" y="34735"/>
                            <a:pt x="16729" y="33155"/>
                            <a:pt x="18768" y="29994"/>
                          </a:cubicBezTo>
                          <a:cubicBezTo>
                            <a:pt x="20806" y="26838"/>
                            <a:pt x="21826" y="22254"/>
                            <a:pt x="21826" y="16243"/>
                          </a:cubicBezTo>
                          <a:cubicBezTo>
                            <a:pt x="21826" y="10246"/>
                            <a:pt x="20806" y="5668"/>
                            <a:pt x="18768" y="2507"/>
                          </a:cubicBezTo>
                          <a:cubicBezTo>
                            <a:pt x="16729" y="-649"/>
                            <a:pt x="13776" y="-2227"/>
                            <a:pt x="9910" y="-2227"/>
                          </a:cubicBezTo>
                          <a:cubicBezTo>
                            <a:pt x="6049" y="-2227"/>
                            <a:pt x="3099" y="-649"/>
                            <a:pt x="1061" y="2507"/>
                          </a:cubicBezTo>
                          <a:cubicBezTo>
                            <a:pt x="-978" y="5668"/>
                            <a:pt x="-1998" y="10246"/>
                            <a:pt x="-1998" y="16243"/>
                          </a:cubicBezTo>
                          <a:cubicBezTo>
                            <a:pt x="-1998" y="22254"/>
                            <a:pt x="-978" y="26838"/>
                            <a:pt x="1061" y="29994"/>
                          </a:cubicBezTo>
                          <a:cubicBezTo>
                            <a:pt x="3099" y="33155"/>
                            <a:pt x="6049" y="34735"/>
                            <a:pt x="9910" y="347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8" name="Graphic 13">
                  <a:extLst>
                    <a:ext uri="{FF2B5EF4-FFF2-40B4-BE49-F238E27FC236}">
                      <a16:creationId xmlns:a16="http://schemas.microsoft.com/office/drawing/2014/main" id="{68FC15E4-87F3-7A5F-3BE5-7E28E5808465}"/>
                    </a:ext>
                  </a:extLst>
                </p:cNvPr>
                <p:cNvGrpSpPr/>
                <p:nvPr/>
              </p:nvGrpSpPr>
              <p:grpSpPr>
                <a:xfrm>
                  <a:off x="102355" y="238757"/>
                  <a:ext cx="1671506" cy="36962"/>
                  <a:chOff x="102355" y="238757"/>
                  <a:chExt cx="1671506" cy="36962"/>
                </a:xfrm>
              </p:grpSpPr>
              <p:sp>
                <p:nvSpPr>
                  <p:cNvPr id="536" name="Freeform: Shape 597119712">
                    <a:extLst>
                      <a:ext uri="{FF2B5EF4-FFF2-40B4-BE49-F238E27FC236}">
                        <a16:creationId xmlns:a16="http://schemas.microsoft.com/office/drawing/2014/main" id="{924AFC33-F89D-AB2E-DF1A-0EF81E3F065F}"/>
                      </a:ext>
                    </a:extLst>
                  </p:cNvPr>
                  <p:cNvSpPr/>
                  <p:nvPr/>
                </p:nvSpPr>
                <p:spPr>
                  <a:xfrm>
                    <a:off x="222042" y="256459"/>
                    <a:ext cx="1551819" cy="4886"/>
                  </a:xfrm>
                  <a:custGeom>
                    <a:avLst/>
                    <a:gdLst>
                      <a:gd name="connsiteX0" fmla="*/ 0 w 1551819"/>
                      <a:gd name="connsiteY0" fmla="*/ 0 h 4886"/>
                      <a:gd name="connsiteX1" fmla="*/ 1551820 w 1551819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9" h="4886">
                        <a:moveTo>
                          <a:pt x="0" y="0"/>
                        </a:moveTo>
                        <a:lnTo>
                          <a:pt x="1551820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287330710">
                    <a:extLst>
                      <a:ext uri="{FF2B5EF4-FFF2-40B4-BE49-F238E27FC236}">
                        <a16:creationId xmlns:a16="http://schemas.microsoft.com/office/drawing/2014/main" id="{ADD6AC49-6905-6B55-024D-310A3BC9BA33}"/>
                      </a:ext>
                    </a:extLst>
                  </p:cNvPr>
                  <p:cNvSpPr/>
                  <p:nvPr/>
                </p:nvSpPr>
                <p:spPr>
                  <a:xfrm>
                    <a:off x="205495" y="256459"/>
                    <a:ext cx="16547" cy="4886"/>
                  </a:xfrm>
                  <a:custGeom>
                    <a:avLst/>
                    <a:gdLst>
                      <a:gd name="connsiteX0" fmla="*/ 16594 w 16547"/>
                      <a:gd name="connsiteY0" fmla="*/ 52 h 4886"/>
                      <a:gd name="connsiteX1" fmla="*/ 47 w 16547"/>
                      <a:gd name="connsiteY1" fmla="*/ 5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594" y="52"/>
                        </a:moveTo>
                        <a:lnTo>
                          <a:pt x="47" y="5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38" name="Graphic 13">
                    <a:extLst>
                      <a:ext uri="{FF2B5EF4-FFF2-40B4-BE49-F238E27FC236}">
                        <a16:creationId xmlns:a16="http://schemas.microsoft.com/office/drawing/2014/main" id="{4EFC41B1-EA26-1D5B-3C96-EF0480D9306A}"/>
                      </a:ext>
                    </a:extLst>
                  </p:cNvPr>
                  <p:cNvGrpSpPr/>
                  <p:nvPr/>
                </p:nvGrpSpPr>
                <p:grpSpPr>
                  <a:xfrm>
                    <a:off x="102355" y="238757"/>
                    <a:ext cx="83451" cy="36962"/>
                    <a:chOff x="102355" y="238757"/>
                    <a:chExt cx="83451" cy="36962"/>
                  </a:xfrm>
                  <a:solidFill>
                    <a:srgbClr val="000000"/>
                  </a:solidFill>
                </p:grpSpPr>
                <p:sp>
                  <p:nvSpPr>
                    <p:cNvPr id="539" name="Freeform: Shape 1373331869">
                      <a:extLst>
                        <a:ext uri="{FF2B5EF4-FFF2-40B4-BE49-F238E27FC236}">
                          <a16:creationId xmlns:a16="http://schemas.microsoft.com/office/drawing/2014/main" id="{9971609A-F635-C582-73EB-DE4EF3FBA3F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355" y="239398"/>
                      <a:ext cx="22301" cy="36321"/>
                    </a:xfrm>
                    <a:custGeom>
                      <a:avLst/>
                      <a:gdLst>
                        <a:gd name="connsiteX0" fmla="*/ -524 w 22301"/>
                        <a:gd name="connsiteY0" fmla="*/ 34086 h 36321"/>
                        <a:gd name="connsiteX1" fmla="*/ 17781 w 22301"/>
                        <a:gd name="connsiteY1" fmla="*/ 34086 h 36321"/>
                        <a:gd name="connsiteX2" fmla="*/ 17781 w 22301"/>
                        <a:gd name="connsiteY2" fmla="*/ 30024 h 36321"/>
                        <a:gd name="connsiteX3" fmla="*/ 3746 w 22301"/>
                        <a:gd name="connsiteY3" fmla="*/ 30024 h 36321"/>
                        <a:gd name="connsiteX4" fmla="*/ 3746 w 22301"/>
                        <a:gd name="connsiteY4" fmla="*/ 21297 h 36321"/>
                        <a:gd name="connsiteX5" fmla="*/ 5770 w 22301"/>
                        <a:gd name="connsiteY5" fmla="*/ 21832 h 36321"/>
                        <a:gd name="connsiteX6" fmla="*/ 7808 w 22301"/>
                        <a:gd name="connsiteY6" fmla="*/ 22007 h 36321"/>
                        <a:gd name="connsiteX7" fmla="*/ 16946 w 22301"/>
                        <a:gd name="connsiteY7" fmla="*/ 18739 h 36321"/>
                        <a:gd name="connsiteX8" fmla="*/ 20322 w 22301"/>
                        <a:gd name="connsiteY8" fmla="*/ 9890 h 36321"/>
                        <a:gd name="connsiteX9" fmla="*/ 16858 w 22301"/>
                        <a:gd name="connsiteY9" fmla="*/ 949 h 36321"/>
                        <a:gd name="connsiteX10" fmla="*/ 7092 w 22301"/>
                        <a:gd name="connsiteY10" fmla="*/ -2235 h 36321"/>
                        <a:gd name="connsiteX11" fmla="*/ 2667 w 22301"/>
                        <a:gd name="connsiteY11" fmla="*/ -1853 h 36321"/>
                        <a:gd name="connsiteX12" fmla="*/ -1979 w 22301"/>
                        <a:gd name="connsiteY12" fmla="*/ -708 h 36321"/>
                        <a:gd name="connsiteX13" fmla="*/ -1979 w 22301"/>
                        <a:gd name="connsiteY13" fmla="*/ 4141 h 36321"/>
                        <a:gd name="connsiteX14" fmla="*/ 2312 w 22301"/>
                        <a:gd name="connsiteY14" fmla="*/ 2400 h 36321"/>
                        <a:gd name="connsiteX15" fmla="*/ 6996 w 22301"/>
                        <a:gd name="connsiteY15" fmla="*/ 1827 h 36321"/>
                        <a:gd name="connsiteX16" fmla="*/ 13319 w 22301"/>
                        <a:gd name="connsiteY16" fmla="*/ 3996 h 36321"/>
                        <a:gd name="connsiteX17" fmla="*/ 15654 w 22301"/>
                        <a:gd name="connsiteY17" fmla="*/ 9890 h 36321"/>
                        <a:gd name="connsiteX18" fmla="*/ 13319 w 22301"/>
                        <a:gd name="connsiteY18" fmla="*/ 15777 h 36321"/>
                        <a:gd name="connsiteX19" fmla="*/ 6996 w 22301"/>
                        <a:gd name="connsiteY19" fmla="*/ 17953 h 36321"/>
                        <a:gd name="connsiteX20" fmla="*/ 3265 w 22301"/>
                        <a:gd name="connsiteY20" fmla="*/ 17525 h 36321"/>
                        <a:gd name="connsiteX21" fmla="*/ -524 w 22301"/>
                        <a:gd name="connsiteY21" fmla="*/ 16189 h 36321"/>
                        <a:gd name="connsiteX22" fmla="*/ -524 w 22301"/>
                        <a:gd name="connsiteY22" fmla="*/ 34086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524" y="34086"/>
                          </a:moveTo>
                          <a:lnTo>
                            <a:pt x="17781" y="34086"/>
                          </a:lnTo>
                          <a:lnTo>
                            <a:pt x="17781" y="30024"/>
                          </a:lnTo>
                          <a:lnTo>
                            <a:pt x="3746" y="30024"/>
                          </a:lnTo>
                          <a:lnTo>
                            <a:pt x="3746" y="21297"/>
                          </a:lnTo>
                          <a:cubicBezTo>
                            <a:pt x="4420" y="21536"/>
                            <a:pt x="5095" y="21715"/>
                            <a:pt x="5770" y="21832"/>
                          </a:cubicBezTo>
                          <a:cubicBezTo>
                            <a:pt x="6449" y="21949"/>
                            <a:pt x="7129" y="22007"/>
                            <a:pt x="7808" y="22007"/>
                          </a:cubicBezTo>
                          <a:cubicBezTo>
                            <a:pt x="11655" y="22007"/>
                            <a:pt x="14701" y="20918"/>
                            <a:pt x="16946" y="18739"/>
                          </a:cubicBezTo>
                          <a:cubicBezTo>
                            <a:pt x="19197" y="16561"/>
                            <a:pt x="20322" y="13611"/>
                            <a:pt x="20322" y="9890"/>
                          </a:cubicBezTo>
                          <a:cubicBezTo>
                            <a:pt x="20322" y="6057"/>
                            <a:pt x="19167" y="3077"/>
                            <a:pt x="16858" y="949"/>
                          </a:cubicBezTo>
                          <a:cubicBezTo>
                            <a:pt x="14548" y="-1173"/>
                            <a:pt x="11293" y="-2235"/>
                            <a:pt x="7092" y="-2235"/>
                          </a:cubicBezTo>
                          <a:cubicBezTo>
                            <a:pt x="5644" y="-2235"/>
                            <a:pt x="4169" y="-2108"/>
                            <a:pt x="2667" y="-1853"/>
                          </a:cubicBezTo>
                          <a:cubicBezTo>
                            <a:pt x="1170" y="-1599"/>
                            <a:pt x="-379" y="-1217"/>
                            <a:pt x="-1979" y="-708"/>
                          </a:cubicBezTo>
                          <a:lnTo>
                            <a:pt x="-1979" y="4141"/>
                          </a:lnTo>
                          <a:cubicBezTo>
                            <a:pt x="-596" y="3362"/>
                            <a:pt x="835" y="2782"/>
                            <a:pt x="2312" y="2400"/>
                          </a:cubicBezTo>
                          <a:cubicBezTo>
                            <a:pt x="3790" y="2018"/>
                            <a:pt x="5351" y="1827"/>
                            <a:pt x="6996" y="1827"/>
                          </a:cubicBezTo>
                          <a:cubicBezTo>
                            <a:pt x="9660" y="1827"/>
                            <a:pt x="11768" y="2550"/>
                            <a:pt x="13319" y="3996"/>
                          </a:cubicBezTo>
                          <a:cubicBezTo>
                            <a:pt x="14876" y="5441"/>
                            <a:pt x="15654" y="7406"/>
                            <a:pt x="15654" y="9890"/>
                          </a:cubicBezTo>
                          <a:cubicBezTo>
                            <a:pt x="15654" y="12369"/>
                            <a:pt x="14876" y="14331"/>
                            <a:pt x="13319" y="15777"/>
                          </a:cubicBezTo>
                          <a:cubicBezTo>
                            <a:pt x="11768" y="17228"/>
                            <a:pt x="9660" y="17953"/>
                            <a:pt x="6996" y="17953"/>
                          </a:cubicBezTo>
                          <a:cubicBezTo>
                            <a:pt x="5750" y="17953"/>
                            <a:pt x="4506" y="17810"/>
                            <a:pt x="3265" y="17525"/>
                          </a:cubicBezTo>
                          <a:cubicBezTo>
                            <a:pt x="2029" y="17240"/>
                            <a:pt x="766" y="16795"/>
                            <a:pt x="-524" y="16189"/>
                          </a:cubicBezTo>
                          <a:lnTo>
                            <a:pt x="-524" y="340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0" name="Freeform: Shape 790620238">
                      <a:extLst>
                        <a:ext uri="{FF2B5EF4-FFF2-40B4-BE49-F238E27FC236}">
                          <a16:creationId xmlns:a16="http://schemas.microsoft.com/office/drawing/2014/main" id="{B065FD3F-DE6F-A24F-6426-E8A60A6BAE3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31903" y="238757"/>
                      <a:ext cx="23823" cy="36962"/>
                    </a:xfrm>
                    <a:custGeom>
                      <a:avLst/>
                      <a:gdLst>
                        <a:gd name="connsiteX0" fmla="*/ 9904 w 23823"/>
                        <a:gd name="connsiteY0" fmla="*/ 30868 h 36962"/>
                        <a:gd name="connsiteX1" fmla="*/ 4489 w 23823"/>
                        <a:gd name="connsiteY1" fmla="*/ 27203 h 36962"/>
                        <a:gd name="connsiteX2" fmla="*/ 2679 w 23823"/>
                        <a:gd name="connsiteY2" fmla="*/ 16193 h 36962"/>
                        <a:gd name="connsiteX3" fmla="*/ 4489 w 23823"/>
                        <a:gd name="connsiteY3" fmla="*/ 5206 h 36962"/>
                        <a:gd name="connsiteX4" fmla="*/ 9904 w 23823"/>
                        <a:gd name="connsiteY4" fmla="*/ 1541 h 36962"/>
                        <a:gd name="connsiteX5" fmla="*/ 15341 w 23823"/>
                        <a:gd name="connsiteY5" fmla="*/ 5206 h 36962"/>
                        <a:gd name="connsiteX6" fmla="*/ 17158 w 23823"/>
                        <a:gd name="connsiteY6" fmla="*/ 16193 h 36962"/>
                        <a:gd name="connsiteX7" fmla="*/ 15341 w 23823"/>
                        <a:gd name="connsiteY7" fmla="*/ 27203 h 36962"/>
                        <a:gd name="connsiteX8" fmla="*/ 9904 w 23823"/>
                        <a:gd name="connsiteY8" fmla="*/ 30868 h 36962"/>
                        <a:gd name="connsiteX9" fmla="*/ 9904 w 23823"/>
                        <a:gd name="connsiteY9" fmla="*/ 34686 h 36962"/>
                        <a:gd name="connsiteX10" fmla="*/ 18761 w 23823"/>
                        <a:gd name="connsiteY10" fmla="*/ 29944 h 36962"/>
                        <a:gd name="connsiteX11" fmla="*/ 21819 w 23823"/>
                        <a:gd name="connsiteY11" fmla="*/ 16193 h 36962"/>
                        <a:gd name="connsiteX12" fmla="*/ 18761 w 23823"/>
                        <a:gd name="connsiteY12" fmla="*/ 2457 h 36962"/>
                        <a:gd name="connsiteX13" fmla="*/ 9904 w 23823"/>
                        <a:gd name="connsiteY13" fmla="*/ -2277 h 36962"/>
                        <a:gd name="connsiteX14" fmla="*/ 1054 w 23823"/>
                        <a:gd name="connsiteY14" fmla="*/ 2457 h 36962"/>
                        <a:gd name="connsiteX15" fmla="*/ -2004 w 23823"/>
                        <a:gd name="connsiteY15" fmla="*/ 16193 h 36962"/>
                        <a:gd name="connsiteX16" fmla="*/ 1054 w 23823"/>
                        <a:gd name="connsiteY16" fmla="*/ 29944 h 36962"/>
                        <a:gd name="connsiteX17" fmla="*/ 9904 w 23823"/>
                        <a:gd name="connsiteY17" fmla="*/ 34686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04" y="30868"/>
                          </a:moveTo>
                          <a:cubicBezTo>
                            <a:pt x="7506" y="30868"/>
                            <a:pt x="5701" y="29646"/>
                            <a:pt x="4489" y="27203"/>
                          </a:cubicBezTo>
                          <a:cubicBezTo>
                            <a:pt x="3283" y="24765"/>
                            <a:pt x="2679" y="21095"/>
                            <a:pt x="2679" y="16193"/>
                          </a:cubicBezTo>
                          <a:cubicBezTo>
                            <a:pt x="2679" y="11311"/>
                            <a:pt x="3283" y="7649"/>
                            <a:pt x="4489" y="5206"/>
                          </a:cubicBezTo>
                          <a:cubicBezTo>
                            <a:pt x="5701" y="2762"/>
                            <a:pt x="7506" y="1541"/>
                            <a:pt x="9904" y="1541"/>
                          </a:cubicBezTo>
                          <a:cubicBezTo>
                            <a:pt x="12322" y="1541"/>
                            <a:pt x="14134" y="2762"/>
                            <a:pt x="15341" y="5206"/>
                          </a:cubicBezTo>
                          <a:cubicBezTo>
                            <a:pt x="16552" y="7649"/>
                            <a:pt x="17158" y="11311"/>
                            <a:pt x="17158" y="16193"/>
                          </a:cubicBezTo>
                          <a:cubicBezTo>
                            <a:pt x="17158" y="21095"/>
                            <a:pt x="16552" y="24765"/>
                            <a:pt x="15341" y="27203"/>
                          </a:cubicBezTo>
                          <a:cubicBezTo>
                            <a:pt x="14134" y="29646"/>
                            <a:pt x="12322" y="30868"/>
                            <a:pt x="9904" y="30868"/>
                          </a:cubicBezTo>
                          <a:close/>
                          <a:moveTo>
                            <a:pt x="9904" y="34686"/>
                          </a:moveTo>
                          <a:cubicBezTo>
                            <a:pt x="13770" y="34686"/>
                            <a:pt x="16722" y="33105"/>
                            <a:pt x="18761" y="29944"/>
                          </a:cubicBezTo>
                          <a:cubicBezTo>
                            <a:pt x="20800" y="26788"/>
                            <a:pt x="21819" y="22204"/>
                            <a:pt x="21819" y="16193"/>
                          </a:cubicBezTo>
                          <a:cubicBezTo>
                            <a:pt x="21819" y="10197"/>
                            <a:pt x="20800" y="5618"/>
                            <a:pt x="18761" y="2457"/>
                          </a:cubicBezTo>
                          <a:cubicBezTo>
                            <a:pt x="16722" y="-699"/>
                            <a:pt x="13770" y="-2277"/>
                            <a:pt x="9904" y="-2277"/>
                          </a:cubicBezTo>
                          <a:cubicBezTo>
                            <a:pt x="6043" y="-2277"/>
                            <a:pt x="3093" y="-699"/>
                            <a:pt x="1054" y="2457"/>
                          </a:cubicBezTo>
                          <a:cubicBezTo>
                            <a:pt x="-985" y="5618"/>
                            <a:pt x="-2004" y="10197"/>
                            <a:pt x="-2004" y="16193"/>
                          </a:cubicBezTo>
                          <a:cubicBezTo>
                            <a:pt x="-2004" y="22204"/>
                            <a:pt x="-985" y="26788"/>
                            <a:pt x="1054" y="29944"/>
                          </a:cubicBezTo>
                          <a:cubicBezTo>
                            <a:pt x="3093" y="33105"/>
                            <a:pt x="6043" y="34686"/>
                            <a:pt x="9904" y="3468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: Shape 774746975">
                      <a:extLst>
                        <a:ext uri="{FF2B5EF4-FFF2-40B4-BE49-F238E27FC236}">
                          <a16:creationId xmlns:a16="http://schemas.microsoft.com/office/drawing/2014/main" id="{3FB47C85-B36C-DA91-35AD-72CAEA5F59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983" y="238757"/>
                      <a:ext cx="23823" cy="36962"/>
                    </a:xfrm>
                    <a:custGeom>
                      <a:avLst/>
                      <a:gdLst>
                        <a:gd name="connsiteX0" fmla="*/ 9910 w 23823"/>
                        <a:gd name="connsiteY0" fmla="*/ 30868 h 36962"/>
                        <a:gd name="connsiteX1" fmla="*/ 4496 w 23823"/>
                        <a:gd name="connsiteY1" fmla="*/ 27203 h 36962"/>
                        <a:gd name="connsiteX2" fmla="*/ 2686 w 23823"/>
                        <a:gd name="connsiteY2" fmla="*/ 16193 h 36962"/>
                        <a:gd name="connsiteX3" fmla="*/ 4496 w 23823"/>
                        <a:gd name="connsiteY3" fmla="*/ 5206 h 36962"/>
                        <a:gd name="connsiteX4" fmla="*/ 9910 w 23823"/>
                        <a:gd name="connsiteY4" fmla="*/ 1541 h 36962"/>
                        <a:gd name="connsiteX5" fmla="*/ 15347 w 23823"/>
                        <a:gd name="connsiteY5" fmla="*/ 5206 h 36962"/>
                        <a:gd name="connsiteX6" fmla="*/ 17165 w 23823"/>
                        <a:gd name="connsiteY6" fmla="*/ 16193 h 36962"/>
                        <a:gd name="connsiteX7" fmla="*/ 15347 w 23823"/>
                        <a:gd name="connsiteY7" fmla="*/ 27203 h 36962"/>
                        <a:gd name="connsiteX8" fmla="*/ 9910 w 23823"/>
                        <a:gd name="connsiteY8" fmla="*/ 30868 h 36962"/>
                        <a:gd name="connsiteX9" fmla="*/ 9910 w 23823"/>
                        <a:gd name="connsiteY9" fmla="*/ 34686 h 36962"/>
                        <a:gd name="connsiteX10" fmla="*/ 18768 w 23823"/>
                        <a:gd name="connsiteY10" fmla="*/ 29944 h 36962"/>
                        <a:gd name="connsiteX11" fmla="*/ 21826 w 23823"/>
                        <a:gd name="connsiteY11" fmla="*/ 16193 h 36962"/>
                        <a:gd name="connsiteX12" fmla="*/ 18768 w 23823"/>
                        <a:gd name="connsiteY12" fmla="*/ 2457 h 36962"/>
                        <a:gd name="connsiteX13" fmla="*/ 9910 w 23823"/>
                        <a:gd name="connsiteY13" fmla="*/ -2277 h 36962"/>
                        <a:gd name="connsiteX14" fmla="*/ 1061 w 23823"/>
                        <a:gd name="connsiteY14" fmla="*/ 2457 h 36962"/>
                        <a:gd name="connsiteX15" fmla="*/ -1998 w 23823"/>
                        <a:gd name="connsiteY15" fmla="*/ 16193 h 36962"/>
                        <a:gd name="connsiteX16" fmla="*/ 1061 w 23823"/>
                        <a:gd name="connsiteY16" fmla="*/ 29944 h 36962"/>
                        <a:gd name="connsiteX17" fmla="*/ 9910 w 23823"/>
                        <a:gd name="connsiteY17" fmla="*/ 34686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9910" y="30868"/>
                          </a:moveTo>
                          <a:cubicBezTo>
                            <a:pt x="7512" y="30868"/>
                            <a:pt x="5707" y="29646"/>
                            <a:pt x="4496" y="27203"/>
                          </a:cubicBezTo>
                          <a:cubicBezTo>
                            <a:pt x="3289" y="24765"/>
                            <a:pt x="2686" y="21095"/>
                            <a:pt x="2686" y="16193"/>
                          </a:cubicBezTo>
                          <a:cubicBezTo>
                            <a:pt x="2686" y="11311"/>
                            <a:pt x="3289" y="7649"/>
                            <a:pt x="4496" y="5206"/>
                          </a:cubicBezTo>
                          <a:cubicBezTo>
                            <a:pt x="5707" y="2762"/>
                            <a:pt x="7512" y="1541"/>
                            <a:pt x="9910" y="1541"/>
                          </a:cubicBezTo>
                          <a:cubicBezTo>
                            <a:pt x="12328" y="1541"/>
                            <a:pt x="14141" y="2762"/>
                            <a:pt x="15347" y="5206"/>
                          </a:cubicBezTo>
                          <a:cubicBezTo>
                            <a:pt x="16559" y="7649"/>
                            <a:pt x="17165" y="11311"/>
                            <a:pt x="17165" y="16193"/>
                          </a:cubicBezTo>
                          <a:cubicBezTo>
                            <a:pt x="17165" y="21095"/>
                            <a:pt x="16559" y="24765"/>
                            <a:pt x="15347" y="27203"/>
                          </a:cubicBezTo>
                          <a:cubicBezTo>
                            <a:pt x="14141" y="29646"/>
                            <a:pt x="12328" y="30868"/>
                            <a:pt x="9910" y="30868"/>
                          </a:cubicBezTo>
                          <a:close/>
                          <a:moveTo>
                            <a:pt x="9910" y="34686"/>
                          </a:moveTo>
                          <a:cubicBezTo>
                            <a:pt x="13776" y="34686"/>
                            <a:pt x="16729" y="33105"/>
                            <a:pt x="18768" y="29944"/>
                          </a:cubicBezTo>
                          <a:cubicBezTo>
                            <a:pt x="20806" y="26788"/>
                            <a:pt x="21826" y="22204"/>
                            <a:pt x="21826" y="16193"/>
                          </a:cubicBezTo>
                          <a:cubicBezTo>
                            <a:pt x="21826" y="10197"/>
                            <a:pt x="20806" y="5618"/>
                            <a:pt x="18768" y="2457"/>
                          </a:cubicBezTo>
                          <a:cubicBezTo>
                            <a:pt x="16729" y="-699"/>
                            <a:pt x="13776" y="-2277"/>
                            <a:pt x="9910" y="-2277"/>
                          </a:cubicBezTo>
                          <a:cubicBezTo>
                            <a:pt x="6049" y="-2277"/>
                            <a:pt x="3099" y="-699"/>
                            <a:pt x="1061" y="2457"/>
                          </a:cubicBezTo>
                          <a:cubicBezTo>
                            <a:pt x="-978" y="5618"/>
                            <a:pt x="-1998" y="10197"/>
                            <a:pt x="-1998" y="16193"/>
                          </a:cubicBezTo>
                          <a:cubicBezTo>
                            <a:pt x="-1998" y="22204"/>
                            <a:pt x="-978" y="26788"/>
                            <a:pt x="1061" y="29944"/>
                          </a:cubicBezTo>
                          <a:cubicBezTo>
                            <a:pt x="3099" y="33105"/>
                            <a:pt x="6049" y="34686"/>
                            <a:pt x="9910" y="3468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9" name="Graphic 13">
                  <a:extLst>
                    <a:ext uri="{FF2B5EF4-FFF2-40B4-BE49-F238E27FC236}">
                      <a16:creationId xmlns:a16="http://schemas.microsoft.com/office/drawing/2014/main" id="{C250432D-3572-F793-3616-082B837F5290}"/>
                    </a:ext>
                  </a:extLst>
                </p:cNvPr>
                <p:cNvGrpSpPr/>
                <p:nvPr/>
              </p:nvGrpSpPr>
              <p:grpSpPr>
                <a:xfrm>
                  <a:off x="33384" y="577190"/>
                  <a:ext cx="47010" cy="417507"/>
                  <a:chOff x="33384" y="577190"/>
                  <a:chExt cx="47010" cy="417507"/>
                </a:xfrm>
                <a:solidFill>
                  <a:srgbClr val="000000"/>
                </a:solidFill>
              </p:grpSpPr>
              <p:sp>
                <p:nvSpPr>
                  <p:cNvPr id="520" name="Freeform: Shape 886932159">
                    <a:extLst>
                      <a:ext uri="{FF2B5EF4-FFF2-40B4-BE49-F238E27FC236}">
                        <a16:creationId xmlns:a16="http://schemas.microsoft.com/office/drawing/2014/main" id="{91C50D08-8D0D-4235-5380-7AF9839F6A4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1600" y="965756"/>
                    <a:ext cx="22257" cy="35626"/>
                  </a:xfrm>
                  <a:custGeom>
                    <a:avLst/>
                    <a:gdLst>
                      <a:gd name="connsiteX0" fmla="*/ 2538 w 22257"/>
                      <a:gd name="connsiteY0" fmla="*/ 29532 h 35626"/>
                      <a:gd name="connsiteX1" fmla="*/ 2538 w 22257"/>
                      <a:gd name="connsiteY1" fmla="*/ 16147 h 35626"/>
                      <a:gd name="connsiteX2" fmla="*/ 8403 w 22257"/>
                      <a:gd name="connsiteY2" fmla="*/ 16147 h 35626"/>
                      <a:gd name="connsiteX3" fmla="*/ 13434 w 22257"/>
                      <a:gd name="connsiteY3" fmla="*/ 17888 h 35626"/>
                      <a:gd name="connsiteX4" fmla="*/ 15214 w 22257"/>
                      <a:gd name="connsiteY4" fmla="*/ 22851 h 35626"/>
                      <a:gd name="connsiteX5" fmla="*/ 13434 w 22257"/>
                      <a:gd name="connsiteY5" fmla="*/ 27791 h 35626"/>
                      <a:gd name="connsiteX6" fmla="*/ 8403 w 22257"/>
                      <a:gd name="connsiteY6" fmla="*/ 29532 h 35626"/>
                      <a:gd name="connsiteX7" fmla="*/ 2538 w 22257"/>
                      <a:gd name="connsiteY7" fmla="*/ 29532 h 35626"/>
                      <a:gd name="connsiteX8" fmla="*/ -2123 w 22257"/>
                      <a:gd name="connsiteY8" fmla="*/ 33495 h 35626"/>
                      <a:gd name="connsiteX9" fmla="*/ 8403 w 22257"/>
                      <a:gd name="connsiteY9" fmla="*/ 33495 h 35626"/>
                      <a:gd name="connsiteX10" fmla="*/ 17164 w 22257"/>
                      <a:gd name="connsiteY10" fmla="*/ 30784 h 35626"/>
                      <a:gd name="connsiteX11" fmla="*/ 20134 w 22257"/>
                      <a:gd name="connsiteY11" fmla="*/ 22851 h 35626"/>
                      <a:gd name="connsiteX12" fmla="*/ 17164 w 22257"/>
                      <a:gd name="connsiteY12" fmla="*/ 14880 h 35626"/>
                      <a:gd name="connsiteX13" fmla="*/ 8403 w 22257"/>
                      <a:gd name="connsiteY13" fmla="*/ 12184 h 35626"/>
                      <a:gd name="connsiteX14" fmla="*/ 2538 w 22257"/>
                      <a:gd name="connsiteY14" fmla="*/ 12184 h 35626"/>
                      <a:gd name="connsiteX15" fmla="*/ 2538 w 22257"/>
                      <a:gd name="connsiteY15" fmla="*/ -2132 h 35626"/>
                      <a:gd name="connsiteX16" fmla="*/ -2123 w 22257"/>
                      <a:gd name="connsiteY16" fmla="*/ -2132 h 35626"/>
                      <a:gd name="connsiteX17" fmla="*/ -2123 w 22257"/>
                      <a:gd name="connsiteY17" fmla="*/ 33495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257" h="35626">
                        <a:moveTo>
                          <a:pt x="2538" y="29532"/>
                        </a:moveTo>
                        <a:lnTo>
                          <a:pt x="2538" y="16147"/>
                        </a:lnTo>
                        <a:lnTo>
                          <a:pt x="8403" y="16147"/>
                        </a:lnTo>
                        <a:cubicBezTo>
                          <a:pt x="10575" y="16147"/>
                          <a:pt x="12252" y="16728"/>
                          <a:pt x="13434" y="17888"/>
                        </a:cubicBezTo>
                        <a:cubicBezTo>
                          <a:pt x="14621" y="19049"/>
                          <a:pt x="15214" y="20703"/>
                          <a:pt x="15214" y="22851"/>
                        </a:cubicBezTo>
                        <a:cubicBezTo>
                          <a:pt x="15214" y="24984"/>
                          <a:pt x="14621" y="26631"/>
                          <a:pt x="13434" y="27791"/>
                        </a:cubicBezTo>
                        <a:cubicBezTo>
                          <a:pt x="12252" y="28952"/>
                          <a:pt x="10575" y="29532"/>
                          <a:pt x="8403" y="29532"/>
                        </a:cubicBezTo>
                        <a:lnTo>
                          <a:pt x="2538" y="29532"/>
                        </a:lnTo>
                        <a:close/>
                        <a:moveTo>
                          <a:pt x="-2123" y="33495"/>
                        </a:moveTo>
                        <a:lnTo>
                          <a:pt x="8403" y="33495"/>
                        </a:lnTo>
                        <a:cubicBezTo>
                          <a:pt x="12269" y="33495"/>
                          <a:pt x="15190" y="32591"/>
                          <a:pt x="17164" y="30784"/>
                        </a:cubicBezTo>
                        <a:cubicBezTo>
                          <a:pt x="19144" y="28977"/>
                          <a:pt x="20134" y="26333"/>
                          <a:pt x="20134" y="22851"/>
                        </a:cubicBezTo>
                        <a:cubicBezTo>
                          <a:pt x="20134" y="19334"/>
                          <a:pt x="19144" y="16677"/>
                          <a:pt x="17164" y="14880"/>
                        </a:cubicBezTo>
                        <a:cubicBezTo>
                          <a:pt x="15190" y="13083"/>
                          <a:pt x="12269" y="12184"/>
                          <a:pt x="8403" y="12184"/>
                        </a:cubicBezTo>
                        <a:lnTo>
                          <a:pt x="2538" y="12184"/>
                        </a:lnTo>
                        <a:lnTo>
                          <a:pt x="2538" y="-2132"/>
                        </a:lnTo>
                        <a:lnTo>
                          <a:pt x="-2123" y="-2132"/>
                        </a:lnTo>
                        <a:lnTo>
                          <a:pt x="-2123" y="334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: Shape 1725929768">
                    <a:extLst>
                      <a:ext uri="{FF2B5EF4-FFF2-40B4-BE49-F238E27FC236}">
                        <a16:creationId xmlns:a16="http://schemas.microsoft.com/office/drawing/2014/main" id="{C704F5BD-04F3-7CE4-F8A5-0BDF7594160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865" y="936552"/>
                    <a:ext cx="23779" cy="36962"/>
                  </a:xfrm>
                  <a:custGeom>
                    <a:avLst/>
                    <a:gdLst>
                      <a:gd name="connsiteX0" fmla="*/ 215 w 23779"/>
                      <a:gd name="connsiteY0" fmla="*/ -699 h 36962"/>
                      <a:gd name="connsiteX1" fmla="*/ 215 w 23779"/>
                      <a:gd name="connsiteY1" fmla="*/ 3692 h 36962"/>
                      <a:gd name="connsiteX2" fmla="*/ 3768 w 23779"/>
                      <a:gd name="connsiteY2" fmla="*/ 2378 h 36962"/>
                      <a:gd name="connsiteX3" fmla="*/ 7306 w 23779"/>
                      <a:gd name="connsiteY3" fmla="*/ 1928 h 36962"/>
                      <a:gd name="connsiteX4" fmla="*/ 14354 w 23779"/>
                      <a:gd name="connsiteY4" fmla="*/ 5135 h 36962"/>
                      <a:gd name="connsiteX5" fmla="*/ 17139 w 23779"/>
                      <a:gd name="connsiteY5" fmla="*/ 14885 h 36962"/>
                      <a:gd name="connsiteX6" fmla="*/ 13741 w 23779"/>
                      <a:gd name="connsiteY6" fmla="*/ 11732 h 36962"/>
                      <a:gd name="connsiteX7" fmla="*/ 9198 w 23779"/>
                      <a:gd name="connsiteY7" fmla="*/ 10632 h 36962"/>
                      <a:gd name="connsiteX8" fmla="*/ 1013 w 23779"/>
                      <a:gd name="connsiteY8" fmla="*/ 13862 h 36962"/>
                      <a:gd name="connsiteX9" fmla="*/ -2001 w 23779"/>
                      <a:gd name="connsiteY9" fmla="*/ 22711 h 36962"/>
                      <a:gd name="connsiteX10" fmla="*/ 1138 w 23779"/>
                      <a:gd name="connsiteY10" fmla="*/ 31507 h 36962"/>
                      <a:gd name="connsiteX11" fmla="*/ 9493 w 23779"/>
                      <a:gd name="connsiteY11" fmla="*/ 34829 h 36962"/>
                      <a:gd name="connsiteX12" fmla="*/ 18624 w 23779"/>
                      <a:gd name="connsiteY12" fmla="*/ 30087 h 36962"/>
                      <a:gd name="connsiteX13" fmla="*/ 21778 w 23779"/>
                      <a:gd name="connsiteY13" fmla="*/ 16336 h 36962"/>
                      <a:gd name="connsiteX14" fmla="*/ 17907 w 23779"/>
                      <a:gd name="connsiteY14" fmla="*/ 2890 h 36962"/>
                      <a:gd name="connsiteX15" fmla="*/ 7513 w 23779"/>
                      <a:gd name="connsiteY15" fmla="*/ -2134 h 36962"/>
                      <a:gd name="connsiteX16" fmla="*/ 3953 w 23779"/>
                      <a:gd name="connsiteY16" fmla="*/ -1775 h 36962"/>
                      <a:gd name="connsiteX17" fmla="*/ 215 w 23779"/>
                      <a:gd name="connsiteY17" fmla="*/ -699 h 36962"/>
                      <a:gd name="connsiteX18" fmla="*/ 9493 w 23779"/>
                      <a:gd name="connsiteY18" fmla="*/ 14404 h 36962"/>
                      <a:gd name="connsiteX19" fmla="*/ 14465 w 23779"/>
                      <a:gd name="connsiteY19" fmla="*/ 16618 h 36962"/>
                      <a:gd name="connsiteX20" fmla="*/ 16304 w 23779"/>
                      <a:gd name="connsiteY20" fmla="*/ 22711 h 36962"/>
                      <a:gd name="connsiteX21" fmla="*/ 14465 w 23779"/>
                      <a:gd name="connsiteY21" fmla="*/ 28781 h 36962"/>
                      <a:gd name="connsiteX22" fmla="*/ 9493 w 23779"/>
                      <a:gd name="connsiteY22" fmla="*/ 31011 h 36962"/>
                      <a:gd name="connsiteX23" fmla="*/ 4521 w 23779"/>
                      <a:gd name="connsiteY23" fmla="*/ 28781 h 36962"/>
                      <a:gd name="connsiteX24" fmla="*/ 2689 w 23779"/>
                      <a:gd name="connsiteY24" fmla="*/ 22711 h 36962"/>
                      <a:gd name="connsiteX25" fmla="*/ 4521 w 23779"/>
                      <a:gd name="connsiteY25" fmla="*/ 16618 h 36962"/>
                      <a:gd name="connsiteX26" fmla="*/ 9493 w 23779"/>
                      <a:gd name="connsiteY26" fmla="*/ 14404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215" y="-699"/>
                        </a:moveTo>
                        <a:lnTo>
                          <a:pt x="215" y="3692"/>
                        </a:lnTo>
                        <a:cubicBezTo>
                          <a:pt x="1387" y="3116"/>
                          <a:pt x="2571" y="2679"/>
                          <a:pt x="3768" y="2378"/>
                        </a:cubicBezTo>
                        <a:cubicBezTo>
                          <a:pt x="4970" y="2078"/>
                          <a:pt x="6149" y="1928"/>
                          <a:pt x="7306" y="1928"/>
                        </a:cubicBezTo>
                        <a:cubicBezTo>
                          <a:pt x="10384" y="1928"/>
                          <a:pt x="12734" y="2997"/>
                          <a:pt x="14354" y="5135"/>
                        </a:cubicBezTo>
                        <a:cubicBezTo>
                          <a:pt x="15979" y="7273"/>
                          <a:pt x="16907" y="10523"/>
                          <a:pt x="17139" y="14885"/>
                        </a:cubicBezTo>
                        <a:cubicBezTo>
                          <a:pt x="16247" y="13516"/>
                          <a:pt x="15115" y="12465"/>
                          <a:pt x="13741" y="11732"/>
                        </a:cubicBezTo>
                        <a:cubicBezTo>
                          <a:pt x="12372" y="10999"/>
                          <a:pt x="10857" y="10632"/>
                          <a:pt x="9198" y="10632"/>
                        </a:cubicBezTo>
                        <a:cubicBezTo>
                          <a:pt x="5750" y="10632"/>
                          <a:pt x="3022" y="11709"/>
                          <a:pt x="1013" y="13862"/>
                        </a:cubicBezTo>
                        <a:cubicBezTo>
                          <a:pt x="-997" y="16020"/>
                          <a:pt x="-2001" y="18970"/>
                          <a:pt x="-2001" y="22711"/>
                        </a:cubicBezTo>
                        <a:cubicBezTo>
                          <a:pt x="-2001" y="26366"/>
                          <a:pt x="-955" y="29298"/>
                          <a:pt x="1138" y="31507"/>
                        </a:cubicBezTo>
                        <a:cubicBezTo>
                          <a:pt x="3231" y="33721"/>
                          <a:pt x="6016" y="34829"/>
                          <a:pt x="9493" y="34829"/>
                        </a:cubicBezTo>
                        <a:cubicBezTo>
                          <a:pt x="13482" y="34829"/>
                          <a:pt x="16526" y="33248"/>
                          <a:pt x="18624" y="30087"/>
                        </a:cubicBezTo>
                        <a:cubicBezTo>
                          <a:pt x="20726" y="26931"/>
                          <a:pt x="21778" y="22347"/>
                          <a:pt x="21778" y="16336"/>
                        </a:cubicBezTo>
                        <a:cubicBezTo>
                          <a:pt x="21778" y="10721"/>
                          <a:pt x="20488" y="6239"/>
                          <a:pt x="17907" y="2890"/>
                        </a:cubicBezTo>
                        <a:cubicBezTo>
                          <a:pt x="15331" y="-459"/>
                          <a:pt x="11867" y="-2134"/>
                          <a:pt x="7513" y="-2134"/>
                        </a:cubicBezTo>
                        <a:cubicBezTo>
                          <a:pt x="6341" y="-2134"/>
                          <a:pt x="5154" y="-2014"/>
                          <a:pt x="3953" y="-1775"/>
                        </a:cubicBezTo>
                        <a:cubicBezTo>
                          <a:pt x="2756" y="-1536"/>
                          <a:pt x="1510" y="-1177"/>
                          <a:pt x="215" y="-699"/>
                        </a:cubicBezTo>
                        <a:close/>
                        <a:moveTo>
                          <a:pt x="9493" y="14404"/>
                        </a:moveTo>
                        <a:cubicBezTo>
                          <a:pt x="11586" y="14404"/>
                          <a:pt x="13243" y="15142"/>
                          <a:pt x="14465" y="16618"/>
                        </a:cubicBezTo>
                        <a:cubicBezTo>
                          <a:pt x="15691" y="18100"/>
                          <a:pt x="16304" y="20131"/>
                          <a:pt x="16304" y="22711"/>
                        </a:cubicBezTo>
                        <a:cubicBezTo>
                          <a:pt x="16304" y="25272"/>
                          <a:pt x="15691" y="27295"/>
                          <a:pt x="14465" y="28781"/>
                        </a:cubicBezTo>
                        <a:cubicBezTo>
                          <a:pt x="13243" y="30268"/>
                          <a:pt x="11586" y="31011"/>
                          <a:pt x="9493" y="31011"/>
                        </a:cubicBezTo>
                        <a:cubicBezTo>
                          <a:pt x="7400" y="31011"/>
                          <a:pt x="5743" y="30268"/>
                          <a:pt x="4521" y="28781"/>
                        </a:cubicBezTo>
                        <a:cubicBezTo>
                          <a:pt x="3300" y="27295"/>
                          <a:pt x="2689" y="25272"/>
                          <a:pt x="2689" y="22711"/>
                        </a:cubicBezTo>
                        <a:cubicBezTo>
                          <a:pt x="2689" y="20131"/>
                          <a:pt x="3300" y="18100"/>
                          <a:pt x="4521" y="16618"/>
                        </a:cubicBezTo>
                        <a:cubicBezTo>
                          <a:pt x="5743" y="15142"/>
                          <a:pt x="7400" y="14404"/>
                          <a:pt x="9493" y="144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: Shape 144499861">
                    <a:extLst>
                      <a:ext uri="{FF2B5EF4-FFF2-40B4-BE49-F238E27FC236}">
                        <a16:creationId xmlns:a16="http://schemas.microsoft.com/office/drawing/2014/main" id="{B1A5FC2F-3B41-08F5-37B8-B589A6EF233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865" y="905462"/>
                    <a:ext cx="23779" cy="36962"/>
                  </a:xfrm>
                  <a:custGeom>
                    <a:avLst/>
                    <a:gdLst>
                      <a:gd name="connsiteX0" fmla="*/ 215 w 23779"/>
                      <a:gd name="connsiteY0" fmla="*/ -705 h 36962"/>
                      <a:gd name="connsiteX1" fmla="*/ 215 w 23779"/>
                      <a:gd name="connsiteY1" fmla="*/ 3685 h 36962"/>
                      <a:gd name="connsiteX2" fmla="*/ 3768 w 23779"/>
                      <a:gd name="connsiteY2" fmla="*/ 2372 h 36962"/>
                      <a:gd name="connsiteX3" fmla="*/ 7306 w 23779"/>
                      <a:gd name="connsiteY3" fmla="*/ 1922 h 36962"/>
                      <a:gd name="connsiteX4" fmla="*/ 14354 w 23779"/>
                      <a:gd name="connsiteY4" fmla="*/ 5128 h 36962"/>
                      <a:gd name="connsiteX5" fmla="*/ 17139 w 23779"/>
                      <a:gd name="connsiteY5" fmla="*/ 14879 h 36962"/>
                      <a:gd name="connsiteX6" fmla="*/ 13741 w 23779"/>
                      <a:gd name="connsiteY6" fmla="*/ 11725 h 36962"/>
                      <a:gd name="connsiteX7" fmla="*/ 9198 w 23779"/>
                      <a:gd name="connsiteY7" fmla="*/ 10626 h 36962"/>
                      <a:gd name="connsiteX8" fmla="*/ 1013 w 23779"/>
                      <a:gd name="connsiteY8" fmla="*/ 13856 h 36962"/>
                      <a:gd name="connsiteX9" fmla="*/ -2001 w 23779"/>
                      <a:gd name="connsiteY9" fmla="*/ 22705 h 36962"/>
                      <a:gd name="connsiteX10" fmla="*/ 1138 w 23779"/>
                      <a:gd name="connsiteY10" fmla="*/ 31501 h 36962"/>
                      <a:gd name="connsiteX11" fmla="*/ 9493 w 23779"/>
                      <a:gd name="connsiteY11" fmla="*/ 34822 h 36962"/>
                      <a:gd name="connsiteX12" fmla="*/ 18624 w 23779"/>
                      <a:gd name="connsiteY12" fmla="*/ 30081 h 36962"/>
                      <a:gd name="connsiteX13" fmla="*/ 21778 w 23779"/>
                      <a:gd name="connsiteY13" fmla="*/ 16329 h 36962"/>
                      <a:gd name="connsiteX14" fmla="*/ 17907 w 23779"/>
                      <a:gd name="connsiteY14" fmla="*/ 2884 h 36962"/>
                      <a:gd name="connsiteX15" fmla="*/ 7513 w 23779"/>
                      <a:gd name="connsiteY15" fmla="*/ -2140 h 36962"/>
                      <a:gd name="connsiteX16" fmla="*/ 3953 w 23779"/>
                      <a:gd name="connsiteY16" fmla="*/ -1782 h 36962"/>
                      <a:gd name="connsiteX17" fmla="*/ 215 w 23779"/>
                      <a:gd name="connsiteY17" fmla="*/ -705 h 36962"/>
                      <a:gd name="connsiteX18" fmla="*/ 9493 w 23779"/>
                      <a:gd name="connsiteY18" fmla="*/ 14398 h 36962"/>
                      <a:gd name="connsiteX19" fmla="*/ 14465 w 23779"/>
                      <a:gd name="connsiteY19" fmla="*/ 16612 h 36962"/>
                      <a:gd name="connsiteX20" fmla="*/ 16304 w 23779"/>
                      <a:gd name="connsiteY20" fmla="*/ 22705 h 36962"/>
                      <a:gd name="connsiteX21" fmla="*/ 14465 w 23779"/>
                      <a:gd name="connsiteY21" fmla="*/ 28775 h 36962"/>
                      <a:gd name="connsiteX22" fmla="*/ 9493 w 23779"/>
                      <a:gd name="connsiteY22" fmla="*/ 31004 h 36962"/>
                      <a:gd name="connsiteX23" fmla="*/ 4521 w 23779"/>
                      <a:gd name="connsiteY23" fmla="*/ 28775 h 36962"/>
                      <a:gd name="connsiteX24" fmla="*/ 2689 w 23779"/>
                      <a:gd name="connsiteY24" fmla="*/ 22705 h 36962"/>
                      <a:gd name="connsiteX25" fmla="*/ 4521 w 23779"/>
                      <a:gd name="connsiteY25" fmla="*/ 16612 h 36962"/>
                      <a:gd name="connsiteX26" fmla="*/ 9493 w 23779"/>
                      <a:gd name="connsiteY26" fmla="*/ 14398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215" y="-705"/>
                        </a:moveTo>
                        <a:lnTo>
                          <a:pt x="215" y="3685"/>
                        </a:lnTo>
                        <a:cubicBezTo>
                          <a:pt x="1387" y="3110"/>
                          <a:pt x="2571" y="2672"/>
                          <a:pt x="3768" y="2372"/>
                        </a:cubicBezTo>
                        <a:cubicBezTo>
                          <a:pt x="4970" y="2072"/>
                          <a:pt x="6149" y="1922"/>
                          <a:pt x="7306" y="1922"/>
                        </a:cubicBezTo>
                        <a:cubicBezTo>
                          <a:pt x="10384" y="1922"/>
                          <a:pt x="12734" y="2991"/>
                          <a:pt x="14354" y="5128"/>
                        </a:cubicBezTo>
                        <a:cubicBezTo>
                          <a:pt x="15979" y="7266"/>
                          <a:pt x="16907" y="10516"/>
                          <a:pt x="17139" y="14879"/>
                        </a:cubicBezTo>
                        <a:cubicBezTo>
                          <a:pt x="16247" y="13509"/>
                          <a:pt x="15115" y="12458"/>
                          <a:pt x="13741" y="11725"/>
                        </a:cubicBezTo>
                        <a:cubicBezTo>
                          <a:pt x="12372" y="10992"/>
                          <a:pt x="10857" y="10626"/>
                          <a:pt x="9198" y="10626"/>
                        </a:cubicBezTo>
                        <a:cubicBezTo>
                          <a:pt x="5750" y="10626"/>
                          <a:pt x="3022" y="11702"/>
                          <a:pt x="1013" y="13856"/>
                        </a:cubicBezTo>
                        <a:cubicBezTo>
                          <a:pt x="-997" y="16014"/>
                          <a:pt x="-2001" y="18964"/>
                          <a:pt x="-2001" y="22705"/>
                        </a:cubicBezTo>
                        <a:cubicBezTo>
                          <a:pt x="-2001" y="26360"/>
                          <a:pt x="-955" y="29292"/>
                          <a:pt x="1138" y="31501"/>
                        </a:cubicBezTo>
                        <a:cubicBezTo>
                          <a:pt x="3231" y="33715"/>
                          <a:pt x="6016" y="34822"/>
                          <a:pt x="9493" y="34822"/>
                        </a:cubicBezTo>
                        <a:cubicBezTo>
                          <a:pt x="13482" y="34822"/>
                          <a:pt x="16526" y="33242"/>
                          <a:pt x="18624" y="30081"/>
                        </a:cubicBezTo>
                        <a:cubicBezTo>
                          <a:pt x="20726" y="26925"/>
                          <a:pt x="21778" y="22341"/>
                          <a:pt x="21778" y="16329"/>
                        </a:cubicBezTo>
                        <a:cubicBezTo>
                          <a:pt x="21778" y="10715"/>
                          <a:pt x="20488" y="6233"/>
                          <a:pt x="17907" y="2884"/>
                        </a:cubicBezTo>
                        <a:cubicBezTo>
                          <a:pt x="15331" y="-466"/>
                          <a:pt x="11867" y="-2140"/>
                          <a:pt x="7513" y="-2140"/>
                        </a:cubicBezTo>
                        <a:cubicBezTo>
                          <a:pt x="6341" y="-2140"/>
                          <a:pt x="5154" y="-2021"/>
                          <a:pt x="3953" y="-1782"/>
                        </a:cubicBezTo>
                        <a:cubicBezTo>
                          <a:pt x="2756" y="-1542"/>
                          <a:pt x="1510" y="-1183"/>
                          <a:pt x="215" y="-705"/>
                        </a:cubicBezTo>
                        <a:close/>
                        <a:moveTo>
                          <a:pt x="9493" y="14398"/>
                        </a:moveTo>
                        <a:cubicBezTo>
                          <a:pt x="11586" y="14398"/>
                          <a:pt x="13243" y="15136"/>
                          <a:pt x="14465" y="16612"/>
                        </a:cubicBezTo>
                        <a:cubicBezTo>
                          <a:pt x="15691" y="18093"/>
                          <a:pt x="16304" y="20124"/>
                          <a:pt x="16304" y="22705"/>
                        </a:cubicBezTo>
                        <a:cubicBezTo>
                          <a:pt x="16304" y="25265"/>
                          <a:pt x="15691" y="27289"/>
                          <a:pt x="14465" y="28775"/>
                        </a:cubicBezTo>
                        <a:cubicBezTo>
                          <a:pt x="13243" y="30261"/>
                          <a:pt x="11586" y="31004"/>
                          <a:pt x="9493" y="31004"/>
                        </a:cubicBezTo>
                        <a:cubicBezTo>
                          <a:pt x="7400" y="31004"/>
                          <a:pt x="5743" y="30261"/>
                          <a:pt x="4521" y="28775"/>
                        </a:cubicBezTo>
                        <a:cubicBezTo>
                          <a:pt x="3300" y="27289"/>
                          <a:pt x="2689" y="25265"/>
                          <a:pt x="2689" y="22705"/>
                        </a:cubicBezTo>
                        <a:cubicBezTo>
                          <a:pt x="2689" y="20124"/>
                          <a:pt x="3300" y="18093"/>
                          <a:pt x="4521" y="16612"/>
                        </a:cubicBezTo>
                        <a:cubicBezTo>
                          <a:pt x="5743" y="15136"/>
                          <a:pt x="7400" y="14398"/>
                          <a:pt x="9493" y="143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: Shape 605553266">
                    <a:extLst>
                      <a:ext uri="{FF2B5EF4-FFF2-40B4-BE49-F238E27FC236}">
                        <a16:creationId xmlns:a16="http://schemas.microsoft.com/office/drawing/2014/main" id="{7CBB8A2E-6348-B628-2850-4F2435D6935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69963" y="908219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: Shape 758980633">
                    <a:extLst>
                      <a:ext uri="{FF2B5EF4-FFF2-40B4-BE49-F238E27FC236}">
                        <a16:creationId xmlns:a16="http://schemas.microsoft.com/office/drawing/2014/main" id="{0BAC09CE-9295-7129-022C-B820193D012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2006" y="858995"/>
                    <a:ext cx="21444" cy="35626"/>
                  </a:xfrm>
                  <a:custGeom>
                    <a:avLst/>
                    <a:gdLst>
                      <a:gd name="connsiteX0" fmla="*/ -2068 w 21444"/>
                      <a:gd name="connsiteY0" fmla="*/ 33473 h 35626"/>
                      <a:gd name="connsiteX1" fmla="*/ 2593 w 21444"/>
                      <a:gd name="connsiteY1" fmla="*/ 33473 h 35626"/>
                      <a:gd name="connsiteX2" fmla="*/ 2593 w 21444"/>
                      <a:gd name="connsiteY2" fmla="*/ 1901 h 35626"/>
                      <a:gd name="connsiteX3" fmla="*/ 19377 w 21444"/>
                      <a:gd name="connsiteY3" fmla="*/ 1901 h 35626"/>
                      <a:gd name="connsiteX4" fmla="*/ 19377 w 21444"/>
                      <a:gd name="connsiteY4" fmla="*/ -2154 h 35626"/>
                      <a:gd name="connsiteX5" fmla="*/ -2068 w 21444"/>
                      <a:gd name="connsiteY5" fmla="*/ -2154 h 35626"/>
                      <a:gd name="connsiteX6" fmla="*/ -2068 w 21444"/>
                      <a:gd name="connsiteY6" fmla="*/ 33473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2068" y="33473"/>
                        </a:moveTo>
                        <a:lnTo>
                          <a:pt x="2593" y="33473"/>
                        </a:lnTo>
                        <a:lnTo>
                          <a:pt x="2593" y="1901"/>
                        </a:lnTo>
                        <a:lnTo>
                          <a:pt x="19377" y="1901"/>
                        </a:lnTo>
                        <a:lnTo>
                          <a:pt x="19377" y="-2154"/>
                        </a:lnTo>
                        <a:lnTo>
                          <a:pt x="-2068" y="-2154"/>
                        </a:lnTo>
                        <a:lnTo>
                          <a:pt x="-2068" y="334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734278561">
                    <a:extLst>
                      <a:ext uri="{FF2B5EF4-FFF2-40B4-BE49-F238E27FC236}">
                        <a16:creationId xmlns:a16="http://schemas.microsoft.com/office/drawing/2014/main" id="{857313F4-0B06-9B2E-C982-77495767607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6139" y="837211"/>
                    <a:ext cx="21843" cy="28059"/>
                  </a:xfrm>
                  <a:custGeom>
                    <a:avLst/>
                    <a:gdLst>
                      <a:gd name="connsiteX0" fmla="*/ 11520 w 21843"/>
                      <a:gd name="connsiteY0" fmla="*/ 12553 h 28059"/>
                      <a:gd name="connsiteX1" fmla="*/ 4384 w 21843"/>
                      <a:gd name="connsiteY1" fmla="*/ 11339 h 28059"/>
                      <a:gd name="connsiteX2" fmla="*/ 2397 w 21843"/>
                      <a:gd name="connsiteY2" fmla="*/ 7185 h 28059"/>
                      <a:gd name="connsiteX3" fmla="*/ 3889 w 21843"/>
                      <a:gd name="connsiteY3" fmla="*/ 3475 h 28059"/>
                      <a:gd name="connsiteX4" fmla="*/ 7938 w 21843"/>
                      <a:gd name="connsiteY4" fmla="*/ 2108 h 28059"/>
                      <a:gd name="connsiteX5" fmla="*/ 13611 w 21843"/>
                      <a:gd name="connsiteY5" fmla="*/ 4696 h 28059"/>
                      <a:gd name="connsiteX6" fmla="*/ 15746 w 21843"/>
                      <a:gd name="connsiteY6" fmla="*/ 11576 h 28059"/>
                      <a:gd name="connsiteX7" fmla="*/ 15746 w 21843"/>
                      <a:gd name="connsiteY7" fmla="*/ 12553 h 28059"/>
                      <a:gd name="connsiteX8" fmla="*/ 11520 w 21843"/>
                      <a:gd name="connsiteY8" fmla="*/ 12553 h 28059"/>
                      <a:gd name="connsiteX9" fmla="*/ 19993 w 21843"/>
                      <a:gd name="connsiteY9" fmla="*/ 14370 h 28059"/>
                      <a:gd name="connsiteX10" fmla="*/ 19993 w 21843"/>
                      <a:gd name="connsiteY10" fmla="*/ -877 h 28059"/>
                      <a:gd name="connsiteX11" fmla="*/ 15746 w 21843"/>
                      <a:gd name="connsiteY11" fmla="*/ -877 h 28059"/>
                      <a:gd name="connsiteX12" fmla="*/ 15746 w 21843"/>
                      <a:gd name="connsiteY12" fmla="*/ 3177 h 28059"/>
                      <a:gd name="connsiteX13" fmla="*/ 12119 w 21843"/>
                      <a:gd name="connsiteY13" fmla="*/ -412 h 28059"/>
                      <a:gd name="connsiteX14" fmla="*/ 6807 w 21843"/>
                      <a:gd name="connsiteY14" fmla="*/ -1572 h 28059"/>
                      <a:gd name="connsiteX15" fmla="*/ 491 w 21843"/>
                      <a:gd name="connsiteY15" fmla="*/ 734 h 28059"/>
                      <a:gd name="connsiteX16" fmla="*/ -1850 w 21843"/>
                      <a:gd name="connsiteY16" fmla="*/ 6903 h 28059"/>
                      <a:gd name="connsiteX17" fmla="*/ 1067 w 21843"/>
                      <a:gd name="connsiteY17" fmla="*/ 13698 h 28059"/>
                      <a:gd name="connsiteX18" fmla="*/ 9784 w 21843"/>
                      <a:gd name="connsiteY18" fmla="*/ 15989 h 28059"/>
                      <a:gd name="connsiteX19" fmla="*/ 15746 w 21843"/>
                      <a:gd name="connsiteY19" fmla="*/ 15989 h 28059"/>
                      <a:gd name="connsiteX20" fmla="*/ 15746 w 21843"/>
                      <a:gd name="connsiteY20" fmla="*/ 16424 h 28059"/>
                      <a:gd name="connsiteX21" fmla="*/ 13818 w 21843"/>
                      <a:gd name="connsiteY21" fmla="*/ 21112 h 28059"/>
                      <a:gd name="connsiteX22" fmla="*/ 8403 w 21843"/>
                      <a:gd name="connsiteY22" fmla="*/ 22769 h 28059"/>
                      <a:gd name="connsiteX23" fmla="*/ 4081 w 21843"/>
                      <a:gd name="connsiteY23" fmla="*/ 22219 h 28059"/>
                      <a:gd name="connsiteX24" fmla="*/ 48 w 21843"/>
                      <a:gd name="connsiteY24" fmla="*/ 20570 h 28059"/>
                      <a:gd name="connsiteX25" fmla="*/ 48 w 21843"/>
                      <a:gd name="connsiteY25" fmla="*/ 24632 h 28059"/>
                      <a:gd name="connsiteX26" fmla="*/ 4569 w 21843"/>
                      <a:gd name="connsiteY26" fmla="*/ 26022 h 28059"/>
                      <a:gd name="connsiteX27" fmla="*/ 8839 w 21843"/>
                      <a:gd name="connsiteY27" fmla="*/ 26487 h 28059"/>
                      <a:gd name="connsiteX28" fmla="*/ 17223 w 21843"/>
                      <a:gd name="connsiteY28" fmla="*/ 23479 h 28059"/>
                      <a:gd name="connsiteX29" fmla="*/ 19993 w 21843"/>
                      <a:gd name="connsiteY29" fmla="*/ 14370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1520" y="12553"/>
                        </a:moveTo>
                        <a:cubicBezTo>
                          <a:pt x="8088" y="12553"/>
                          <a:pt x="5709" y="12148"/>
                          <a:pt x="4384" y="11339"/>
                        </a:cubicBezTo>
                        <a:cubicBezTo>
                          <a:pt x="3060" y="10530"/>
                          <a:pt x="2397" y="9145"/>
                          <a:pt x="2397" y="7185"/>
                        </a:cubicBezTo>
                        <a:cubicBezTo>
                          <a:pt x="2397" y="5628"/>
                          <a:pt x="2895" y="4391"/>
                          <a:pt x="3889" y="3475"/>
                        </a:cubicBezTo>
                        <a:cubicBezTo>
                          <a:pt x="4884" y="2563"/>
                          <a:pt x="6234" y="2108"/>
                          <a:pt x="7938" y="2108"/>
                        </a:cubicBezTo>
                        <a:cubicBezTo>
                          <a:pt x="10296" y="2108"/>
                          <a:pt x="12188" y="2971"/>
                          <a:pt x="13611" y="4696"/>
                        </a:cubicBezTo>
                        <a:cubicBezTo>
                          <a:pt x="15034" y="6422"/>
                          <a:pt x="15746" y="8715"/>
                          <a:pt x="15746" y="11576"/>
                        </a:cubicBezTo>
                        <a:lnTo>
                          <a:pt x="15746" y="12553"/>
                        </a:lnTo>
                        <a:lnTo>
                          <a:pt x="11520" y="12553"/>
                        </a:lnTo>
                        <a:close/>
                        <a:moveTo>
                          <a:pt x="19993" y="14370"/>
                        </a:moveTo>
                        <a:lnTo>
                          <a:pt x="19993" y="-877"/>
                        </a:lnTo>
                        <a:lnTo>
                          <a:pt x="15746" y="-877"/>
                        </a:lnTo>
                        <a:lnTo>
                          <a:pt x="15746" y="3177"/>
                        </a:lnTo>
                        <a:cubicBezTo>
                          <a:pt x="14776" y="1558"/>
                          <a:pt x="13567" y="362"/>
                          <a:pt x="12119" y="-412"/>
                        </a:cubicBezTo>
                        <a:cubicBezTo>
                          <a:pt x="10671" y="-1185"/>
                          <a:pt x="8900" y="-1572"/>
                          <a:pt x="6807" y="-1572"/>
                        </a:cubicBezTo>
                        <a:cubicBezTo>
                          <a:pt x="4163" y="-1572"/>
                          <a:pt x="2057" y="-804"/>
                          <a:pt x="491" y="734"/>
                        </a:cubicBezTo>
                        <a:cubicBezTo>
                          <a:pt x="-1070" y="2271"/>
                          <a:pt x="-1850" y="4327"/>
                          <a:pt x="-1850" y="6903"/>
                        </a:cubicBezTo>
                        <a:cubicBezTo>
                          <a:pt x="-1850" y="9906"/>
                          <a:pt x="-878" y="12171"/>
                          <a:pt x="1067" y="13698"/>
                        </a:cubicBezTo>
                        <a:cubicBezTo>
                          <a:pt x="3018" y="15225"/>
                          <a:pt x="5923" y="15989"/>
                          <a:pt x="9784" y="15989"/>
                        </a:cubicBezTo>
                        <a:lnTo>
                          <a:pt x="15746" y="15989"/>
                        </a:lnTo>
                        <a:lnTo>
                          <a:pt x="15746" y="16424"/>
                        </a:lnTo>
                        <a:cubicBezTo>
                          <a:pt x="15746" y="18445"/>
                          <a:pt x="15103" y="20008"/>
                          <a:pt x="13818" y="21112"/>
                        </a:cubicBezTo>
                        <a:cubicBezTo>
                          <a:pt x="12532" y="22217"/>
                          <a:pt x="10727" y="22769"/>
                          <a:pt x="8403" y="22769"/>
                        </a:cubicBezTo>
                        <a:cubicBezTo>
                          <a:pt x="6925" y="22769"/>
                          <a:pt x="5485" y="22586"/>
                          <a:pt x="4081" y="22219"/>
                        </a:cubicBezTo>
                        <a:cubicBezTo>
                          <a:pt x="2683" y="21853"/>
                          <a:pt x="1338" y="21303"/>
                          <a:pt x="48" y="20570"/>
                        </a:cubicBezTo>
                        <a:lnTo>
                          <a:pt x="48" y="24632"/>
                        </a:lnTo>
                        <a:cubicBezTo>
                          <a:pt x="1599" y="25253"/>
                          <a:pt x="3106" y="25716"/>
                          <a:pt x="4569" y="26022"/>
                        </a:cubicBezTo>
                        <a:cubicBezTo>
                          <a:pt x="6032" y="26332"/>
                          <a:pt x="7455" y="26487"/>
                          <a:pt x="8839" y="26487"/>
                        </a:cubicBezTo>
                        <a:cubicBezTo>
                          <a:pt x="12582" y="26487"/>
                          <a:pt x="15376" y="25485"/>
                          <a:pt x="17223" y="23479"/>
                        </a:cubicBezTo>
                        <a:cubicBezTo>
                          <a:pt x="19070" y="21479"/>
                          <a:pt x="19993" y="18442"/>
                          <a:pt x="19993" y="143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902264592">
                    <a:extLst>
                      <a:ext uri="{FF2B5EF4-FFF2-40B4-BE49-F238E27FC236}">
                        <a16:creationId xmlns:a16="http://schemas.microsoft.com/office/drawing/2014/main" id="{C0793C9D-54A3-68FA-F513-E387F219E73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5297" y="808709"/>
                    <a:ext cx="16133" cy="34313"/>
                  </a:xfrm>
                  <a:custGeom>
                    <a:avLst/>
                    <a:gdLst>
                      <a:gd name="connsiteX0" fmla="*/ 6134 w 16133"/>
                      <a:gd name="connsiteY0" fmla="*/ 32235 h 34313"/>
                      <a:gd name="connsiteX1" fmla="*/ 6134 w 16133"/>
                      <a:gd name="connsiteY1" fmla="*/ 24646 h 34313"/>
                      <a:gd name="connsiteX2" fmla="*/ 14881 w 16133"/>
                      <a:gd name="connsiteY2" fmla="*/ 24646 h 34313"/>
                      <a:gd name="connsiteX3" fmla="*/ 14881 w 16133"/>
                      <a:gd name="connsiteY3" fmla="*/ 21233 h 34313"/>
                      <a:gd name="connsiteX4" fmla="*/ 6134 w 16133"/>
                      <a:gd name="connsiteY4" fmla="*/ 21233 h 34313"/>
                      <a:gd name="connsiteX5" fmla="*/ 6134 w 16133"/>
                      <a:gd name="connsiteY5" fmla="*/ 6726 h 34313"/>
                      <a:gd name="connsiteX6" fmla="*/ 6999 w 16133"/>
                      <a:gd name="connsiteY6" fmla="*/ 2526 h 34313"/>
                      <a:gd name="connsiteX7" fmla="*/ 10522 w 16133"/>
                      <a:gd name="connsiteY7" fmla="*/ 1595 h 34313"/>
                      <a:gd name="connsiteX8" fmla="*/ 14881 w 16133"/>
                      <a:gd name="connsiteY8" fmla="*/ 1595 h 34313"/>
                      <a:gd name="connsiteX9" fmla="*/ 14881 w 16133"/>
                      <a:gd name="connsiteY9" fmla="*/ -2078 h 34313"/>
                      <a:gd name="connsiteX10" fmla="*/ 10522 w 16133"/>
                      <a:gd name="connsiteY10" fmla="*/ -2078 h 34313"/>
                      <a:gd name="connsiteX11" fmla="*/ 3734 w 16133"/>
                      <a:gd name="connsiteY11" fmla="*/ -184 h 34313"/>
                      <a:gd name="connsiteX12" fmla="*/ 1865 w 16133"/>
                      <a:gd name="connsiteY12" fmla="*/ 6726 h 34313"/>
                      <a:gd name="connsiteX13" fmla="*/ 1865 w 16133"/>
                      <a:gd name="connsiteY13" fmla="*/ 21233 h 34313"/>
                      <a:gd name="connsiteX14" fmla="*/ -1253 w 16133"/>
                      <a:gd name="connsiteY14" fmla="*/ 21233 h 34313"/>
                      <a:gd name="connsiteX15" fmla="*/ -1253 w 16133"/>
                      <a:gd name="connsiteY15" fmla="*/ 24646 h 34313"/>
                      <a:gd name="connsiteX16" fmla="*/ 1865 w 16133"/>
                      <a:gd name="connsiteY16" fmla="*/ 24646 h 34313"/>
                      <a:gd name="connsiteX17" fmla="*/ 1865 w 16133"/>
                      <a:gd name="connsiteY17" fmla="*/ 32235 h 34313"/>
                      <a:gd name="connsiteX18" fmla="*/ 6134 w 16133"/>
                      <a:gd name="connsiteY18" fmla="*/ 32235 h 3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133" h="34313">
                        <a:moveTo>
                          <a:pt x="6134" y="32235"/>
                        </a:moveTo>
                        <a:lnTo>
                          <a:pt x="6134" y="24646"/>
                        </a:lnTo>
                        <a:lnTo>
                          <a:pt x="14881" y="24646"/>
                        </a:lnTo>
                        <a:lnTo>
                          <a:pt x="14881" y="21233"/>
                        </a:lnTo>
                        <a:lnTo>
                          <a:pt x="6134" y="21233"/>
                        </a:lnTo>
                        <a:lnTo>
                          <a:pt x="6134" y="6726"/>
                        </a:lnTo>
                        <a:cubicBezTo>
                          <a:pt x="6134" y="4547"/>
                          <a:pt x="6423" y="3147"/>
                          <a:pt x="6999" y="2526"/>
                        </a:cubicBezTo>
                        <a:cubicBezTo>
                          <a:pt x="7575" y="1905"/>
                          <a:pt x="8749" y="1595"/>
                          <a:pt x="10522" y="1595"/>
                        </a:cubicBezTo>
                        <a:lnTo>
                          <a:pt x="14881" y="1595"/>
                        </a:lnTo>
                        <a:lnTo>
                          <a:pt x="14881" y="-2078"/>
                        </a:lnTo>
                        <a:lnTo>
                          <a:pt x="10522" y="-2078"/>
                        </a:lnTo>
                        <a:cubicBezTo>
                          <a:pt x="7242" y="-2078"/>
                          <a:pt x="4980" y="-1447"/>
                          <a:pt x="3734" y="-184"/>
                        </a:cubicBezTo>
                        <a:cubicBezTo>
                          <a:pt x="2488" y="1083"/>
                          <a:pt x="1865" y="3386"/>
                          <a:pt x="1865" y="6726"/>
                        </a:cubicBezTo>
                        <a:lnTo>
                          <a:pt x="1865" y="21233"/>
                        </a:lnTo>
                        <a:lnTo>
                          <a:pt x="-1253" y="21233"/>
                        </a:lnTo>
                        <a:lnTo>
                          <a:pt x="-1253" y="24646"/>
                        </a:lnTo>
                        <a:lnTo>
                          <a:pt x="1865" y="24646"/>
                        </a:lnTo>
                        <a:lnTo>
                          <a:pt x="1865" y="32235"/>
                        </a:lnTo>
                        <a:lnTo>
                          <a:pt x="6134" y="322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323504391">
                    <a:extLst>
                      <a:ext uri="{FF2B5EF4-FFF2-40B4-BE49-F238E27FC236}">
                        <a16:creationId xmlns:a16="http://schemas.microsoft.com/office/drawing/2014/main" id="{6BB68FF0-5E07-521D-237A-BF6C7B9B8B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5079" y="787247"/>
                    <a:ext cx="23963" cy="28059"/>
                  </a:xfrm>
                  <a:custGeom>
                    <a:avLst/>
                    <a:gdLst>
                      <a:gd name="connsiteX0" fmla="*/ 22001 w 23963"/>
                      <a:gd name="connsiteY0" fmla="*/ 13574 h 28059"/>
                      <a:gd name="connsiteX1" fmla="*/ 22001 w 23963"/>
                      <a:gd name="connsiteY1" fmla="*/ 11428 h 28059"/>
                      <a:gd name="connsiteX2" fmla="*/ 2469 w 23963"/>
                      <a:gd name="connsiteY2" fmla="*/ 11428 h 28059"/>
                      <a:gd name="connsiteX3" fmla="*/ 5114 w 23963"/>
                      <a:gd name="connsiteY3" fmla="*/ 4518 h 28059"/>
                      <a:gd name="connsiteX4" fmla="*/ 11703 w 23963"/>
                      <a:gd name="connsiteY4" fmla="*/ 2144 h 28059"/>
                      <a:gd name="connsiteX5" fmla="*/ 16446 w 23963"/>
                      <a:gd name="connsiteY5" fmla="*/ 2762 h 28059"/>
                      <a:gd name="connsiteX6" fmla="*/ 21011 w 23963"/>
                      <a:gd name="connsiteY6" fmla="*/ 4625 h 28059"/>
                      <a:gd name="connsiteX7" fmla="*/ 21011 w 23963"/>
                      <a:gd name="connsiteY7" fmla="*/ 471 h 28059"/>
                      <a:gd name="connsiteX8" fmla="*/ 16320 w 23963"/>
                      <a:gd name="connsiteY8" fmla="*/ -1056 h 28059"/>
                      <a:gd name="connsiteX9" fmla="*/ 11452 w 23963"/>
                      <a:gd name="connsiteY9" fmla="*/ -1583 h 28059"/>
                      <a:gd name="connsiteX10" fmla="*/ 1649 w 23963"/>
                      <a:gd name="connsiteY10" fmla="*/ 2136 h 28059"/>
                      <a:gd name="connsiteX11" fmla="*/ -1963 w 23963"/>
                      <a:gd name="connsiteY11" fmla="*/ 12214 h 28059"/>
                      <a:gd name="connsiteX12" fmla="*/ 1465 w 23963"/>
                      <a:gd name="connsiteY12" fmla="*/ 22621 h 28059"/>
                      <a:gd name="connsiteX13" fmla="*/ 10713 w 23963"/>
                      <a:gd name="connsiteY13" fmla="*/ 26477 h 28059"/>
                      <a:gd name="connsiteX14" fmla="*/ 18965 w 23963"/>
                      <a:gd name="connsiteY14" fmla="*/ 23003 h 28059"/>
                      <a:gd name="connsiteX15" fmla="*/ 22001 w 23963"/>
                      <a:gd name="connsiteY15" fmla="*/ 13574 h 28059"/>
                      <a:gd name="connsiteX16" fmla="*/ 17753 w 23963"/>
                      <a:gd name="connsiteY16" fmla="*/ 14864 h 28059"/>
                      <a:gd name="connsiteX17" fmla="*/ 15803 w 23963"/>
                      <a:gd name="connsiteY17" fmla="*/ 20606 h 28059"/>
                      <a:gd name="connsiteX18" fmla="*/ 10758 w 23963"/>
                      <a:gd name="connsiteY18" fmla="*/ 22759 h 28059"/>
                      <a:gd name="connsiteX19" fmla="*/ 5070 w 23963"/>
                      <a:gd name="connsiteY19" fmla="*/ 20682 h 28059"/>
                      <a:gd name="connsiteX20" fmla="*/ 2610 w 23963"/>
                      <a:gd name="connsiteY20" fmla="*/ 14833 h 28059"/>
                      <a:gd name="connsiteX21" fmla="*/ 17753 w 23963"/>
                      <a:gd name="connsiteY21" fmla="*/ 1486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63" h="28059">
                        <a:moveTo>
                          <a:pt x="22001" y="13574"/>
                        </a:moveTo>
                        <a:lnTo>
                          <a:pt x="22001" y="11428"/>
                        </a:lnTo>
                        <a:lnTo>
                          <a:pt x="2469" y="11428"/>
                        </a:lnTo>
                        <a:cubicBezTo>
                          <a:pt x="2656" y="8404"/>
                          <a:pt x="3538" y="6101"/>
                          <a:pt x="5114" y="4518"/>
                        </a:cubicBezTo>
                        <a:cubicBezTo>
                          <a:pt x="6690" y="2935"/>
                          <a:pt x="8886" y="2144"/>
                          <a:pt x="11703" y="2144"/>
                        </a:cubicBezTo>
                        <a:cubicBezTo>
                          <a:pt x="13333" y="2144"/>
                          <a:pt x="14914" y="2350"/>
                          <a:pt x="16446" y="2762"/>
                        </a:cubicBezTo>
                        <a:cubicBezTo>
                          <a:pt x="17977" y="3174"/>
                          <a:pt x="19499" y="3795"/>
                          <a:pt x="21011" y="4625"/>
                        </a:cubicBezTo>
                        <a:lnTo>
                          <a:pt x="21011" y="471"/>
                        </a:lnTo>
                        <a:cubicBezTo>
                          <a:pt x="19484" y="-195"/>
                          <a:pt x="17921" y="-704"/>
                          <a:pt x="16320" y="-1056"/>
                        </a:cubicBezTo>
                        <a:cubicBezTo>
                          <a:pt x="14720" y="-1407"/>
                          <a:pt x="13097" y="-1583"/>
                          <a:pt x="11452" y="-1583"/>
                        </a:cubicBezTo>
                        <a:cubicBezTo>
                          <a:pt x="7325" y="-1583"/>
                          <a:pt x="4058" y="-343"/>
                          <a:pt x="1649" y="2136"/>
                        </a:cubicBezTo>
                        <a:cubicBezTo>
                          <a:pt x="-759" y="4620"/>
                          <a:pt x="-1963" y="7979"/>
                          <a:pt x="-1963" y="12214"/>
                        </a:cubicBezTo>
                        <a:cubicBezTo>
                          <a:pt x="-1963" y="16587"/>
                          <a:pt x="-820" y="20056"/>
                          <a:pt x="1465" y="22621"/>
                        </a:cubicBezTo>
                        <a:cubicBezTo>
                          <a:pt x="3750" y="25192"/>
                          <a:pt x="6833" y="26477"/>
                          <a:pt x="10713" y="26477"/>
                        </a:cubicBezTo>
                        <a:cubicBezTo>
                          <a:pt x="14190" y="26477"/>
                          <a:pt x="16941" y="25319"/>
                          <a:pt x="18965" y="23003"/>
                        </a:cubicBezTo>
                        <a:cubicBezTo>
                          <a:pt x="20989" y="20692"/>
                          <a:pt x="22001" y="17549"/>
                          <a:pt x="22001" y="13574"/>
                        </a:cubicBezTo>
                        <a:close/>
                        <a:moveTo>
                          <a:pt x="17753" y="14864"/>
                        </a:moveTo>
                        <a:cubicBezTo>
                          <a:pt x="17724" y="17261"/>
                          <a:pt x="17074" y="19175"/>
                          <a:pt x="15803" y="20606"/>
                        </a:cubicBezTo>
                        <a:cubicBezTo>
                          <a:pt x="14533" y="22041"/>
                          <a:pt x="12851" y="22759"/>
                          <a:pt x="10758" y="22759"/>
                        </a:cubicBezTo>
                        <a:cubicBezTo>
                          <a:pt x="8389" y="22759"/>
                          <a:pt x="6493" y="22067"/>
                          <a:pt x="5070" y="20682"/>
                        </a:cubicBezTo>
                        <a:cubicBezTo>
                          <a:pt x="3646" y="19298"/>
                          <a:pt x="2826" y="17348"/>
                          <a:pt x="2610" y="14833"/>
                        </a:cubicBezTo>
                        <a:lnTo>
                          <a:pt x="17753" y="148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1345370704">
                    <a:extLst>
                      <a:ext uri="{FF2B5EF4-FFF2-40B4-BE49-F238E27FC236}">
                        <a16:creationId xmlns:a16="http://schemas.microsoft.com/office/drawing/2014/main" id="{68E0DC6C-D87D-B70D-0C28-D6F3DCE0781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5896" y="756980"/>
                    <a:ext cx="21659" cy="27364"/>
                  </a:xfrm>
                  <a:custGeom>
                    <a:avLst/>
                    <a:gdLst>
                      <a:gd name="connsiteX0" fmla="*/ 19624 w 21659"/>
                      <a:gd name="connsiteY0" fmla="*/ 14499 h 27364"/>
                      <a:gd name="connsiteX1" fmla="*/ 19624 w 21659"/>
                      <a:gd name="connsiteY1" fmla="*/ -1634 h 27364"/>
                      <a:gd name="connsiteX2" fmla="*/ 15376 w 21659"/>
                      <a:gd name="connsiteY2" fmla="*/ -1634 h 27364"/>
                      <a:gd name="connsiteX3" fmla="*/ 15376 w 21659"/>
                      <a:gd name="connsiteY3" fmla="*/ 14354 h 27364"/>
                      <a:gd name="connsiteX4" fmla="*/ 13943 w 21659"/>
                      <a:gd name="connsiteY4" fmla="*/ 20027 h 27364"/>
                      <a:gd name="connsiteX5" fmla="*/ 9651 w 21659"/>
                      <a:gd name="connsiteY5" fmla="*/ 21913 h 27364"/>
                      <a:gd name="connsiteX6" fmla="*/ 4222 w 21659"/>
                      <a:gd name="connsiteY6" fmla="*/ 19645 h 27364"/>
                      <a:gd name="connsiteX7" fmla="*/ 2235 w 21659"/>
                      <a:gd name="connsiteY7" fmla="*/ 13468 h 27364"/>
                      <a:gd name="connsiteX8" fmla="*/ 2235 w 21659"/>
                      <a:gd name="connsiteY8" fmla="*/ -1634 h 27364"/>
                      <a:gd name="connsiteX9" fmla="*/ -2035 w 21659"/>
                      <a:gd name="connsiteY9" fmla="*/ -1634 h 27364"/>
                      <a:gd name="connsiteX10" fmla="*/ -2035 w 21659"/>
                      <a:gd name="connsiteY10" fmla="*/ 25089 h 27364"/>
                      <a:gd name="connsiteX11" fmla="*/ 2235 w 21659"/>
                      <a:gd name="connsiteY11" fmla="*/ 25089 h 27364"/>
                      <a:gd name="connsiteX12" fmla="*/ 2235 w 21659"/>
                      <a:gd name="connsiteY12" fmla="*/ 20936 h 27364"/>
                      <a:gd name="connsiteX13" fmla="*/ 5825 w 21659"/>
                      <a:gd name="connsiteY13" fmla="*/ 24540 h 27364"/>
                      <a:gd name="connsiteX14" fmla="*/ 10597 w 21659"/>
                      <a:gd name="connsiteY14" fmla="*/ 25731 h 27364"/>
                      <a:gd name="connsiteX15" fmla="*/ 17334 w 21659"/>
                      <a:gd name="connsiteY15" fmla="*/ 22883 h 27364"/>
                      <a:gd name="connsiteX16" fmla="*/ 19624 w 21659"/>
                      <a:gd name="connsiteY16" fmla="*/ 14499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59" h="27364">
                        <a:moveTo>
                          <a:pt x="19624" y="14499"/>
                        </a:moveTo>
                        <a:lnTo>
                          <a:pt x="19624" y="-1634"/>
                        </a:lnTo>
                        <a:lnTo>
                          <a:pt x="15376" y="-1634"/>
                        </a:lnTo>
                        <a:lnTo>
                          <a:pt x="15376" y="14354"/>
                        </a:lnTo>
                        <a:cubicBezTo>
                          <a:pt x="15376" y="16884"/>
                          <a:pt x="14899" y="18775"/>
                          <a:pt x="13943" y="20027"/>
                        </a:cubicBezTo>
                        <a:cubicBezTo>
                          <a:pt x="12988" y="21284"/>
                          <a:pt x="11557" y="21913"/>
                          <a:pt x="9651" y="21913"/>
                        </a:cubicBezTo>
                        <a:cubicBezTo>
                          <a:pt x="7356" y="21913"/>
                          <a:pt x="5547" y="21157"/>
                          <a:pt x="4222" y="19645"/>
                        </a:cubicBezTo>
                        <a:cubicBezTo>
                          <a:pt x="2897" y="18139"/>
                          <a:pt x="2235" y="16080"/>
                          <a:pt x="2235" y="13468"/>
                        </a:cubicBezTo>
                        <a:lnTo>
                          <a:pt x="2235" y="-1634"/>
                        </a:lnTo>
                        <a:lnTo>
                          <a:pt x="-2035" y="-1634"/>
                        </a:lnTo>
                        <a:lnTo>
                          <a:pt x="-2035" y="25089"/>
                        </a:lnTo>
                        <a:lnTo>
                          <a:pt x="2235" y="25089"/>
                        </a:lnTo>
                        <a:lnTo>
                          <a:pt x="2235" y="20936"/>
                        </a:lnTo>
                        <a:cubicBezTo>
                          <a:pt x="3254" y="22544"/>
                          <a:pt x="4451" y="23746"/>
                          <a:pt x="5825" y="24540"/>
                        </a:cubicBezTo>
                        <a:cubicBezTo>
                          <a:pt x="7204" y="25334"/>
                          <a:pt x="8795" y="25731"/>
                          <a:pt x="10597" y="25731"/>
                        </a:cubicBezTo>
                        <a:cubicBezTo>
                          <a:pt x="13567" y="25731"/>
                          <a:pt x="15812" y="24781"/>
                          <a:pt x="17334" y="22883"/>
                        </a:cubicBezTo>
                        <a:cubicBezTo>
                          <a:pt x="18861" y="20984"/>
                          <a:pt x="19624" y="18190"/>
                          <a:pt x="19624" y="144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757786834">
                    <a:extLst>
                      <a:ext uri="{FF2B5EF4-FFF2-40B4-BE49-F238E27FC236}">
                        <a16:creationId xmlns:a16="http://schemas.microsoft.com/office/drawing/2014/main" id="{BBA18404-4D29-EEC5-160C-D55DB8B8540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6834" y="728026"/>
                    <a:ext cx="20454" cy="28059"/>
                  </a:xfrm>
                  <a:custGeom>
                    <a:avLst/>
                    <a:gdLst>
                      <a:gd name="connsiteX0" fmla="*/ 18730 w 20454"/>
                      <a:gd name="connsiteY0" fmla="*/ 24801 h 28059"/>
                      <a:gd name="connsiteX1" fmla="*/ 18730 w 20454"/>
                      <a:gd name="connsiteY1" fmla="*/ 20693 h 28059"/>
                      <a:gd name="connsiteX2" fmla="*/ 15117 w 20454"/>
                      <a:gd name="connsiteY2" fmla="*/ 22235 h 28059"/>
                      <a:gd name="connsiteX3" fmla="*/ 11461 w 20454"/>
                      <a:gd name="connsiteY3" fmla="*/ 22747 h 28059"/>
                      <a:gd name="connsiteX4" fmla="*/ 5034 w 20454"/>
                      <a:gd name="connsiteY4" fmla="*/ 20036 h 28059"/>
                      <a:gd name="connsiteX5" fmla="*/ 2751 w 20454"/>
                      <a:gd name="connsiteY5" fmla="*/ 12439 h 28059"/>
                      <a:gd name="connsiteX6" fmla="*/ 5034 w 20454"/>
                      <a:gd name="connsiteY6" fmla="*/ 4834 h 28059"/>
                      <a:gd name="connsiteX7" fmla="*/ 11461 w 20454"/>
                      <a:gd name="connsiteY7" fmla="*/ 2131 h 28059"/>
                      <a:gd name="connsiteX8" fmla="*/ 15117 w 20454"/>
                      <a:gd name="connsiteY8" fmla="*/ 2643 h 28059"/>
                      <a:gd name="connsiteX9" fmla="*/ 18730 w 20454"/>
                      <a:gd name="connsiteY9" fmla="*/ 4185 h 28059"/>
                      <a:gd name="connsiteX10" fmla="*/ 18730 w 20454"/>
                      <a:gd name="connsiteY10" fmla="*/ 123 h 28059"/>
                      <a:gd name="connsiteX11" fmla="*/ 15043 w 20454"/>
                      <a:gd name="connsiteY11" fmla="*/ -1159 h 28059"/>
                      <a:gd name="connsiteX12" fmla="*/ 10995 w 20454"/>
                      <a:gd name="connsiteY12" fmla="*/ -1595 h 28059"/>
                      <a:gd name="connsiteX13" fmla="*/ 1710 w 20454"/>
                      <a:gd name="connsiteY13" fmla="*/ 2200 h 28059"/>
                      <a:gd name="connsiteX14" fmla="*/ -1725 w 20454"/>
                      <a:gd name="connsiteY14" fmla="*/ 12439 h 28059"/>
                      <a:gd name="connsiteX15" fmla="*/ 1747 w 20454"/>
                      <a:gd name="connsiteY15" fmla="*/ 22716 h 28059"/>
                      <a:gd name="connsiteX16" fmla="*/ 11276 w 20454"/>
                      <a:gd name="connsiteY16" fmla="*/ 26465 h 28059"/>
                      <a:gd name="connsiteX17" fmla="*/ 15102 w 20454"/>
                      <a:gd name="connsiteY17" fmla="*/ 26045 h 28059"/>
                      <a:gd name="connsiteX18" fmla="*/ 18730 w 20454"/>
                      <a:gd name="connsiteY18" fmla="*/ 2480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8730" y="24801"/>
                        </a:moveTo>
                        <a:lnTo>
                          <a:pt x="18730" y="20693"/>
                        </a:lnTo>
                        <a:cubicBezTo>
                          <a:pt x="17528" y="21380"/>
                          <a:pt x="16324" y="21894"/>
                          <a:pt x="15117" y="22235"/>
                        </a:cubicBezTo>
                        <a:cubicBezTo>
                          <a:pt x="13911" y="22576"/>
                          <a:pt x="12692" y="22747"/>
                          <a:pt x="11461" y="22747"/>
                        </a:cubicBezTo>
                        <a:cubicBezTo>
                          <a:pt x="8703" y="22747"/>
                          <a:pt x="6560" y="21843"/>
                          <a:pt x="5034" y="20036"/>
                        </a:cubicBezTo>
                        <a:cubicBezTo>
                          <a:pt x="3512" y="18234"/>
                          <a:pt x="2751" y="15702"/>
                          <a:pt x="2751" y="12439"/>
                        </a:cubicBezTo>
                        <a:cubicBezTo>
                          <a:pt x="2751" y="9176"/>
                          <a:pt x="3512" y="6641"/>
                          <a:pt x="5034" y="4834"/>
                        </a:cubicBezTo>
                        <a:cubicBezTo>
                          <a:pt x="6560" y="3032"/>
                          <a:pt x="8703" y="2131"/>
                          <a:pt x="11461" y="2131"/>
                        </a:cubicBezTo>
                        <a:cubicBezTo>
                          <a:pt x="12692" y="2131"/>
                          <a:pt x="13911" y="2302"/>
                          <a:pt x="15117" y="2643"/>
                        </a:cubicBezTo>
                        <a:cubicBezTo>
                          <a:pt x="16324" y="2984"/>
                          <a:pt x="17528" y="3498"/>
                          <a:pt x="18730" y="4185"/>
                        </a:cubicBezTo>
                        <a:lnTo>
                          <a:pt x="18730" y="123"/>
                        </a:lnTo>
                        <a:cubicBezTo>
                          <a:pt x="17543" y="-447"/>
                          <a:pt x="16314" y="-874"/>
                          <a:pt x="15043" y="-1159"/>
                        </a:cubicBezTo>
                        <a:cubicBezTo>
                          <a:pt x="13778" y="-1450"/>
                          <a:pt x="12428" y="-1595"/>
                          <a:pt x="10995" y="-1595"/>
                        </a:cubicBezTo>
                        <a:cubicBezTo>
                          <a:pt x="7100" y="-1595"/>
                          <a:pt x="4005" y="-330"/>
                          <a:pt x="1710" y="2200"/>
                        </a:cubicBezTo>
                        <a:cubicBezTo>
                          <a:pt x="-580" y="4730"/>
                          <a:pt x="-1725" y="8143"/>
                          <a:pt x="-1725" y="12439"/>
                        </a:cubicBezTo>
                        <a:cubicBezTo>
                          <a:pt x="-1725" y="16796"/>
                          <a:pt x="-568" y="20222"/>
                          <a:pt x="1747" y="22716"/>
                        </a:cubicBezTo>
                        <a:cubicBezTo>
                          <a:pt x="4066" y="25215"/>
                          <a:pt x="7243" y="26465"/>
                          <a:pt x="11276" y="26465"/>
                        </a:cubicBezTo>
                        <a:cubicBezTo>
                          <a:pt x="12581" y="26465"/>
                          <a:pt x="13856" y="26325"/>
                          <a:pt x="15102" y="26045"/>
                        </a:cubicBezTo>
                        <a:cubicBezTo>
                          <a:pt x="16348" y="25770"/>
                          <a:pt x="17557" y="25356"/>
                          <a:pt x="18730" y="248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91207136">
                    <a:extLst>
                      <a:ext uri="{FF2B5EF4-FFF2-40B4-BE49-F238E27FC236}">
                        <a16:creationId xmlns:a16="http://schemas.microsoft.com/office/drawing/2014/main" id="{BD14FC4F-36C6-EBE9-6CD0-3B5CD9ACA69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9371" y="695551"/>
                    <a:ext cx="25160" cy="36886"/>
                  </a:xfrm>
                  <a:custGeom>
                    <a:avLst/>
                    <a:gdLst>
                      <a:gd name="connsiteX0" fmla="*/ 11918 w 25160"/>
                      <a:gd name="connsiteY0" fmla="*/ 6743 h 36886"/>
                      <a:gd name="connsiteX1" fmla="*/ 8409 w 25160"/>
                      <a:gd name="connsiteY1" fmla="*/ 520 h 36886"/>
                      <a:gd name="connsiteX2" fmla="*/ 3844 w 25160"/>
                      <a:gd name="connsiteY2" fmla="*/ -938 h 36886"/>
                      <a:gd name="connsiteX3" fmla="*/ 446 w 25160"/>
                      <a:gd name="connsiteY3" fmla="*/ -938 h 36886"/>
                      <a:gd name="connsiteX4" fmla="*/ 446 w 25160"/>
                      <a:gd name="connsiteY4" fmla="*/ 2734 h 36886"/>
                      <a:gd name="connsiteX5" fmla="*/ 2943 w 25160"/>
                      <a:gd name="connsiteY5" fmla="*/ 2734 h 36886"/>
                      <a:gd name="connsiteX6" fmla="*/ 5661 w 25160"/>
                      <a:gd name="connsiteY6" fmla="*/ 3597 h 36886"/>
                      <a:gd name="connsiteX7" fmla="*/ 7811 w 25160"/>
                      <a:gd name="connsiteY7" fmla="*/ 7651 h 36886"/>
                      <a:gd name="connsiteX8" fmla="*/ 8572 w 25160"/>
                      <a:gd name="connsiteY8" fmla="*/ 9652 h 36886"/>
                      <a:gd name="connsiteX9" fmla="*/ -1881 w 25160"/>
                      <a:gd name="connsiteY9" fmla="*/ 35948 h 36886"/>
                      <a:gd name="connsiteX10" fmla="*/ 2618 w 25160"/>
                      <a:gd name="connsiteY10" fmla="*/ 35948 h 36886"/>
                      <a:gd name="connsiteX11" fmla="*/ 10699 w 25160"/>
                      <a:gd name="connsiteY11" fmla="*/ 15050 h 36886"/>
                      <a:gd name="connsiteX12" fmla="*/ 18781 w 25160"/>
                      <a:gd name="connsiteY12" fmla="*/ 35948 h 36886"/>
                      <a:gd name="connsiteX13" fmla="*/ 23280 w 25160"/>
                      <a:gd name="connsiteY13" fmla="*/ 35948 h 36886"/>
                      <a:gd name="connsiteX14" fmla="*/ 11918 w 25160"/>
                      <a:gd name="connsiteY14" fmla="*/ 6743 h 3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160" h="36886">
                        <a:moveTo>
                          <a:pt x="11918" y="6743"/>
                        </a:moveTo>
                        <a:cubicBezTo>
                          <a:pt x="10722" y="3561"/>
                          <a:pt x="9552" y="1487"/>
                          <a:pt x="8409" y="520"/>
                        </a:cubicBezTo>
                        <a:cubicBezTo>
                          <a:pt x="7272" y="-452"/>
                          <a:pt x="5750" y="-938"/>
                          <a:pt x="3844" y="-938"/>
                        </a:cubicBezTo>
                        <a:lnTo>
                          <a:pt x="446" y="-938"/>
                        </a:lnTo>
                        <a:lnTo>
                          <a:pt x="446" y="2734"/>
                        </a:lnTo>
                        <a:lnTo>
                          <a:pt x="2943" y="2734"/>
                        </a:lnTo>
                        <a:cubicBezTo>
                          <a:pt x="4110" y="2734"/>
                          <a:pt x="5016" y="3022"/>
                          <a:pt x="5661" y="3597"/>
                        </a:cubicBezTo>
                        <a:cubicBezTo>
                          <a:pt x="6311" y="4167"/>
                          <a:pt x="7028" y="5519"/>
                          <a:pt x="7811" y="7651"/>
                        </a:cubicBezTo>
                        <a:lnTo>
                          <a:pt x="8572" y="9652"/>
                        </a:lnTo>
                        <a:lnTo>
                          <a:pt x="-1881" y="35948"/>
                        </a:lnTo>
                        <a:lnTo>
                          <a:pt x="2618" y="35948"/>
                        </a:lnTo>
                        <a:lnTo>
                          <a:pt x="10699" y="15050"/>
                        </a:lnTo>
                        <a:lnTo>
                          <a:pt x="18781" y="35948"/>
                        </a:lnTo>
                        <a:lnTo>
                          <a:pt x="23280" y="35948"/>
                        </a:lnTo>
                        <a:lnTo>
                          <a:pt x="11918" y="67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2023756707">
                    <a:extLst>
                      <a:ext uri="{FF2B5EF4-FFF2-40B4-BE49-F238E27FC236}">
                        <a16:creationId xmlns:a16="http://schemas.microsoft.com/office/drawing/2014/main" id="{7708C0EF-473D-F1E4-47E0-A48AB9F174A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69963" y="699536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610598826">
                    <a:extLst>
                      <a:ext uri="{FF2B5EF4-FFF2-40B4-BE49-F238E27FC236}">
                        <a16:creationId xmlns:a16="http://schemas.microsoft.com/office/drawing/2014/main" id="{4410FCFB-12AE-842C-00D8-DCE6F814511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9848" y="652569"/>
                    <a:ext cx="10593" cy="43521"/>
                  </a:xfrm>
                  <a:custGeom>
                    <a:avLst/>
                    <a:gdLst>
                      <a:gd name="connsiteX0" fmla="*/ 9338 w 10593"/>
                      <a:gd name="connsiteY0" fmla="*/ 41653 h 43521"/>
                      <a:gd name="connsiteX1" fmla="*/ 4743 w 10593"/>
                      <a:gd name="connsiteY1" fmla="*/ 30796 h 43521"/>
                      <a:gd name="connsiteX2" fmla="*/ 3243 w 10593"/>
                      <a:gd name="connsiteY2" fmla="*/ 19916 h 43521"/>
                      <a:gd name="connsiteX3" fmla="*/ 4758 w 10593"/>
                      <a:gd name="connsiteY3" fmla="*/ 9005 h 43521"/>
                      <a:gd name="connsiteX4" fmla="*/ 9338 w 10593"/>
                      <a:gd name="connsiteY4" fmla="*/ -1868 h 43521"/>
                      <a:gd name="connsiteX5" fmla="*/ 5644 w 10593"/>
                      <a:gd name="connsiteY5" fmla="*/ -1868 h 43521"/>
                      <a:gd name="connsiteX6" fmla="*/ 466 w 10593"/>
                      <a:gd name="connsiteY6" fmla="*/ 9157 h 43521"/>
                      <a:gd name="connsiteX7" fmla="*/ -1255 w 10593"/>
                      <a:gd name="connsiteY7" fmla="*/ 19916 h 43521"/>
                      <a:gd name="connsiteX8" fmla="*/ 451 w 10593"/>
                      <a:gd name="connsiteY8" fmla="*/ 30628 h 43521"/>
                      <a:gd name="connsiteX9" fmla="*/ 5644 w 10593"/>
                      <a:gd name="connsiteY9" fmla="*/ 41653 h 43521"/>
                      <a:gd name="connsiteX10" fmla="*/ 9338 w 10593"/>
                      <a:gd name="connsiteY10" fmla="*/ 41653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9338" y="41653"/>
                        </a:moveTo>
                        <a:cubicBezTo>
                          <a:pt x="7279" y="37999"/>
                          <a:pt x="5748" y="34379"/>
                          <a:pt x="4743" y="30796"/>
                        </a:cubicBezTo>
                        <a:cubicBezTo>
                          <a:pt x="3743" y="27217"/>
                          <a:pt x="3243" y="23591"/>
                          <a:pt x="3243" y="19916"/>
                        </a:cubicBezTo>
                        <a:cubicBezTo>
                          <a:pt x="3243" y="16245"/>
                          <a:pt x="3748" y="12609"/>
                          <a:pt x="4758" y="9005"/>
                        </a:cubicBezTo>
                        <a:cubicBezTo>
                          <a:pt x="5767" y="5401"/>
                          <a:pt x="7294" y="1777"/>
                          <a:pt x="9338" y="-1868"/>
                        </a:cubicBezTo>
                        <a:lnTo>
                          <a:pt x="5644" y="-1868"/>
                        </a:lnTo>
                        <a:cubicBezTo>
                          <a:pt x="3339" y="1873"/>
                          <a:pt x="1613" y="5548"/>
                          <a:pt x="466" y="9157"/>
                        </a:cubicBezTo>
                        <a:cubicBezTo>
                          <a:pt x="-682" y="12766"/>
                          <a:pt x="-1255" y="16352"/>
                          <a:pt x="-1255" y="19916"/>
                        </a:cubicBezTo>
                        <a:cubicBezTo>
                          <a:pt x="-1255" y="23463"/>
                          <a:pt x="-687" y="27034"/>
                          <a:pt x="451" y="30628"/>
                        </a:cubicBezTo>
                        <a:cubicBezTo>
                          <a:pt x="1594" y="34227"/>
                          <a:pt x="3325" y="37902"/>
                          <a:pt x="5644" y="41653"/>
                        </a:cubicBezTo>
                        <a:lnTo>
                          <a:pt x="9338" y="4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1771209816">
                    <a:extLst>
                      <a:ext uri="{FF2B5EF4-FFF2-40B4-BE49-F238E27FC236}">
                        <a16:creationId xmlns:a16="http://schemas.microsoft.com/office/drawing/2014/main" id="{3DDC1139-E89B-618D-DCFF-48D3082972C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851" y="627312"/>
                    <a:ext cx="37748" cy="27364"/>
                  </a:xfrm>
                  <a:custGeom>
                    <a:avLst/>
                    <a:gdLst>
                      <a:gd name="connsiteX0" fmla="*/ 17168 w 37748"/>
                      <a:gd name="connsiteY0" fmla="*/ 19932 h 27364"/>
                      <a:gd name="connsiteX1" fmla="*/ 20980 w 37748"/>
                      <a:gd name="connsiteY1" fmla="*/ 24299 h 27364"/>
                      <a:gd name="connsiteX2" fmla="*/ 26196 w 37748"/>
                      <a:gd name="connsiteY2" fmla="*/ 25704 h 27364"/>
                      <a:gd name="connsiteX3" fmla="*/ 32430 w 37748"/>
                      <a:gd name="connsiteY3" fmla="*/ 22780 h 27364"/>
                      <a:gd name="connsiteX4" fmla="*/ 34624 w 37748"/>
                      <a:gd name="connsiteY4" fmla="*/ 14473 h 27364"/>
                      <a:gd name="connsiteX5" fmla="*/ 34624 w 37748"/>
                      <a:gd name="connsiteY5" fmla="*/ -1661 h 27364"/>
                      <a:gd name="connsiteX6" fmla="*/ 30354 w 37748"/>
                      <a:gd name="connsiteY6" fmla="*/ -1661 h 27364"/>
                      <a:gd name="connsiteX7" fmla="*/ 30354 w 37748"/>
                      <a:gd name="connsiteY7" fmla="*/ 14328 h 27364"/>
                      <a:gd name="connsiteX8" fmla="*/ 29032 w 37748"/>
                      <a:gd name="connsiteY8" fmla="*/ 20023 h 27364"/>
                      <a:gd name="connsiteX9" fmla="*/ 25021 w 37748"/>
                      <a:gd name="connsiteY9" fmla="*/ 21886 h 27364"/>
                      <a:gd name="connsiteX10" fmla="*/ 19798 w 37748"/>
                      <a:gd name="connsiteY10" fmla="*/ 19619 h 27364"/>
                      <a:gd name="connsiteX11" fmla="*/ 17885 w 37748"/>
                      <a:gd name="connsiteY11" fmla="*/ 13442 h 27364"/>
                      <a:gd name="connsiteX12" fmla="*/ 17885 w 37748"/>
                      <a:gd name="connsiteY12" fmla="*/ -1661 h 27364"/>
                      <a:gd name="connsiteX13" fmla="*/ 13615 w 37748"/>
                      <a:gd name="connsiteY13" fmla="*/ -1661 h 27364"/>
                      <a:gd name="connsiteX14" fmla="*/ 13615 w 37748"/>
                      <a:gd name="connsiteY14" fmla="*/ 14328 h 27364"/>
                      <a:gd name="connsiteX15" fmla="*/ 12300 w 37748"/>
                      <a:gd name="connsiteY15" fmla="*/ 20039 h 27364"/>
                      <a:gd name="connsiteX16" fmla="*/ 8237 w 37748"/>
                      <a:gd name="connsiteY16" fmla="*/ 21886 h 27364"/>
                      <a:gd name="connsiteX17" fmla="*/ 3059 w 37748"/>
                      <a:gd name="connsiteY17" fmla="*/ 19611 h 27364"/>
                      <a:gd name="connsiteX18" fmla="*/ 1146 w 37748"/>
                      <a:gd name="connsiteY18" fmla="*/ 13442 h 27364"/>
                      <a:gd name="connsiteX19" fmla="*/ 1146 w 37748"/>
                      <a:gd name="connsiteY19" fmla="*/ -1661 h 27364"/>
                      <a:gd name="connsiteX20" fmla="*/ -3124 w 37748"/>
                      <a:gd name="connsiteY20" fmla="*/ -1661 h 27364"/>
                      <a:gd name="connsiteX21" fmla="*/ -3124 w 37748"/>
                      <a:gd name="connsiteY21" fmla="*/ 25063 h 27364"/>
                      <a:gd name="connsiteX22" fmla="*/ 1146 w 37748"/>
                      <a:gd name="connsiteY22" fmla="*/ 25063 h 27364"/>
                      <a:gd name="connsiteX23" fmla="*/ 1146 w 37748"/>
                      <a:gd name="connsiteY23" fmla="*/ 20909 h 27364"/>
                      <a:gd name="connsiteX24" fmla="*/ 4632 w 37748"/>
                      <a:gd name="connsiteY24" fmla="*/ 24536 h 27364"/>
                      <a:gd name="connsiteX25" fmla="*/ 9456 w 37748"/>
                      <a:gd name="connsiteY25" fmla="*/ 25704 h 27364"/>
                      <a:gd name="connsiteX26" fmla="*/ 14251 w 37748"/>
                      <a:gd name="connsiteY26" fmla="*/ 24223 h 27364"/>
                      <a:gd name="connsiteX27" fmla="*/ 17168 w 37748"/>
                      <a:gd name="connsiteY27" fmla="*/ 19932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7748" h="27364">
                        <a:moveTo>
                          <a:pt x="17168" y="19932"/>
                        </a:moveTo>
                        <a:cubicBezTo>
                          <a:pt x="18232" y="21907"/>
                          <a:pt x="19503" y="23363"/>
                          <a:pt x="20980" y="24299"/>
                        </a:cubicBezTo>
                        <a:cubicBezTo>
                          <a:pt x="22458" y="25236"/>
                          <a:pt x="24196" y="25704"/>
                          <a:pt x="26196" y="25704"/>
                        </a:cubicBezTo>
                        <a:cubicBezTo>
                          <a:pt x="28889" y="25704"/>
                          <a:pt x="30968" y="24729"/>
                          <a:pt x="32430" y="22780"/>
                        </a:cubicBezTo>
                        <a:cubicBezTo>
                          <a:pt x="33893" y="20835"/>
                          <a:pt x="34624" y="18066"/>
                          <a:pt x="34624" y="14473"/>
                        </a:cubicBezTo>
                        <a:lnTo>
                          <a:pt x="34624" y="-1661"/>
                        </a:lnTo>
                        <a:lnTo>
                          <a:pt x="30354" y="-1661"/>
                        </a:lnTo>
                        <a:lnTo>
                          <a:pt x="30354" y="14328"/>
                        </a:lnTo>
                        <a:cubicBezTo>
                          <a:pt x="30354" y="16888"/>
                          <a:pt x="29914" y="18787"/>
                          <a:pt x="29032" y="20023"/>
                        </a:cubicBezTo>
                        <a:cubicBezTo>
                          <a:pt x="28156" y="21266"/>
                          <a:pt x="26818" y="21886"/>
                          <a:pt x="25021" y="21886"/>
                        </a:cubicBezTo>
                        <a:cubicBezTo>
                          <a:pt x="22820" y="21886"/>
                          <a:pt x="21079" y="21131"/>
                          <a:pt x="19798" y="19619"/>
                        </a:cubicBezTo>
                        <a:cubicBezTo>
                          <a:pt x="18523" y="18112"/>
                          <a:pt x="17885" y="16053"/>
                          <a:pt x="17885" y="13442"/>
                        </a:cubicBezTo>
                        <a:lnTo>
                          <a:pt x="17885" y="-1661"/>
                        </a:lnTo>
                        <a:lnTo>
                          <a:pt x="13615" y="-1661"/>
                        </a:lnTo>
                        <a:lnTo>
                          <a:pt x="13615" y="14328"/>
                        </a:lnTo>
                        <a:cubicBezTo>
                          <a:pt x="13615" y="16903"/>
                          <a:pt x="13177" y="18807"/>
                          <a:pt x="12300" y="20039"/>
                        </a:cubicBezTo>
                        <a:cubicBezTo>
                          <a:pt x="11424" y="21271"/>
                          <a:pt x="10069" y="21886"/>
                          <a:pt x="8237" y="21886"/>
                        </a:cubicBezTo>
                        <a:cubicBezTo>
                          <a:pt x="6066" y="21886"/>
                          <a:pt x="4339" y="21128"/>
                          <a:pt x="3059" y="19611"/>
                        </a:cubicBezTo>
                        <a:cubicBezTo>
                          <a:pt x="1783" y="18094"/>
                          <a:pt x="1146" y="16038"/>
                          <a:pt x="1146" y="13442"/>
                        </a:cubicBezTo>
                        <a:lnTo>
                          <a:pt x="1146" y="-1661"/>
                        </a:lnTo>
                        <a:lnTo>
                          <a:pt x="-3124" y="-1661"/>
                        </a:lnTo>
                        <a:lnTo>
                          <a:pt x="-3124" y="25063"/>
                        </a:lnTo>
                        <a:lnTo>
                          <a:pt x="1146" y="25063"/>
                        </a:lnTo>
                        <a:lnTo>
                          <a:pt x="1146" y="20909"/>
                        </a:lnTo>
                        <a:cubicBezTo>
                          <a:pt x="2116" y="22548"/>
                          <a:pt x="3278" y="23757"/>
                          <a:pt x="4632" y="24536"/>
                        </a:cubicBezTo>
                        <a:cubicBezTo>
                          <a:pt x="5987" y="25315"/>
                          <a:pt x="7595" y="25704"/>
                          <a:pt x="9456" y="25704"/>
                        </a:cubicBezTo>
                        <a:cubicBezTo>
                          <a:pt x="11338" y="25704"/>
                          <a:pt x="12936" y="25210"/>
                          <a:pt x="14251" y="24223"/>
                        </a:cubicBezTo>
                        <a:cubicBezTo>
                          <a:pt x="15565" y="23240"/>
                          <a:pt x="16538" y="21810"/>
                          <a:pt x="17168" y="199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815258460">
                    <a:extLst>
                      <a:ext uri="{FF2B5EF4-FFF2-40B4-BE49-F238E27FC236}">
                        <a16:creationId xmlns:a16="http://schemas.microsoft.com/office/drawing/2014/main" id="{BC776C2B-B189-694A-EA60-F4FEB9669C4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7181" y="590446"/>
                    <a:ext cx="19760" cy="28059"/>
                  </a:xfrm>
                  <a:custGeom>
                    <a:avLst/>
                    <a:gdLst>
                      <a:gd name="connsiteX0" fmla="*/ 16699 w 19760"/>
                      <a:gd name="connsiteY0" fmla="*/ 25009 h 28059"/>
                      <a:gd name="connsiteX1" fmla="*/ 16699 w 19760"/>
                      <a:gd name="connsiteY1" fmla="*/ 20856 h 28059"/>
                      <a:gd name="connsiteX2" fmla="*/ 12961 w 19760"/>
                      <a:gd name="connsiteY2" fmla="*/ 22283 h 28059"/>
                      <a:gd name="connsiteX3" fmla="*/ 8943 w 19760"/>
                      <a:gd name="connsiteY3" fmla="*/ 22764 h 28059"/>
                      <a:gd name="connsiteX4" fmla="*/ 4200 w 19760"/>
                      <a:gd name="connsiteY4" fmla="*/ 21764 h 28059"/>
                      <a:gd name="connsiteX5" fmla="*/ 2619 w 19760"/>
                      <a:gd name="connsiteY5" fmla="*/ 18756 h 28059"/>
                      <a:gd name="connsiteX6" fmla="*/ 3750 w 19760"/>
                      <a:gd name="connsiteY6" fmla="*/ 16358 h 28059"/>
                      <a:gd name="connsiteX7" fmla="*/ 8300 w 19760"/>
                      <a:gd name="connsiteY7" fmla="*/ 14702 h 28059"/>
                      <a:gd name="connsiteX8" fmla="*/ 9755 w 19760"/>
                      <a:gd name="connsiteY8" fmla="*/ 14366 h 28059"/>
                      <a:gd name="connsiteX9" fmla="*/ 16182 w 19760"/>
                      <a:gd name="connsiteY9" fmla="*/ 11540 h 28059"/>
                      <a:gd name="connsiteX10" fmla="*/ 18088 w 19760"/>
                      <a:gd name="connsiteY10" fmla="*/ 6448 h 28059"/>
                      <a:gd name="connsiteX11" fmla="*/ 15237 w 19760"/>
                      <a:gd name="connsiteY11" fmla="*/ 546 h 28059"/>
                      <a:gd name="connsiteX12" fmla="*/ 7399 w 19760"/>
                      <a:gd name="connsiteY12" fmla="*/ -1623 h 28059"/>
                      <a:gd name="connsiteX13" fmla="*/ 3070 w 19760"/>
                      <a:gd name="connsiteY13" fmla="*/ -1203 h 28059"/>
                      <a:gd name="connsiteX14" fmla="*/ -1672 w 19760"/>
                      <a:gd name="connsiteY14" fmla="*/ 49 h 28059"/>
                      <a:gd name="connsiteX15" fmla="*/ -1672 w 19760"/>
                      <a:gd name="connsiteY15" fmla="*/ 4585 h 28059"/>
                      <a:gd name="connsiteX16" fmla="*/ 2967 w 19760"/>
                      <a:gd name="connsiteY16" fmla="*/ 2684 h 28059"/>
                      <a:gd name="connsiteX17" fmla="*/ 7495 w 19760"/>
                      <a:gd name="connsiteY17" fmla="*/ 2057 h 28059"/>
                      <a:gd name="connsiteX18" fmla="*/ 12105 w 19760"/>
                      <a:gd name="connsiteY18" fmla="*/ 3119 h 28059"/>
                      <a:gd name="connsiteX19" fmla="*/ 13722 w 19760"/>
                      <a:gd name="connsiteY19" fmla="*/ 6112 h 28059"/>
                      <a:gd name="connsiteX20" fmla="*/ 12555 w 19760"/>
                      <a:gd name="connsiteY20" fmla="*/ 8853 h 28059"/>
                      <a:gd name="connsiteX21" fmla="*/ 7443 w 19760"/>
                      <a:gd name="connsiteY21" fmla="*/ 10693 h 28059"/>
                      <a:gd name="connsiteX22" fmla="*/ 5966 w 19760"/>
                      <a:gd name="connsiteY22" fmla="*/ 11052 h 28059"/>
                      <a:gd name="connsiteX23" fmla="*/ 263 w 19760"/>
                      <a:gd name="connsiteY23" fmla="*/ 13686 h 28059"/>
                      <a:gd name="connsiteX24" fmla="*/ -1488 w 19760"/>
                      <a:gd name="connsiteY24" fmla="*/ 18565 h 28059"/>
                      <a:gd name="connsiteX25" fmla="*/ 1098 w 19760"/>
                      <a:gd name="connsiteY25" fmla="*/ 24383 h 28059"/>
                      <a:gd name="connsiteX26" fmla="*/ 8441 w 19760"/>
                      <a:gd name="connsiteY26" fmla="*/ 26437 h 28059"/>
                      <a:gd name="connsiteX27" fmla="*/ 12865 w 19760"/>
                      <a:gd name="connsiteY27" fmla="*/ 26078 h 28059"/>
                      <a:gd name="connsiteX28" fmla="*/ 16699 w 19760"/>
                      <a:gd name="connsiteY28" fmla="*/ 25009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9760" h="28059">
                        <a:moveTo>
                          <a:pt x="16699" y="25009"/>
                        </a:moveTo>
                        <a:lnTo>
                          <a:pt x="16699" y="20856"/>
                        </a:lnTo>
                        <a:cubicBezTo>
                          <a:pt x="15503" y="21492"/>
                          <a:pt x="14257" y="21968"/>
                          <a:pt x="12961" y="22283"/>
                        </a:cubicBezTo>
                        <a:cubicBezTo>
                          <a:pt x="11671" y="22604"/>
                          <a:pt x="10332" y="22764"/>
                          <a:pt x="8943" y="22764"/>
                        </a:cubicBezTo>
                        <a:cubicBezTo>
                          <a:pt x="6835" y="22764"/>
                          <a:pt x="5254" y="22431"/>
                          <a:pt x="4200" y="21764"/>
                        </a:cubicBezTo>
                        <a:cubicBezTo>
                          <a:pt x="3146" y="21097"/>
                          <a:pt x="2619" y="20095"/>
                          <a:pt x="2619" y="18756"/>
                        </a:cubicBezTo>
                        <a:cubicBezTo>
                          <a:pt x="2619" y="17738"/>
                          <a:pt x="2996" y="16939"/>
                          <a:pt x="3750" y="16358"/>
                        </a:cubicBezTo>
                        <a:cubicBezTo>
                          <a:pt x="4503" y="15778"/>
                          <a:pt x="6020" y="15226"/>
                          <a:pt x="8300" y="14702"/>
                        </a:cubicBezTo>
                        <a:lnTo>
                          <a:pt x="9755" y="14366"/>
                        </a:lnTo>
                        <a:cubicBezTo>
                          <a:pt x="12769" y="13699"/>
                          <a:pt x="14912" y="12757"/>
                          <a:pt x="16182" y="11540"/>
                        </a:cubicBezTo>
                        <a:cubicBezTo>
                          <a:pt x="17453" y="10324"/>
                          <a:pt x="18088" y="8626"/>
                          <a:pt x="18088" y="6448"/>
                        </a:cubicBezTo>
                        <a:cubicBezTo>
                          <a:pt x="18088" y="3964"/>
                          <a:pt x="17138" y="1996"/>
                          <a:pt x="15237" y="546"/>
                        </a:cubicBezTo>
                        <a:cubicBezTo>
                          <a:pt x="13336" y="-900"/>
                          <a:pt x="10723" y="-1623"/>
                          <a:pt x="7399" y="-1623"/>
                        </a:cubicBezTo>
                        <a:cubicBezTo>
                          <a:pt x="6015" y="-1623"/>
                          <a:pt x="4572" y="-1483"/>
                          <a:pt x="3070" y="-1203"/>
                        </a:cubicBezTo>
                        <a:cubicBezTo>
                          <a:pt x="1568" y="-923"/>
                          <a:pt x="-13" y="-505"/>
                          <a:pt x="-1672" y="49"/>
                        </a:cubicBezTo>
                        <a:lnTo>
                          <a:pt x="-1672" y="4585"/>
                        </a:lnTo>
                        <a:cubicBezTo>
                          <a:pt x="-101" y="3740"/>
                          <a:pt x="1445" y="3106"/>
                          <a:pt x="2967" y="2684"/>
                        </a:cubicBezTo>
                        <a:cubicBezTo>
                          <a:pt x="4488" y="2266"/>
                          <a:pt x="5998" y="2057"/>
                          <a:pt x="7495" y="2057"/>
                        </a:cubicBezTo>
                        <a:cubicBezTo>
                          <a:pt x="9494" y="2057"/>
                          <a:pt x="11031" y="2411"/>
                          <a:pt x="12105" y="3119"/>
                        </a:cubicBezTo>
                        <a:cubicBezTo>
                          <a:pt x="13183" y="3826"/>
                          <a:pt x="13722" y="4824"/>
                          <a:pt x="13722" y="6112"/>
                        </a:cubicBezTo>
                        <a:cubicBezTo>
                          <a:pt x="13722" y="7303"/>
                          <a:pt x="13333" y="8217"/>
                          <a:pt x="12555" y="8853"/>
                        </a:cubicBezTo>
                        <a:cubicBezTo>
                          <a:pt x="11782" y="9489"/>
                          <a:pt x="10078" y="10103"/>
                          <a:pt x="7443" y="10693"/>
                        </a:cubicBezTo>
                        <a:lnTo>
                          <a:pt x="5966" y="11052"/>
                        </a:lnTo>
                        <a:cubicBezTo>
                          <a:pt x="3336" y="11622"/>
                          <a:pt x="1435" y="12500"/>
                          <a:pt x="263" y="13686"/>
                        </a:cubicBezTo>
                        <a:cubicBezTo>
                          <a:pt x="-904" y="14872"/>
                          <a:pt x="-1488" y="16498"/>
                          <a:pt x="-1488" y="18565"/>
                        </a:cubicBezTo>
                        <a:cubicBezTo>
                          <a:pt x="-1488" y="21080"/>
                          <a:pt x="-626" y="23019"/>
                          <a:pt x="1098" y="24383"/>
                        </a:cubicBezTo>
                        <a:cubicBezTo>
                          <a:pt x="2821" y="25752"/>
                          <a:pt x="5269" y="26437"/>
                          <a:pt x="8441" y="26437"/>
                        </a:cubicBezTo>
                        <a:cubicBezTo>
                          <a:pt x="10007" y="26437"/>
                          <a:pt x="11482" y="26317"/>
                          <a:pt x="12865" y="26078"/>
                        </a:cubicBezTo>
                        <a:cubicBezTo>
                          <a:pt x="14254" y="25844"/>
                          <a:pt x="15532" y="25488"/>
                          <a:pt x="16699" y="250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138241247">
                    <a:extLst>
                      <a:ext uri="{FF2B5EF4-FFF2-40B4-BE49-F238E27FC236}">
                        <a16:creationId xmlns:a16="http://schemas.microsoft.com/office/drawing/2014/main" id="{E0A209BF-18E5-2E0E-D582-7345D07F719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9848" y="560726"/>
                    <a:ext cx="10593" cy="43521"/>
                  </a:xfrm>
                  <a:custGeom>
                    <a:avLst/>
                    <a:gdLst>
                      <a:gd name="connsiteX0" fmla="*/ -1218 w 10593"/>
                      <a:gd name="connsiteY0" fmla="*/ 41635 h 43521"/>
                      <a:gd name="connsiteX1" fmla="*/ 2475 w 10593"/>
                      <a:gd name="connsiteY1" fmla="*/ 41635 h 43521"/>
                      <a:gd name="connsiteX2" fmla="*/ 7654 w 10593"/>
                      <a:gd name="connsiteY2" fmla="*/ 30609 h 43521"/>
                      <a:gd name="connsiteX3" fmla="*/ 9375 w 10593"/>
                      <a:gd name="connsiteY3" fmla="*/ 19897 h 43521"/>
                      <a:gd name="connsiteX4" fmla="*/ 7654 w 10593"/>
                      <a:gd name="connsiteY4" fmla="*/ 9139 h 43521"/>
                      <a:gd name="connsiteX5" fmla="*/ 2475 w 10593"/>
                      <a:gd name="connsiteY5" fmla="*/ -1887 h 43521"/>
                      <a:gd name="connsiteX6" fmla="*/ -1218 w 10593"/>
                      <a:gd name="connsiteY6" fmla="*/ -1887 h 43521"/>
                      <a:gd name="connsiteX7" fmla="*/ 3362 w 10593"/>
                      <a:gd name="connsiteY7" fmla="*/ 8986 h 43521"/>
                      <a:gd name="connsiteX8" fmla="*/ 4876 w 10593"/>
                      <a:gd name="connsiteY8" fmla="*/ 19897 h 43521"/>
                      <a:gd name="connsiteX9" fmla="*/ 3362 w 10593"/>
                      <a:gd name="connsiteY9" fmla="*/ 30777 h 43521"/>
                      <a:gd name="connsiteX10" fmla="*/ -1218 w 10593"/>
                      <a:gd name="connsiteY10" fmla="*/ 41635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-1218" y="41635"/>
                        </a:moveTo>
                        <a:lnTo>
                          <a:pt x="2475" y="41635"/>
                        </a:lnTo>
                        <a:cubicBezTo>
                          <a:pt x="4780" y="37883"/>
                          <a:pt x="6506" y="34208"/>
                          <a:pt x="7654" y="30609"/>
                        </a:cubicBezTo>
                        <a:cubicBezTo>
                          <a:pt x="8801" y="27015"/>
                          <a:pt x="9375" y="23445"/>
                          <a:pt x="9375" y="19897"/>
                        </a:cubicBezTo>
                        <a:cubicBezTo>
                          <a:pt x="9375" y="16334"/>
                          <a:pt x="8801" y="12748"/>
                          <a:pt x="7654" y="9139"/>
                        </a:cubicBezTo>
                        <a:cubicBezTo>
                          <a:pt x="6506" y="5530"/>
                          <a:pt x="4780" y="1855"/>
                          <a:pt x="2475" y="-1887"/>
                        </a:cubicBezTo>
                        <a:lnTo>
                          <a:pt x="-1218" y="-1887"/>
                        </a:lnTo>
                        <a:cubicBezTo>
                          <a:pt x="825" y="1758"/>
                          <a:pt x="2352" y="5382"/>
                          <a:pt x="3362" y="8986"/>
                        </a:cubicBezTo>
                        <a:cubicBezTo>
                          <a:pt x="4371" y="12590"/>
                          <a:pt x="4876" y="16227"/>
                          <a:pt x="4876" y="19897"/>
                        </a:cubicBezTo>
                        <a:cubicBezTo>
                          <a:pt x="4876" y="23572"/>
                          <a:pt x="4371" y="27199"/>
                          <a:pt x="3362" y="30777"/>
                        </a:cubicBezTo>
                        <a:cubicBezTo>
                          <a:pt x="2352" y="34361"/>
                          <a:pt x="825" y="37980"/>
                          <a:pt x="-1218" y="416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5" name="Freeform: Shape 756268530">
                <a:extLst>
                  <a:ext uri="{FF2B5EF4-FFF2-40B4-BE49-F238E27FC236}">
                    <a16:creationId xmlns:a16="http://schemas.microsoft.com/office/drawing/2014/main" id="{9856C37B-114D-D6F6-C5D3-20A690DA194D}"/>
                  </a:ext>
                </a:extLst>
              </p:cNvPr>
              <p:cNvSpPr/>
              <p:nvPr/>
            </p:nvSpPr>
            <p:spPr>
              <a:xfrm>
                <a:off x="257310" y="972727"/>
                <a:ext cx="70537" cy="302671"/>
              </a:xfrm>
              <a:custGeom>
                <a:avLst/>
                <a:gdLst>
                  <a:gd name="connsiteX0" fmla="*/ 0 w 70537"/>
                  <a:gd name="connsiteY0" fmla="*/ 302671 h 302671"/>
                  <a:gd name="connsiteX1" fmla="*/ 70537 w 70537"/>
                  <a:gd name="connsiteY1" fmla="*/ 302671 h 302671"/>
                  <a:gd name="connsiteX2" fmla="*/ 70537 w 70537"/>
                  <a:gd name="connsiteY2" fmla="*/ 0 h 302671"/>
                  <a:gd name="connsiteX3" fmla="*/ 0 w 70537"/>
                  <a:gd name="connsiteY3" fmla="*/ 0 h 302671"/>
                  <a:gd name="connsiteX4" fmla="*/ 0 w 70537"/>
                  <a:gd name="connsiteY4" fmla="*/ 302671 h 30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7" h="302671">
                    <a:moveTo>
                      <a:pt x="0" y="302671"/>
                    </a:moveTo>
                    <a:lnTo>
                      <a:pt x="70537" y="302671"/>
                    </a:lnTo>
                    <a:lnTo>
                      <a:pt x="70537" y="0"/>
                    </a:lnTo>
                    <a:lnTo>
                      <a:pt x="0" y="0"/>
                    </a:lnTo>
                    <a:lnTo>
                      <a:pt x="0" y="302671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6" name="Freeform: Shape 1260834938">
                <a:extLst>
                  <a:ext uri="{FF2B5EF4-FFF2-40B4-BE49-F238E27FC236}">
                    <a16:creationId xmlns:a16="http://schemas.microsoft.com/office/drawing/2014/main" id="{E70B9662-094F-C4B9-8227-9C8E30415E74}"/>
                  </a:ext>
                </a:extLst>
              </p:cNvPr>
              <p:cNvSpPr/>
              <p:nvPr/>
            </p:nvSpPr>
            <p:spPr>
              <a:xfrm>
                <a:off x="292579" y="1275398"/>
                <a:ext cx="4727" cy="93700"/>
              </a:xfrm>
              <a:custGeom>
                <a:avLst/>
                <a:gdLst>
                  <a:gd name="connsiteX0" fmla="*/ 0 w 4727"/>
                  <a:gd name="connsiteY0" fmla="*/ 0 h 93700"/>
                  <a:gd name="connsiteX1" fmla="*/ 0 w 4727"/>
                  <a:gd name="connsiteY1" fmla="*/ 93701 h 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3700">
                    <a:moveTo>
                      <a:pt x="0" y="0"/>
                    </a:moveTo>
                    <a:lnTo>
                      <a:pt x="0" y="93701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7" name="Freeform: Shape 1212182392">
                <a:extLst>
                  <a:ext uri="{FF2B5EF4-FFF2-40B4-BE49-F238E27FC236}">
                    <a16:creationId xmlns:a16="http://schemas.microsoft.com/office/drawing/2014/main" id="{D9DD5169-EB8A-2FC1-228E-37B19357C6D2}"/>
                  </a:ext>
                </a:extLst>
              </p:cNvPr>
              <p:cNvSpPr/>
              <p:nvPr/>
            </p:nvSpPr>
            <p:spPr>
              <a:xfrm>
                <a:off x="292579" y="170630"/>
                <a:ext cx="4727" cy="802096"/>
              </a:xfrm>
              <a:custGeom>
                <a:avLst/>
                <a:gdLst>
                  <a:gd name="connsiteX0" fmla="*/ 0 w 4727"/>
                  <a:gd name="connsiteY0" fmla="*/ 802096 h 802096"/>
                  <a:gd name="connsiteX1" fmla="*/ 0 w 4727"/>
                  <a:gd name="connsiteY1" fmla="*/ 0 h 80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02096">
                    <a:moveTo>
                      <a:pt x="0" y="80209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8" name="Freeform: Shape 1537132270">
                <a:extLst>
                  <a:ext uri="{FF2B5EF4-FFF2-40B4-BE49-F238E27FC236}">
                    <a16:creationId xmlns:a16="http://schemas.microsoft.com/office/drawing/2014/main" id="{E6F2E529-AFE9-5850-0870-9A26E9B65AAF}"/>
                  </a:ext>
                </a:extLst>
              </p:cNvPr>
              <p:cNvSpPr/>
              <p:nvPr/>
            </p:nvSpPr>
            <p:spPr>
              <a:xfrm>
                <a:off x="274945" y="1369098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9" name="Freeform: Shape 253764212">
                <a:extLst>
                  <a:ext uri="{FF2B5EF4-FFF2-40B4-BE49-F238E27FC236}">
                    <a16:creationId xmlns:a16="http://schemas.microsoft.com/office/drawing/2014/main" id="{82148C78-EA7A-A9CB-598D-26A99709BB96}"/>
                  </a:ext>
                </a:extLst>
              </p:cNvPr>
              <p:cNvSpPr/>
              <p:nvPr/>
            </p:nvSpPr>
            <p:spPr>
              <a:xfrm>
                <a:off x="274945" y="170630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0" name="Freeform: Shape 1134369436">
                <a:extLst>
                  <a:ext uri="{FF2B5EF4-FFF2-40B4-BE49-F238E27FC236}">
                    <a16:creationId xmlns:a16="http://schemas.microsoft.com/office/drawing/2014/main" id="{82C44BE4-EB01-BA88-7CBF-AF78B290DE08}"/>
                  </a:ext>
                </a:extLst>
              </p:cNvPr>
              <p:cNvSpPr/>
              <p:nvPr/>
            </p:nvSpPr>
            <p:spPr>
              <a:xfrm>
                <a:off x="398385" y="1018964"/>
                <a:ext cx="70537" cy="264096"/>
              </a:xfrm>
              <a:custGeom>
                <a:avLst/>
                <a:gdLst>
                  <a:gd name="connsiteX0" fmla="*/ 0 w 70537"/>
                  <a:gd name="connsiteY0" fmla="*/ 264096 h 264096"/>
                  <a:gd name="connsiteX1" fmla="*/ 70537 w 70537"/>
                  <a:gd name="connsiteY1" fmla="*/ 264096 h 264096"/>
                  <a:gd name="connsiteX2" fmla="*/ 70537 w 70537"/>
                  <a:gd name="connsiteY2" fmla="*/ 0 h 264096"/>
                  <a:gd name="connsiteX3" fmla="*/ 0 w 70537"/>
                  <a:gd name="connsiteY3" fmla="*/ 0 h 264096"/>
                  <a:gd name="connsiteX4" fmla="*/ 0 w 70537"/>
                  <a:gd name="connsiteY4" fmla="*/ 264096 h 2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7" h="264096">
                    <a:moveTo>
                      <a:pt x="0" y="264096"/>
                    </a:moveTo>
                    <a:lnTo>
                      <a:pt x="70537" y="264096"/>
                    </a:lnTo>
                    <a:lnTo>
                      <a:pt x="70537" y="0"/>
                    </a:lnTo>
                    <a:lnTo>
                      <a:pt x="0" y="0"/>
                    </a:lnTo>
                    <a:lnTo>
                      <a:pt x="0" y="264096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1" name="Freeform: Shape 655984062">
                <a:extLst>
                  <a:ext uri="{FF2B5EF4-FFF2-40B4-BE49-F238E27FC236}">
                    <a16:creationId xmlns:a16="http://schemas.microsoft.com/office/drawing/2014/main" id="{275F2307-2619-C0EE-2F9C-B3844974A76D}"/>
                  </a:ext>
                </a:extLst>
              </p:cNvPr>
              <p:cNvSpPr/>
              <p:nvPr/>
            </p:nvSpPr>
            <p:spPr>
              <a:xfrm>
                <a:off x="433654" y="1283060"/>
                <a:ext cx="4727" cy="87802"/>
              </a:xfrm>
              <a:custGeom>
                <a:avLst/>
                <a:gdLst>
                  <a:gd name="connsiteX0" fmla="*/ 0 w 4727"/>
                  <a:gd name="connsiteY0" fmla="*/ 0 h 87802"/>
                  <a:gd name="connsiteX1" fmla="*/ 0 w 4727"/>
                  <a:gd name="connsiteY1" fmla="*/ 87803 h 8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7802">
                    <a:moveTo>
                      <a:pt x="0" y="0"/>
                    </a:moveTo>
                    <a:lnTo>
                      <a:pt x="0" y="87803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2" name="Freeform: Shape 1142708711">
                <a:extLst>
                  <a:ext uri="{FF2B5EF4-FFF2-40B4-BE49-F238E27FC236}">
                    <a16:creationId xmlns:a16="http://schemas.microsoft.com/office/drawing/2014/main" id="{C58344BA-A7CA-CA50-236B-4C03FE0F4C96}"/>
                  </a:ext>
                </a:extLst>
              </p:cNvPr>
              <p:cNvSpPr/>
              <p:nvPr/>
            </p:nvSpPr>
            <p:spPr>
              <a:xfrm>
                <a:off x="433654" y="590643"/>
                <a:ext cx="4727" cy="428320"/>
              </a:xfrm>
              <a:custGeom>
                <a:avLst/>
                <a:gdLst>
                  <a:gd name="connsiteX0" fmla="*/ 0 w 4727"/>
                  <a:gd name="connsiteY0" fmla="*/ 428320 h 428320"/>
                  <a:gd name="connsiteX1" fmla="*/ 0 w 4727"/>
                  <a:gd name="connsiteY1" fmla="*/ 0 h 42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28320">
                    <a:moveTo>
                      <a:pt x="0" y="428320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3" name="Freeform: Shape 743373877">
                <a:extLst>
                  <a:ext uri="{FF2B5EF4-FFF2-40B4-BE49-F238E27FC236}">
                    <a16:creationId xmlns:a16="http://schemas.microsoft.com/office/drawing/2014/main" id="{8C5D7453-D044-FE88-CD64-F6AD82810636}"/>
                  </a:ext>
                </a:extLst>
              </p:cNvPr>
              <p:cNvSpPr/>
              <p:nvPr/>
            </p:nvSpPr>
            <p:spPr>
              <a:xfrm>
                <a:off x="416019" y="1370863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4" name="Freeform: Shape 1970974536">
                <a:extLst>
                  <a:ext uri="{FF2B5EF4-FFF2-40B4-BE49-F238E27FC236}">
                    <a16:creationId xmlns:a16="http://schemas.microsoft.com/office/drawing/2014/main" id="{54023601-52D0-1248-40E2-350B160AF11F}"/>
                  </a:ext>
                </a:extLst>
              </p:cNvPr>
              <p:cNvSpPr/>
              <p:nvPr/>
            </p:nvSpPr>
            <p:spPr>
              <a:xfrm>
                <a:off x="416019" y="590643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5" name="Freeform: Shape 1653887801">
                <a:extLst>
                  <a:ext uri="{FF2B5EF4-FFF2-40B4-BE49-F238E27FC236}">
                    <a16:creationId xmlns:a16="http://schemas.microsoft.com/office/drawing/2014/main" id="{95227C4C-1274-A01C-F5C2-ABA894D6F5F2}"/>
                  </a:ext>
                </a:extLst>
              </p:cNvPr>
              <p:cNvSpPr/>
              <p:nvPr/>
            </p:nvSpPr>
            <p:spPr>
              <a:xfrm>
                <a:off x="680533" y="1016369"/>
                <a:ext cx="70538" cy="264379"/>
              </a:xfrm>
              <a:custGeom>
                <a:avLst/>
                <a:gdLst>
                  <a:gd name="connsiteX0" fmla="*/ 0 w 70538"/>
                  <a:gd name="connsiteY0" fmla="*/ 264380 h 264379"/>
                  <a:gd name="connsiteX1" fmla="*/ 70538 w 70538"/>
                  <a:gd name="connsiteY1" fmla="*/ 264380 h 264379"/>
                  <a:gd name="connsiteX2" fmla="*/ 70538 w 70538"/>
                  <a:gd name="connsiteY2" fmla="*/ 0 h 264379"/>
                  <a:gd name="connsiteX3" fmla="*/ 0 w 70538"/>
                  <a:gd name="connsiteY3" fmla="*/ 0 h 264379"/>
                  <a:gd name="connsiteX4" fmla="*/ 0 w 70538"/>
                  <a:gd name="connsiteY4" fmla="*/ 264380 h 26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64379">
                    <a:moveTo>
                      <a:pt x="0" y="264380"/>
                    </a:moveTo>
                    <a:lnTo>
                      <a:pt x="70538" y="264380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64380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6" name="Freeform: Shape 2035369003">
                <a:extLst>
                  <a:ext uri="{FF2B5EF4-FFF2-40B4-BE49-F238E27FC236}">
                    <a16:creationId xmlns:a16="http://schemas.microsoft.com/office/drawing/2014/main" id="{91D5D4EA-C738-8388-9B2F-2EC6F93336D3}"/>
                  </a:ext>
                </a:extLst>
              </p:cNvPr>
              <p:cNvSpPr/>
              <p:nvPr/>
            </p:nvSpPr>
            <p:spPr>
              <a:xfrm>
                <a:off x="715802" y="1280749"/>
                <a:ext cx="4727" cy="93158"/>
              </a:xfrm>
              <a:custGeom>
                <a:avLst/>
                <a:gdLst>
                  <a:gd name="connsiteX0" fmla="*/ 0 w 4727"/>
                  <a:gd name="connsiteY0" fmla="*/ 0 h 93158"/>
                  <a:gd name="connsiteX1" fmla="*/ 0 w 4727"/>
                  <a:gd name="connsiteY1" fmla="*/ 93158 h 9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3158">
                    <a:moveTo>
                      <a:pt x="0" y="0"/>
                    </a:moveTo>
                    <a:lnTo>
                      <a:pt x="0" y="93158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7" name="Freeform: Shape 573365240">
                <a:extLst>
                  <a:ext uri="{FF2B5EF4-FFF2-40B4-BE49-F238E27FC236}">
                    <a16:creationId xmlns:a16="http://schemas.microsoft.com/office/drawing/2014/main" id="{6DB56AC5-2A6D-72CB-DC00-1A812F9731C5}"/>
                  </a:ext>
                </a:extLst>
              </p:cNvPr>
              <p:cNvSpPr/>
              <p:nvPr/>
            </p:nvSpPr>
            <p:spPr>
              <a:xfrm>
                <a:off x="715802" y="531266"/>
                <a:ext cx="4727" cy="485102"/>
              </a:xfrm>
              <a:custGeom>
                <a:avLst/>
                <a:gdLst>
                  <a:gd name="connsiteX0" fmla="*/ 0 w 4727"/>
                  <a:gd name="connsiteY0" fmla="*/ 485103 h 485102"/>
                  <a:gd name="connsiteX1" fmla="*/ 0 w 4727"/>
                  <a:gd name="connsiteY1" fmla="*/ 0 h 48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85102">
                    <a:moveTo>
                      <a:pt x="0" y="485103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8" name="Freeform: Shape 1358402419">
                <a:extLst>
                  <a:ext uri="{FF2B5EF4-FFF2-40B4-BE49-F238E27FC236}">
                    <a16:creationId xmlns:a16="http://schemas.microsoft.com/office/drawing/2014/main" id="{57BAD92C-A1DC-4090-F8A0-8FA00E8931CB}"/>
                  </a:ext>
                </a:extLst>
              </p:cNvPr>
              <p:cNvSpPr/>
              <p:nvPr/>
            </p:nvSpPr>
            <p:spPr>
              <a:xfrm>
                <a:off x="698167" y="1373907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9" name="Freeform: Shape 1416031924">
                <a:extLst>
                  <a:ext uri="{FF2B5EF4-FFF2-40B4-BE49-F238E27FC236}">
                    <a16:creationId xmlns:a16="http://schemas.microsoft.com/office/drawing/2014/main" id="{7CBB5D1F-1493-FEDA-24FB-0B11358F6EEE}"/>
                  </a:ext>
                </a:extLst>
              </p:cNvPr>
              <p:cNvSpPr/>
              <p:nvPr/>
            </p:nvSpPr>
            <p:spPr>
              <a:xfrm>
                <a:off x="698167" y="531266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0" name="Freeform: Shape 611252871">
                <a:extLst>
                  <a:ext uri="{FF2B5EF4-FFF2-40B4-BE49-F238E27FC236}">
                    <a16:creationId xmlns:a16="http://schemas.microsoft.com/office/drawing/2014/main" id="{ADD799EB-9D55-CEA8-AF70-DB73C3E566AD}"/>
                  </a:ext>
                </a:extLst>
              </p:cNvPr>
              <p:cNvSpPr/>
              <p:nvPr/>
            </p:nvSpPr>
            <p:spPr>
              <a:xfrm>
                <a:off x="821609" y="1022306"/>
                <a:ext cx="70538" cy="265132"/>
              </a:xfrm>
              <a:custGeom>
                <a:avLst/>
                <a:gdLst>
                  <a:gd name="connsiteX0" fmla="*/ 0 w 70538"/>
                  <a:gd name="connsiteY0" fmla="*/ 265132 h 265132"/>
                  <a:gd name="connsiteX1" fmla="*/ 70538 w 70538"/>
                  <a:gd name="connsiteY1" fmla="*/ 265132 h 265132"/>
                  <a:gd name="connsiteX2" fmla="*/ 70538 w 70538"/>
                  <a:gd name="connsiteY2" fmla="*/ 0 h 265132"/>
                  <a:gd name="connsiteX3" fmla="*/ 0 w 70538"/>
                  <a:gd name="connsiteY3" fmla="*/ 0 h 265132"/>
                  <a:gd name="connsiteX4" fmla="*/ 0 w 70538"/>
                  <a:gd name="connsiteY4" fmla="*/ 265132 h 26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65132">
                    <a:moveTo>
                      <a:pt x="0" y="265132"/>
                    </a:moveTo>
                    <a:lnTo>
                      <a:pt x="70538" y="265132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65132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1" name="Freeform: Shape 1466366976">
                <a:extLst>
                  <a:ext uri="{FF2B5EF4-FFF2-40B4-BE49-F238E27FC236}">
                    <a16:creationId xmlns:a16="http://schemas.microsoft.com/office/drawing/2014/main" id="{4D494F98-79B7-8223-DFA6-1461C4B784CA}"/>
                  </a:ext>
                </a:extLst>
              </p:cNvPr>
              <p:cNvSpPr/>
              <p:nvPr/>
            </p:nvSpPr>
            <p:spPr>
              <a:xfrm>
                <a:off x="856879" y="1287438"/>
                <a:ext cx="4727" cy="83081"/>
              </a:xfrm>
              <a:custGeom>
                <a:avLst/>
                <a:gdLst>
                  <a:gd name="connsiteX0" fmla="*/ 0 w 4727"/>
                  <a:gd name="connsiteY0" fmla="*/ 0 h 83081"/>
                  <a:gd name="connsiteX1" fmla="*/ 0 w 4727"/>
                  <a:gd name="connsiteY1" fmla="*/ 83082 h 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3081">
                    <a:moveTo>
                      <a:pt x="0" y="0"/>
                    </a:moveTo>
                    <a:lnTo>
                      <a:pt x="0" y="83082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2" name="Freeform: Shape 1642470693">
                <a:extLst>
                  <a:ext uri="{FF2B5EF4-FFF2-40B4-BE49-F238E27FC236}">
                    <a16:creationId xmlns:a16="http://schemas.microsoft.com/office/drawing/2014/main" id="{0FEF9042-490A-A63B-87B0-3BA06CE59FA1}"/>
                  </a:ext>
                </a:extLst>
              </p:cNvPr>
              <p:cNvSpPr/>
              <p:nvPr/>
            </p:nvSpPr>
            <p:spPr>
              <a:xfrm>
                <a:off x="856879" y="554463"/>
                <a:ext cx="4727" cy="467843"/>
              </a:xfrm>
              <a:custGeom>
                <a:avLst/>
                <a:gdLst>
                  <a:gd name="connsiteX0" fmla="*/ 0 w 4727"/>
                  <a:gd name="connsiteY0" fmla="*/ 467843 h 467843"/>
                  <a:gd name="connsiteX1" fmla="*/ 0 w 4727"/>
                  <a:gd name="connsiteY1" fmla="*/ 0 h 46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67843">
                    <a:moveTo>
                      <a:pt x="0" y="467843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3" name="Freeform: Shape 1743963059">
                <a:extLst>
                  <a:ext uri="{FF2B5EF4-FFF2-40B4-BE49-F238E27FC236}">
                    <a16:creationId xmlns:a16="http://schemas.microsoft.com/office/drawing/2014/main" id="{B6B30432-FF17-1095-EF9B-6605A4815CC8}"/>
                  </a:ext>
                </a:extLst>
              </p:cNvPr>
              <p:cNvSpPr/>
              <p:nvPr/>
            </p:nvSpPr>
            <p:spPr>
              <a:xfrm>
                <a:off x="839244" y="1370520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4" name="Freeform: Shape 605639194">
                <a:extLst>
                  <a:ext uri="{FF2B5EF4-FFF2-40B4-BE49-F238E27FC236}">
                    <a16:creationId xmlns:a16="http://schemas.microsoft.com/office/drawing/2014/main" id="{A5F3B8AD-2CAB-CD05-7791-E0D4E4B7EA89}"/>
                  </a:ext>
                </a:extLst>
              </p:cNvPr>
              <p:cNvSpPr/>
              <p:nvPr/>
            </p:nvSpPr>
            <p:spPr>
              <a:xfrm>
                <a:off x="839244" y="554463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5" name="Freeform: Shape 456764686">
                <a:extLst>
                  <a:ext uri="{FF2B5EF4-FFF2-40B4-BE49-F238E27FC236}">
                    <a16:creationId xmlns:a16="http://schemas.microsoft.com/office/drawing/2014/main" id="{89890208-8A4E-203F-3629-D1EC34BE09CC}"/>
                  </a:ext>
                </a:extLst>
              </p:cNvPr>
              <p:cNvSpPr/>
              <p:nvPr/>
            </p:nvSpPr>
            <p:spPr>
              <a:xfrm>
                <a:off x="1103758" y="1005340"/>
                <a:ext cx="70538" cy="264301"/>
              </a:xfrm>
              <a:custGeom>
                <a:avLst/>
                <a:gdLst>
                  <a:gd name="connsiteX0" fmla="*/ 0 w 70538"/>
                  <a:gd name="connsiteY0" fmla="*/ 264302 h 264301"/>
                  <a:gd name="connsiteX1" fmla="*/ 70538 w 70538"/>
                  <a:gd name="connsiteY1" fmla="*/ 264302 h 264301"/>
                  <a:gd name="connsiteX2" fmla="*/ 70538 w 70538"/>
                  <a:gd name="connsiteY2" fmla="*/ 0 h 264301"/>
                  <a:gd name="connsiteX3" fmla="*/ 0 w 70538"/>
                  <a:gd name="connsiteY3" fmla="*/ 0 h 264301"/>
                  <a:gd name="connsiteX4" fmla="*/ 0 w 70538"/>
                  <a:gd name="connsiteY4" fmla="*/ 264302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64301">
                    <a:moveTo>
                      <a:pt x="0" y="264302"/>
                    </a:moveTo>
                    <a:lnTo>
                      <a:pt x="70538" y="264302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64302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6" name="Freeform: Shape 1315801706">
                <a:extLst>
                  <a:ext uri="{FF2B5EF4-FFF2-40B4-BE49-F238E27FC236}">
                    <a16:creationId xmlns:a16="http://schemas.microsoft.com/office/drawing/2014/main" id="{5260DB4E-3A7C-D957-4ED3-FAF46A7E4CE9}"/>
                  </a:ext>
                </a:extLst>
              </p:cNvPr>
              <p:cNvSpPr/>
              <p:nvPr/>
            </p:nvSpPr>
            <p:spPr>
              <a:xfrm>
                <a:off x="1139027" y="1269641"/>
                <a:ext cx="4727" cy="125331"/>
              </a:xfrm>
              <a:custGeom>
                <a:avLst/>
                <a:gdLst>
                  <a:gd name="connsiteX0" fmla="*/ 0 w 4727"/>
                  <a:gd name="connsiteY0" fmla="*/ 0 h 125331"/>
                  <a:gd name="connsiteX1" fmla="*/ 0 w 4727"/>
                  <a:gd name="connsiteY1" fmla="*/ 125331 h 12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25331">
                    <a:moveTo>
                      <a:pt x="0" y="0"/>
                    </a:moveTo>
                    <a:lnTo>
                      <a:pt x="0" y="125331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7" name="Freeform: Shape 636518551">
                <a:extLst>
                  <a:ext uri="{FF2B5EF4-FFF2-40B4-BE49-F238E27FC236}">
                    <a16:creationId xmlns:a16="http://schemas.microsoft.com/office/drawing/2014/main" id="{A2D74502-D710-D1C9-93B4-4D8839E2488C}"/>
                  </a:ext>
                </a:extLst>
              </p:cNvPr>
              <p:cNvSpPr/>
              <p:nvPr/>
            </p:nvSpPr>
            <p:spPr>
              <a:xfrm>
                <a:off x="1139027" y="522768"/>
                <a:ext cx="4727" cy="482571"/>
              </a:xfrm>
              <a:custGeom>
                <a:avLst/>
                <a:gdLst>
                  <a:gd name="connsiteX0" fmla="*/ 0 w 4727"/>
                  <a:gd name="connsiteY0" fmla="*/ 482571 h 482571"/>
                  <a:gd name="connsiteX1" fmla="*/ 0 w 4727"/>
                  <a:gd name="connsiteY1" fmla="*/ 0 h 48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82571">
                    <a:moveTo>
                      <a:pt x="0" y="482571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8" name="Freeform: Shape 354645696">
                <a:extLst>
                  <a:ext uri="{FF2B5EF4-FFF2-40B4-BE49-F238E27FC236}">
                    <a16:creationId xmlns:a16="http://schemas.microsoft.com/office/drawing/2014/main" id="{B0D2AA52-5E71-EB68-1FB6-0D6EBEF60F90}"/>
                  </a:ext>
                </a:extLst>
              </p:cNvPr>
              <p:cNvSpPr/>
              <p:nvPr/>
            </p:nvSpPr>
            <p:spPr>
              <a:xfrm>
                <a:off x="1121392" y="1394973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9" name="Freeform: Shape 827190849">
                <a:extLst>
                  <a:ext uri="{FF2B5EF4-FFF2-40B4-BE49-F238E27FC236}">
                    <a16:creationId xmlns:a16="http://schemas.microsoft.com/office/drawing/2014/main" id="{55C1EAD1-697F-9BA3-E3EA-B80DF1C07097}"/>
                  </a:ext>
                </a:extLst>
              </p:cNvPr>
              <p:cNvSpPr/>
              <p:nvPr/>
            </p:nvSpPr>
            <p:spPr>
              <a:xfrm>
                <a:off x="1121392" y="522768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0" name="Freeform: Shape 1280137488">
                <a:extLst>
                  <a:ext uri="{FF2B5EF4-FFF2-40B4-BE49-F238E27FC236}">
                    <a16:creationId xmlns:a16="http://schemas.microsoft.com/office/drawing/2014/main" id="{32267964-48A1-726A-7315-5500C2933B51}"/>
                  </a:ext>
                </a:extLst>
              </p:cNvPr>
              <p:cNvSpPr/>
              <p:nvPr/>
            </p:nvSpPr>
            <p:spPr>
              <a:xfrm>
                <a:off x="1244834" y="1008692"/>
                <a:ext cx="70533" cy="273317"/>
              </a:xfrm>
              <a:custGeom>
                <a:avLst/>
                <a:gdLst>
                  <a:gd name="connsiteX0" fmla="*/ 0 w 70533"/>
                  <a:gd name="connsiteY0" fmla="*/ 273317 h 273317"/>
                  <a:gd name="connsiteX1" fmla="*/ 70533 w 70533"/>
                  <a:gd name="connsiteY1" fmla="*/ 273317 h 273317"/>
                  <a:gd name="connsiteX2" fmla="*/ 70533 w 70533"/>
                  <a:gd name="connsiteY2" fmla="*/ 0 h 273317"/>
                  <a:gd name="connsiteX3" fmla="*/ 0 w 70533"/>
                  <a:gd name="connsiteY3" fmla="*/ 0 h 273317"/>
                  <a:gd name="connsiteX4" fmla="*/ 0 w 70533"/>
                  <a:gd name="connsiteY4" fmla="*/ 273317 h 27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" h="273317">
                    <a:moveTo>
                      <a:pt x="0" y="273317"/>
                    </a:moveTo>
                    <a:lnTo>
                      <a:pt x="70533" y="273317"/>
                    </a:lnTo>
                    <a:lnTo>
                      <a:pt x="70533" y="0"/>
                    </a:lnTo>
                    <a:lnTo>
                      <a:pt x="0" y="0"/>
                    </a:lnTo>
                    <a:lnTo>
                      <a:pt x="0" y="273317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1" name="Freeform: Shape 1377378881">
                <a:extLst>
                  <a:ext uri="{FF2B5EF4-FFF2-40B4-BE49-F238E27FC236}">
                    <a16:creationId xmlns:a16="http://schemas.microsoft.com/office/drawing/2014/main" id="{1B2BE386-BB91-233A-5B7A-527D17EF0402}"/>
                  </a:ext>
                </a:extLst>
              </p:cNvPr>
              <p:cNvSpPr/>
              <p:nvPr/>
            </p:nvSpPr>
            <p:spPr>
              <a:xfrm>
                <a:off x="1280099" y="1282009"/>
                <a:ext cx="4727" cy="99554"/>
              </a:xfrm>
              <a:custGeom>
                <a:avLst/>
                <a:gdLst>
                  <a:gd name="connsiteX0" fmla="*/ 0 w 4727"/>
                  <a:gd name="connsiteY0" fmla="*/ 0 h 99554"/>
                  <a:gd name="connsiteX1" fmla="*/ 0 w 4727"/>
                  <a:gd name="connsiteY1" fmla="*/ 99555 h 9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9554">
                    <a:moveTo>
                      <a:pt x="0" y="0"/>
                    </a:moveTo>
                    <a:lnTo>
                      <a:pt x="0" y="99555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2" name="Freeform: Shape 872824487">
                <a:extLst>
                  <a:ext uri="{FF2B5EF4-FFF2-40B4-BE49-F238E27FC236}">
                    <a16:creationId xmlns:a16="http://schemas.microsoft.com/office/drawing/2014/main" id="{49F4DDDE-D8AF-D1D6-39AA-7F073F4AB25C}"/>
                  </a:ext>
                </a:extLst>
              </p:cNvPr>
              <p:cNvSpPr/>
              <p:nvPr/>
            </p:nvSpPr>
            <p:spPr>
              <a:xfrm>
                <a:off x="1280099" y="547964"/>
                <a:ext cx="4727" cy="460728"/>
              </a:xfrm>
              <a:custGeom>
                <a:avLst/>
                <a:gdLst>
                  <a:gd name="connsiteX0" fmla="*/ 0 w 4727"/>
                  <a:gd name="connsiteY0" fmla="*/ 460728 h 460728"/>
                  <a:gd name="connsiteX1" fmla="*/ 0 w 4727"/>
                  <a:gd name="connsiteY1" fmla="*/ 0 h 460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60728">
                    <a:moveTo>
                      <a:pt x="0" y="460728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3" name="Freeform: Shape 1893971159">
                <a:extLst>
                  <a:ext uri="{FF2B5EF4-FFF2-40B4-BE49-F238E27FC236}">
                    <a16:creationId xmlns:a16="http://schemas.microsoft.com/office/drawing/2014/main" id="{F4EEE164-F794-3976-FD52-5F20158AE946}"/>
                  </a:ext>
                </a:extLst>
              </p:cNvPr>
              <p:cNvSpPr/>
              <p:nvPr/>
            </p:nvSpPr>
            <p:spPr>
              <a:xfrm>
                <a:off x="1262464" y="138156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4" name="Freeform: Shape 95683189">
                <a:extLst>
                  <a:ext uri="{FF2B5EF4-FFF2-40B4-BE49-F238E27FC236}">
                    <a16:creationId xmlns:a16="http://schemas.microsoft.com/office/drawing/2014/main" id="{FDC2EE78-0966-53C0-34F6-A57323263FD2}"/>
                  </a:ext>
                </a:extLst>
              </p:cNvPr>
              <p:cNvSpPr/>
              <p:nvPr/>
            </p:nvSpPr>
            <p:spPr>
              <a:xfrm>
                <a:off x="1262464" y="54796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5" name="Freeform: Shape 419818065">
                <a:extLst>
                  <a:ext uri="{FF2B5EF4-FFF2-40B4-BE49-F238E27FC236}">
                    <a16:creationId xmlns:a16="http://schemas.microsoft.com/office/drawing/2014/main" id="{D66E4A29-A32B-F2E3-1181-4316EAFF0B70}"/>
                  </a:ext>
                </a:extLst>
              </p:cNvPr>
              <p:cNvSpPr/>
              <p:nvPr/>
            </p:nvSpPr>
            <p:spPr>
              <a:xfrm>
                <a:off x="1526982" y="989483"/>
                <a:ext cx="70533" cy="282616"/>
              </a:xfrm>
              <a:custGeom>
                <a:avLst/>
                <a:gdLst>
                  <a:gd name="connsiteX0" fmla="*/ 0 w 70533"/>
                  <a:gd name="connsiteY0" fmla="*/ 282617 h 282616"/>
                  <a:gd name="connsiteX1" fmla="*/ 70534 w 70533"/>
                  <a:gd name="connsiteY1" fmla="*/ 282617 h 282616"/>
                  <a:gd name="connsiteX2" fmla="*/ 70534 w 70533"/>
                  <a:gd name="connsiteY2" fmla="*/ 0 h 282616"/>
                  <a:gd name="connsiteX3" fmla="*/ 0 w 70533"/>
                  <a:gd name="connsiteY3" fmla="*/ 0 h 282616"/>
                  <a:gd name="connsiteX4" fmla="*/ 0 w 70533"/>
                  <a:gd name="connsiteY4" fmla="*/ 282617 h 282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" h="282616">
                    <a:moveTo>
                      <a:pt x="0" y="282617"/>
                    </a:moveTo>
                    <a:lnTo>
                      <a:pt x="70534" y="282617"/>
                    </a:lnTo>
                    <a:lnTo>
                      <a:pt x="70534" y="0"/>
                    </a:lnTo>
                    <a:lnTo>
                      <a:pt x="0" y="0"/>
                    </a:lnTo>
                    <a:lnTo>
                      <a:pt x="0" y="282617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6" name="Freeform: Shape 8459985">
                <a:extLst>
                  <a:ext uri="{FF2B5EF4-FFF2-40B4-BE49-F238E27FC236}">
                    <a16:creationId xmlns:a16="http://schemas.microsoft.com/office/drawing/2014/main" id="{CE6FCC5B-DB74-7F4E-56AF-030190427ED9}"/>
                  </a:ext>
                </a:extLst>
              </p:cNvPr>
              <p:cNvSpPr/>
              <p:nvPr/>
            </p:nvSpPr>
            <p:spPr>
              <a:xfrm>
                <a:off x="1562252" y="1272099"/>
                <a:ext cx="4727" cy="129954"/>
              </a:xfrm>
              <a:custGeom>
                <a:avLst/>
                <a:gdLst>
                  <a:gd name="connsiteX0" fmla="*/ 0 w 4727"/>
                  <a:gd name="connsiteY0" fmla="*/ 0 h 129954"/>
                  <a:gd name="connsiteX1" fmla="*/ 0 w 4727"/>
                  <a:gd name="connsiteY1" fmla="*/ 129954 h 12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29954">
                    <a:moveTo>
                      <a:pt x="0" y="0"/>
                    </a:moveTo>
                    <a:lnTo>
                      <a:pt x="0" y="129954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7" name="Freeform: Shape 348232921">
                <a:extLst>
                  <a:ext uri="{FF2B5EF4-FFF2-40B4-BE49-F238E27FC236}">
                    <a16:creationId xmlns:a16="http://schemas.microsoft.com/office/drawing/2014/main" id="{1F68CFFC-C7E4-EFF6-4792-F6ECD639A233}"/>
                  </a:ext>
                </a:extLst>
              </p:cNvPr>
              <p:cNvSpPr/>
              <p:nvPr/>
            </p:nvSpPr>
            <p:spPr>
              <a:xfrm>
                <a:off x="1562252" y="590492"/>
                <a:ext cx="4727" cy="398991"/>
              </a:xfrm>
              <a:custGeom>
                <a:avLst/>
                <a:gdLst>
                  <a:gd name="connsiteX0" fmla="*/ 0 w 4727"/>
                  <a:gd name="connsiteY0" fmla="*/ 398991 h 398991"/>
                  <a:gd name="connsiteX1" fmla="*/ 0 w 4727"/>
                  <a:gd name="connsiteY1" fmla="*/ 0 h 39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398991">
                    <a:moveTo>
                      <a:pt x="0" y="398991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8" name="Freeform: Shape 655111469">
                <a:extLst>
                  <a:ext uri="{FF2B5EF4-FFF2-40B4-BE49-F238E27FC236}">
                    <a16:creationId xmlns:a16="http://schemas.microsoft.com/office/drawing/2014/main" id="{B29729C8-0450-8422-0D64-106D400B60C2}"/>
                  </a:ext>
                </a:extLst>
              </p:cNvPr>
              <p:cNvSpPr/>
              <p:nvPr/>
            </p:nvSpPr>
            <p:spPr>
              <a:xfrm>
                <a:off x="1544617" y="140205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9" name="Freeform: Shape 861599020">
                <a:extLst>
                  <a:ext uri="{FF2B5EF4-FFF2-40B4-BE49-F238E27FC236}">
                    <a16:creationId xmlns:a16="http://schemas.microsoft.com/office/drawing/2014/main" id="{2A1FD1B2-9D62-27EE-12A3-82E614F68F65}"/>
                  </a:ext>
                </a:extLst>
              </p:cNvPr>
              <p:cNvSpPr/>
              <p:nvPr/>
            </p:nvSpPr>
            <p:spPr>
              <a:xfrm>
                <a:off x="1544617" y="590492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0" name="Freeform: Shape 258996716">
                <a:extLst>
                  <a:ext uri="{FF2B5EF4-FFF2-40B4-BE49-F238E27FC236}">
                    <a16:creationId xmlns:a16="http://schemas.microsoft.com/office/drawing/2014/main" id="{7ECF650F-D846-039F-DED9-9B13EBEDFF7E}"/>
                  </a:ext>
                </a:extLst>
              </p:cNvPr>
              <p:cNvSpPr/>
              <p:nvPr/>
            </p:nvSpPr>
            <p:spPr>
              <a:xfrm>
                <a:off x="1668054" y="995782"/>
                <a:ext cx="70538" cy="282851"/>
              </a:xfrm>
              <a:custGeom>
                <a:avLst/>
                <a:gdLst>
                  <a:gd name="connsiteX0" fmla="*/ 0 w 70538"/>
                  <a:gd name="connsiteY0" fmla="*/ 282851 h 282851"/>
                  <a:gd name="connsiteX1" fmla="*/ 70538 w 70538"/>
                  <a:gd name="connsiteY1" fmla="*/ 282851 h 282851"/>
                  <a:gd name="connsiteX2" fmla="*/ 70538 w 70538"/>
                  <a:gd name="connsiteY2" fmla="*/ 0 h 282851"/>
                  <a:gd name="connsiteX3" fmla="*/ 0 w 70538"/>
                  <a:gd name="connsiteY3" fmla="*/ 0 h 282851"/>
                  <a:gd name="connsiteX4" fmla="*/ 0 w 70538"/>
                  <a:gd name="connsiteY4" fmla="*/ 282851 h 28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82851">
                    <a:moveTo>
                      <a:pt x="0" y="282851"/>
                    </a:moveTo>
                    <a:lnTo>
                      <a:pt x="70538" y="282851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82851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1" name="Freeform: Shape 1010850169">
                <a:extLst>
                  <a:ext uri="{FF2B5EF4-FFF2-40B4-BE49-F238E27FC236}">
                    <a16:creationId xmlns:a16="http://schemas.microsoft.com/office/drawing/2014/main" id="{C629A2B8-BA91-6261-C88C-66A3D667914A}"/>
                  </a:ext>
                </a:extLst>
              </p:cNvPr>
              <p:cNvSpPr/>
              <p:nvPr/>
            </p:nvSpPr>
            <p:spPr>
              <a:xfrm>
                <a:off x="1703323" y="1278633"/>
                <a:ext cx="4727" cy="109034"/>
              </a:xfrm>
              <a:custGeom>
                <a:avLst/>
                <a:gdLst>
                  <a:gd name="connsiteX0" fmla="*/ 0 w 4727"/>
                  <a:gd name="connsiteY0" fmla="*/ 0 h 109034"/>
                  <a:gd name="connsiteX1" fmla="*/ 0 w 4727"/>
                  <a:gd name="connsiteY1" fmla="*/ 109035 h 10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09034">
                    <a:moveTo>
                      <a:pt x="0" y="0"/>
                    </a:moveTo>
                    <a:lnTo>
                      <a:pt x="0" y="109035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2" name="Freeform: Shape 962335812">
                <a:extLst>
                  <a:ext uri="{FF2B5EF4-FFF2-40B4-BE49-F238E27FC236}">
                    <a16:creationId xmlns:a16="http://schemas.microsoft.com/office/drawing/2014/main" id="{D7EC2298-5304-B42A-DE83-D3913740E2AB}"/>
                  </a:ext>
                </a:extLst>
              </p:cNvPr>
              <p:cNvSpPr/>
              <p:nvPr/>
            </p:nvSpPr>
            <p:spPr>
              <a:xfrm>
                <a:off x="1703323" y="585341"/>
                <a:ext cx="4727" cy="410440"/>
              </a:xfrm>
              <a:custGeom>
                <a:avLst/>
                <a:gdLst>
                  <a:gd name="connsiteX0" fmla="*/ 0 w 4727"/>
                  <a:gd name="connsiteY0" fmla="*/ 410440 h 410440"/>
                  <a:gd name="connsiteX1" fmla="*/ 0 w 4727"/>
                  <a:gd name="connsiteY1" fmla="*/ 0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410440">
                    <a:moveTo>
                      <a:pt x="0" y="410440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3" name="Freeform: Shape 1894758193">
                <a:extLst>
                  <a:ext uri="{FF2B5EF4-FFF2-40B4-BE49-F238E27FC236}">
                    <a16:creationId xmlns:a16="http://schemas.microsoft.com/office/drawing/2014/main" id="{714E841C-AEE6-7F1E-2C9C-7818C5262E03}"/>
                  </a:ext>
                </a:extLst>
              </p:cNvPr>
              <p:cNvSpPr/>
              <p:nvPr/>
            </p:nvSpPr>
            <p:spPr>
              <a:xfrm>
                <a:off x="1685689" y="1387668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4" name="Freeform: Shape 43969562">
                <a:extLst>
                  <a:ext uri="{FF2B5EF4-FFF2-40B4-BE49-F238E27FC236}">
                    <a16:creationId xmlns:a16="http://schemas.microsoft.com/office/drawing/2014/main" id="{FD95CC9C-B323-090C-FA6A-6621E93EE4FD}"/>
                  </a:ext>
                </a:extLst>
              </p:cNvPr>
              <p:cNvSpPr/>
              <p:nvPr/>
            </p:nvSpPr>
            <p:spPr>
              <a:xfrm>
                <a:off x="1685689" y="585341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5" name="Freeform: Shape 579243163">
                <a:extLst>
                  <a:ext uri="{FF2B5EF4-FFF2-40B4-BE49-F238E27FC236}">
                    <a16:creationId xmlns:a16="http://schemas.microsoft.com/office/drawing/2014/main" id="{5D8DA7FB-5AB1-3F0B-8FC4-0B8B9A8A4968}"/>
                  </a:ext>
                </a:extLst>
              </p:cNvPr>
              <p:cNvSpPr/>
              <p:nvPr/>
            </p:nvSpPr>
            <p:spPr>
              <a:xfrm>
                <a:off x="257310" y="1174001"/>
                <a:ext cx="70537" cy="4886"/>
              </a:xfrm>
              <a:custGeom>
                <a:avLst/>
                <a:gdLst>
                  <a:gd name="connsiteX0" fmla="*/ 0 w 70537"/>
                  <a:gd name="connsiteY0" fmla="*/ 0 h 4886"/>
                  <a:gd name="connsiteX1" fmla="*/ 70537 w 70537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7" h="4886">
                    <a:moveTo>
                      <a:pt x="0" y="0"/>
                    </a:moveTo>
                    <a:lnTo>
                      <a:pt x="70537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6" name="Freeform: Shape 797048552">
                <a:extLst>
                  <a:ext uri="{FF2B5EF4-FFF2-40B4-BE49-F238E27FC236}">
                    <a16:creationId xmlns:a16="http://schemas.microsoft.com/office/drawing/2014/main" id="{B1C4D3BB-12FD-1254-4E67-59793EC95A64}"/>
                  </a:ext>
                </a:extLst>
              </p:cNvPr>
              <p:cNvSpPr/>
              <p:nvPr/>
            </p:nvSpPr>
            <p:spPr>
              <a:xfrm>
                <a:off x="398385" y="1187664"/>
                <a:ext cx="70537" cy="4886"/>
              </a:xfrm>
              <a:custGeom>
                <a:avLst/>
                <a:gdLst>
                  <a:gd name="connsiteX0" fmla="*/ 0 w 70537"/>
                  <a:gd name="connsiteY0" fmla="*/ 0 h 4886"/>
                  <a:gd name="connsiteX1" fmla="*/ 70537 w 70537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7" h="4886">
                    <a:moveTo>
                      <a:pt x="0" y="0"/>
                    </a:moveTo>
                    <a:lnTo>
                      <a:pt x="70537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7" name="Freeform: Shape 695796061">
                <a:extLst>
                  <a:ext uri="{FF2B5EF4-FFF2-40B4-BE49-F238E27FC236}">
                    <a16:creationId xmlns:a16="http://schemas.microsoft.com/office/drawing/2014/main" id="{3C462E19-D794-E1C8-A1C6-CC67F29854F7}"/>
                  </a:ext>
                </a:extLst>
              </p:cNvPr>
              <p:cNvSpPr/>
              <p:nvPr/>
            </p:nvSpPr>
            <p:spPr>
              <a:xfrm>
                <a:off x="680533" y="1190400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8" name="Freeform: Shape 234316944">
                <a:extLst>
                  <a:ext uri="{FF2B5EF4-FFF2-40B4-BE49-F238E27FC236}">
                    <a16:creationId xmlns:a16="http://schemas.microsoft.com/office/drawing/2014/main" id="{9226CA13-BFDB-E972-18F8-646D696C6C82}"/>
                  </a:ext>
                </a:extLst>
              </p:cNvPr>
              <p:cNvSpPr/>
              <p:nvPr/>
            </p:nvSpPr>
            <p:spPr>
              <a:xfrm>
                <a:off x="821609" y="1196714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9" name="Freeform: Shape 633344570">
                <a:extLst>
                  <a:ext uri="{FF2B5EF4-FFF2-40B4-BE49-F238E27FC236}">
                    <a16:creationId xmlns:a16="http://schemas.microsoft.com/office/drawing/2014/main" id="{CA286A8F-7D1C-A3C0-6A1D-54600B5628BA}"/>
                  </a:ext>
                </a:extLst>
              </p:cNvPr>
              <p:cNvSpPr/>
              <p:nvPr/>
            </p:nvSpPr>
            <p:spPr>
              <a:xfrm>
                <a:off x="1103758" y="1163759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0" name="Freeform: Shape 1434240954">
                <a:extLst>
                  <a:ext uri="{FF2B5EF4-FFF2-40B4-BE49-F238E27FC236}">
                    <a16:creationId xmlns:a16="http://schemas.microsoft.com/office/drawing/2014/main" id="{C2C0C7E7-80AE-6194-7596-1EE03498D159}"/>
                  </a:ext>
                </a:extLst>
              </p:cNvPr>
              <p:cNvSpPr/>
              <p:nvPr/>
            </p:nvSpPr>
            <p:spPr>
              <a:xfrm>
                <a:off x="1244834" y="1181512"/>
                <a:ext cx="70533" cy="4886"/>
              </a:xfrm>
              <a:custGeom>
                <a:avLst/>
                <a:gdLst>
                  <a:gd name="connsiteX0" fmla="*/ 0 w 70533"/>
                  <a:gd name="connsiteY0" fmla="*/ 0 h 4886"/>
                  <a:gd name="connsiteX1" fmla="*/ 70533 w 70533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3" h="4886">
                    <a:moveTo>
                      <a:pt x="0" y="0"/>
                    </a:moveTo>
                    <a:lnTo>
                      <a:pt x="70533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1" name="Freeform: Shape 679235607">
                <a:extLst>
                  <a:ext uri="{FF2B5EF4-FFF2-40B4-BE49-F238E27FC236}">
                    <a16:creationId xmlns:a16="http://schemas.microsoft.com/office/drawing/2014/main" id="{53EDE642-01EE-3050-B125-263C7DD34F91}"/>
                  </a:ext>
                </a:extLst>
              </p:cNvPr>
              <p:cNvSpPr/>
              <p:nvPr/>
            </p:nvSpPr>
            <p:spPr>
              <a:xfrm>
                <a:off x="1526982" y="1127138"/>
                <a:ext cx="70533" cy="4886"/>
              </a:xfrm>
              <a:custGeom>
                <a:avLst/>
                <a:gdLst>
                  <a:gd name="connsiteX0" fmla="*/ 0 w 70533"/>
                  <a:gd name="connsiteY0" fmla="*/ 0 h 4886"/>
                  <a:gd name="connsiteX1" fmla="*/ 70534 w 70533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3" h="4886">
                    <a:moveTo>
                      <a:pt x="0" y="0"/>
                    </a:moveTo>
                    <a:lnTo>
                      <a:pt x="70534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2" name="Freeform: Shape 830251478">
                <a:extLst>
                  <a:ext uri="{FF2B5EF4-FFF2-40B4-BE49-F238E27FC236}">
                    <a16:creationId xmlns:a16="http://schemas.microsoft.com/office/drawing/2014/main" id="{121B60E8-B077-7273-FB29-269843DE5DBC}"/>
                  </a:ext>
                </a:extLst>
              </p:cNvPr>
              <p:cNvSpPr/>
              <p:nvPr/>
            </p:nvSpPr>
            <p:spPr>
              <a:xfrm>
                <a:off x="1668054" y="1170908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3" name="Freeform: Shape 173311846">
                <a:extLst>
                  <a:ext uri="{FF2B5EF4-FFF2-40B4-BE49-F238E27FC236}">
                    <a16:creationId xmlns:a16="http://schemas.microsoft.com/office/drawing/2014/main" id="{A9C21D7D-300C-2487-3E74-9219E1CDCDFD}"/>
                  </a:ext>
                </a:extLst>
              </p:cNvPr>
              <p:cNvSpPr/>
              <p:nvPr/>
            </p:nvSpPr>
            <p:spPr>
              <a:xfrm>
                <a:off x="222042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4" name="Freeform: Shape 787506484">
                <a:extLst>
                  <a:ext uri="{FF2B5EF4-FFF2-40B4-BE49-F238E27FC236}">
                    <a16:creationId xmlns:a16="http://schemas.microsoft.com/office/drawing/2014/main" id="{E176FE5A-1080-10C3-2826-A1EF635491DE}"/>
                  </a:ext>
                </a:extLst>
              </p:cNvPr>
              <p:cNvSpPr/>
              <p:nvPr/>
            </p:nvSpPr>
            <p:spPr>
              <a:xfrm>
                <a:off x="1773862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5" name="Freeform: Shape 2061045933">
                <a:extLst>
                  <a:ext uri="{FF2B5EF4-FFF2-40B4-BE49-F238E27FC236}">
                    <a16:creationId xmlns:a16="http://schemas.microsoft.com/office/drawing/2014/main" id="{3CBF4F7F-DB65-9480-EF69-E8CF37140B23}"/>
                  </a:ext>
                </a:extLst>
              </p:cNvPr>
              <p:cNvSpPr/>
              <p:nvPr/>
            </p:nvSpPr>
            <p:spPr>
              <a:xfrm>
                <a:off x="222042" y="1463625"/>
                <a:ext cx="1551819" cy="4886"/>
              </a:xfrm>
              <a:custGeom>
                <a:avLst/>
                <a:gdLst>
                  <a:gd name="connsiteX0" fmla="*/ 0 w 1551819"/>
                  <a:gd name="connsiteY0" fmla="*/ 0 h 4886"/>
                  <a:gd name="connsiteX1" fmla="*/ 1551820 w 155181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19" h="4886">
                    <a:moveTo>
                      <a:pt x="0" y="0"/>
                    </a:moveTo>
                    <a:lnTo>
                      <a:pt x="155182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6" name="Freeform: Shape 1768096723">
                <a:extLst>
                  <a:ext uri="{FF2B5EF4-FFF2-40B4-BE49-F238E27FC236}">
                    <a16:creationId xmlns:a16="http://schemas.microsoft.com/office/drawing/2014/main" id="{FDABF5E6-5B42-A6C4-094F-F5512396F8C5}"/>
                  </a:ext>
                </a:extLst>
              </p:cNvPr>
              <p:cNvSpPr/>
              <p:nvPr/>
            </p:nvSpPr>
            <p:spPr>
              <a:xfrm>
                <a:off x="222042" y="109059"/>
                <a:ext cx="1551819" cy="4886"/>
              </a:xfrm>
              <a:custGeom>
                <a:avLst/>
                <a:gdLst>
                  <a:gd name="connsiteX0" fmla="*/ 0 w 1551819"/>
                  <a:gd name="connsiteY0" fmla="*/ 0 h 4886"/>
                  <a:gd name="connsiteX1" fmla="*/ 1551820 w 155181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19" h="4886">
                    <a:moveTo>
                      <a:pt x="0" y="0"/>
                    </a:moveTo>
                    <a:lnTo>
                      <a:pt x="155182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77" name="Graphic 13">
                <a:extLst>
                  <a:ext uri="{FF2B5EF4-FFF2-40B4-BE49-F238E27FC236}">
                    <a16:creationId xmlns:a16="http://schemas.microsoft.com/office/drawing/2014/main" id="{A52DDDE7-67F5-36E5-0D72-B7FDE584F56C}"/>
                  </a:ext>
                </a:extLst>
              </p:cNvPr>
              <p:cNvGrpSpPr/>
              <p:nvPr/>
            </p:nvGrpSpPr>
            <p:grpSpPr>
              <a:xfrm>
                <a:off x="439688" y="35183"/>
                <a:ext cx="1117933" cy="56752"/>
                <a:chOff x="439688" y="35183"/>
                <a:chExt cx="1117933" cy="56752"/>
              </a:xfrm>
              <a:solidFill>
                <a:srgbClr val="000000"/>
              </a:solidFill>
            </p:grpSpPr>
            <p:sp>
              <p:nvSpPr>
                <p:cNvPr id="478" name="Freeform: Shape 1931016603">
                  <a:extLst>
                    <a:ext uri="{FF2B5EF4-FFF2-40B4-BE49-F238E27FC236}">
                      <a16:creationId xmlns:a16="http://schemas.microsoft.com/office/drawing/2014/main" id="{1C8E2BB0-2DDE-08A8-FBA0-7272A7143114}"/>
                    </a:ext>
                  </a:extLst>
                </p:cNvPr>
                <p:cNvSpPr/>
                <p:nvPr/>
              </p:nvSpPr>
              <p:spPr>
                <a:xfrm flipV="1">
                  <a:off x="439688" y="36218"/>
                  <a:ext cx="26256" cy="43521"/>
                </a:xfrm>
                <a:custGeom>
                  <a:avLst/>
                  <a:gdLst>
                    <a:gd name="connsiteX0" fmla="*/ 4874 w 26256"/>
                    <a:gd name="connsiteY0" fmla="*/ 2502 h 43521"/>
                    <a:gd name="connsiteX1" fmla="*/ 24403 w 26256"/>
                    <a:gd name="connsiteY1" fmla="*/ 2502 h 43521"/>
                    <a:gd name="connsiteX2" fmla="*/ 24403 w 26256"/>
                    <a:gd name="connsiteY2" fmla="*/ -2363 h 43521"/>
                    <a:gd name="connsiteX3" fmla="*/ -1854 w 26256"/>
                    <a:gd name="connsiteY3" fmla="*/ -2363 h 43521"/>
                    <a:gd name="connsiteX4" fmla="*/ -1854 w 26256"/>
                    <a:gd name="connsiteY4" fmla="*/ 2502 h 43521"/>
                    <a:gd name="connsiteX5" fmla="*/ 6824 w 26256"/>
                    <a:gd name="connsiteY5" fmla="*/ 11646 h 43521"/>
                    <a:gd name="connsiteX6" fmla="*/ 13739 w 26256"/>
                    <a:gd name="connsiteY6" fmla="*/ 19059 h 43521"/>
                    <a:gd name="connsiteX7" fmla="*/ 17488 w 26256"/>
                    <a:gd name="connsiteY7" fmla="*/ 24336 h 43521"/>
                    <a:gd name="connsiteX8" fmla="*/ 18561 w 26256"/>
                    <a:gd name="connsiteY8" fmla="*/ 28587 h 43521"/>
                    <a:gd name="connsiteX9" fmla="*/ 16247 w 26256"/>
                    <a:gd name="connsiteY9" fmla="*/ 34140 h 43521"/>
                    <a:gd name="connsiteX10" fmla="*/ 10219 w 26256"/>
                    <a:gd name="connsiteY10" fmla="*/ 36293 h 43521"/>
                    <a:gd name="connsiteX11" fmla="*/ 4661 w 26256"/>
                    <a:gd name="connsiteY11" fmla="*/ 35349 h 43521"/>
                    <a:gd name="connsiteX12" fmla="*/ -1579 w 26256"/>
                    <a:gd name="connsiteY12" fmla="*/ 32481 h 43521"/>
                    <a:gd name="connsiteX13" fmla="*/ -1579 w 26256"/>
                    <a:gd name="connsiteY13" fmla="*/ 38327 h 43521"/>
                    <a:gd name="connsiteX14" fmla="*/ 4732 w 26256"/>
                    <a:gd name="connsiteY14" fmla="*/ 40444 h 43521"/>
                    <a:gd name="connsiteX15" fmla="*/ 10113 w 26256"/>
                    <a:gd name="connsiteY15" fmla="*/ 41158 h 43521"/>
                    <a:gd name="connsiteX16" fmla="*/ 20360 w 26256"/>
                    <a:gd name="connsiteY16" fmla="*/ 37832 h 43521"/>
                    <a:gd name="connsiteX17" fmla="*/ 24181 w 26256"/>
                    <a:gd name="connsiteY17" fmla="*/ 28963 h 43521"/>
                    <a:gd name="connsiteX18" fmla="*/ 23224 w 26256"/>
                    <a:gd name="connsiteY18" fmla="*/ 23960 h 43521"/>
                    <a:gd name="connsiteX19" fmla="*/ 19749 w 26256"/>
                    <a:gd name="connsiteY19" fmla="*/ 18399 h 43521"/>
                    <a:gd name="connsiteX20" fmla="*/ 15343 w 26256"/>
                    <a:gd name="connsiteY20" fmla="*/ 13598 h 43521"/>
                    <a:gd name="connsiteX21" fmla="*/ 4874 w 26256"/>
                    <a:gd name="connsiteY21" fmla="*/ 2502 h 43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256" h="43521">
                      <a:moveTo>
                        <a:pt x="4874" y="2502"/>
                      </a:moveTo>
                      <a:lnTo>
                        <a:pt x="24403" y="2502"/>
                      </a:lnTo>
                      <a:lnTo>
                        <a:pt x="24403" y="-2363"/>
                      </a:lnTo>
                      <a:lnTo>
                        <a:pt x="-1854" y="-2363"/>
                      </a:lnTo>
                      <a:lnTo>
                        <a:pt x="-1854" y="2502"/>
                      </a:lnTo>
                      <a:cubicBezTo>
                        <a:pt x="267" y="4774"/>
                        <a:pt x="3160" y="7822"/>
                        <a:pt x="6824" y="11646"/>
                      </a:cubicBezTo>
                      <a:cubicBezTo>
                        <a:pt x="10494" y="15476"/>
                        <a:pt x="12799" y="17947"/>
                        <a:pt x="13739" y="19059"/>
                      </a:cubicBezTo>
                      <a:cubicBezTo>
                        <a:pt x="15529" y="21135"/>
                        <a:pt x="16779" y="22895"/>
                        <a:pt x="17488" y="24336"/>
                      </a:cubicBezTo>
                      <a:cubicBezTo>
                        <a:pt x="18203" y="25778"/>
                        <a:pt x="18561" y="27195"/>
                        <a:pt x="18561" y="28587"/>
                      </a:cubicBezTo>
                      <a:cubicBezTo>
                        <a:pt x="18561" y="30860"/>
                        <a:pt x="17790" y="32710"/>
                        <a:pt x="16247" y="34140"/>
                      </a:cubicBezTo>
                      <a:cubicBezTo>
                        <a:pt x="14705" y="35575"/>
                        <a:pt x="12695" y="36293"/>
                        <a:pt x="10219" y="36293"/>
                      </a:cubicBezTo>
                      <a:cubicBezTo>
                        <a:pt x="8464" y="36293"/>
                        <a:pt x="6611" y="35978"/>
                        <a:pt x="4661" y="35349"/>
                      </a:cubicBezTo>
                      <a:cubicBezTo>
                        <a:pt x="2717" y="34720"/>
                        <a:pt x="637" y="33764"/>
                        <a:pt x="-1579" y="32481"/>
                      </a:cubicBezTo>
                      <a:lnTo>
                        <a:pt x="-1579" y="38327"/>
                      </a:lnTo>
                      <a:cubicBezTo>
                        <a:pt x="672" y="39262"/>
                        <a:pt x="2776" y="39967"/>
                        <a:pt x="4732" y="40444"/>
                      </a:cubicBezTo>
                      <a:cubicBezTo>
                        <a:pt x="6694" y="40920"/>
                        <a:pt x="8488" y="41158"/>
                        <a:pt x="10113" y="41158"/>
                      </a:cubicBezTo>
                      <a:cubicBezTo>
                        <a:pt x="14397" y="41158"/>
                        <a:pt x="17813" y="40050"/>
                        <a:pt x="20360" y="37832"/>
                      </a:cubicBezTo>
                      <a:cubicBezTo>
                        <a:pt x="22907" y="35621"/>
                        <a:pt x="24181" y="32665"/>
                        <a:pt x="24181" y="28963"/>
                      </a:cubicBezTo>
                      <a:cubicBezTo>
                        <a:pt x="24181" y="27204"/>
                        <a:pt x="23862" y="25536"/>
                        <a:pt x="23224" y="23960"/>
                      </a:cubicBezTo>
                      <a:cubicBezTo>
                        <a:pt x="22591" y="22391"/>
                        <a:pt x="21433" y="20537"/>
                        <a:pt x="19749" y="18399"/>
                      </a:cubicBezTo>
                      <a:cubicBezTo>
                        <a:pt x="19288" y="17843"/>
                        <a:pt x="17819" y="16243"/>
                        <a:pt x="15343" y="13598"/>
                      </a:cubicBezTo>
                      <a:cubicBezTo>
                        <a:pt x="12873" y="10953"/>
                        <a:pt x="9383" y="7254"/>
                        <a:pt x="4874" y="25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Freeform: Shape 1033030545">
                  <a:extLst>
                    <a:ext uri="{FF2B5EF4-FFF2-40B4-BE49-F238E27FC236}">
                      <a16:creationId xmlns:a16="http://schemas.microsoft.com/office/drawing/2014/main" id="{17DE4C16-733C-9A6A-C23F-449AB3CB1C69}"/>
                    </a:ext>
                  </a:extLst>
                </p:cNvPr>
                <p:cNvSpPr/>
                <p:nvPr/>
              </p:nvSpPr>
              <p:spPr>
                <a:xfrm flipV="1">
                  <a:off x="475367" y="36218"/>
                  <a:ext cx="28588" cy="44355"/>
                </a:xfrm>
                <a:custGeom>
                  <a:avLst/>
                  <a:gdLst>
                    <a:gd name="connsiteX0" fmla="*/ 12359 w 28588"/>
                    <a:gd name="connsiteY0" fmla="*/ 37456 h 44355"/>
                    <a:gd name="connsiteX1" fmla="*/ 5861 w 28588"/>
                    <a:gd name="connsiteY1" fmla="*/ 33058 h 44355"/>
                    <a:gd name="connsiteX2" fmla="*/ 3689 w 28588"/>
                    <a:gd name="connsiteY2" fmla="*/ 19846 h 44355"/>
                    <a:gd name="connsiteX3" fmla="*/ 5861 w 28588"/>
                    <a:gd name="connsiteY3" fmla="*/ 6662 h 44355"/>
                    <a:gd name="connsiteX4" fmla="*/ 12359 w 28588"/>
                    <a:gd name="connsiteY4" fmla="*/ 2264 h 44355"/>
                    <a:gd name="connsiteX5" fmla="*/ 18883 w 28588"/>
                    <a:gd name="connsiteY5" fmla="*/ 6662 h 44355"/>
                    <a:gd name="connsiteX6" fmla="*/ 21064 w 28588"/>
                    <a:gd name="connsiteY6" fmla="*/ 19846 h 44355"/>
                    <a:gd name="connsiteX7" fmla="*/ 18883 w 28588"/>
                    <a:gd name="connsiteY7" fmla="*/ 33058 h 44355"/>
                    <a:gd name="connsiteX8" fmla="*/ 12359 w 28588"/>
                    <a:gd name="connsiteY8" fmla="*/ 37456 h 44355"/>
                    <a:gd name="connsiteX9" fmla="*/ 12359 w 28588"/>
                    <a:gd name="connsiteY9" fmla="*/ 42038 h 44355"/>
                    <a:gd name="connsiteX10" fmla="*/ 22987 w 28588"/>
                    <a:gd name="connsiteY10" fmla="*/ 36348 h 44355"/>
                    <a:gd name="connsiteX11" fmla="*/ 26657 w 28588"/>
                    <a:gd name="connsiteY11" fmla="*/ 19846 h 44355"/>
                    <a:gd name="connsiteX12" fmla="*/ 22987 w 28588"/>
                    <a:gd name="connsiteY12" fmla="*/ 3363 h 44355"/>
                    <a:gd name="connsiteX13" fmla="*/ 12359 w 28588"/>
                    <a:gd name="connsiteY13" fmla="*/ -2318 h 44355"/>
                    <a:gd name="connsiteX14" fmla="*/ 1739 w 28588"/>
                    <a:gd name="connsiteY14" fmla="*/ 3363 h 44355"/>
                    <a:gd name="connsiteX15" fmla="*/ -1931 w 28588"/>
                    <a:gd name="connsiteY15" fmla="*/ 19846 h 44355"/>
                    <a:gd name="connsiteX16" fmla="*/ 1739 w 28588"/>
                    <a:gd name="connsiteY16" fmla="*/ 36348 h 44355"/>
                    <a:gd name="connsiteX17" fmla="*/ 12359 w 28588"/>
                    <a:gd name="connsiteY17" fmla="*/ 42038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88" h="44355">
                      <a:moveTo>
                        <a:pt x="12359" y="37456"/>
                      </a:moveTo>
                      <a:cubicBezTo>
                        <a:pt x="9481" y="37456"/>
                        <a:pt x="7315" y="35990"/>
                        <a:pt x="5861" y="33058"/>
                      </a:cubicBezTo>
                      <a:cubicBezTo>
                        <a:pt x="4413" y="30133"/>
                        <a:pt x="3689" y="25728"/>
                        <a:pt x="3689" y="19846"/>
                      </a:cubicBezTo>
                      <a:cubicBezTo>
                        <a:pt x="3689" y="13988"/>
                        <a:pt x="4413" y="9594"/>
                        <a:pt x="5861" y="6662"/>
                      </a:cubicBezTo>
                      <a:cubicBezTo>
                        <a:pt x="7315" y="3730"/>
                        <a:pt x="9481" y="2264"/>
                        <a:pt x="12359" y="2264"/>
                      </a:cubicBezTo>
                      <a:cubicBezTo>
                        <a:pt x="15260" y="2264"/>
                        <a:pt x="17435" y="3730"/>
                        <a:pt x="18883" y="6662"/>
                      </a:cubicBezTo>
                      <a:cubicBezTo>
                        <a:pt x="20337" y="9594"/>
                        <a:pt x="21064" y="13988"/>
                        <a:pt x="21064" y="19846"/>
                      </a:cubicBezTo>
                      <a:cubicBezTo>
                        <a:pt x="21064" y="25728"/>
                        <a:pt x="20337" y="30133"/>
                        <a:pt x="18883" y="33058"/>
                      </a:cubicBezTo>
                      <a:cubicBezTo>
                        <a:pt x="17435" y="35990"/>
                        <a:pt x="15260" y="37456"/>
                        <a:pt x="12359" y="37456"/>
                      </a:cubicBezTo>
                      <a:close/>
                      <a:moveTo>
                        <a:pt x="12359" y="42038"/>
                      </a:moveTo>
                      <a:cubicBezTo>
                        <a:pt x="16998" y="42038"/>
                        <a:pt x="20541" y="40141"/>
                        <a:pt x="22987" y="36348"/>
                      </a:cubicBezTo>
                      <a:cubicBezTo>
                        <a:pt x="25434" y="32561"/>
                        <a:pt x="26657" y="27060"/>
                        <a:pt x="26657" y="19846"/>
                      </a:cubicBezTo>
                      <a:cubicBezTo>
                        <a:pt x="26657" y="12651"/>
                        <a:pt x="25434" y="7156"/>
                        <a:pt x="22987" y="3363"/>
                      </a:cubicBezTo>
                      <a:cubicBezTo>
                        <a:pt x="20541" y="-424"/>
                        <a:pt x="16998" y="-2318"/>
                        <a:pt x="12359" y="-2318"/>
                      </a:cubicBezTo>
                      <a:cubicBezTo>
                        <a:pt x="7726" y="-2318"/>
                        <a:pt x="4186" y="-424"/>
                        <a:pt x="1739" y="3363"/>
                      </a:cubicBezTo>
                      <a:cubicBezTo>
                        <a:pt x="-708" y="7156"/>
                        <a:pt x="-1931" y="12651"/>
                        <a:pt x="-1931" y="19846"/>
                      </a:cubicBezTo>
                      <a:cubicBezTo>
                        <a:pt x="-1931" y="27060"/>
                        <a:pt x="-708" y="32561"/>
                        <a:pt x="1739" y="36348"/>
                      </a:cubicBezTo>
                      <a:cubicBezTo>
                        <a:pt x="4186" y="40141"/>
                        <a:pt x="7726" y="42038"/>
                        <a:pt x="12359" y="42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Freeform: Shape 782919681">
                  <a:extLst>
                    <a:ext uri="{FF2B5EF4-FFF2-40B4-BE49-F238E27FC236}">
                      <a16:creationId xmlns:a16="http://schemas.microsoft.com/office/drawing/2014/main" id="{97A88883-41EA-E2AC-C78E-391363FBD72C}"/>
                    </a:ext>
                  </a:extLst>
                </p:cNvPr>
                <p:cNvSpPr/>
                <p:nvPr/>
              </p:nvSpPr>
              <p:spPr>
                <a:xfrm flipV="1">
                  <a:off x="507721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Freeform: Shape 604522806">
                  <a:extLst>
                    <a:ext uri="{FF2B5EF4-FFF2-40B4-BE49-F238E27FC236}">
                      <a16:creationId xmlns:a16="http://schemas.microsoft.com/office/drawing/2014/main" id="{CC2966DF-BE18-D5D9-88B4-835356AF5E5D}"/>
                    </a:ext>
                  </a:extLst>
                </p:cNvPr>
                <p:cNvSpPr/>
                <p:nvPr/>
              </p:nvSpPr>
              <p:spPr>
                <a:xfrm flipV="1">
                  <a:off x="531322" y="36988"/>
                  <a:ext cx="37842" cy="42751"/>
                </a:xfrm>
                <a:custGeom>
                  <a:avLst/>
                  <a:gdLst>
                    <a:gd name="connsiteX0" fmla="*/ -2646 w 37842"/>
                    <a:gd name="connsiteY0" fmla="*/ 40431 h 42751"/>
                    <a:gd name="connsiteX1" fmla="*/ 5695 w 37842"/>
                    <a:gd name="connsiteY1" fmla="*/ 40431 h 42751"/>
                    <a:gd name="connsiteX2" fmla="*/ 16244 w 37842"/>
                    <a:gd name="connsiteY2" fmla="*/ 11340 h 42751"/>
                    <a:gd name="connsiteX3" fmla="*/ 26855 w 37842"/>
                    <a:gd name="connsiteY3" fmla="*/ 40431 h 42751"/>
                    <a:gd name="connsiteX4" fmla="*/ 35197 w 37842"/>
                    <a:gd name="connsiteY4" fmla="*/ 40431 h 42751"/>
                    <a:gd name="connsiteX5" fmla="*/ 35197 w 37842"/>
                    <a:gd name="connsiteY5" fmla="*/ -2321 h 42751"/>
                    <a:gd name="connsiteX6" fmla="*/ 29736 w 37842"/>
                    <a:gd name="connsiteY6" fmla="*/ -2321 h 42751"/>
                    <a:gd name="connsiteX7" fmla="*/ 29736 w 37842"/>
                    <a:gd name="connsiteY7" fmla="*/ 35217 h 42751"/>
                    <a:gd name="connsiteX8" fmla="*/ 19072 w 37842"/>
                    <a:gd name="connsiteY8" fmla="*/ 5898 h 42751"/>
                    <a:gd name="connsiteX9" fmla="*/ 13452 w 37842"/>
                    <a:gd name="connsiteY9" fmla="*/ 5898 h 42751"/>
                    <a:gd name="connsiteX10" fmla="*/ 2788 w 37842"/>
                    <a:gd name="connsiteY10" fmla="*/ 35217 h 42751"/>
                    <a:gd name="connsiteX11" fmla="*/ 2788 w 37842"/>
                    <a:gd name="connsiteY11" fmla="*/ -2321 h 42751"/>
                    <a:gd name="connsiteX12" fmla="*/ -2646 w 37842"/>
                    <a:gd name="connsiteY12" fmla="*/ -2321 h 42751"/>
                    <a:gd name="connsiteX13" fmla="*/ -2646 w 37842"/>
                    <a:gd name="connsiteY13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2" h="42751">
                      <a:moveTo>
                        <a:pt x="-2646" y="40431"/>
                      </a:moveTo>
                      <a:lnTo>
                        <a:pt x="5695" y="40431"/>
                      </a:lnTo>
                      <a:lnTo>
                        <a:pt x="16244" y="11340"/>
                      </a:lnTo>
                      <a:lnTo>
                        <a:pt x="26855" y="40431"/>
                      </a:lnTo>
                      <a:lnTo>
                        <a:pt x="35197" y="40431"/>
                      </a:lnTo>
                      <a:lnTo>
                        <a:pt x="35197" y="-2321"/>
                      </a:lnTo>
                      <a:lnTo>
                        <a:pt x="29736" y="-2321"/>
                      </a:lnTo>
                      <a:lnTo>
                        <a:pt x="29736" y="35217"/>
                      </a:lnTo>
                      <a:lnTo>
                        <a:pt x="19072" y="5898"/>
                      </a:lnTo>
                      <a:lnTo>
                        <a:pt x="13452" y="5898"/>
                      </a:lnTo>
                      <a:lnTo>
                        <a:pt x="2788" y="35217"/>
                      </a:lnTo>
                      <a:lnTo>
                        <a:pt x="2788" y="-2321"/>
                      </a:lnTo>
                      <a:lnTo>
                        <a:pt x="-2646" y="-2321"/>
                      </a:lnTo>
                      <a:lnTo>
                        <a:pt x="-2646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Freeform: Shape 38836453">
                  <a:extLst>
                    <a:ext uri="{FF2B5EF4-FFF2-40B4-BE49-F238E27FC236}">
                      <a16:creationId xmlns:a16="http://schemas.microsoft.com/office/drawing/2014/main" id="{1190529C-6F6C-EDA9-565C-5AE5B768C4D1}"/>
                    </a:ext>
                  </a:extLst>
                </p:cNvPr>
                <p:cNvSpPr/>
                <p:nvPr/>
              </p:nvSpPr>
              <p:spPr>
                <a:xfrm flipV="1">
                  <a:off x="580271" y="36988"/>
                  <a:ext cx="31522" cy="42751"/>
                </a:xfrm>
                <a:custGeom>
                  <a:avLst/>
                  <a:gdLst>
                    <a:gd name="connsiteX0" fmla="*/ -2280 w 31522"/>
                    <a:gd name="connsiteY0" fmla="*/ 40431 h 42751"/>
                    <a:gd name="connsiteX1" fmla="*/ 3314 w 31522"/>
                    <a:gd name="connsiteY1" fmla="*/ 40431 h 42751"/>
                    <a:gd name="connsiteX2" fmla="*/ 3314 w 31522"/>
                    <a:gd name="connsiteY2" fmla="*/ 22903 h 42751"/>
                    <a:gd name="connsiteX3" fmla="*/ 23649 w 31522"/>
                    <a:gd name="connsiteY3" fmla="*/ 22903 h 42751"/>
                    <a:gd name="connsiteX4" fmla="*/ 23649 w 31522"/>
                    <a:gd name="connsiteY4" fmla="*/ 40431 h 42751"/>
                    <a:gd name="connsiteX5" fmla="*/ 29242 w 31522"/>
                    <a:gd name="connsiteY5" fmla="*/ 40431 h 42751"/>
                    <a:gd name="connsiteX6" fmla="*/ 29242 w 31522"/>
                    <a:gd name="connsiteY6" fmla="*/ -2321 h 42751"/>
                    <a:gd name="connsiteX7" fmla="*/ 23649 w 31522"/>
                    <a:gd name="connsiteY7" fmla="*/ -2321 h 42751"/>
                    <a:gd name="connsiteX8" fmla="*/ 23649 w 31522"/>
                    <a:gd name="connsiteY8" fmla="*/ 18038 h 42751"/>
                    <a:gd name="connsiteX9" fmla="*/ 3314 w 31522"/>
                    <a:gd name="connsiteY9" fmla="*/ 18038 h 42751"/>
                    <a:gd name="connsiteX10" fmla="*/ 3314 w 31522"/>
                    <a:gd name="connsiteY10" fmla="*/ -2321 h 42751"/>
                    <a:gd name="connsiteX11" fmla="*/ -2280 w 31522"/>
                    <a:gd name="connsiteY11" fmla="*/ -2321 h 42751"/>
                    <a:gd name="connsiteX12" fmla="*/ -2280 w 31522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522" h="42751">
                      <a:moveTo>
                        <a:pt x="-2280" y="40431"/>
                      </a:moveTo>
                      <a:lnTo>
                        <a:pt x="3314" y="40431"/>
                      </a:lnTo>
                      <a:lnTo>
                        <a:pt x="3314" y="22903"/>
                      </a:lnTo>
                      <a:lnTo>
                        <a:pt x="23649" y="22903"/>
                      </a:lnTo>
                      <a:lnTo>
                        <a:pt x="23649" y="40431"/>
                      </a:lnTo>
                      <a:lnTo>
                        <a:pt x="29242" y="40431"/>
                      </a:lnTo>
                      <a:lnTo>
                        <a:pt x="29242" y="-2321"/>
                      </a:lnTo>
                      <a:lnTo>
                        <a:pt x="23649" y="-2321"/>
                      </a:lnTo>
                      <a:lnTo>
                        <a:pt x="23649" y="18038"/>
                      </a:lnTo>
                      <a:lnTo>
                        <a:pt x="3314" y="18038"/>
                      </a:lnTo>
                      <a:lnTo>
                        <a:pt x="3314" y="-2321"/>
                      </a:lnTo>
                      <a:lnTo>
                        <a:pt x="-2280" y="-2321"/>
                      </a:lnTo>
                      <a:lnTo>
                        <a:pt x="-2280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Freeform: Shape 2063792080">
                  <a:extLst>
                    <a:ext uri="{FF2B5EF4-FFF2-40B4-BE49-F238E27FC236}">
                      <a16:creationId xmlns:a16="http://schemas.microsoft.com/office/drawing/2014/main" id="{985E714B-1643-0D6E-DEB8-1B42C47613E1}"/>
                    </a:ext>
                  </a:extLst>
                </p:cNvPr>
                <p:cNvSpPr/>
                <p:nvPr/>
              </p:nvSpPr>
              <p:spPr>
                <a:xfrm flipV="1">
                  <a:off x="619803" y="47671"/>
                  <a:ext cx="24900" cy="32068"/>
                </a:xfrm>
                <a:custGeom>
                  <a:avLst/>
                  <a:gdLst>
                    <a:gd name="connsiteX0" fmla="*/ -854 w 24900"/>
                    <a:gd name="connsiteY0" fmla="*/ 30331 h 32068"/>
                    <a:gd name="connsiteX1" fmla="*/ 23355 w 24900"/>
                    <a:gd name="connsiteY1" fmla="*/ 30331 h 32068"/>
                    <a:gd name="connsiteX2" fmla="*/ 23355 w 24900"/>
                    <a:gd name="connsiteY2" fmla="*/ 25521 h 32068"/>
                    <a:gd name="connsiteX3" fmla="*/ 4190 w 24900"/>
                    <a:gd name="connsiteY3" fmla="*/ 2469 h 32068"/>
                    <a:gd name="connsiteX4" fmla="*/ 23355 w 24900"/>
                    <a:gd name="connsiteY4" fmla="*/ 2469 h 32068"/>
                    <a:gd name="connsiteX5" fmla="*/ 23355 w 24900"/>
                    <a:gd name="connsiteY5" fmla="*/ -1737 h 32068"/>
                    <a:gd name="connsiteX6" fmla="*/ -1546 w 24900"/>
                    <a:gd name="connsiteY6" fmla="*/ -1737 h 32068"/>
                    <a:gd name="connsiteX7" fmla="*/ -1546 w 24900"/>
                    <a:gd name="connsiteY7" fmla="*/ 3073 h 32068"/>
                    <a:gd name="connsiteX8" fmla="*/ 17628 w 24900"/>
                    <a:gd name="connsiteY8" fmla="*/ 26126 h 32068"/>
                    <a:gd name="connsiteX9" fmla="*/ -854 w 24900"/>
                    <a:gd name="connsiteY9" fmla="*/ 26126 h 32068"/>
                    <a:gd name="connsiteX10" fmla="*/ -854 w 24900"/>
                    <a:gd name="connsiteY10" fmla="*/ 30331 h 3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0" h="32068">
                      <a:moveTo>
                        <a:pt x="-854" y="30331"/>
                      </a:moveTo>
                      <a:lnTo>
                        <a:pt x="23355" y="30331"/>
                      </a:lnTo>
                      <a:lnTo>
                        <a:pt x="23355" y="25521"/>
                      </a:lnTo>
                      <a:lnTo>
                        <a:pt x="4190" y="2469"/>
                      </a:lnTo>
                      <a:lnTo>
                        <a:pt x="23355" y="2469"/>
                      </a:lnTo>
                      <a:lnTo>
                        <a:pt x="23355" y="-1737"/>
                      </a:lnTo>
                      <a:lnTo>
                        <a:pt x="-1546" y="-1737"/>
                      </a:lnTo>
                      <a:lnTo>
                        <a:pt x="-1546" y="3073"/>
                      </a:lnTo>
                      <a:lnTo>
                        <a:pt x="17628" y="26126"/>
                      </a:lnTo>
                      <a:lnTo>
                        <a:pt x="-854" y="26126"/>
                      </a:lnTo>
                      <a:lnTo>
                        <a:pt x="-854" y="30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Freeform: Shape 738774093">
                  <a:extLst>
                    <a:ext uri="{FF2B5EF4-FFF2-40B4-BE49-F238E27FC236}">
                      <a16:creationId xmlns:a16="http://schemas.microsoft.com/office/drawing/2014/main" id="{F682936C-9E97-08B4-7A5C-557FD0D4EF0B}"/>
                    </a:ext>
                  </a:extLst>
                </p:cNvPr>
                <p:cNvSpPr/>
                <p:nvPr/>
              </p:nvSpPr>
              <p:spPr>
                <a:xfrm flipV="1">
                  <a:off x="647144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Freeform: Shape 106401515">
                  <a:extLst>
                    <a:ext uri="{FF2B5EF4-FFF2-40B4-BE49-F238E27FC236}">
                      <a16:creationId xmlns:a16="http://schemas.microsoft.com/office/drawing/2014/main" id="{F2C00738-B209-881B-F14E-DBA522DCCFDF}"/>
                    </a:ext>
                  </a:extLst>
                </p:cNvPr>
                <p:cNvSpPr/>
                <p:nvPr/>
              </p:nvSpPr>
              <p:spPr>
                <a:xfrm flipV="1">
                  <a:off x="668360" y="36218"/>
                  <a:ext cx="33357" cy="44355"/>
                </a:xfrm>
                <a:custGeom>
                  <a:avLst/>
                  <a:gdLst>
                    <a:gd name="connsiteX0" fmla="*/ 31262 w 33357"/>
                    <a:gd name="connsiteY0" fmla="*/ 37969 h 44355"/>
                    <a:gd name="connsiteX1" fmla="*/ 31262 w 33357"/>
                    <a:gd name="connsiteY1" fmla="*/ 31876 h 44355"/>
                    <a:gd name="connsiteX2" fmla="*/ 25234 w 33357"/>
                    <a:gd name="connsiteY2" fmla="*/ 35935 h 44355"/>
                    <a:gd name="connsiteX3" fmla="*/ 18435 w 33357"/>
                    <a:gd name="connsiteY3" fmla="*/ 37282 h 44355"/>
                    <a:gd name="connsiteX4" fmla="*/ 7576 w 33357"/>
                    <a:gd name="connsiteY4" fmla="*/ 32802 h 44355"/>
                    <a:gd name="connsiteX5" fmla="*/ 3808 w 33357"/>
                    <a:gd name="connsiteY5" fmla="*/ 19846 h 44355"/>
                    <a:gd name="connsiteX6" fmla="*/ 7576 w 33357"/>
                    <a:gd name="connsiteY6" fmla="*/ 6918 h 44355"/>
                    <a:gd name="connsiteX7" fmla="*/ 18435 w 33357"/>
                    <a:gd name="connsiteY7" fmla="*/ 2438 h 44355"/>
                    <a:gd name="connsiteX8" fmla="*/ 25234 w 33357"/>
                    <a:gd name="connsiteY8" fmla="*/ 3785 h 44355"/>
                    <a:gd name="connsiteX9" fmla="*/ 31262 w 33357"/>
                    <a:gd name="connsiteY9" fmla="*/ 7853 h 44355"/>
                    <a:gd name="connsiteX10" fmla="*/ 31262 w 33357"/>
                    <a:gd name="connsiteY10" fmla="*/ 1806 h 44355"/>
                    <a:gd name="connsiteX11" fmla="*/ 25039 w 33357"/>
                    <a:gd name="connsiteY11" fmla="*/ -1291 h 44355"/>
                    <a:gd name="connsiteX12" fmla="*/ 18107 w 33357"/>
                    <a:gd name="connsiteY12" fmla="*/ -2318 h 44355"/>
                    <a:gd name="connsiteX13" fmla="*/ 3303 w 33357"/>
                    <a:gd name="connsiteY13" fmla="*/ 3620 h 44355"/>
                    <a:gd name="connsiteX14" fmla="*/ -2096 w 33357"/>
                    <a:gd name="connsiteY14" fmla="*/ 19846 h 44355"/>
                    <a:gd name="connsiteX15" fmla="*/ 3303 w 33357"/>
                    <a:gd name="connsiteY15" fmla="*/ 36091 h 44355"/>
                    <a:gd name="connsiteX16" fmla="*/ 18107 w 33357"/>
                    <a:gd name="connsiteY16" fmla="*/ 42038 h 44355"/>
                    <a:gd name="connsiteX17" fmla="*/ 25092 w 33357"/>
                    <a:gd name="connsiteY17" fmla="*/ 41021 h 44355"/>
                    <a:gd name="connsiteX18" fmla="*/ 31262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1262" y="37969"/>
                      </a:moveTo>
                      <a:lnTo>
                        <a:pt x="31262" y="31876"/>
                      </a:lnTo>
                      <a:cubicBezTo>
                        <a:pt x="29377" y="33691"/>
                        <a:pt x="27367" y="35044"/>
                        <a:pt x="25234" y="35935"/>
                      </a:cubicBezTo>
                      <a:cubicBezTo>
                        <a:pt x="23100" y="36833"/>
                        <a:pt x="20834" y="37282"/>
                        <a:pt x="18435" y="37282"/>
                      </a:cubicBezTo>
                      <a:cubicBezTo>
                        <a:pt x="13707" y="37282"/>
                        <a:pt x="10087" y="35789"/>
                        <a:pt x="7576" y="32802"/>
                      </a:cubicBezTo>
                      <a:cubicBezTo>
                        <a:pt x="5064" y="29815"/>
                        <a:pt x="3808" y="25496"/>
                        <a:pt x="3808" y="19846"/>
                      </a:cubicBezTo>
                      <a:cubicBezTo>
                        <a:pt x="3808" y="14214"/>
                        <a:pt x="5064" y="9905"/>
                        <a:pt x="7576" y="6918"/>
                      </a:cubicBezTo>
                      <a:cubicBezTo>
                        <a:pt x="10087" y="3931"/>
                        <a:pt x="13707" y="2438"/>
                        <a:pt x="18435" y="2438"/>
                      </a:cubicBezTo>
                      <a:cubicBezTo>
                        <a:pt x="20834" y="2438"/>
                        <a:pt x="23100" y="2887"/>
                        <a:pt x="25234" y="3785"/>
                      </a:cubicBezTo>
                      <a:cubicBezTo>
                        <a:pt x="27367" y="4683"/>
                        <a:pt x="29377" y="6039"/>
                        <a:pt x="31262" y="7853"/>
                      </a:cubicBezTo>
                      <a:lnTo>
                        <a:pt x="31262" y="1806"/>
                      </a:lnTo>
                      <a:cubicBezTo>
                        <a:pt x="29306" y="431"/>
                        <a:pt x="27231" y="-601"/>
                        <a:pt x="25039" y="-1291"/>
                      </a:cubicBezTo>
                      <a:cubicBezTo>
                        <a:pt x="22852" y="-1975"/>
                        <a:pt x="20542" y="-2318"/>
                        <a:pt x="18107" y="-2318"/>
                      </a:cubicBezTo>
                      <a:cubicBezTo>
                        <a:pt x="11842" y="-2318"/>
                        <a:pt x="6908" y="-338"/>
                        <a:pt x="3303" y="3620"/>
                      </a:cubicBezTo>
                      <a:cubicBezTo>
                        <a:pt x="-296" y="7584"/>
                        <a:pt x="-2096" y="12993"/>
                        <a:pt x="-2096" y="19846"/>
                      </a:cubicBezTo>
                      <a:cubicBezTo>
                        <a:pt x="-2096" y="26718"/>
                        <a:pt x="-296" y="32133"/>
                        <a:pt x="3303" y="36091"/>
                      </a:cubicBezTo>
                      <a:cubicBezTo>
                        <a:pt x="6908" y="40055"/>
                        <a:pt x="11842" y="42038"/>
                        <a:pt x="18107" y="42038"/>
                      </a:cubicBezTo>
                      <a:cubicBezTo>
                        <a:pt x="20577" y="42038"/>
                        <a:pt x="22905" y="41699"/>
                        <a:pt x="25092" y="41021"/>
                      </a:cubicBezTo>
                      <a:cubicBezTo>
                        <a:pt x="27284" y="40342"/>
                        <a:pt x="29341" y="39325"/>
                        <a:pt x="31262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Freeform: Shape 1056625715">
                  <a:extLst>
                    <a:ext uri="{FF2B5EF4-FFF2-40B4-BE49-F238E27FC236}">
                      <a16:creationId xmlns:a16="http://schemas.microsoft.com/office/drawing/2014/main" id="{B77D35BA-92FB-56B1-0171-2A6C2940B750}"/>
                    </a:ext>
                  </a:extLst>
                </p:cNvPr>
                <p:cNvSpPr/>
                <p:nvPr/>
              </p:nvSpPr>
              <p:spPr>
                <a:xfrm flipV="1">
                  <a:off x="709942" y="35183"/>
                  <a:ext cx="25990" cy="44556"/>
                </a:xfrm>
                <a:custGeom>
                  <a:avLst/>
                  <a:gdLst>
                    <a:gd name="connsiteX0" fmla="*/ 24097 w 25990"/>
                    <a:gd name="connsiteY0" fmla="*/ 16940 h 44556"/>
                    <a:gd name="connsiteX1" fmla="*/ 24097 w 25990"/>
                    <a:gd name="connsiteY1" fmla="*/ -2420 h 44556"/>
                    <a:gd name="connsiteX2" fmla="*/ 19000 w 25990"/>
                    <a:gd name="connsiteY2" fmla="*/ -2420 h 44556"/>
                    <a:gd name="connsiteX3" fmla="*/ 19000 w 25990"/>
                    <a:gd name="connsiteY3" fmla="*/ 16766 h 44556"/>
                    <a:gd name="connsiteX4" fmla="*/ 17280 w 25990"/>
                    <a:gd name="connsiteY4" fmla="*/ 23574 h 44556"/>
                    <a:gd name="connsiteX5" fmla="*/ 12130 w 25990"/>
                    <a:gd name="connsiteY5" fmla="*/ 25837 h 44556"/>
                    <a:gd name="connsiteX6" fmla="*/ 5614 w 25990"/>
                    <a:gd name="connsiteY6" fmla="*/ 23116 h 44556"/>
                    <a:gd name="connsiteX7" fmla="*/ 3230 w 25990"/>
                    <a:gd name="connsiteY7" fmla="*/ 15703 h 44556"/>
                    <a:gd name="connsiteX8" fmla="*/ 3230 w 25990"/>
                    <a:gd name="connsiteY8" fmla="*/ -2420 h 44556"/>
                    <a:gd name="connsiteX9" fmla="*/ -1894 w 25990"/>
                    <a:gd name="connsiteY9" fmla="*/ -2420 h 44556"/>
                    <a:gd name="connsiteX10" fmla="*/ -1894 w 25990"/>
                    <a:gd name="connsiteY10" fmla="*/ 42137 h 44556"/>
                    <a:gd name="connsiteX11" fmla="*/ 3230 w 25990"/>
                    <a:gd name="connsiteY11" fmla="*/ 42137 h 44556"/>
                    <a:gd name="connsiteX12" fmla="*/ 3230 w 25990"/>
                    <a:gd name="connsiteY12" fmla="*/ 24664 h 44556"/>
                    <a:gd name="connsiteX13" fmla="*/ 7538 w 25990"/>
                    <a:gd name="connsiteY13" fmla="*/ 28989 h 44556"/>
                    <a:gd name="connsiteX14" fmla="*/ 13264 w 25990"/>
                    <a:gd name="connsiteY14" fmla="*/ 30418 h 44556"/>
                    <a:gd name="connsiteX15" fmla="*/ 21349 w 25990"/>
                    <a:gd name="connsiteY15" fmla="*/ 27001 h 44556"/>
                    <a:gd name="connsiteX16" fmla="*/ 24097 w 25990"/>
                    <a:gd name="connsiteY16" fmla="*/ 16940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44556">
                      <a:moveTo>
                        <a:pt x="24097" y="16940"/>
                      </a:moveTo>
                      <a:lnTo>
                        <a:pt x="24097" y="-2420"/>
                      </a:lnTo>
                      <a:lnTo>
                        <a:pt x="19000" y="-2420"/>
                      </a:lnTo>
                      <a:lnTo>
                        <a:pt x="19000" y="16766"/>
                      </a:lnTo>
                      <a:cubicBezTo>
                        <a:pt x="19000" y="19802"/>
                        <a:pt x="18426" y="22071"/>
                        <a:pt x="17280" y="23574"/>
                      </a:cubicBezTo>
                      <a:cubicBezTo>
                        <a:pt x="16134" y="25083"/>
                        <a:pt x="14417" y="25837"/>
                        <a:pt x="12130" y="25837"/>
                      </a:cubicBezTo>
                      <a:cubicBezTo>
                        <a:pt x="9376" y="25837"/>
                        <a:pt x="7204" y="24930"/>
                        <a:pt x="5614" y="23116"/>
                      </a:cubicBezTo>
                      <a:cubicBezTo>
                        <a:pt x="4025" y="21308"/>
                        <a:pt x="3230" y="18837"/>
                        <a:pt x="3230" y="15703"/>
                      </a:cubicBezTo>
                      <a:lnTo>
                        <a:pt x="3230" y="-2420"/>
                      </a:lnTo>
                      <a:lnTo>
                        <a:pt x="-1894" y="-2420"/>
                      </a:lnTo>
                      <a:lnTo>
                        <a:pt x="-1894" y="42137"/>
                      </a:lnTo>
                      <a:lnTo>
                        <a:pt x="3230" y="42137"/>
                      </a:lnTo>
                      <a:lnTo>
                        <a:pt x="3230" y="24664"/>
                      </a:lnTo>
                      <a:cubicBezTo>
                        <a:pt x="4453" y="26594"/>
                        <a:pt x="5889" y="28036"/>
                        <a:pt x="7538" y="28989"/>
                      </a:cubicBezTo>
                      <a:cubicBezTo>
                        <a:pt x="9193" y="29942"/>
                        <a:pt x="11101" y="30418"/>
                        <a:pt x="13264" y="30418"/>
                      </a:cubicBezTo>
                      <a:cubicBezTo>
                        <a:pt x="16828" y="30418"/>
                        <a:pt x="19523" y="29279"/>
                        <a:pt x="21349" y="27001"/>
                      </a:cubicBezTo>
                      <a:cubicBezTo>
                        <a:pt x="23181" y="24722"/>
                        <a:pt x="24097" y="21369"/>
                        <a:pt x="24097" y="169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Freeform: Shape 1985591834">
                  <a:extLst>
                    <a:ext uri="{FF2B5EF4-FFF2-40B4-BE49-F238E27FC236}">
                      <a16:creationId xmlns:a16="http://schemas.microsoft.com/office/drawing/2014/main" id="{D962F474-EE3A-CB02-F508-EE54C591AEF1}"/>
                    </a:ext>
                  </a:extLst>
                </p:cNvPr>
                <p:cNvSpPr/>
                <p:nvPr/>
              </p:nvSpPr>
              <p:spPr>
                <a:xfrm flipV="1">
                  <a:off x="744152" y="46902"/>
                  <a:ext cx="26212" cy="33671"/>
                </a:xfrm>
                <a:custGeom>
                  <a:avLst/>
                  <a:gdLst>
                    <a:gd name="connsiteX0" fmla="*/ 14343 w 26212"/>
                    <a:gd name="connsiteY0" fmla="*/ 15217 h 33671"/>
                    <a:gd name="connsiteX1" fmla="*/ 5779 w 26212"/>
                    <a:gd name="connsiteY1" fmla="*/ 13760 h 33671"/>
                    <a:gd name="connsiteX2" fmla="*/ 3395 w 26212"/>
                    <a:gd name="connsiteY2" fmla="*/ 8776 h 33671"/>
                    <a:gd name="connsiteX3" fmla="*/ 5185 w 26212"/>
                    <a:gd name="connsiteY3" fmla="*/ 4323 h 33671"/>
                    <a:gd name="connsiteX4" fmla="*/ 10043 w 26212"/>
                    <a:gd name="connsiteY4" fmla="*/ 2683 h 33671"/>
                    <a:gd name="connsiteX5" fmla="*/ 16851 w 26212"/>
                    <a:gd name="connsiteY5" fmla="*/ 5789 h 33671"/>
                    <a:gd name="connsiteX6" fmla="*/ 19413 w 26212"/>
                    <a:gd name="connsiteY6" fmla="*/ 14044 h 33671"/>
                    <a:gd name="connsiteX7" fmla="*/ 19413 w 26212"/>
                    <a:gd name="connsiteY7" fmla="*/ 15217 h 33671"/>
                    <a:gd name="connsiteX8" fmla="*/ 14343 w 26212"/>
                    <a:gd name="connsiteY8" fmla="*/ 15217 h 33671"/>
                    <a:gd name="connsiteX9" fmla="*/ 24510 w 26212"/>
                    <a:gd name="connsiteY9" fmla="*/ 17398 h 33671"/>
                    <a:gd name="connsiteX10" fmla="*/ 24510 w 26212"/>
                    <a:gd name="connsiteY10" fmla="*/ -900 h 33671"/>
                    <a:gd name="connsiteX11" fmla="*/ 19413 w 26212"/>
                    <a:gd name="connsiteY11" fmla="*/ -900 h 33671"/>
                    <a:gd name="connsiteX12" fmla="*/ 19413 w 26212"/>
                    <a:gd name="connsiteY12" fmla="*/ 3966 h 33671"/>
                    <a:gd name="connsiteX13" fmla="*/ 15061 w 26212"/>
                    <a:gd name="connsiteY13" fmla="*/ -341 h 33671"/>
                    <a:gd name="connsiteX14" fmla="*/ 8687 w 26212"/>
                    <a:gd name="connsiteY14" fmla="*/ -1733 h 33671"/>
                    <a:gd name="connsiteX15" fmla="*/ 1108 w 26212"/>
                    <a:gd name="connsiteY15" fmla="*/ 1034 h 33671"/>
                    <a:gd name="connsiteX16" fmla="*/ -1702 w 26212"/>
                    <a:gd name="connsiteY16" fmla="*/ 8437 h 33671"/>
                    <a:gd name="connsiteX17" fmla="*/ 1799 w 26212"/>
                    <a:gd name="connsiteY17" fmla="*/ 16591 h 33671"/>
                    <a:gd name="connsiteX18" fmla="*/ 12259 w 26212"/>
                    <a:gd name="connsiteY18" fmla="*/ 19340 h 33671"/>
                    <a:gd name="connsiteX19" fmla="*/ 19413 w 26212"/>
                    <a:gd name="connsiteY19" fmla="*/ 19340 h 33671"/>
                    <a:gd name="connsiteX20" fmla="*/ 19413 w 26212"/>
                    <a:gd name="connsiteY20" fmla="*/ 19862 h 33671"/>
                    <a:gd name="connsiteX21" fmla="*/ 17099 w 26212"/>
                    <a:gd name="connsiteY21" fmla="*/ 25488 h 33671"/>
                    <a:gd name="connsiteX22" fmla="*/ 10602 w 26212"/>
                    <a:gd name="connsiteY22" fmla="*/ 27476 h 33671"/>
                    <a:gd name="connsiteX23" fmla="*/ 5416 w 26212"/>
                    <a:gd name="connsiteY23" fmla="*/ 26817 h 33671"/>
                    <a:gd name="connsiteX24" fmla="*/ 576 w 26212"/>
                    <a:gd name="connsiteY24" fmla="*/ 24837 h 33671"/>
                    <a:gd name="connsiteX25" fmla="*/ 576 w 26212"/>
                    <a:gd name="connsiteY25" fmla="*/ 29712 h 33671"/>
                    <a:gd name="connsiteX26" fmla="*/ 6001 w 26212"/>
                    <a:gd name="connsiteY26" fmla="*/ 31379 h 33671"/>
                    <a:gd name="connsiteX27" fmla="*/ 11125 w 26212"/>
                    <a:gd name="connsiteY27" fmla="*/ 31938 h 33671"/>
                    <a:gd name="connsiteX28" fmla="*/ 21186 w 26212"/>
                    <a:gd name="connsiteY28" fmla="*/ 28328 h 33671"/>
                    <a:gd name="connsiteX29" fmla="*/ 24510 w 26212"/>
                    <a:gd name="connsiteY29" fmla="*/ 1739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212" h="33671">
                      <a:moveTo>
                        <a:pt x="14343" y="15217"/>
                      </a:moveTo>
                      <a:cubicBezTo>
                        <a:pt x="10223" y="15217"/>
                        <a:pt x="7369" y="14731"/>
                        <a:pt x="5779" y="13760"/>
                      </a:cubicBezTo>
                      <a:cubicBezTo>
                        <a:pt x="4190" y="12789"/>
                        <a:pt x="3395" y="11128"/>
                        <a:pt x="3395" y="8776"/>
                      </a:cubicBezTo>
                      <a:cubicBezTo>
                        <a:pt x="3395" y="6907"/>
                        <a:pt x="3992" y="5422"/>
                        <a:pt x="5185" y="4323"/>
                      </a:cubicBezTo>
                      <a:cubicBezTo>
                        <a:pt x="6379" y="3230"/>
                        <a:pt x="7998" y="2683"/>
                        <a:pt x="10043" y="2683"/>
                      </a:cubicBezTo>
                      <a:cubicBezTo>
                        <a:pt x="12874" y="2683"/>
                        <a:pt x="15143" y="3718"/>
                        <a:pt x="16851" y="5789"/>
                      </a:cubicBezTo>
                      <a:cubicBezTo>
                        <a:pt x="18559" y="7860"/>
                        <a:pt x="19413" y="10611"/>
                        <a:pt x="19413" y="14044"/>
                      </a:cubicBezTo>
                      <a:lnTo>
                        <a:pt x="19413" y="15217"/>
                      </a:lnTo>
                      <a:lnTo>
                        <a:pt x="14343" y="15217"/>
                      </a:lnTo>
                      <a:close/>
                      <a:moveTo>
                        <a:pt x="24510" y="17398"/>
                      </a:moveTo>
                      <a:lnTo>
                        <a:pt x="24510" y="-900"/>
                      </a:lnTo>
                      <a:lnTo>
                        <a:pt x="19413" y="-900"/>
                      </a:lnTo>
                      <a:lnTo>
                        <a:pt x="19413" y="3966"/>
                      </a:lnTo>
                      <a:cubicBezTo>
                        <a:pt x="18249" y="2023"/>
                        <a:pt x="16798" y="588"/>
                        <a:pt x="15061" y="-341"/>
                      </a:cubicBezTo>
                      <a:cubicBezTo>
                        <a:pt x="13323" y="-1269"/>
                        <a:pt x="11199" y="-1733"/>
                        <a:pt x="8687" y="-1733"/>
                      </a:cubicBezTo>
                      <a:cubicBezTo>
                        <a:pt x="5513" y="-1733"/>
                        <a:pt x="2987" y="-811"/>
                        <a:pt x="1108" y="1034"/>
                      </a:cubicBezTo>
                      <a:cubicBezTo>
                        <a:pt x="-766" y="2878"/>
                        <a:pt x="-1702" y="5346"/>
                        <a:pt x="-1702" y="8437"/>
                      </a:cubicBezTo>
                      <a:cubicBezTo>
                        <a:pt x="-1702" y="12041"/>
                        <a:pt x="-535" y="14759"/>
                        <a:pt x="1799" y="16591"/>
                      </a:cubicBezTo>
                      <a:cubicBezTo>
                        <a:pt x="4139" y="18424"/>
                        <a:pt x="7626" y="19340"/>
                        <a:pt x="12259" y="19340"/>
                      </a:cubicBezTo>
                      <a:lnTo>
                        <a:pt x="19413" y="19340"/>
                      </a:lnTo>
                      <a:lnTo>
                        <a:pt x="19413" y="19862"/>
                      </a:lnTo>
                      <a:cubicBezTo>
                        <a:pt x="19413" y="22287"/>
                        <a:pt x="18642" y="24162"/>
                        <a:pt x="17099" y="25488"/>
                      </a:cubicBezTo>
                      <a:cubicBezTo>
                        <a:pt x="15557" y="26813"/>
                        <a:pt x="13391" y="27476"/>
                        <a:pt x="10602" y="27476"/>
                      </a:cubicBezTo>
                      <a:cubicBezTo>
                        <a:pt x="8829" y="27476"/>
                        <a:pt x="7100" y="27256"/>
                        <a:pt x="5416" y="26817"/>
                      </a:cubicBezTo>
                      <a:cubicBezTo>
                        <a:pt x="3738" y="26377"/>
                        <a:pt x="2124" y="25717"/>
                        <a:pt x="576" y="24837"/>
                      </a:cubicBezTo>
                      <a:lnTo>
                        <a:pt x="576" y="29712"/>
                      </a:lnTo>
                      <a:cubicBezTo>
                        <a:pt x="2437" y="30457"/>
                        <a:pt x="4246" y="31013"/>
                        <a:pt x="6001" y="31379"/>
                      </a:cubicBezTo>
                      <a:cubicBezTo>
                        <a:pt x="7756" y="31752"/>
                        <a:pt x="9464" y="31938"/>
                        <a:pt x="11125" y="31938"/>
                      </a:cubicBezTo>
                      <a:cubicBezTo>
                        <a:pt x="15616" y="31938"/>
                        <a:pt x="18970" y="30735"/>
                        <a:pt x="21186" y="28328"/>
                      </a:cubicBezTo>
                      <a:cubicBezTo>
                        <a:pt x="23402" y="25928"/>
                        <a:pt x="24510" y="22284"/>
                        <a:pt x="24510" y="173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Freeform: Shape 1671649572">
                  <a:extLst>
                    <a:ext uri="{FF2B5EF4-FFF2-40B4-BE49-F238E27FC236}">
                      <a16:creationId xmlns:a16="http://schemas.microsoft.com/office/drawing/2014/main" id="{EC9471B0-6B84-9930-E0A9-04324C9276F7}"/>
                    </a:ext>
                  </a:extLst>
                </p:cNvPr>
                <p:cNvSpPr/>
                <p:nvPr/>
              </p:nvSpPr>
              <p:spPr>
                <a:xfrm flipV="1">
                  <a:off x="780665" y="46902"/>
                  <a:ext cx="25990" cy="32837"/>
                </a:xfrm>
                <a:custGeom>
                  <a:avLst/>
                  <a:gdLst>
                    <a:gd name="connsiteX0" fmla="*/ 24112 w 25990"/>
                    <a:gd name="connsiteY0" fmla="*/ 17581 h 32837"/>
                    <a:gd name="connsiteX1" fmla="*/ 24112 w 25990"/>
                    <a:gd name="connsiteY1" fmla="*/ -1779 h 32837"/>
                    <a:gd name="connsiteX2" fmla="*/ 19015 w 25990"/>
                    <a:gd name="connsiteY2" fmla="*/ -1779 h 32837"/>
                    <a:gd name="connsiteX3" fmla="*/ 19015 w 25990"/>
                    <a:gd name="connsiteY3" fmla="*/ 17407 h 32837"/>
                    <a:gd name="connsiteX4" fmla="*/ 17295 w 25990"/>
                    <a:gd name="connsiteY4" fmla="*/ 24215 h 32837"/>
                    <a:gd name="connsiteX5" fmla="*/ 12145 w 25990"/>
                    <a:gd name="connsiteY5" fmla="*/ 26478 h 32837"/>
                    <a:gd name="connsiteX6" fmla="*/ 5629 w 25990"/>
                    <a:gd name="connsiteY6" fmla="*/ 23757 h 32837"/>
                    <a:gd name="connsiteX7" fmla="*/ 3245 w 25990"/>
                    <a:gd name="connsiteY7" fmla="*/ 16344 h 32837"/>
                    <a:gd name="connsiteX8" fmla="*/ 3245 w 25990"/>
                    <a:gd name="connsiteY8" fmla="*/ -1779 h 32837"/>
                    <a:gd name="connsiteX9" fmla="*/ -1879 w 25990"/>
                    <a:gd name="connsiteY9" fmla="*/ -1779 h 32837"/>
                    <a:gd name="connsiteX10" fmla="*/ -1879 w 25990"/>
                    <a:gd name="connsiteY10" fmla="*/ 30289 h 32837"/>
                    <a:gd name="connsiteX11" fmla="*/ 3245 w 25990"/>
                    <a:gd name="connsiteY11" fmla="*/ 30289 h 32837"/>
                    <a:gd name="connsiteX12" fmla="*/ 3245 w 25990"/>
                    <a:gd name="connsiteY12" fmla="*/ 25305 h 32837"/>
                    <a:gd name="connsiteX13" fmla="*/ 7553 w 25990"/>
                    <a:gd name="connsiteY13" fmla="*/ 29630 h 32837"/>
                    <a:gd name="connsiteX14" fmla="*/ 13279 w 25990"/>
                    <a:gd name="connsiteY14" fmla="*/ 31059 h 32837"/>
                    <a:gd name="connsiteX15" fmla="*/ 21364 w 25990"/>
                    <a:gd name="connsiteY15" fmla="*/ 27641 h 32837"/>
                    <a:gd name="connsiteX16" fmla="*/ 24112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112" y="17581"/>
                      </a:moveTo>
                      <a:lnTo>
                        <a:pt x="24112" y="-1779"/>
                      </a:lnTo>
                      <a:lnTo>
                        <a:pt x="19015" y="-1779"/>
                      </a:lnTo>
                      <a:lnTo>
                        <a:pt x="19015" y="17407"/>
                      </a:lnTo>
                      <a:cubicBezTo>
                        <a:pt x="19015" y="20443"/>
                        <a:pt x="18441" y="22712"/>
                        <a:pt x="17295" y="24215"/>
                      </a:cubicBezTo>
                      <a:cubicBezTo>
                        <a:pt x="16148" y="25723"/>
                        <a:pt x="14432" y="26478"/>
                        <a:pt x="12145" y="26478"/>
                      </a:cubicBezTo>
                      <a:cubicBezTo>
                        <a:pt x="9391" y="26478"/>
                        <a:pt x="7219" y="25571"/>
                        <a:pt x="5629" y="23757"/>
                      </a:cubicBezTo>
                      <a:cubicBezTo>
                        <a:pt x="4039" y="21948"/>
                        <a:pt x="3245" y="19478"/>
                        <a:pt x="3245" y="16344"/>
                      </a:cubicBezTo>
                      <a:lnTo>
                        <a:pt x="3245" y="-1779"/>
                      </a:lnTo>
                      <a:lnTo>
                        <a:pt x="-1879" y="-1779"/>
                      </a:lnTo>
                      <a:lnTo>
                        <a:pt x="-1879" y="30289"/>
                      </a:lnTo>
                      <a:lnTo>
                        <a:pt x="3245" y="30289"/>
                      </a:lnTo>
                      <a:lnTo>
                        <a:pt x="3245" y="25305"/>
                      </a:lnTo>
                      <a:cubicBezTo>
                        <a:pt x="4468" y="27235"/>
                        <a:pt x="5904" y="28677"/>
                        <a:pt x="7553" y="29630"/>
                      </a:cubicBezTo>
                      <a:cubicBezTo>
                        <a:pt x="9208" y="30582"/>
                        <a:pt x="11116" y="31059"/>
                        <a:pt x="13279" y="31059"/>
                      </a:cubicBezTo>
                      <a:cubicBezTo>
                        <a:pt x="16843" y="31059"/>
                        <a:pt x="19538" y="29920"/>
                        <a:pt x="21364" y="27641"/>
                      </a:cubicBezTo>
                      <a:cubicBezTo>
                        <a:pt x="23196" y="25363"/>
                        <a:pt x="24112" y="22010"/>
                        <a:pt x="24112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Freeform: Shape 533024980">
                  <a:extLst>
                    <a:ext uri="{FF2B5EF4-FFF2-40B4-BE49-F238E27FC236}">
                      <a16:creationId xmlns:a16="http://schemas.microsoft.com/office/drawing/2014/main" id="{B75119EC-2ED1-7F62-0126-4E252E5F96C4}"/>
                    </a:ext>
                  </a:extLst>
                </p:cNvPr>
                <p:cNvSpPr/>
                <p:nvPr/>
              </p:nvSpPr>
              <p:spPr>
                <a:xfrm flipV="1">
                  <a:off x="816621" y="46902"/>
                  <a:ext cx="25990" cy="32837"/>
                </a:xfrm>
                <a:custGeom>
                  <a:avLst/>
                  <a:gdLst>
                    <a:gd name="connsiteX0" fmla="*/ 24119 w 25990"/>
                    <a:gd name="connsiteY0" fmla="*/ 17581 h 32837"/>
                    <a:gd name="connsiteX1" fmla="*/ 24119 w 25990"/>
                    <a:gd name="connsiteY1" fmla="*/ -1779 h 32837"/>
                    <a:gd name="connsiteX2" fmla="*/ 19022 w 25990"/>
                    <a:gd name="connsiteY2" fmla="*/ -1779 h 32837"/>
                    <a:gd name="connsiteX3" fmla="*/ 19022 w 25990"/>
                    <a:gd name="connsiteY3" fmla="*/ 17407 h 32837"/>
                    <a:gd name="connsiteX4" fmla="*/ 17303 w 25990"/>
                    <a:gd name="connsiteY4" fmla="*/ 24215 h 32837"/>
                    <a:gd name="connsiteX5" fmla="*/ 12152 w 25990"/>
                    <a:gd name="connsiteY5" fmla="*/ 26478 h 32837"/>
                    <a:gd name="connsiteX6" fmla="*/ 5637 w 25990"/>
                    <a:gd name="connsiteY6" fmla="*/ 23757 h 32837"/>
                    <a:gd name="connsiteX7" fmla="*/ 3252 w 25990"/>
                    <a:gd name="connsiteY7" fmla="*/ 16344 h 32837"/>
                    <a:gd name="connsiteX8" fmla="*/ 3252 w 25990"/>
                    <a:gd name="connsiteY8" fmla="*/ -1779 h 32837"/>
                    <a:gd name="connsiteX9" fmla="*/ -1872 w 25990"/>
                    <a:gd name="connsiteY9" fmla="*/ -1779 h 32837"/>
                    <a:gd name="connsiteX10" fmla="*/ -1872 w 25990"/>
                    <a:gd name="connsiteY10" fmla="*/ 30289 h 32837"/>
                    <a:gd name="connsiteX11" fmla="*/ 3252 w 25990"/>
                    <a:gd name="connsiteY11" fmla="*/ 30289 h 32837"/>
                    <a:gd name="connsiteX12" fmla="*/ 3252 w 25990"/>
                    <a:gd name="connsiteY12" fmla="*/ 25305 h 32837"/>
                    <a:gd name="connsiteX13" fmla="*/ 7560 w 25990"/>
                    <a:gd name="connsiteY13" fmla="*/ 29630 h 32837"/>
                    <a:gd name="connsiteX14" fmla="*/ 13287 w 25990"/>
                    <a:gd name="connsiteY14" fmla="*/ 31059 h 32837"/>
                    <a:gd name="connsiteX15" fmla="*/ 21371 w 25990"/>
                    <a:gd name="connsiteY15" fmla="*/ 27641 h 32837"/>
                    <a:gd name="connsiteX16" fmla="*/ 24119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119" y="17581"/>
                      </a:moveTo>
                      <a:lnTo>
                        <a:pt x="24119" y="-1779"/>
                      </a:lnTo>
                      <a:lnTo>
                        <a:pt x="19022" y="-1779"/>
                      </a:lnTo>
                      <a:lnTo>
                        <a:pt x="19022" y="17407"/>
                      </a:lnTo>
                      <a:cubicBezTo>
                        <a:pt x="19022" y="20443"/>
                        <a:pt x="18449" y="22712"/>
                        <a:pt x="17303" y="24215"/>
                      </a:cubicBezTo>
                      <a:cubicBezTo>
                        <a:pt x="16156" y="25723"/>
                        <a:pt x="14439" y="26478"/>
                        <a:pt x="12152" y="26478"/>
                      </a:cubicBezTo>
                      <a:cubicBezTo>
                        <a:pt x="9398" y="26478"/>
                        <a:pt x="7226" y="25571"/>
                        <a:pt x="5637" y="23757"/>
                      </a:cubicBezTo>
                      <a:cubicBezTo>
                        <a:pt x="4047" y="21948"/>
                        <a:pt x="3252" y="19478"/>
                        <a:pt x="3252" y="16344"/>
                      </a:cubicBezTo>
                      <a:lnTo>
                        <a:pt x="3252" y="-1779"/>
                      </a:lnTo>
                      <a:lnTo>
                        <a:pt x="-1872" y="-1779"/>
                      </a:lnTo>
                      <a:lnTo>
                        <a:pt x="-1872" y="30289"/>
                      </a:lnTo>
                      <a:lnTo>
                        <a:pt x="3252" y="30289"/>
                      </a:lnTo>
                      <a:lnTo>
                        <a:pt x="3252" y="25305"/>
                      </a:lnTo>
                      <a:cubicBezTo>
                        <a:pt x="4476" y="27235"/>
                        <a:pt x="5912" y="28677"/>
                        <a:pt x="7560" y="29630"/>
                      </a:cubicBezTo>
                      <a:cubicBezTo>
                        <a:pt x="9215" y="30582"/>
                        <a:pt x="11124" y="31059"/>
                        <a:pt x="13287" y="31059"/>
                      </a:cubicBezTo>
                      <a:cubicBezTo>
                        <a:pt x="16850" y="31059"/>
                        <a:pt x="19545" y="29920"/>
                        <a:pt x="21371" y="27641"/>
                      </a:cubicBezTo>
                      <a:cubicBezTo>
                        <a:pt x="23203" y="25363"/>
                        <a:pt x="24119" y="22010"/>
                        <a:pt x="24119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Freeform: Shape 1185514761">
                  <a:extLst>
                    <a:ext uri="{FF2B5EF4-FFF2-40B4-BE49-F238E27FC236}">
                      <a16:creationId xmlns:a16="http://schemas.microsoft.com/office/drawing/2014/main" id="{AF829B25-4B93-BADF-AF5D-5210422794AA}"/>
                    </a:ext>
                  </a:extLst>
                </p:cNvPr>
                <p:cNvSpPr/>
                <p:nvPr/>
              </p:nvSpPr>
              <p:spPr>
                <a:xfrm flipV="1">
                  <a:off x="850557" y="46902"/>
                  <a:ext cx="28756" cy="33671"/>
                </a:xfrm>
                <a:custGeom>
                  <a:avLst/>
                  <a:gdLst>
                    <a:gd name="connsiteX0" fmla="*/ 26965 w 28756"/>
                    <a:gd name="connsiteY0" fmla="*/ 16454 h 33671"/>
                    <a:gd name="connsiteX1" fmla="*/ 26965 w 28756"/>
                    <a:gd name="connsiteY1" fmla="*/ 13879 h 33671"/>
                    <a:gd name="connsiteX2" fmla="*/ 3527 w 28756"/>
                    <a:gd name="connsiteY2" fmla="*/ 13879 h 33671"/>
                    <a:gd name="connsiteX3" fmla="*/ 6700 w 28756"/>
                    <a:gd name="connsiteY3" fmla="*/ 5587 h 33671"/>
                    <a:gd name="connsiteX4" fmla="*/ 14607 w 28756"/>
                    <a:gd name="connsiteY4" fmla="*/ 2738 h 33671"/>
                    <a:gd name="connsiteX5" fmla="*/ 20298 w 28756"/>
                    <a:gd name="connsiteY5" fmla="*/ 3480 h 33671"/>
                    <a:gd name="connsiteX6" fmla="*/ 25777 w 28756"/>
                    <a:gd name="connsiteY6" fmla="*/ 5716 h 33671"/>
                    <a:gd name="connsiteX7" fmla="*/ 25777 w 28756"/>
                    <a:gd name="connsiteY7" fmla="*/ 731 h 33671"/>
                    <a:gd name="connsiteX8" fmla="*/ 20148 w 28756"/>
                    <a:gd name="connsiteY8" fmla="*/ -1101 h 33671"/>
                    <a:gd name="connsiteX9" fmla="*/ 14306 w 28756"/>
                    <a:gd name="connsiteY9" fmla="*/ -1733 h 33671"/>
                    <a:gd name="connsiteX10" fmla="*/ 2543 w 28756"/>
                    <a:gd name="connsiteY10" fmla="*/ 2729 h 33671"/>
                    <a:gd name="connsiteX11" fmla="*/ -1792 w 28756"/>
                    <a:gd name="connsiteY11" fmla="*/ 14823 h 33671"/>
                    <a:gd name="connsiteX12" fmla="*/ 2321 w 28756"/>
                    <a:gd name="connsiteY12" fmla="*/ 27311 h 33671"/>
                    <a:gd name="connsiteX13" fmla="*/ 13420 w 28756"/>
                    <a:gd name="connsiteY13" fmla="*/ 31938 h 33671"/>
                    <a:gd name="connsiteX14" fmla="*/ 23321 w 28756"/>
                    <a:gd name="connsiteY14" fmla="*/ 27769 h 33671"/>
                    <a:gd name="connsiteX15" fmla="*/ 26965 w 28756"/>
                    <a:gd name="connsiteY15" fmla="*/ 16454 h 33671"/>
                    <a:gd name="connsiteX16" fmla="*/ 21867 w 28756"/>
                    <a:gd name="connsiteY16" fmla="*/ 18002 h 33671"/>
                    <a:gd name="connsiteX17" fmla="*/ 19527 w 28756"/>
                    <a:gd name="connsiteY17" fmla="*/ 24892 h 33671"/>
                    <a:gd name="connsiteX18" fmla="*/ 13473 w 28756"/>
                    <a:gd name="connsiteY18" fmla="*/ 27476 h 33671"/>
                    <a:gd name="connsiteX19" fmla="*/ 6647 w 28756"/>
                    <a:gd name="connsiteY19" fmla="*/ 24984 h 33671"/>
                    <a:gd name="connsiteX20" fmla="*/ 3695 w 28756"/>
                    <a:gd name="connsiteY20" fmla="*/ 17966 h 33671"/>
                    <a:gd name="connsiteX21" fmla="*/ 21867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6965" y="16454"/>
                      </a:moveTo>
                      <a:lnTo>
                        <a:pt x="26965" y="13879"/>
                      </a:lnTo>
                      <a:lnTo>
                        <a:pt x="3527" y="13879"/>
                      </a:lnTo>
                      <a:cubicBezTo>
                        <a:pt x="3751" y="10251"/>
                        <a:pt x="4809" y="7487"/>
                        <a:pt x="6700" y="5587"/>
                      </a:cubicBezTo>
                      <a:cubicBezTo>
                        <a:pt x="8591" y="3688"/>
                        <a:pt x="11227" y="2738"/>
                        <a:pt x="14607" y="2738"/>
                      </a:cubicBezTo>
                      <a:cubicBezTo>
                        <a:pt x="16564" y="2738"/>
                        <a:pt x="18461" y="2985"/>
                        <a:pt x="20298" y="3480"/>
                      </a:cubicBezTo>
                      <a:cubicBezTo>
                        <a:pt x="22136" y="3975"/>
                        <a:pt x="23962" y="4720"/>
                        <a:pt x="25777" y="5716"/>
                      </a:cubicBezTo>
                      <a:lnTo>
                        <a:pt x="25777" y="731"/>
                      </a:lnTo>
                      <a:cubicBezTo>
                        <a:pt x="23945" y="-69"/>
                        <a:pt x="22068" y="-680"/>
                        <a:pt x="20148" y="-1101"/>
                      </a:cubicBezTo>
                      <a:cubicBezTo>
                        <a:pt x="18227" y="-1523"/>
                        <a:pt x="16280" y="-1733"/>
                        <a:pt x="14306" y="-1733"/>
                      </a:cubicBezTo>
                      <a:cubicBezTo>
                        <a:pt x="9354" y="-1733"/>
                        <a:pt x="5433" y="-246"/>
                        <a:pt x="2543" y="2729"/>
                      </a:cubicBezTo>
                      <a:cubicBezTo>
                        <a:pt x="-347" y="5709"/>
                        <a:pt x="-1792" y="9741"/>
                        <a:pt x="-1792" y="14823"/>
                      </a:cubicBezTo>
                      <a:cubicBezTo>
                        <a:pt x="-1792" y="20070"/>
                        <a:pt x="-421" y="24233"/>
                        <a:pt x="2321" y="27311"/>
                      </a:cubicBezTo>
                      <a:cubicBezTo>
                        <a:pt x="5063" y="30396"/>
                        <a:pt x="8763" y="31938"/>
                        <a:pt x="13420" y="31938"/>
                      </a:cubicBezTo>
                      <a:cubicBezTo>
                        <a:pt x="17592" y="31938"/>
                        <a:pt x="20892" y="30549"/>
                        <a:pt x="23321" y="27769"/>
                      </a:cubicBezTo>
                      <a:cubicBezTo>
                        <a:pt x="25750" y="24996"/>
                        <a:pt x="26965" y="21224"/>
                        <a:pt x="26965" y="16454"/>
                      </a:cubicBezTo>
                      <a:close/>
                      <a:moveTo>
                        <a:pt x="21867" y="18002"/>
                      </a:moveTo>
                      <a:cubicBezTo>
                        <a:pt x="21832" y="20879"/>
                        <a:pt x="21052" y="23176"/>
                        <a:pt x="19527" y="24892"/>
                      </a:cubicBezTo>
                      <a:cubicBezTo>
                        <a:pt x="18003" y="26615"/>
                        <a:pt x="15984" y="27476"/>
                        <a:pt x="13473" y="27476"/>
                      </a:cubicBezTo>
                      <a:cubicBezTo>
                        <a:pt x="10630" y="27476"/>
                        <a:pt x="8355" y="26645"/>
                        <a:pt x="6647" y="24984"/>
                      </a:cubicBezTo>
                      <a:cubicBezTo>
                        <a:pt x="4939" y="23323"/>
                        <a:pt x="3955" y="20983"/>
                        <a:pt x="3695" y="17966"/>
                      </a:cubicBezTo>
                      <a:lnTo>
                        <a:pt x="21867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Freeform: Shape 2117166904">
                  <a:extLst>
                    <a:ext uri="{FF2B5EF4-FFF2-40B4-BE49-F238E27FC236}">
                      <a16:creationId xmlns:a16="http://schemas.microsoft.com/office/drawing/2014/main" id="{EB88942C-F464-8D9B-385E-72A978955EBF}"/>
                    </a:ext>
                  </a:extLst>
                </p:cNvPr>
                <p:cNvSpPr/>
                <p:nvPr/>
              </p:nvSpPr>
              <p:spPr>
                <a:xfrm flipV="1">
                  <a:off x="887678" y="35183"/>
                  <a:ext cx="5097" cy="44556"/>
                </a:xfrm>
                <a:custGeom>
                  <a:avLst/>
                  <a:gdLst>
                    <a:gd name="connsiteX0" fmla="*/ -702 w 5097"/>
                    <a:gd name="connsiteY0" fmla="*/ 42137 h 44556"/>
                    <a:gd name="connsiteX1" fmla="*/ 4395 w 5097"/>
                    <a:gd name="connsiteY1" fmla="*/ 42137 h 44556"/>
                    <a:gd name="connsiteX2" fmla="*/ 4395 w 5097"/>
                    <a:gd name="connsiteY2" fmla="*/ -2420 h 44556"/>
                    <a:gd name="connsiteX3" fmla="*/ -702 w 5097"/>
                    <a:gd name="connsiteY3" fmla="*/ -2420 h 44556"/>
                    <a:gd name="connsiteX4" fmla="*/ -702 w 5097"/>
                    <a:gd name="connsiteY4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7" h="44556">
                      <a:moveTo>
                        <a:pt x="-702" y="42137"/>
                      </a:moveTo>
                      <a:lnTo>
                        <a:pt x="4395" y="42137"/>
                      </a:lnTo>
                      <a:lnTo>
                        <a:pt x="4395" y="-2420"/>
                      </a:lnTo>
                      <a:lnTo>
                        <a:pt x="-702" y="-2420"/>
                      </a:lnTo>
                      <a:lnTo>
                        <a:pt x="-702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Freeform: Shape 830031709">
                  <a:extLst>
                    <a:ext uri="{FF2B5EF4-FFF2-40B4-BE49-F238E27FC236}">
                      <a16:creationId xmlns:a16="http://schemas.microsoft.com/office/drawing/2014/main" id="{02D8DE94-BF7D-17C9-25BF-59FC682BD342}"/>
                    </a:ext>
                  </a:extLst>
                </p:cNvPr>
                <p:cNvSpPr/>
                <p:nvPr/>
              </p:nvSpPr>
              <p:spPr>
                <a:xfrm flipV="1">
                  <a:off x="898094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Freeform: Shape 1156864505">
                  <a:extLst>
                    <a:ext uri="{FF2B5EF4-FFF2-40B4-BE49-F238E27FC236}">
                      <a16:creationId xmlns:a16="http://schemas.microsoft.com/office/drawing/2014/main" id="{89929436-19D2-8DF7-A04B-6F024383D5C9}"/>
                    </a:ext>
                  </a:extLst>
                </p:cNvPr>
                <p:cNvSpPr/>
                <p:nvPr/>
              </p:nvSpPr>
              <p:spPr>
                <a:xfrm flipV="1">
                  <a:off x="918903" y="61332"/>
                  <a:ext cx="14927" cy="4691"/>
                </a:xfrm>
                <a:custGeom>
                  <a:avLst/>
                  <a:gdLst>
                    <a:gd name="connsiteX0" fmla="*/ -959 w 14927"/>
                    <a:gd name="connsiteY0" fmla="*/ 2951 h 4691"/>
                    <a:gd name="connsiteX1" fmla="*/ 13969 w 14927"/>
                    <a:gd name="connsiteY1" fmla="*/ 2951 h 4691"/>
                    <a:gd name="connsiteX2" fmla="*/ 13969 w 14927"/>
                    <a:gd name="connsiteY2" fmla="*/ -1740 h 4691"/>
                    <a:gd name="connsiteX3" fmla="*/ -959 w 14927"/>
                    <a:gd name="connsiteY3" fmla="*/ -1740 h 4691"/>
                    <a:gd name="connsiteX4" fmla="*/ -959 w 14927"/>
                    <a:gd name="connsiteY4" fmla="*/ 2951 h 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27" h="4691">
                      <a:moveTo>
                        <a:pt x="-959" y="2951"/>
                      </a:moveTo>
                      <a:lnTo>
                        <a:pt x="13969" y="2951"/>
                      </a:lnTo>
                      <a:lnTo>
                        <a:pt x="13969" y="-1740"/>
                      </a:lnTo>
                      <a:lnTo>
                        <a:pt x="-959" y="-1740"/>
                      </a:lnTo>
                      <a:lnTo>
                        <a:pt x="-959" y="29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Freeform: Shape 1393624538">
                  <a:extLst>
                    <a:ext uri="{FF2B5EF4-FFF2-40B4-BE49-F238E27FC236}">
                      <a16:creationId xmlns:a16="http://schemas.microsoft.com/office/drawing/2014/main" id="{4E58D877-8297-013A-DB4C-405FF3D8E487}"/>
                    </a:ext>
                  </a:extLst>
                </p:cNvPr>
                <p:cNvSpPr/>
                <p:nvPr/>
              </p:nvSpPr>
              <p:spPr>
                <a:xfrm flipV="1">
                  <a:off x="936600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Freeform: Shape 1925387903">
                  <a:extLst>
                    <a:ext uri="{FF2B5EF4-FFF2-40B4-BE49-F238E27FC236}">
                      <a16:creationId xmlns:a16="http://schemas.microsoft.com/office/drawing/2014/main" id="{45EE645D-E87B-18B6-71A3-E0999CAC38CA}"/>
                    </a:ext>
                  </a:extLst>
                </p:cNvPr>
                <p:cNvSpPr/>
                <p:nvPr/>
              </p:nvSpPr>
              <p:spPr>
                <a:xfrm flipV="1">
                  <a:off x="960201" y="36988"/>
                  <a:ext cx="23765" cy="42751"/>
                </a:xfrm>
                <a:custGeom>
                  <a:avLst/>
                  <a:gdLst>
                    <a:gd name="connsiteX0" fmla="*/ -1763 w 23765"/>
                    <a:gd name="connsiteY0" fmla="*/ 40431 h 42751"/>
                    <a:gd name="connsiteX1" fmla="*/ 22003 w 23765"/>
                    <a:gd name="connsiteY1" fmla="*/ 40431 h 42751"/>
                    <a:gd name="connsiteX2" fmla="*/ 22003 w 23765"/>
                    <a:gd name="connsiteY2" fmla="*/ 35556 h 42751"/>
                    <a:gd name="connsiteX3" fmla="*/ 3831 w 23765"/>
                    <a:gd name="connsiteY3" fmla="*/ 35556 h 42751"/>
                    <a:gd name="connsiteX4" fmla="*/ 3831 w 23765"/>
                    <a:gd name="connsiteY4" fmla="*/ 22958 h 42751"/>
                    <a:gd name="connsiteX5" fmla="*/ 20230 w 23765"/>
                    <a:gd name="connsiteY5" fmla="*/ 22958 h 42751"/>
                    <a:gd name="connsiteX6" fmla="*/ 20230 w 23765"/>
                    <a:gd name="connsiteY6" fmla="*/ 18093 h 42751"/>
                    <a:gd name="connsiteX7" fmla="*/ 3831 w 23765"/>
                    <a:gd name="connsiteY7" fmla="*/ 18093 h 42751"/>
                    <a:gd name="connsiteX8" fmla="*/ 3831 w 23765"/>
                    <a:gd name="connsiteY8" fmla="*/ -2321 h 42751"/>
                    <a:gd name="connsiteX9" fmla="*/ -1763 w 23765"/>
                    <a:gd name="connsiteY9" fmla="*/ -2321 h 42751"/>
                    <a:gd name="connsiteX10" fmla="*/ -1763 w 23765"/>
                    <a:gd name="connsiteY10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65" h="42751">
                      <a:moveTo>
                        <a:pt x="-1763" y="40431"/>
                      </a:moveTo>
                      <a:lnTo>
                        <a:pt x="22003" y="40431"/>
                      </a:lnTo>
                      <a:lnTo>
                        <a:pt x="22003" y="35556"/>
                      </a:lnTo>
                      <a:lnTo>
                        <a:pt x="3831" y="35556"/>
                      </a:lnTo>
                      <a:lnTo>
                        <a:pt x="3831" y="22958"/>
                      </a:lnTo>
                      <a:lnTo>
                        <a:pt x="20230" y="22958"/>
                      </a:lnTo>
                      <a:lnTo>
                        <a:pt x="20230" y="18093"/>
                      </a:lnTo>
                      <a:lnTo>
                        <a:pt x="3831" y="18093"/>
                      </a:lnTo>
                      <a:lnTo>
                        <a:pt x="3831" y="-2321"/>
                      </a:lnTo>
                      <a:lnTo>
                        <a:pt x="-1763" y="-2321"/>
                      </a:lnTo>
                      <a:lnTo>
                        <a:pt x="-1763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Freeform: Shape 1158493289">
                  <a:extLst>
                    <a:ext uri="{FF2B5EF4-FFF2-40B4-BE49-F238E27FC236}">
                      <a16:creationId xmlns:a16="http://schemas.microsoft.com/office/drawing/2014/main" id="{C317977E-0D7E-B54B-ECA1-C3EAB1C785C6}"/>
                    </a:ext>
                  </a:extLst>
                </p:cNvPr>
                <p:cNvSpPr/>
                <p:nvPr/>
              </p:nvSpPr>
              <p:spPr>
                <a:xfrm flipV="1">
                  <a:off x="988339" y="46902"/>
                  <a:ext cx="28481" cy="33671"/>
                </a:xfrm>
                <a:custGeom>
                  <a:avLst/>
                  <a:gdLst>
                    <a:gd name="connsiteX0" fmla="*/ 12489 w 28481"/>
                    <a:gd name="connsiteY0" fmla="*/ 27476 h 33671"/>
                    <a:gd name="connsiteX1" fmla="*/ 6009 w 28481"/>
                    <a:gd name="connsiteY1" fmla="*/ 24169 h 33671"/>
                    <a:gd name="connsiteX2" fmla="*/ 3624 w 28481"/>
                    <a:gd name="connsiteY2" fmla="*/ 15107 h 33671"/>
                    <a:gd name="connsiteX3" fmla="*/ 5991 w 28481"/>
                    <a:gd name="connsiteY3" fmla="*/ 6045 h 33671"/>
                    <a:gd name="connsiteX4" fmla="*/ 12489 w 28481"/>
                    <a:gd name="connsiteY4" fmla="*/ 2738 h 33671"/>
                    <a:gd name="connsiteX5" fmla="*/ 18942 w 28481"/>
                    <a:gd name="connsiteY5" fmla="*/ 6055 h 33671"/>
                    <a:gd name="connsiteX6" fmla="*/ 21327 w 28481"/>
                    <a:gd name="connsiteY6" fmla="*/ 15107 h 33671"/>
                    <a:gd name="connsiteX7" fmla="*/ 18942 w 28481"/>
                    <a:gd name="connsiteY7" fmla="*/ 24141 h 33671"/>
                    <a:gd name="connsiteX8" fmla="*/ 12489 w 28481"/>
                    <a:gd name="connsiteY8" fmla="*/ 27476 h 33671"/>
                    <a:gd name="connsiteX9" fmla="*/ 12489 w 28481"/>
                    <a:gd name="connsiteY9" fmla="*/ 31938 h 33671"/>
                    <a:gd name="connsiteX10" fmla="*/ 22931 w 28481"/>
                    <a:gd name="connsiteY10" fmla="*/ 27467 h 33671"/>
                    <a:gd name="connsiteX11" fmla="*/ 26734 w 28481"/>
                    <a:gd name="connsiteY11" fmla="*/ 15107 h 33671"/>
                    <a:gd name="connsiteX12" fmla="*/ 22931 w 28481"/>
                    <a:gd name="connsiteY12" fmla="*/ 2747 h 33671"/>
                    <a:gd name="connsiteX13" fmla="*/ 12489 w 28481"/>
                    <a:gd name="connsiteY13" fmla="*/ -1733 h 33671"/>
                    <a:gd name="connsiteX14" fmla="*/ 2029 w 28481"/>
                    <a:gd name="connsiteY14" fmla="*/ 2747 h 33671"/>
                    <a:gd name="connsiteX15" fmla="*/ -1747 w 28481"/>
                    <a:gd name="connsiteY15" fmla="*/ 15107 h 33671"/>
                    <a:gd name="connsiteX16" fmla="*/ 2029 w 28481"/>
                    <a:gd name="connsiteY16" fmla="*/ 27467 h 33671"/>
                    <a:gd name="connsiteX17" fmla="*/ 12489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2489" y="27476"/>
                      </a:moveTo>
                      <a:cubicBezTo>
                        <a:pt x="9759" y="27476"/>
                        <a:pt x="7599" y="26374"/>
                        <a:pt x="6009" y="24169"/>
                      </a:cubicBezTo>
                      <a:cubicBezTo>
                        <a:pt x="4419" y="21963"/>
                        <a:pt x="3624" y="18943"/>
                        <a:pt x="3624" y="15107"/>
                      </a:cubicBezTo>
                      <a:cubicBezTo>
                        <a:pt x="3624" y="11271"/>
                        <a:pt x="4413" y="8250"/>
                        <a:pt x="5991" y="6045"/>
                      </a:cubicBezTo>
                      <a:cubicBezTo>
                        <a:pt x="7575" y="3840"/>
                        <a:pt x="9741" y="2738"/>
                        <a:pt x="12489" y="2738"/>
                      </a:cubicBezTo>
                      <a:cubicBezTo>
                        <a:pt x="15208" y="2738"/>
                        <a:pt x="17359" y="3843"/>
                        <a:pt x="18942" y="6055"/>
                      </a:cubicBezTo>
                      <a:cubicBezTo>
                        <a:pt x="20532" y="8272"/>
                        <a:pt x="21327" y="11289"/>
                        <a:pt x="21327" y="15107"/>
                      </a:cubicBezTo>
                      <a:cubicBezTo>
                        <a:pt x="21327" y="18906"/>
                        <a:pt x="20532" y="21918"/>
                        <a:pt x="18942" y="24141"/>
                      </a:cubicBezTo>
                      <a:cubicBezTo>
                        <a:pt x="17359" y="26365"/>
                        <a:pt x="15208" y="27476"/>
                        <a:pt x="12489" y="27476"/>
                      </a:cubicBezTo>
                      <a:close/>
                      <a:moveTo>
                        <a:pt x="12489" y="31938"/>
                      </a:moveTo>
                      <a:cubicBezTo>
                        <a:pt x="16921" y="31938"/>
                        <a:pt x="20402" y="30448"/>
                        <a:pt x="22931" y="27467"/>
                      </a:cubicBezTo>
                      <a:cubicBezTo>
                        <a:pt x="25467" y="24492"/>
                        <a:pt x="26734" y="20372"/>
                        <a:pt x="26734" y="15107"/>
                      </a:cubicBezTo>
                      <a:cubicBezTo>
                        <a:pt x="26734" y="9860"/>
                        <a:pt x="25467" y="5740"/>
                        <a:pt x="22931" y="2747"/>
                      </a:cubicBezTo>
                      <a:cubicBezTo>
                        <a:pt x="20402" y="-240"/>
                        <a:pt x="16921" y="-1733"/>
                        <a:pt x="12489" y="-1733"/>
                      </a:cubicBezTo>
                      <a:cubicBezTo>
                        <a:pt x="8039" y="-1733"/>
                        <a:pt x="4552" y="-240"/>
                        <a:pt x="2029" y="2747"/>
                      </a:cubicBezTo>
                      <a:cubicBezTo>
                        <a:pt x="-489" y="5740"/>
                        <a:pt x="-1747" y="9860"/>
                        <a:pt x="-1747" y="15107"/>
                      </a:cubicBezTo>
                      <a:cubicBezTo>
                        <a:pt x="-1747" y="20372"/>
                        <a:pt x="-489" y="24492"/>
                        <a:pt x="2029" y="27467"/>
                      </a:cubicBezTo>
                      <a:cubicBezTo>
                        <a:pt x="4552" y="30448"/>
                        <a:pt x="8039" y="31938"/>
                        <a:pt x="12489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Freeform: Shape 1095858981">
                  <a:extLst>
                    <a:ext uri="{FF2B5EF4-FFF2-40B4-BE49-F238E27FC236}">
                      <a16:creationId xmlns:a16="http://schemas.microsoft.com/office/drawing/2014/main" id="{EA81C2EF-EEFA-5907-A687-2445EFD2F617}"/>
                    </a:ext>
                  </a:extLst>
                </p:cNvPr>
                <p:cNvSpPr/>
                <p:nvPr/>
              </p:nvSpPr>
              <p:spPr>
                <a:xfrm flipV="1">
                  <a:off x="1024744" y="46902"/>
                  <a:ext cx="25982" cy="33671"/>
                </a:xfrm>
                <a:custGeom>
                  <a:avLst/>
                  <a:gdLst>
                    <a:gd name="connsiteX0" fmla="*/ -1790 w 25982"/>
                    <a:gd name="connsiteY0" fmla="*/ 11754 h 33671"/>
                    <a:gd name="connsiteX1" fmla="*/ -1790 w 25982"/>
                    <a:gd name="connsiteY1" fmla="*/ 31169 h 33671"/>
                    <a:gd name="connsiteX2" fmla="*/ 3307 w 25982"/>
                    <a:gd name="connsiteY2" fmla="*/ 31169 h 33671"/>
                    <a:gd name="connsiteX3" fmla="*/ 3307 w 25982"/>
                    <a:gd name="connsiteY3" fmla="*/ 11955 h 33671"/>
                    <a:gd name="connsiteX4" fmla="*/ 5018 w 25982"/>
                    <a:gd name="connsiteY4" fmla="*/ 5120 h 33671"/>
                    <a:gd name="connsiteX5" fmla="*/ 10177 w 25982"/>
                    <a:gd name="connsiteY5" fmla="*/ 2848 h 33671"/>
                    <a:gd name="connsiteX6" fmla="*/ 16693 w 25982"/>
                    <a:gd name="connsiteY6" fmla="*/ 5569 h 33671"/>
                    <a:gd name="connsiteX7" fmla="*/ 19095 w 25982"/>
                    <a:gd name="connsiteY7" fmla="*/ 12990 h 33671"/>
                    <a:gd name="connsiteX8" fmla="*/ 19095 w 25982"/>
                    <a:gd name="connsiteY8" fmla="*/ 31169 h 33671"/>
                    <a:gd name="connsiteX9" fmla="*/ 24192 w 25982"/>
                    <a:gd name="connsiteY9" fmla="*/ 31169 h 33671"/>
                    <a:gd name="connsiteX10" fmla="*/ 24192 w 25982"/>
                    <a:gd name="connsiteY10" fmla="*/ -900 h 33671"/>
                    <a:gd name="connsiteX11" fmla="*/ 19095 w 25982"/>
                    <a:gd name="connsiteY11" fmla="*/ -900 h 33671"/>
                    <a:gd name="connsiteX12" fmla="*/ 19095 w 25982"/>
                    <a:gd name="connsiteY12" fmla="*/ 4030 h 33671"/>
                    <a:gd name="connsiteX13" fmla="*/ 14787 w 25982"/>
                    <a:gd name="connsiteY13" fmla="*/ -313 h 33671"/>
                    <a:gd name="connsiteX14" fmla="*/ 9096 w 25982"/>
                    <a:gd name="connsiteY14" fmla="*/ -1733 h 33671"/>
                    <a:gd name="connsiteX15" fmla="*/ 976 w 25982"/>
                    <a:gd name="connsiteY15" fmla="*/ 1702 h 33671"/>
                    <a:gd name="connsiteX16" fmla="*/ -1790 w 25982"/>
                    <a:gd name="connsiteY16" fmla="*/ 11754 h 33671"/>
                    <a:gd name="connsiteX17" fmla="*/ 11037 w 25982"/>
                    <a:gd name="connsiteY17" fmla="*/ 31938 h 33671"/>
                    <a:gd name="connsiteX18" fmla="*/ 11037 w 25982"/>
                    <a:gd name="connsiteY18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82" h="33671">
                      <a:moveTo>
                        <a:pt x="-1790" y="11754"/>
                      </a:moveTo>
                      <a:lnTo>
                        <a:pt x="-1790" y="31169"/>
                      </a:lnTo>
                      <a:lnTo>
                        <a:pt x="3307" y="31169"/>
                      </a:lnTo>
                      <a:lnTo>
                        <a:pt x="3307" y="11955"/>
                      </a:lnTo>
                      <a:cubicBezTo>
                        <a:pt x="3307" y="8919"/>
                        <a:pt x="3877" y="6641"/>
                        <a:pt x="5018" y="5120"/>
                      </a:cubicBezTo>
                      <a:cubicBezTo>
                        <a:pt x="6164" y="3605"/>
                        <a:pt x="7884" y="2848"/>
                        <a:pt x="10177" y="2848"/>
                      </a:cubicBezTo>
                      <a:cubicBezTo>
                        <a:pt x="12925" y="2848"/>
                        <a:pt x="15097" y="3755"/>
                        <a:pt x="16693" y="5569"/>
                      </a:cubicBezTo>
                      <a:cubicBezTo>
                        <a:pt x="18294" y="7383"/>
                        <a:pt x="19095" y="9857"/>
                        <a:pt x="19095" y="12990"/>
                      </a:cubicBezTo>
                      <a:lnTo>
                        <a:pt x="19095" y="31169"/>
                      </a:lnTo>
                      <a:lnTo>
                        <a:pt x="24192" y="31169"/>
                      </a:lnTo>
                      <a:lnTo>
                        <a:pt x="24192" y="-900"/>
                      </a:lnTo>
                      <a:lnTo>
                        <a:pt x="19095" y="-900"/>
                      </a:lnTo>
                      <a:lnTo>
                        <a:pt x="19095" y="4030"/>
                      </a:lnTo>
                      <a:cubicBezTo>
                        <a:pt x="17860" y="2081"/>
                        <a:pt x="16424" y="633"/>
                        <a:pt x="14787" y="-313"/>
                      </a:cubicBezTo>
                      <a:cubicBezTo>
                        <a:pt x="13156" y="-1260"/>
                        <a:pt x="11259" y="-1733"/>
                        <a:pt x="9096" y="-1733"/>
                      </a:cubicBezTo>
                      <a:cubicBezTo>
                        <a:pt x="5532" y="-1733"/>
                        <a:pt x="2826" y="-588"/>
                        <a:pt x="976" y="1702"/>
                      </a:cubicBezTo>
                      <a:cubicBezTo>
                        <a:pt x="-868" y="3993"/>
                        <a:pt x="-1790" y="7343"/>
                        <a:pt x="-1790" y="11754"/>
                      </a:cubicBezTo>
                      <a:close/>
                      <a:moveTo>
                        <a:pt x="11037" y="31938"/>
                      </a:moveTo>
                      <a:lnTo>
                        <a:pt x="11037" y="319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Freeform: Shape 26847392">
                  <a:extLst>
                    <a:ext uri="{FF2B5EF4-FFF2-40B4-BE49-F238E27FC236}">
                      <a16:creationId xmlns:a16="http://schemas.microsoft.com/office/drawing/2014/main" id="{40E5604D-2FC9-393F-0DE7-2D8E88CCB2BD}"/>
                    </a:ext>
                  </a:extLst>
                </p:cNvPr>
                <p:cNvSpPr/>
                <p:nvPr/>
              </p:nvSpPr>
              <p:spPr>
                <a:xfrm flipV="1">
                  <a:off x="1061030" y="46902"/>
                  <a:ext cx="18172" cy="32837"/>
                </a:xfrm>
                <a:custGeom>
                  <a:avLst/>
                  <a:gdLst>
                    <a:gd name="connsiteX0" fmla="*/ 16793 w 18172"/>
                    <a:gd name="connsiteY0" fmla="*/ 25369 h 32837"/>
                    <a:gd name="connsiteX1" fmla="*/ 14922 w 18172"/>
                    <a:gd name="connsiteY1" fmla="*/ 26120 h 32837"/>
                    <a:gd name="connsiteX2" fmla="*/ 12697 w 18172"/>
                    <a:gd name="connsiteY2" fmla="*/ 26368 h 32837"/>
                    <a:gd name="connsiteX3" fmla="*/ 6058 w 18172"/>
                    <a:gd name="connsiteY3" fmla="*/ 23463 h 32837"/>
                    <a:gd name="connsiteX4" fmla="*/ 3744 w 18172"/>
                    <a:gd name="connsiteY4" fmla="*/ 15116 h 32837"/>
                    <a:gd name="connsiteX5" fmla="*/ 3744 w 18172"/>
                    <a:gd name="connsiteY5" fmla="*/ -1779 h 32837"/>
                    <a:gd name="connsiteX6" fmla="*/ -1380 w 18172"/>
                    <a:gd name="connsiteY6" fmla="*/ -1779 h 32837"/>
                    <a:gd name="connsiteX7" fmla="*/ -1380 w 18172"/>
                    <a:gd name="connsiteY7" fmla="*/ 30289 h 32837"/>
                    <a:gd name="connsiteX8" fmla="*/ 3744 w 18172"/>
                    <a:gd name="connsiteY8" fmla="*/ 30289 h 32837"/>
                    <a:gd name="connsiteX9" fmla="*/ 3744 w 18172"/>
                    <a:gd name="connsiteY9" fmla="*/ 25305 h 32837"/>
                    <a:gd name="connsiteX10" fmla="*/ 7928 w 18172"/>
                    <a:gd name="connsiteY10" fmla="*/ 29639 h 32837"/>
                    <a:gd name="connsiteX11" fmla="*/ 14195 w 18172"/>
                    <a:gd name="connsiteY11" fmla="*/ 31059 h 32837"/>
                    <a:gd name="connsiteX12" fmla="*/ 15357 w 18172"/>
                    <a:gd name="connsiteY12" fmla="*/ 30986 h 32837"/>
                    <a:gd name="connsiteX13" fmla="*/ 16766 w 18172"/>
                    <a:gd name="connsiteY13" fmla="*/ 30775 h 32837"/>
                    <a:gd name="connsiteX14" fmla="*/ 16793 w 18172"/>
                    <a:gd name="connsiteY14" fmla="*/ 25369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172" h="32837">
                      <a:moveTo>
                        <a:pt x="16793" y="25369"/>
                      </a:moveTo>
                      <a:cubicBezTo>
                        <a:pt x="16219" y="25711"/>
                        <a:pt x="15596" y="25962"/>
                        <a:pt x="14922" y="26120"/>
                      </a:cubicBezTo>
                      <a:cubicBezTo>
                        <a:pt x="14249" y="26285"/>
                        <a:pt x="13507" y="26368"/>
                        <a:pt x="12697" y="26368"/>
                      </a:cubicBezTo>
                      <a:cubicBezTo>
                        <a:pt x="9813" y="26368"/>
                        <a:pt x="7600" y="25400"/>
                        <a:pt x="6058" y="23463"/>
                      </a:cubicBezTo>
                      <a:cubicBezTo>
                        <a:pt x="4515" y="21527"/>
                        <a:pt x="3744" y="18745"/>
                        <a:pt x="3744" y="15116"/>
                      </a:cubicBezTo>
                      <a:lnTo>
                        <a:pt x="3744" y="-1779"/>
                      </a:lnTo>
                      <a:lnTo>
                        <a:pt x="-1380" y="-1779"/>
                      </a:lnTo>
                      <a:lnTo>
                        <a:pt x="-1380" y="30289"/>
                      </a:lnTo>
                      <a:lnTo>
                        <a:pt x="3744" y="30289"/>
                      </a:lnTo>
                      <a:lnTo>
                        <a:pt x="3744" y="25305"/>
                      </a:lnTo>
                      <a:cubicBezTo>
                        <a:pt x="4820" y="27254"/>
                        <a:pt x="6214" y="28698"/>
                        <a:pt x="7928" y="29639"/>
                      </a:cubicBezTo>
                      <a:cubicBezTo>
                        <a:pt x="9648" y="30586"/>
                        <a:pt x="11737" y="31059"/>
                        <a:pt x="14195" y="31059"/>
                      </a:cubicBezTo>
                      <a:cubicBezTo>
                        <a:pt x="14544" y="31059"/>
                        <a:pt x="14931" y="31034"/>
                        <a:pt x="15357" y="30986"/>
                      </a:cubicBezTo>
                      <a:cubicBezTo>
                        <a:pt x="15782" y="30943"/>
                        <a:pt x="16252" y="30873"/>
                        <a:pt x="16766" y="30775"/>
                      </a:cubicBezTo>
                      <a:lnTo>
                        <a:pt x="16793" y="253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Freeform: Shape 1013818754">
                  <a:extLst>
                    <a:ext uri="{FF2B5EF4-FFF2-40B4-BE49-F238E27FC236}">
                      <a16:creationId xmlns:a16="http://schemas.microsoft.com/office/drawing/2014/main" id="{37807A8D-707D-9A61-695C-A58D2E2BEAF6}"/>
                    </a:ext>
                  </a:extLst>
                </p:cNvPr>
                <p:cNvSpPr/>
                <p:nvPr/>
              </p:nvSpPr>
              <p:spPr>
                <a:xfrm flipV="1">
                  <a:off x="1079203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Freeform: Shape 1036717533">
                  <a:extLst>
                    <a:ext uri="{FF2B5EF4-FFF2-40B4-BE49-F238E27FC236}">
                      <a16:creationId xmlns:a16="http://schemas.microsoft.com/office/drawing/2014/main" id="{C52737A1-B77A-A40F-30FF-977E63CC3912}"/>
                    </a:ext>
                  </a:extLst>
                </p:cNvPr>
                <p:cNvSpPr/>
                <p:nvPr/>
              </p:nvSpPr>
              <p:spPr>
                <a:xfrm flipV="1">
                  <a:off x="1100420" y="36218"/>
                  <a:ext cx="33357" cy="44355"/>
                </a:xfrm>
                <a:custGeom>
                  <a:avLst/>
                  <a:gdLst>
                    <a:gd name="connsiteX0" fmla="*/ 31353 w 33357"/>
                    <a:gd name="connsiteY0" fmla="*/ 37969 h 44355"/>
                    <a:gd name="connsiteX1" fmla="*/ 31353 w 33357"/>
                    <a:gd name="connsiteY1" fmla="*/ 31876 h 44355"/>
                    <a:gd name="connsiteX2" fmla="*/ 25325 w 33357"/>
                    <a:gd name="connsiteY2" fmla="*/ 35935 h 44355"/>
                    <a:gd name="connsiteX3" fmla="*/ 18526 w 33357"/>
                    <a:gd name="connsiteY3" fmla="*/ 37282 h 44355"/>
                    <a:gd name="connsiteX4" fmla="*/ 7667 w 33357"/>
                    <a:gd name="connsiteY4" fmla="*/ 32802 h 44355"/>
                    <a:gd name="connsiteX5" fmla="*/ 3900 w 33357"/>
                    <a:gd name="connsiteY5" fmla="*/ 19846 h 44355"/>
                    <a:gd name="connsiteX6" fmla="*/ 7667 w 33357"/>
                    <a:gd name="connsiteY6" fmla="*/ 6918 h 44355"/>
                    <a:gd name="connsiteX7" fmla="*/ 18526 w 33357"/>
                    <a:gd name="connsiteY7" fmla="*/ 2438 h 44355"/>
                    <a:gd name="connsiteX8" fmla="*/ 25325 w 33357"/>
                    <a:gd name="connsiteY8" fmla="*/ 3785 h 44355"/>
                    <a:gd name="connsiteX9" fmla="*/ 31353 w 33357"/>
                    <a:gd name="connsiteY9" fmla="*/ 7853 h 44355"/>
                    <a:gd name="connsiteX10" fmla="*/ 31353 w 33357"/>
                    <a:gd name="connsiteY10" fmla="*/ 1806 h 44355"/>
                    <a:gd name="connsiteX11" fmla="*/ 25130 w 33357"/>
                    <a:gd name="connsiteY11" fmla="*/ -1291 h 44355"/>
                    <a:gd name="connsiteX12" fmla="*/ 18198 w 33357"/>
                    <a:gd name="connsiteY12" fmla="*/ -2318 h 44355"/>
                    <a:gd name="connsiteX13" fmla="*/ 3394 w 33357"/>
                    <a:gd name="connsiteY13" fmla="*/ 3620 h 44355"/>
                    <a:gd name="connsiteX14" fmla="*/ -2004 w 33357"/>
                    <a:gd name="connsiteY14" fmla="*/ 19846 h 44355"/>
                    <a:gd name="connsiteX15" fmla="*/ 3394 w 33357"/>
                    <a:gd name="connsiteY15" fmla="*/ 36091 h 44355"/>
                    <a:gd name="connsiteX16" fmla="*/ 18198 w 33357"/>
                    <a:gd name="connsiteY16" fmla="*/ 42038 h 44355"/>
                    <a:gd name="connsiteX17" fmla="*/ 25183 w 33357"/>
                    <a:gd name="connsiteY17" fmla="*/ 41021 h 44355"/>
                    <a:gd name="connsiteX18" fmla="*/ 31353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1353" y="37969"/>
                      </a:moveTo>
                      <a:lnTo>
                        <a:pt x="31353" y="31876"/>
                      </a:lnTo>
                      <a:cubicBezTo>
                        <a:pt x="29468" y="33691"/>
                        <a:pt x="27459" y="35044"/>
                        <a:pt x="25325" y="35935"/>
                      </a:cubicBezTo>
                      <a:cubicBezTo>
                        <a:pt x="23192" y="36833"/>
                        <a:pt x="20925" y="37282"/>
                        <a:pt x="18526" y="37282"/>
                      </a:cubicBezTo>
                      <a:cubicBezTo>
                        <a:pt x="13798" y="37282"/>
                        <a:pt x="10179" y="35789"/>
                        <a:pt x="7667" y="32802"/>
                      </a:cubicBezTo>
                      <a:cubicBezTo>
                        <a:pt x="5155" y="29815"/>
                        <a:pt x="3900" y="25496"/>
                        <a:pt x="3900" y="19846"/>
                      </a:cubicBezTo>
                      <a:cubicBezTo>
                        <a:pt x="3900" y="14214"/>
                        <a:pt x="5155" y="9905"/>
                        <a:pt x="7667" y="6918"/>
                      </a:cubicBezTo>
                      <a:cubicBezTo>
                        <a:pt x="10179" y="3931"/>
                        <a:pt x="13798" y="2438"/>
                        <a:pt x="18526" y="2438"/>
                      </a:cubicBezTo>
                      <a:cubicBezTo>
                        <a:pt x="20925" y="2438"/>
                        <a:pt x="23192" y="2887"/>
                        <a:pt x="25325" y="3785"/>
                      </a:cubicBezTo>
                      <a:cubicBezTo>
                        <a:pt x="27459" y="4683"/>
                        <a:pt x="29468" y="6039"/>
                        <a:pt x="31353" y="7853"/>
                      </a:cubicBezTo>
                      <a:lnTo>
                        <a:pt x="31353" y="1806"/>
                      </a:lnTo>
                      <a:cubicBezTo>
                        <a:pt x="29397" y="431"/>
                        <a:pt x="27323" y="-601"/>
                        <a:pt x="25130" y="-1291"/>
                      </a:cubicBezTo>
                      <a:cubicBezTo>
                        <a:pt x="22944" y="-1975"/>
                        <a:pt x="20633" y="-2318"/>
                        <a:pt x="18198" y="-2318"/>
                      </a:cubicBezTo>
                      <a:cubicBezTo>
                        <a:pt x="11934" y="-2318"/>
                        <a:pt x="6999" y="-338"/>
                        <a:pt x="3394" y="3620"/>
                      </a:cubicBezTo>
                      <a:cubicBezTo>
                        <a:pt x="-205" y="7584"/>
                        <a:pt x="-2004" y="12993"/>
                        <a:pt x="-2004" y="19846"/>
                      </a:cubicBezTo>
                      <a:cubicBezTo>
                        <a:pt x="-2004" y="26718"/>
                        <a:pt x="-205" y="32133"/>
                        <a:pt x="3394" y="36091"/>
                      </a:cubicBezTo>
                      <a:cubicBezTo>
                        <a:pt x="6999" y="40055"/>
                        <a:pt x="11934" y="42038"/>
                        <a:pt x="18198" y="42038"/>
                      </a:cubicBezTo>
                      <a:cubicBezTo>
                        <a:pt x="20668" y="42038"/>
                        <a:pt x="22997" y="41699"/>
                        <a:pt x="25183" y="41021"/>
                      </a:cubicBezTo>
                      <a:cubicBezTo>
                        <a:pt x="27376" y="40342"/>
                        <a:pt x="29432" y="39325"/>
                        <a:pt x="31353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Freeform: Shape 705077638">
                  <a:extLst>
                    <a:ext uri="{FF2B5EF4-FFF2-40B4-BE49-F238E27FC236}">
                      <a16:creationId xmlns:a16="http://schemas.microsoft.com/office/drawing/2014/main" id="{233A1905-0A96-C881-55FD-669CE6C0889B}"/>
                    </a:ext>
                  </a:extLst>
                </p:cNvPr>
                <p:cNvSpPr/>
                <p:nvPr/>
              </p:nvSpPr>
              <p:spPr>
                <a:xfrm flipV="1">
                  <a:off x="1139978" y="46902"/>
                  <a:ext cx="28481" cy="33671"/>
                </a:xfrm>
                <a:custGeom>
                  <a:avLst/>
                  <a:gdLst>
                    <a:gd name="connsiteX0" fmla="*/ 12521 w 28481"/>
                    <a:gd name="connsiteY0" fmla="*/ 27476 h 33671"/>
                    <a:gd name="connsiteX1" fmla="*/ 6041 w 28481"/>
                    <a:gd name="connsiteY1" fmla="*/ 24169 h 33671"/>
                    <a:gd name="connsiteX2" fmla="*/ 3657 w 28481"/>
                    <a:gd name="connsiteY2" fmla="*/ 15107 h 33671"/>
                    <a:gd name="connsiteX3" fmla="*/ 6023 w 28481"/>
                    <a:gd name="connsiteY3" fmla="*/ 6045 h 33671"/>
                    <a:gd name="connsiteX4" fmla="*/ 12521 w 28481"/>
                    <a:gd name="connsiteY4" fmla="*/ 2738 h 33671"/>
                    <a:gd name="connsiteX5" fmla="*/ 18975 w 28481"/>
                    <a:gd name="connsiteY5" fmla="*/ 6055 h 33671"/>
                    <a:gd name="connsiteX6" fmla="*/ 21359 w 28481"/>
                    <a:gd name="connsiteY6" fmla="*/ 15107 h 33671"/>
                    <a:gd name="connsiteX7" fmla="*/ 18975 w 28481"/>
                    <a:gd name="connsiteY7" fmla="*/ 24141 h 33671"/>
                    <a:gd name="connsiteX8" fmla="*/ 12521 w 28481"/>
                    <a:gd name="connsiteY8" fmla="*/ 27476 h 33671"/>
                    <a:gd name="connsiteX9" fmla="*/ 12521 w 28481"/>
                    <a:gd name="connsiteY9" fmla="*/ 31938 h 33671"/>
                    <a:gd name="connsiteX10" fmla="*/ 22964 w 28481"/>
                    <a:gd name="connsiteY10" fmla="*/ 27467 h 33671"/>
                    <a:gd name="connsiteX11" fmla="*/ 26766 w 28481"/>
                    <a:gd name="connsiteY11" fmla="*/ 15107 h 33671"/>
                    <a:gd name="connsiteX12" fmla="*/ 22964 w 28481"/>
                    <a:gd name="connsiteY12" fmla="*/ 2747 h 33671"/>
                    <a:gd name="connsiteX13" fmla="*/ 12521 w 28481"/>
                    <a:gd name="connsiteY13" fmla="*/ -1733 h 33671"/>
                    <a:gd name="connsiteX14" fmla="*/ 2061 w 28481"/>
                    <a:gd name="connsiteY14" fmla="*/ 2747 h 33671"/>
                    <a:gd name="connsiteX15" fmla="*/ -1715 w 28481"/>
                    <a:gd name="connsiteY15" fmla="*/ 15107 h 33671"/>
                    <a:gd name="connsiteX16" fmla="*/ 2061 w 28481"/>
                    <a:gd name="connsiteY16" fmla="*/ 27467 h 33671"/>
                    <a:gd name="connsiteX17" fmla="*/ 12521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2521" y="27476"/>
                      </a:moveTo>
                      <a:cubicBezTo>
                        <a:pt x="9791" y="27476"/>
                        <a:pt x="7631" y="26374"/>
                        <a:pt x="6041" y="24169"/>
                      </a:cubicBezTo>
                      <a:cubicBezTo>
                        <a:pt x="4451" y="21963"/>
                        <a:pt x="3657" y="18943"/>
                        <a:pt x="3657" y="15107"/>
                      </a:cubicBezTo>
                      <a:cubicBezTo>
                        <a:pt x="3657" y="11271"/>
                        <a:pt x="4446" y="8250"/>
                        <a:pt x="6023" y="6045"/>
                      </a:cubicBezTo>
                      <a:cubicBezTo>
                        <a:pt x="7607" y="3840"/>
                        <a:pt x="9773" y="2738"/>
                        <a:pt x="12521" y="2738"/>
                      </a:cubicBezTo>
                      <a:cubicBezTo>
                        <a:pt x="15240" y="2738"/>
                        <a:pt x="17391" y="3843"/>
                        <a:pt x="18975" y="6055"/>
                      </a:cubicBezTo>
                      <a:cubicBezTo>
                        <a:pt x="20564" y="8272"/>
                        <a:pt x="21359" y="11289"/>
                        <a:pt x="21359" y="15107"/>
                      </a:cubicBezTo>
                      <a:cubicBezTo>
                        <a:pt x="21359" y="18906"/>
                        <a:pt x="20564" y="21918"/>
                        <a:pt x="18975" y="24141"/>
                      </a:cubicBezTo>
                      <a:cubicBezTo>
                        <a:pt x="17391" y="26365"/>
                        <a:pt x="15240" y="27476"/>
                        <a:pt x="12521" y="27476"/>
                      </a:cubicBezTo>
                      <a:close/>
                      <a:moveTo>
                        <a:pt x="12521" y="31938"/>
                      </a:moveTo>
                      <a:cubicBezTo>
                        <a:pt x="16953" y="31938"/>
                        <a:pt x="20434" y="30448"/>
                        <a:pt x="22964" y="27467"/>
                      </a:cubicBezTo>
                      <a:cubicBezTo>
                        <a:pt x="25499" y="24492"/>
                        <a:pt x="26766" y="20372"/>
                        <a:pt x="26766" y="15107"/>
                      </a:cubicBezTo>
                      <a:cubicBezTo>
                        <a:pt x="26766" y="9860"/>
                        <a:pt x="25499" y="5740"/>
                        <a:pt x="22964" y="2747"/>
                      </a:cubicBezTo>
                      <a:cubicBezTo>
                        <a:pt x="20434" y="-240"/>
                        <a:pt x="16953" y="-1733"/>
                        <a:pt x="12521" y="-1733"/>
                      </a:cubicBezTo>
                      <a:cubicBezTo>
                        <a:pt x="8071" y="-1733"/>
                        <a:pt x="4584" y="-240"/>
                        <a:pt x="2061" y="2747"/>
                      </a:cubicBezTo>
                      <a:cubicBezTo>
                        <a:pt x="-457" y="5740"/>
                        <a:pt x="-1715" y="9860"/>
                        <a:pt x="-1715" y="15107"/>
                      </a:cubicBezTo>
                      <a:cubicBezTo>
                        <a:pt x="-1715" y="20372"/>
                        <a:pt x="-457" y="24492"/>
                        <a:pt x="2061" y="27467"/>
                      </a:cubicBezTo>
                      <a:cubicBezTo>
                        <a:pt x="4584" y="30448"/>
                        <a:pt x="8071" y="31938"/>
                        <a:pt x="12521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Freeform: Shape 134124781">
                  <a:extLst>
                    <a:ext uri="{FF2B5EF4-FFF2-40B4-BE49-F238E27FC236}">
                      <a16:creationId xmlns:a16="http://schemas.microsoft.com/office/drawing/2014/main" id="{87BC01D5-C93D-9F94-3885-36D50F7AAF9E}"/>
                    </a:ext>
                  </a:extLst>
                </p:cNvPr>
                <p:cNvSpPr/>
                <p:nvPr/>
              </p:nvSpPr>
              <p:spPr>
                <a:xfrm flipV="1">
                  <a:off x="1176709" y="46902"/>
                  <a:ext cx="45297" cy="32837"/>
                </a:xfrm>
                <a:custGeom>
                  <a:avLst/>
                  <a:gdLst>
                    <a:gd name="connsiteX0" fmla="*/ 21469 w 45297"/>
                    <a:gd name="connsiteY0" fmla="*/ 24132 h 32837"/>
                    <a:gd name="connsiteX1" fmla="*/ 26043 w 45297"/>
                    <a:gd name="connsiteY1" fmla="*/ 29373 h 32837"/>
                    <a:gd name="connsiteX2" fmla="*/ 32301 w 45297"/>
                    <a:gd name="connsiteY2" fmla="*/ 31059 h 32837"/>
                    <a:gd name="connsiteX3" fmla="*/ 39783 w 45297"/>
                    <a:gd name="connsiteY3" fmla="*/ 27550 h 32837"/>
                    <a:gd name="connsiteX4" fmla="*/ 42416 w 45297"/>
                    <a:gd name="connsiteY4" fmla="*/ 17581 h 32837"/>
                    <a:gd name="connsiteX5" fmla="*/ 42416 w 45297"/>
                    <a:gd name="connsiteY5" fmla="*/ -1779 h 32837"/>
                    <a:gd name="connsiteX6" fmla="*/ 37292 w 45297"/>
                    <a:gd name="connsiteY6" fmla="*/ -1779 h 32837"/>
                    <a:gd name="connsiteX7" fmla="*/ 37292 w 45297"/>
                    <a:gd name="connsiteY7" fmla="*/ 17407 h 32837"/>
                    <a:gd name="connsiteX8" fmla="*/ 35705 w 45297"/>
                    <a:gd name="connsiteY8" fmla="*/ 24242 h 32837"/>
                    <a:gd name="connsiteX9" fmla="*/ 30892 w 45297"/>
                    <a:gd name="connsiteY9" fmla="*/ 26478 h 32837"/>
                    <a:gd name="connsiteX10" fmla="*/ 24624 w 45297"/>
                    <a:gd name="connsiteY10" fmla="*/ 23757 h 32837"/>
                    <a:gd name="connsiteX11" fmla="*/ 22328 w 45297"/>
                    <a:gd name="connsiteY11" fmla="*/ 16344 h 32837"/>
                    <a:gd name="connsiteX12" fmla="*/ 22328 w 45297"/>
                    <a:gd name="connsiteY12" fmla="*/ -1779 h 32837"/>
                    <a:gd name="connsiteX13" fmla="*/ 17205 w 45297"/>
                    <a:gd name="connsiteY13" fmla="*/ -1779 h 32837"/>
                    <a:gd name="connsiteX14" fmla="*/ 17205 w 45297"/>
                    <a:gd name="connsiteY14" fmla="*/ 17407 h 32837"/>
                    <a:gd name="connsiteX15" fmla="*/ 15627 w 45297"/>
                    <a:gd name="connsiteY15" fmla="*/ 24260 h 32837"/>
                    <a:gd name="connsiteX16" fmla="*/ 10751 w 45297"/>
                    <a:gd name="connsiteY16" fmla="*/ 26478 h 32837"/>
                    <a:gd name="connsiteX17" fmla="*/ 4537 w 45297"/>
                    <a:gd name="connsiteY17" fmla="*/ 23747 h 32837"/>
                    <a:gd name="connsiteX18" fmla="*/ 2241 w 45297"/>
                    <a:gd name="connsiteY18" fmla="*/ 16344 h 32837"/>
                    <a:gd name="connsiteX19" fmla="*/ 2241 w 45297"/>
                    <a:gd name="connsiteY19" fmla="*/ -1779 h 32837"/>
                    <a:gd name="connsiteX20" fmla="*/ -2882 w 45297"/>
                    <a:gd name="connsiteY20" fmla="*/ -1779 h 32837"/>
                    <a:gd name="connsiteX21" fmla="*/ -2882 w 45297"/>
                    <a:gd name="connsiteY21" fmla="*/ 30289 h 32837"/>
                    <a:gd name="connsiteX22" fmla="*/ 2241 w 45297"/>
                    <a:gd name="connsiteY22" fmla="*/ 30289 h 32837"/>
                    <a:gd name="connsiteX23" fmla="*/ 2241 w 45297"/>
                    <a:gd name="connsiteY23" fmla="*/ 25305 h 32837"/>
                    <a:gd name="connsiteX24" fmla="*/ 6425 w 45297"/>
                    <a:gd name="connsiteY24" fmla="*/ 29657 h 32837"/>
                    <a:gd name="connsiteX25" fmla="*/ 12214 w 45297"/>
                    <a:gd name="connsiteY25" fmla="*/ 31059 h 32837"/>
                    <a:gd name="connsiteX26" fmla="*/ 17967 w 45297"/>
                    <a:gd name="connsiteY26" fmla="*/ 29281 h 32837"/>
                    <a:gd name="connsiteX27" fmla="*/ 21469 w 45297"/>
                    <a:gd name="connsiteY27" fmla="*/ 24132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5297" h="32837">
                      <a:moveTo>
                        <a:pt x="21469" y="24132"/>
                      </a:moveTo>
                      <a:cubicBezTo>
                        <a:pt x="22745" y="26502"/>
                        <a:pt x="24270" y="28249"/>
                        <a:pt x="26043" y="29373"/>
                      </a:cubicBezTo>
                      <a:cubicBezTo>
                        <a:pt x="27816" y="30497"/>
                        <a:pt x="29902" y="31059"/>
                        <a:pt x="32301" y="31059"/>
                      </a:cubicBezTo>
                      <a:cubicBezTo>
                        <a:pt x="35534" y="31059"/>
                        <a:pt x="38028" y="29889"/>
                        <a:pt x="39783" y="27550"/>
                      </a:cubicBezTo>
                      <a:cubicBezTo>
                        <a:pt x="41538" y="25216"/>
                        <a:pt x="42416" y="21894"/>
                        <a:pt x="42416" y="17581"/>
                      </a:cubicBezTo>
                      <a:lnTo>
                        <a:pt x="42416" y="-1779"/>
                      </a:lnTo>
                      <a:lnTo>
                        <a:pt x="37292" y="-1779"/>
                      </a:lnTo>
                      <a:lnTo>
                        <a:pt x="37292" y="17407"/>
                      </a:lnTo>
                      <a:cubicBezTo>
                        <a:pt x="37292" y="20479"/>
                        <a:pt x="36763" y="22758"/>
                        <a:pt x="35705" y="24242"/>
                      </a:cubicBezTo>
                      <a:cubicBezTo>
                        <a:pt x="34653" y="25733"/>
                        <a:pt x="33049" y="26478"/>
                        <a:pt x="30892" y="26478"/>
                      </a:cubicBezTo>
                      <a:cubicBezTo>
                        <a:pt x="28250" y="26478"/>
                        <a:pt x="26161" y="25571"/>
                        <a:pt x="24624" y="23757"/>
                      </a:cubicBezTo>
                      <a:cubicBezTo>
                        <a:pt x="23094" y="21948"/>
                        <a:pt x="22328" y="19478"/>
                        <a:pt x="22328" y="16344"/>
                      </a:cubicBezTo>
                      <a:lnTo>
                        <a:pt x="22328" y="-1779"/>
                      </a:lnTo>
                      <a:lnTo>
                        <a:pt x="17205" y="-1779"/>
                      </a:lnTo>
                      <a:lnTo>
                        <a:pt x="17205" y="17407"/>
                      </a:lnTo>
                      <a:cubicBezTo>
                        <a:pt x="17205" y="20498"/>
                        <a:pt x="16679" y="22782"/>
                        <a:pt x="15627" y="24260"/>
                      </a:cubicBezTo>
                      <a:cubicBezTo>
                        <a:pt x="14575" y="25739"/>
                        <a:pt x="12950" y="26478"/>
                        <a:pt x="10751" y="26478"/>
                      </a:cubicBezTo>
                      <a:cubicBezTo>
                        <a:pt x="8145" y="26478"/>
                        <a:pt x="6074" y="25568"/>
                        <a:pt x="4537" y="23747"/>
                      </a:cubicBezTo>
                      <a:cubicBezTo>
                        <a:pt x="3007" y="21927"/>
                        <a:pt x="2241" y="19459"/>
                        <a:pt x="2241" y="16344"/>
                      </a:cubicBezTo>
                      <a:lnTo>
                        <a:pt x="2241" y="-1779"/>
                      </a:lnTo>
                      <a:lnTo>
                        <a:pt x="-2882" y="-1779"/>
                      </a:lnTo>
                      <a:lnTo>
                        <a:pt x="-2882" y="30289"/>
                      </a:lnTo>
                      <a:lnTo>
                        <a:pt x="2241" y="30289"/>
                      </a:lnTo>
                      <a:lnTo>
                        <a:pt x="2241" y="25305"/>
                      </a:lnTo>
                      <a:cubicBezTo>
                        <a:pt x="3406" y="27272"/>
                        <a:pt x="4800" y="28723"/>
                        <a:pt x="6425" y="29657"/>
                      </a:cubicBezTo>
                      <a:cubicBezTo>
                        <a:pt x="8051" y="30592"/>
                        <a:pt x="9980" y="31059"/>
                        <a:pt x="12214" y="31059"/>
                      </a:cubicBezTo>
                      <a:cubicBezTo>
                        <a:pt x="14472" y="31059"/>
                        <a:pt x="16389" y="30466"/>
                        <a:pt x="17967" y="29281"/>
                      </a:cubicBezTo>
                      <a:cubicBezTo>
                        <a:pt x="19545" y="28103"/>
                        <a:pt x="20712" y="26386"/>
                        <a:pt x="21469" y="241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Freeform: Shape 1513611789">
                  <a:extLst>
                    <a:ext uri="{FF2B5EF4-FFF2-40B4-BE49-F238E27FC236}">
                      <a16:creationId xmlns:a16="http://schemas.microsoft.com/office/drawing/2014/main" id="{AD6941F2-658C-32A2-C141-B6B6FA23E064}"/>
                    </a:ext>
                  </a:extLst>
                </p:cNvPr>
                <p:cNvSpPr/>
                <p:nvPr/>
              </p:nvSpPr>
              <p:spPr>
                <a:xfrm flipV="1">
                  <a:off x="1231973" y="46902"/>
                  <a:ext cx="27763" cy="45033"/>
                </a:xfrm>
                <a:custGeom>
                  <a:avLst/>
                  <a:gdLst>
                    <a:gd name="connsiteX0" fmla="*/ 3240 w 27763"/>
                    <a:gd name="connsiteY0" fmla="*/ 15893 h 45033"/>
                    <a:gd name="connsiteX1" fmla="*/ 3240 w 27763"/>
                    <a:gd name="connsiteY1" fmla="*/ -1112 h 45033"/>
                    <a:gd name="connsiteX2" fmla="*/ -1883 w 27763"/>
                    <a:gd name="connsiteY2" fmla="*/ -1112 h 45033"/>
                    <a:gd name="connsiteX3" fmla="*/ -1883 w 27763"/>
                    <a:gd name="connsiteY3" fmla="*/ 43151 h 45033"/>
                    <a:gd name="connsiteX4" fmla="*/ 3240 w 27763"/>
                    <a:gd name="connsiteY4" fmla="*/ 43151 h 45033"/>
                    <a:gd name="connsiteX5" fmla="*/ 3240 w 27763"/>
                    <a:gd name="connsiteY5" fmla="*/ 38286 h 45033"/>
                    <a:gd name="connsiteX6" fmla="*/ 7300 w 27763"/>
                    <a:gd name="connsiteY6" fmla="*/ 42528 h 45033"/>
                    <a:gd name="connsiteX7" fmla="*/ 13160 w 27763"/>
                    <a:gd name="connsiteY7" fmla="*/ 43921 h 45033"/>
                    <a:gd name="connsiteX8" fmla="*/ 22343 w 27763"/>
                    <a:gd name="connsiteY8" fmla="*/ 39285 h 45033"/>
                    <a:gd name="connsiteX9" fmla="*/ 25880 w 27763"/>
                    <a:gd name="connsiteY9" fmla="*/ 27090 h 45033"/>
                    <a:gd name="connsiteX10" fmla="*/ 22343 w 27763"/>
                    <a:gd name="connsiteY10" fmla="*/ 14885 h 45033"/>
                    <a:gd name="connsiteX11" fmla="*/ 13160 w 27763"/>
                    <a:gd name="connsiteY11" fmla="*/ 10249 h 45033"/>
                    <a:gd name="connsiteX12" fmla="*/ 7300 w 27763"/>
                    <a:gd name="connsiteY12" fmla="*/ 11642 h 45033"/>
                    <a:gd name="connsiteX13" fmla="*/ 3240 w 27763"/>
                    <a:gd name="connsiteY13" fmla="*/ 15893 h 45033"/>
                    <a:gd name="connsiteX14" fmla="*/ 20588 w 27763"/>
                    <a:gd name="connsiteY14" fmla="*/ 27090 h 45033"/>
                    <a:gd name="connsiteX15" fmla="*/ 18275 w 27763"/>
                    <a:gd name="connsiteY15" fmla="*/ 36206 h 45033"/>
                    <a:gd name="connsiteX16" fmla="*/ 11919 w 27763"/>
                    <a:gd name="connsiteY16" fmla="*/ 39514 h 45033"/>
                    <a:gd name="connsiteX17" fmla="*/ 5554 w 27763"/>
                    <a:gd name="connsiteY17" fmla="*/ 36206 h 45033"/>
                    <a:gd name="connsiteX18" fmla="*/ 3240 w 27763"/>
                    <a:gd name="connsiteY18" fmla="*/ 27090 h 45033"/>
                    <a:gd name="connsiteX19" fmla="*/ 5554 w 27763"/>
                    <a:gd name="connsiteY19" fmla="*/ 17973 h 45033"/>
                    <a:gd name="connsiteX20" fmla="*/ 11919 w 27763"/>
                    <a:gd name="connsiteY20" fmla="*/ 14665 h 45033"/>
                    <a:gd name="connsiteX21" fmla="*/ 18275 w 27763"/>
                    <a:gd name="connsiteY21" fmla="*/ 17973 h 45033"/>
                    <a:gd name="connsiteX22" fmla="*/ 20588 w 27763"/>
                    <a:gd name="connsiteY22" fmla="*/ 27090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763" h="45033">
                      <a:moveTo>
                        <a:pt x="3240" y="15893"/>
                      </a:moveTo>
                      <a:lnTo>
                        <a:pt x="3240" y="-1112"/>
                      </a:lnTo>
                      <a:lnTo>
                        <a:pt x="-1883" y="-1112"/>
                      </a:lnTo>
                      <a:lnTo>
                        <a:pt x="-1883" y="43151"/>
                      </a:lnTo>
                      <a:lnTo>
                        <a:pt x="3240" y="43151"/>
                      </a:lnTo>
                      <a:lnTo>
                        <a:pt x="3240" y="38286"/>
                      </a:lnTo>
                      <a:cubicBezTo>
                        <a:pt x="4316" y="40192"/>
                        <a:pt x="5669" y="41606"/>
                        <a:pt x="7300" y="42528"/>
                      </a:cubicBezTo>
                      <a:cubicBezTo>
                        <a:pt x="8937" y="43457"/>
                        <a:pt x="10890" y="43921"/>
                        <a:pt x="13160" y="43921"/>
                      </a:cubicBezTo>
                      <a:cubicBezTo>
                        <a:pt x="16930" y="43921"/>
                        <a:pt x="19991" y="42375"/>
                        <a:pt x="22343" y="39285"/>
                      </a:cubicBezTo>
                      <a:cubicBezTo>
                        <a:pt x="24701" y="36194"/>
                        <a:pt x="25880" y="32129"/>
                        <a:pt x="25880" y="27090"/>
                      </a:cubicBezTo>
                      <a:cubicBezTo>
                        <a:pt x="25880" y="22050"/>
                        <a:pt x="24701" y="17982"/>
                        <a:pt x="22343" y="14885"/>
                      </a:cubicBezTo>
                      <a:cubicBezTo>
                        <a:pt x="19991" y="11794"/>
                        <a:pt x="16930" y="10249"/>
                        <a:pt x="13160" y="10249"/>
                      </a:cubicBezTo>
                      <a:cubicBezTo>
                        <a:pt x="10890" y="10249"/>
                        <a:pt x="8937" y="10713"/>
                        <a:pt x="7300" y="11642"/>
                      </a:cubicBezTo>
                      <a:cubicBezTo>
                        <a:pt x="5669" y="12570"/>
                        <a:pt x="4316" y="13987"/>
                        <a:pt x="3240" y="15893"/>
                      </a:cubicBezTo>
                      <a:close/>
                      <a:moveTo>
                        <a:pt x="20588" y="27090"/>
                      </a:moveTo>
                      <a:cubicBezTo>
                        <a:pt x="20588" y="30962"/>
                        <a:pt x="19817" y="34001"/>
                        <a:pt x="18275" y="36206"/>
                      </a:cubicBezTo>
                      <a:cubicBezTo>
                        <a:pt x="16732" y="38411"/>
                        <a:pt x="14613" y="39514"/>
                        <a:pt x="11919" y="39514"/>
                      </a:cubicBezTo>
                      <a:cubicBezTo>
                        <a:pt x="9218" y="39514"/>
                        <a:pt x="7096" y="38411"/>
                        <a:pt x="5554" y="36206"/>
                      </a:cubicBezTo>
                      <a:cubicBezTo>
                        <a:pt x="4011" y="34001"/>
                        <a:pt x="3240" y="30962"/>
                        <a:pt x="3240" y="27090"/>
                      </a:cubicBezTo>
                      <a:cubicBezTo>
                        <a:pt x="3240" y="23217"/>
                        <a:pt x="4011" y="20178"/>
                        <a:pt x="5554" y="17973"/>
                      </a:cubicBezTo>
                      <a:cubicBezTo>
                        <a:pt x="7096" y="15768"/>
                        <a:pt x="9218" y="14665"/>
                        <a:pt x="11919" y="14665"/>
                      </a:cubicBezTo>
                      <a:cubicBezTo>
                        <a:pt x="14613" y="14665"/>
                        <a:pt x="16732" y="15768"/>
                        <a:pt x="18275" y="17973"/>
                      </a:cubicBezTo>
                      <a:cubicBezTo>
                        <a:pt x="19817" y="20178"/>
                        <a:pt x="20588" y="23217"/>
                        <a:pt x="20588" y="270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Freeform: Shape 260731629">
                  <a:extLst>
                    <a:ext uri="{FF2B5EF4-FFF2-40B4-BE49-F238E27FC236}">
                      <a16:creationId xmlns:a16="http://schemas.microsoft.com/office/drawing/2014/main" id="{A9CBCEEE-1C77-9BB0-CBFB-C76AD49207C5}"/>
                    </a:ext>
                  </a:extLst>
                </p:cNvPr>
                <p:cNvSpPr/>
                <p:nvPr/>
              </p:nvSpPr>
              <p:spPr>
                <a:xfrm flipV="1">
                  <a:off x="1265966" y="46902"/>
                  <a:ext cx="28756" cy="33671"/>
                </a:xfrm>
                <a:custGeom>
                  <a:avLst/>
                  <a:gdLst>
                    <a:gd name="connsiteX0" fmla="*/ 27052 w 28756"/>
                    <a:gd name="connsiteY0" fmla="*/ 16454 h 33671"/>
                    <a:gd name="connsiteX1" fmla="*/ 27052 w 28756"/>
                    <a:gd name="connsiteY1" fmla="*/ 13879 h 33671"/>
                    <a:gd name="connsiteX2" fmla="*/ 3615 w 28756"/>
                    <a:gd name="connsiteY2" fmla="*/ 13879 h 33671"/>
                    <a:gd name="connsiteX3" fmla="*/ 6788 w 28756"/>
                    <a:gd name="connsiteY3" fmla="*/ 5587 h 33671"/>
                    <a:gd name="connsiteX4" fmla="*/ 14695 w 28756"/>
                    <a:gd name="connsiteY4" fmla="*/ 2738 h 33671"/>
                    <a:gd name="connsiteX5" fmla="*/ 20386 w 28756"/>
                    <a:gd name="connsiteY5" fmla="*/ 3480 h 33671"/>
                    <a:gd name="connsiteX6" fmla="*/ 25865 w 28756"/>
                    <a:gd name="connsiteY6" fmla="*/ 5716 h 33671"/>
                    <a:gd name="connsiteX7" fmla="*/ 25865 w 28756"/>
                    <a:gd name="connsiteY7" fmla="*/ 731 h 33671"/>
                    <a:gd name="connsiteX8" fmla="*/ 20236 w 28756"/>
                    <a:gd name="connsiteY8" fmla="*/ -1101 h 33671"/>
                    <a:gd name="connsiteX9" fmla="*/ 14394 w 28756"/>
                    <a:gd name="connsiteY9" fmla="*/ -1733 h 33671"/>
                    <a:gd name="connsiteX10" fmla="*/ 2631 w 28756"/>
                    <a:gd name="connsiteY10" fmla="*/ 2729 h 33671"/>
                    <a:gd name="connsiteX11" fmla="*/ -1704 w 28756"/>
                    <a:gd name="connsiteY11" fmla="*/ 14823 h 33671"/>
                    <a:gd name="connsiteX12" fmla="*/ 2409 w 28756"/>
                    <a:gd name="connsiteY12" fmla="*/ 27311 h 33671"/>
                    <a:gd name="connsiteX13" fmla="*/ 13507 w 28756"/>
                    <a:gd name="connsiteY13" fmla="*/ 31938 h 33671"/>
                    <a:gd name="connsiteX14" fmla="*/ 23409 w 28756"/>
                    <a:gd name="connsiteY14" fmla="*/ 27769 h 33671"/>
                    <a:gd name="connsiteX15" fmla="*/ 27052 w 28756"/>
                    <a:gd name="connsiteY15" fmla="*/ 16454 h 33671"/>
                    <a:gd name="connsiteX16" fmla="*/ 21955 w 28756"/>
                    <a:gd name="connsiteY16" fmla="*/ 18002 h 33671"/>
                    <a:gd name="connsiteX17" fmla="*/ 19615 w 28756"/>
                    <a:gd name="connsiteY17" fmla="*/ 24892 h 33671"/>
                    <a:gd name="connsiteX18" fmla="*/ 13561 w 28756"/>
                    <a:gd name="connsiteY18" fmla="*/ 27476 h 33671"/>
                    <a:gd name="connsiteX19" fmla="*/ 6735 w 28756"/>
                    <a:gd name="connsiteY19" fmla="*/ 24984 h 33671"/>
                    <a:gd name="connsiteX20" fmla="*/ 3783 w 28756"/>
                    <a:gd name="connsiteY20" fmla="*/ 17966 h 33671"/>
                    <a:gd name="connsiteX21" fmla="*/ 21955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7052" y="16454"/>
                      </a:moveTo>
                      <a:lnTo>
                        <a:pt x="27052" y="13879"/>
                      </a:lnTo>
                      <a:lnTo>
                        <a:pt x="3615" y="13879"/>
                      </a:lnTo>
                      <a:cubicBezTo>
                        <a:pt x="3839" y="10251"/>
                        <a:pt x="4897" y="7487"/>
                        <a:pt x="6788" y="5587"/>
                      </a:cubicBezTo>
                      <a:cubicBezTo>
                        <a:pt x="8679" y="3688"/>
                        <a:pt x="11315" y="2738"/>
                        <a:pt x="14695" y="2738"/>
                      </a:cubicBezTo>
                      <a:cubicBezTo>
                        <a:pt x="16651" y="2738"/>
                        <a:pt x="18548" y="2985"/>
                        <a:pt x="20386" y="3480"/>
                      </a:cubicBezTo>
                      <a:cubicBezTo>
                        <a:pt x="22224" y="3975"/>
                        <a:pt x="24050" y="4720"/>
                        <a:pt x="25865" y="5716"/>
                      </a:cubicBezTo>
                      <a:lnTo>
                        <a:pt x="25865" y="731"/>
                      </a:lnTo>
                      <a:cubicBezTo>
                        <a:pt x="24033" y="-69"/>
                        <a:pt x="22156" y="-680"/>
                        <a:pt x="20236" y="-1101"/>
                      </a:cubicBezTo>
                      <a:cubicBezTo>
                        <a:pt x="18315" y="-1523"/>
                        <a:pt x="16368" y="-1733"/>
                        <a:pt x="14394" y="-1733"/>
                      </a:cubicBezTo>
                      <a:cubicBezTo>
                        <a:pt x="9441" y="-1733"/>
                        <a:pt x="5520" y="-246"/>
                        <a:pt x="2631" y="2729"/>
                      </a:cubicBezTo>
                      <a:cubicBezTo>
                        <a:pt x="-259" y="5709"/>
                        <a:pt x="-1704" y="9741"/>
                        <a:pt x="-1704" y="14823"/>
                      </a:cubicBezTo>
                      <a:cubicBezTo>
                        <a:pt x="-1704" y="20070"/>
                        <a:pt x="-333" y="24233"/>
                        <a:pt x="2409" y="27311"/>
                      </a:cubicBezTo>
                      <a:cubicBezTo>
                        <a:pt x="5151" y="30396"/>
                        <a:pt x="8851" y="31938"/>
                        <a:pt x="13507" y="31938"/>
                      </a:cubicBezTo>
                      <a:cubicBezTo>
                        <a:pt x="17680" y="31938"/>
                        <a:pt x="20980" y="30549"/>
                        <a:pt x="23409" y="27769"/>
                      </a:cubicBezTo>
                      <a:cubicBezTo>
                        <a:pt x="25838" y="24996"/>
                        <a:pt x="27052" y="21224"/>
                        <a:pt x="27052" y="16454"/>
                      </a:cubicBezTo>
                      <a:close/>
                      <a:moveTo>
                        <a:pt x="21955" y="18002"/>
                      </a:moveTo>
                      <a:cubicBezTo>
                        <a:pt x="21920" y="20879"/>
                        <a:pt x="21140" y="23176"/>
                        <a:pt x="19615" y="24892"/>
                      </a:cubicBezTo>
                      <a:cubicBezTo>
                        <a:pt x="18090" y="26615"/>
                        <a:pt x="16072" y="27476"/>
                        <a:pt x="13561" y="27476"/>
                      </a:cubicBezTo>
                      <a:cubicBezTo>
                        <a:pt x="10718" y="27476"/>
                        <a:pt x="8443" y="26645"/>
                        <a:pt x="6735" y="24984"/>
                      </a:cubicBezTo>
                      <a:cubicBezTo>
                        <a:pt x="5027" y="23323"/>
                        <a:pt x="4043" y="20983"/>
                        <a:pt x="3783" y="17966"/>
                      </a:cubicBezTo>
                      <a:lnTo>
                        <a:pt x="21955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Freeform: Shape 470437520">
                  <a:extLst>
                    <a:ext uri="{FF2B5EF4-FFF2-40B4-BE49-F238E27FC236}">
                      <a16:creationId xmlns:a16="http://schemas.microsoft.com/office/drawing/2014/main" id="{8A8A7815-055F-1688-5752-90CDACE846FF}"/>
                    </a:ext>
                  </a:extLst>
                </p:cNvPr>
                <p:cNvSpPr/>
                <p:nvPr/>
              </p:nvSpPr>
              <p:spPr>
                <a:xfrm flipV="1">
                  <a:off x="1299264" y="38564"/>
                  <a:ext cx="19360" cy="41175"/>
                </a:xfrm>
                <a:custGeom>
                  <a:avLst/>
                  <a:gdLst>
                    <a:gd name="connsiteX0" fmla="*/ 7877 w 19360"/>
                    <a:gd name="connsiteY0" fmla="*/ 38941 h 41175"/>
                    <a:gd name="connsiteX1" fmla="*/ 7877 w 19360"/>
                    <a:gd name="connsiteY1" fmla="*/ 29833 h 41175"/>
                    <a:gd name="connsiteX2" fmla="*/ 18373 w 19360"/>
                    <a:gd name="connsiteY2" fmla="*/ 29833 h 41175"/>
                    <a:gd name="connsiteX3" fmla="*/ 18373 w 19360"/>
                    <a:gd name="connsiteY3" fmla="*/ 25738 h 41175"/>
                    <a:gd name="connsiteX4" fmla="*/ 7877 w 19360"/>
                    <a:gd name="connsiteY4" fmla="*/ 25738 h 41175"/>
                    <a:gd name="connsiteX5" fmla="*/ 7877 w 19360"/>
                    <a:gd name="connsiteY5" fmla="*/ 8329 h 41175"/>
                    <a:gd name="connsiteX6" fmla="*/ 8915 w 19360"/>
                    <a:gd name="connsiteY6" fmla="*/ 3290 h 41175"/>
                    <a:gd name="connsiteX7" fmla="*/ 13143 w 19360"/>
                    <a:gd name="connsiteY7" fmla="*/ 2172 h 41175"/>
                    <a:gd name="connsiteX8" fmla="*/ 18373 w 19360"/>
                    <a:gd name="connsiteY8" fmla="*/ 2172 h 41175"/>
                    <a:gd name="connsiteX9" fmla="*/ 18373 w 19360"/>
                    <a:gd name="connsiteY9" fmla="*/ -2235 h 41175"/>
                    <a:gd name="connsiteX10" fmla="*/ 13143 w 19360"/>
                    <a:gd name="connsiteY10" fmla="*/ -2235 h 41175"/>
                    <a:gd name="connsiteX11" fmla="*/ 4996 w 19360"/>
                    <a:gd name="connsiteY11" fmla="*/ 37 h 41175"/>
                    <a:gd name="connsiteX12" fmla="*/ 2754 w 19360"/>
                    <a:gd name="connsiteY12" fmla="*/ 8329 h 41175"/>
                    <a:gd name="connsiteX13" fmla="*/ 2754 w 19360"/>
                    <a:gd name="connsiteY13" fmla="*/ 25738 h 41175"/>
                    <a:gd name="connsiteX14" fmla="*/ -987 w 19360"/>
                    <a:gd name="connsiteY14" fmla="*/ 25738 h 41175"/>
                    <a:gd name="connsiteX15" fmla="*/ -987 w 19360"/>
                    <a:gd name="connsiteY15" fmla="*/ 29833 h 41175"/>
                    <a:gd name="connsiteX16" fmla="*/ 2754 w 19360"/>
                    <a:gd name="connsiteY16" fmla="*/ 29833 h 41175"/>
                    <a:gd name="connsiteX17" fmla="*/ 2754 w 19360"/>
                    <a:gd name="connsiteY17" fmla="*/ 38941 h 41175"/>
                    <a:gd name="connsiteX18" fmla="*/ 7877 w 19360"/>
                    <a:gd name="connsiteY18" fmla="*/ 38941 h 4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360" h="41175">
                      <a:moveTo>
                        <a:pt x="7877" y="38941"/>
                      </a:moveTo>
                      <a:lnTo>
                        <a:pt x="7877" y="29833"/>
                      </a:lnTo>
                      <a:lnTo>
                        <a:pt x="18373" y="29833"/>
                      </a:lnTo>
                      <a:lnTo>
                        <a:pt x="18373" y="25738"/>
                      </a:lnTo>
                      <a:lnTo>
                        <a:pt x="7877" y="25738"/>
                      </a:lnTo>
                      <a:lnTo>
                        <a:pt x="7877" y="8329"/>
                      </a:lnTo>
                      <a:cubicBezTo>
                        <a:pt x="7877" y="5715"/>
                        <a:pt x="8223" y="4035"/>
                        <a:pt x="8915" y="3290"/>
                      </a:cubicBezTo>
                      <a:cubicBezTo>
                        <a:pt x="9606" y="2545"/>
                        <a:pt x="11015" y="2172"/>
                        <a:pt x="13143" y="2172"/>
                      </a:cubicBezTo>
                      <a:lnTo>
                        <a:pt x="18373" y="2172"/>
                      </a:lnTo>
                      <a:lnTo>
                        <a:pt x="18373" y="-2235"/>
                      </a:lnTo>
                      <a:lnTo>
                        <a:pt x="13143" y="-2235"/>
                      </a:lnTo>
                      <a:cubicBezTo>
                        <a:pt x="9207" y="-2235"/>
                        <a:pt x="6492" y="-1477"/>
                        <a:pt x="4996" y="37"/>
                      </a:cubicBezTo>
                      <a:cubicBezTo>
                        <a:pt x="3501" y="1558"/>
                        <a:pt x="2754" y="4322"/>
                        <a:pt x="2754" y="8329"/>
                      </a:cubicBezTo>
                      <a:lnTo>
                        <a:pt x="2754" y="25738"/>
                      </a:lnTo>
                      <a:lnTo>
                        <a:pt x="-987" y="25738"/>
                      </a:lnTo>
                      <a:lnTo>
                        <a:pt x="-987" y="29833"/>
                      </a:lnTo>
                      <a:lnTo>
                        <a:pt x="2754" y="29833"/>
                      </a:lnTo>
                      <a:lnTo>
                        <a:pt x="2754" y="38941"/>
                      </a:lnTo>
                      <a:lnTo>
                        <a:pt x="7877" y="38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Freeform: Shape 1542533034">
                  <a:extLst>
                    <a:ext uri="{FF2B5EF4-FFF2-40B4-BE49-F238E27FC236}">
                      <a16:creationId xmlns:a16="http://schemas.microsoft.com/office/drawing/2014/main" id="{901100EF-9F8B-2CC0-3BDD-0D36288E4E9F}"/>
                    </a:ext>
                  </a:extLst>
                </p:cNvPr>
                <p:cNvSpPr/>
                <p:nvPr/>
              </p:nvSpPr>
              <p:spPr>
                <a:xfrm flipV="1">
                  <a:off x="1325329" y="35183"/>
                  <a:ext cx="5097" cy="44556"/>
                </a:xfrm>
                <a:custGeom>
                  <a:avLst/>
                  <a:gdLst>
                    <a:gd name="connsiteX0" fmla="*/ -610 w 5097"/>
                    <a:gd name="connsiteY0" fmla="*/ 29649 h 44556"/>
                    <a:gd name="connsiteX1" fmla="*/ 4487 w 5097"/>
                    <a:gd name="connsiteY1" fmla="*/ 29649 h 44556"/>
                    <a:gd name="connsiteX2" fmla="*/ 4487 w 5097"/>
                    <a:gd name="connsiteY2" fmla="*/ -2420 h 44556"/>
                    <a:gd name="connsiteX3" fmla="*/ -610 w 5097"/>
                    <a:gd name="connsiteY3" fmla="*/ -2420 h 44556"/>
                    <a:gd name="connsiteX4" fmla="*/ -610 w 5097"/>
                    <a:gd name="connsiteY4" fmla="*/ 29649 h 44556"/>
                    <a:gd name="connsiteX5" fmla="*/ -610 w 5097"/>
                    <a:gd name="connsiteY5" fmla="*/ 42137 h 44556"/>
                    <a:gd name="connsiteX6" fmla="*/ 4487 w 5097"/>
                    <a:gd name="connsiteY6" fmla="*/ 42137 h 44556"/>
                    <a:gd name="connsiteX7" fmla="*/ 4487 w 5097"/>
                    <a:gd name="connsiteY7" fmla="*/ 35458 h 44556"/>
                    <a:gd name="connsiteX8" fmla="*/ -610 w 5097"/>
                    <a:gd name="connsiteY8" fmla="*/ 35458 h 44556"/>
                    <a:gd name="connsiteX9" fmla="*/ -610 w 5097"/>
                    <a:gd name="connsiteY9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97" h="44556">
                      <a:moveTo>
                        <a:pt x="-610" y="29649"/>
                      </a:moveTo>
                      <a:lnTo>
                        <a:pt x="4487" y="29649"/>
                      </a:lnTo>
                      <a:lnTo>
                        <a:pt x="4487" y="-2420"/>
                      </a:lnTo>
                      <a:lnTo>
                        <a:pt x="-610" y="-2420"/>
                      </a:lnTo>
                      <a:lnTo>
                        <a:pt x="-610" y="29649"/>
                      </a:lnTo>
                      <a:close/>
                      <a:moveTo>
                        <a:pt x="-610" y="42137"/>
                      </a:moveTo>
                      <a:lnTo>
                        <a:pt x="4487" y="42137"/>
                      </a:lnTo>
                      <a:lnTo>
                        <a:pt x="4487" y="35458"/>
                      </a:lnTo>
                      <a:lnTo>
                        <a:pt x="-610" y="35458"/>
                      </a:lnTo>
                      <a:lnTo>
                        <a:pt x="-610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Freeform: Shape 1575388028">
                  <a:extLst>
                    <a:ext uri="{FF2B5EF4-FFF2-40B4-BE49-F238E27FC236}">
                      <a16:creationId xmlns:a16="http://schemas.microsoft.com/office/drawing/2014/main" id="{EC924592-8B97-3BF7-C394-E72B3F8E519D}"/>
                    </a:ext>
                  </a:extLst>
                </p:cNvPr>
                <p:cNvSpPr/>
                <p:nvPr/>
              </p:nvSpPr>
              <p:spPr>
                <a:xfrm flipV="1">
                  <a:off x="1340900" y="46902"/>
                  <a:ext cx="25990" cy="32837"/>
                </a:xfrm>
                <a:custGeom>
                  <a:avLst/>
                  <a:gdLst>
                    <a:gd name="connsiteX0" fmla="*/ 24230 w 25990"/>
                    <a:gd name="connsiteY0" fmla="*/ 17581 h 32837"/>
                    <a:gd name="connsiteX1" fmla="*/ 24230 w 25990"/>
                    <a:gd name="connsiteY1" fmla="*/ -1779 h 32837"/>
                    <a:gd name="connsiteX2" fmla="*/ 19133 w 25990"/>
                    <a:gd name="connsiteY2" fmla="*/ -1779 h 32837"/>
                    <a:gd name="connsiteX3" fmla="*/ 19133 w 25990"/>
                    <a:gd name="connsiteY3" fmla="*/ 17407 h 32837"/>
                    <a:gd name="connsiteX4" fmla="*/ 17413 w 25990"/>
                    <a:gd name="connsiteY4" fmla="*/ 24215 h 32837"/>
                    <a:gd name="connsiteX5" fmla="*/ 12263 w 25990"/>
                    <a:gd name="connsiteY5" fmla="*/ 26478 h 32837"/>
                    <a:gd name="connsiteX6" fmla="*/ 5748 w 25990"/>
                    <a:gd name="connsiteY6" fmla="*/ 23757 h 32837"/>
                    <a:gd name="connsiteX7" fmla="*/ 3363 w 25990"/>
                    <a:gd name="connsiteY7" fmla="*/ 16344 h 32837"/>
                    <a:gd name="connsiteX8" fmla="*/ 3363 w 25990"/>
                    <a:gd name="connsiteY8" fmla="*/ -1779 h 32837"/>
                    <a:gd name="connsiteX9" fmla="*/ -1761 w 25990"/>
                    <a:gd name="connsiteY9" fmla="*/ -1779 h 32837"/>
                    <a:gd name="connsiteX10" fmla="*/ -1761 w 25990"/>
                    <a:gd name="connsiteY10" fmla="*/ 30289 h 32837"/>
                    <a:gd name="connsiteX11" fmla="*/ 3363 w 25990"/>
                    <a:gd name="connsiteY11" fmla="*/ 30289 h 32837"/>
                    <a:gd name="connsiteX12" fmla="*/ 3363 w 25990"/>
                    <a:gd name="connsiteY12" fmla="*/ 25305 h 32837"/>
                    <a:gd name="connsiteX13" fmla="*/ 7671 w 25990"/>
                    <a:gd name="connsiteY13" fmla="*/ 29630 h 32837"/>
                    <a:gd name="connsiteX14" fmla="*/ 13398 w 25990"/>
                    <a:gd name="connsiteY14" fmla="*/ 31059 h 32837"/>
                    <a:gd name="connsiteX15" fmla="*/ 21482 w 25990"/>
                    <a:gd name="connsiteY15" fmla="*/ 27641 h 32837"/>
                    <a:gd name="connsiteX16" fmla="*/ 24230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230" y="17581"/>
                      </a:moveTo>
                      <a:lnTo>
                        <a:pt x="24230" y="-1779"/>
                      </a:lnTo>
                      <a:lnTo>
                        <a:pt x="19133" y="-1779"/>
                      </a:lnTo>
                      <a:lnTo>
                        <a:pt x="19133" y="17407"/>
                      </a:lnTo>
                      <a:cubicBezTo>
                        <a:pt x="19133" y="20443"/>
                        <a:pt x="18560" y="22712"/>
                        <a:pt x="17413" y="24215"/>
                      </a:cubicBezTo>
                      <a:cubicBezTo>
                        <a:pt x="16267" y="25723"/>
                        <a:pt x="14550" y="26478"/>
                        <a:pt x="12263" y="26478"/>
                      </a:cubicBezTo>
                      <a:cubicBezTo>
                        <a:pt x="9509" y="26478"/>
                        <a:pt x="7337" y="25571"/>
                        <a:pt x="5748" y="23757"/>
                      </a:cubicBezTo>
                      <a:cubicBezTo>
                        <a:pt x="4158" y="21948"/>
                        <a:pt x="3363" y="19478"/>
                        <a:pt x="3363" y="16344"/>
                      </a:cubicBezTo>
                      <a:lnTo>
                        <a:pt x="3363" y="-1779"/>
                      </a:lnTo>
                      <a:lnTo>
                        <a:pt x="-1761" y="-1779"/>
                      </a:lnTo>
                      <a:lnTo>
                        <a:pt x="-1761" y="30289"/>
                      </a:lnTo>
                      <a:lnTo>
                        <a:pt x="3363" y="30289"/>
                      </a:lnTo>
                      <a:lnTo>
                        <a:pt x="3363" y="25305"/>
                      </a:lnTo>
                      <a:cubicBezTo>
                        <a:pt x="4586" y="27235"/>
                        <a:pt x="6022" y="28677"/>
                        <a:pt x="7671" y="29630"/>
                      </a:cubicBezTo>
                      <a:cubicBezTo>
                        <a:pt x="9326" y="30582"/>
                        <a:pt x="11235" y="31059"/>
                        <a:pt x="13398" y="31059"/>
                      </a:cubicBezTo>
                      <a:cubicBezTo>
                        <a:pt x="16961" y="31059"/>
                        <a:pt x="19656" y="29920"/>
                        <a:pt x="21482" y="27641"/>
                      </a:cubicBezTo>
                      <a:cubicBezTo>
                        <a:pt x="23314" y="25363"/>
                        <a:pt x="24230" y="22010"/>
                        <a:pt x="24230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Freeform: Shape 1842399277">
                  <a:extLst>
                    <a:ext uri="{FF2B5EF4-FFF2-40B4-BE49-F238E27FC236}">
                      <a16:creationId xmlns:a16="http://schemas.microsoft.com/office/drawing/2014/main" id="{07D08E8F-4B4A-41C8-051C-CDBD35D71DCD}"/>
                    </a:ext>
                  </a:extLst>
                </p:cNvPr>
                <p:cNvSpPr/>
                <p:nvPr/>
              </p:nvSpPr>
              <p:spPr>
                <a:xfrm flipV="1">
                  <a:off x="1374831" y="46902"/>
                  <a:ext cx="27728" cy="45033"/>
                </a:xfrm>
                <a:custGeom>
                  <a:avLst/>
                  <a:gdLst>
                    <a:gd name="connsiteX0" fmla="*/ 21008 w 27728"/>
                    <a:gd name="connsiteY0" fmla="*/ 27493 h 45033"/>
                    <a:gd name="connsiteX1" fmla="*/ 18721 w 27728"/>
                    <a:gd name="connsiteY1" fmla="*/ 36362 h 45033"/>
                    <a:gd name="connsiteX2" fmla="*/ 12312 w 27728"/>
                    <a:gd name="connsiteY2" fmla="*/ 39514 h 45033"/>
                    <a:gd name="connsiteX3" fmla="*/ 5929 w 27728"/>
                    <a:gd name="connsiteY3" fmla="*/ 36362 h 45033"/>
                    <a:gd name="connsiteX4" fmla="*/ 3642 w 27728"/>
                    <a:gd name="connsiteY4" fmla="*/ 27493 h 45033"/>
                    <a:gd name="connsiteX5" fmla="*/ 5929 w 27728"/>
                    <a:gd name="connsiteY5" fmla="*/ 18642 h 45033"/>
                    <a:gd name="connsiteX6" fmla="*/ 12312 w 27728"/>
                    <a:gd name="connsiteY6" fmla="*/ 15490 h 45033"/>
                    <a:gd name="connsiteX7" fmla="*/ 18721 w 27728"/>
                    <a:gd name="connsiteY7" fmla="*/ 18642 h 45033"/>
                    <a:gd name="connsiteX8" fmla="*/ 21008 w 27728"/>
                    <a:gd name="connsiteY8" fmla="*/ 27493 h 45033"/>
                    <a:gd name="connsiteX9" fmla="*/ 26105 w 27728"/>
                    <a:gd name="connsiteY9" fmla="*/ 15059 h 45033"/>
                    <a:gd name="connsiteX10" fmla="*/ 22586 w 27728"/>
                    <a:gd name="connsiteY10" fmla="*/ 2883 h 45033"/>
                    <a:gd name="connsiteX11" fmla="*/ 11815 w 27728"/>
                    <a:gd name="connsiteY11" fmla="*/ -1112 h 45033"/>
                    <a:gd name="connsiteX12" fmla="*/ 6745 w 27728"/>
                    <a:gd name="connsiteY12" fmla="*/ -700 h 45033"/>
                    <a:gd name="connsiteX13" fmla="*/ 2118 w 27728"/>
                    <a:gd name="connsiteY13" fmla="*/ 574 h 45033"/>
                    <a:gd name="connsiteX14" fmla="*/ 2118 w 27728"/>
                    <a:gd name="connsiteY14" fmla="*/ 5695 h 45033"/>
                    <a:gd name="connsiteX15" fmla="*/ 6550 w 27728"/>
                    <a:gd name="connsiteY15" fmla="*/ 3845 h 45033"/>
                    <a:gd name="connsiteX16" fmla="*/ 11009 w 27728"/>
                    <a:gd name="connsiteY16" fmla="*/ 3240 h 45033"/>
                    <a:gd name="connsiteX17" fmla="*/ 18517 w 27728"/>
                    <a:gd name="connsiteY17" fmla="*/ 5943 h 45033"/>
                    <a:gd name="connsiteX18" fmla="*/ 21008 w 27728"/>
                    <a:gd name="connsiteY18" fmla="*/ 14116 h 45033"/>
                    <a:gd name="connsiteX19" fmla="*/ 21008 w 27728"/>
                    <a:gd name="connsiteY19" fmla="*/ 16727 h 45033"/>
                    <a:gd name="connsiteX20" fmla="*/ 16966 w 27728"/>
                    <a:gd name="connsiteY20" fmla="*/ 12485 h 45033"/>
                    <a:gd name="connsiteX21" fmla="*/ 11062 w 27728"/>
                    <a:gd name="connsiteY21" fmla="*/ 11083 h 45033"/>
                    <a:gd name="connsiteX22" fmla="*/ 1869 w 27728"/>
                    <a:gd name="connsiteY22" fmla="*/ 15572 h 45033"/>
                    <a:gd name="connsiteX23" fmla="*/ -1623 w 27728"/>
                    <a:gd name="connsiteY23" fmla="*/ 27493 h 45033"/>
                    <a:gd name="connsiteX24" fmla="*/ 1869 w 27728"/>
                    <a:gd name="connsiteY24" fmla="*/ 39422 h 45033"/>
                    <a:gd name="connsiteX25" fmla="*/ 11062 w 27728"/>
                    <a:gd name="connsiteY25" fmla="*/ 43921 h 45033"/>
                    <a:gd name="connsiteX26" fmla="*/ 16966 w 27728"/>
                    <a:gd name="connsiteY26" fmla="*/ 42519 h 45033"/>
                    <a:gd name="connsiteX27" fmla="*/ 21008 w 27728"/>
                    <a:gd name="connsiteY27" fmla="*/ 38286 h 45033"/>
                    <a:gd name="connsiteX28" fmla="*/ 21008 w 27728"/>
                    <a:gd name="connsiteY28" fmla="*/ 43151 h 45033"/>
                    <a:gd name="connsiteX29" fmla="*/ 26105 w 27728"/>
                    <a:gd name="connsiteY29" fmla="*/ 43151 h 45033"/>
                    <a:gd name="connsiteX30" fmla="*/ 26105 w 27728"/>
                    <a:gd name="connsiteY30" fmla="*/ 15059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7728" h="45033">
                      <a:moveTo>
                        <a:pt x="21008" y="27493"/>
                      </a:moveTo>
                      <a:cubicBezTo>
                        <a:pt x="21008" y="31310"/>
                        <a:pt x="20246" y="34267"/>
                        <a:pt x="18721" y="36362"/>
                      </a:cubicBezTo>
                      <a:cubicBezTo>
                        <a:pt x="17202" y="38463"/>
                        <a:pt x="15066" y="39514"/>
                        <a:pt x="12312" y="39514"/>
                      </a:cubicBezTo>
                      <a:cubicBezTo>
                        <a:pt x="9582" y="39514"/>
                        <a:pt x="7454" y="38463"/>
                        <a:pt x="5929" y="36362"/>
                      </a:cubicBezTo>
                      <a:cubicBezTo>
                        <a:pt x="4405" y="34267"/>
                        <a:pt x="3642" y="31310"/>
                        <a:pt x="3642" y="27493"/>
                      </a:cubicBezTo>
                      <a:cubicBezTo>
                        <a:pt x="3642" y="23693"/>
                        <a:pt x="4405" y="20743"/>
                        <a:pt x="5929" y="18642"/>
                      </a:cubicBezTo>
                      <a:cubicBezTo>
                        <a:pt x="7454" y="16541"/>
                        <a:pt x="9582" y="15490"/>
                        <a:pt x="12312" y="15490"/>
                      </a:cubicBezTo>
                      <a:cubicBezTo>
                        <a:pt x="15066" y="15490"/>
                        <a:pt x="17202" y="16541"/>
                        <a:pt x="18721" y="18642"/>
                      </a:cubicBezTo>
                      <a:cubicBezTo>
                        <a:pt x="20246" y="20743"/>
                        <a:pt x="21008" y="23693"/>
                        <a:pt x="21008" y="27493"/>
                      </a:cubicBezTo>
                      <a:close/>
                      <a:moveTo>
                        <a:pt x="26105" y="15059"/>
                      </a:moveTo>
                      <a:cubicBezTo>
                        <a:pt x="26105" y="9605"/>
                        <a:pt x="24932" y="5546"/>
                        <a:pt x="22586" y="2883"/>
                      </a:cubicBezTo>
                      <a:cubicBezTo>
                        <a:pt x="20246" y="219"/>
                        <a:pt x="16655" y="-1112"/>
                        <a:pt x="11815" y="-1112"/>
                      </a:cubicBezTo>
                      <a:cubicBezTo>
                        <a:pt x="10025" y="-1112"/>
                        <a:pt x="8335" y="-975"/>
                        <a:pt x="6745" y="-700"/>
                      </a:cubicBezTo>
                      <a:cubicBezTo>
                        <a:pt x="5155" y="-425"/>
                        <a:pt x="3613" y="-1"/>
                        <a:pt x="2118" y="574"/>
                      </a:cubicBezTo>
                      <a:lnTo>
                        <a:pt x="2118" y="5695"/>
                      </a:lnTo>
                      <a:cubicBezTo>
                        <a:pt x="3613" y="4859"/>
                        <a:pt x="5090" y="4242"/>
                        <a:pt x="6550" y="3845"/>
                      </a:cubicBezTo>
                      <a:cubicBezTo>
                        <a:pt x="8010" y="3441"/>
                        <a:pt x="9496" y="3240"/>
                        <a:pt x="11009" y="3240"/>
                      </a:cubicBezTo>
                      <a:cubicBezTo>
                        <a:pt x="14354" y="3240"/>
                        <a:pt x="16856" y="4141"/>
                        <a:pt x="18517" y="5943"/>
                      </a:cubicBezTo>
                      <a:cubicBezTo>
                        <a:pt x="20178" y="7745"/>
                        <a:pt x="21008" y="10469"/>
                        <a:pt x="21008" y="14116"/>
                      </a:cubicBezTo>
                      <a:lnTo>
                        <a:pt x="21008" y="16727"/>
                      </a:lnTo>
                      <a:cubicBezTo>
                        <a:pt x="19956" y="14833"/>
                        <a:pt x="18609" y="13419"/>
                        <a:pt x="16966" y="12485"/>
                      </a:cubicBezTo>
                      <a:cubicBezTo>
                        <a:pt x="15323" y="11550"/>
                        <a:pt x="13355" y="11083"/>
                        <a:pt x="11062" y="11083"/>
                      </a:cubicBezTo>
                      <a:cubicBezTo>
                        <a:pt x="7262" y="11083"/>
                        <a:pt x="4198" y="12579"/>
                        <a:pt x="1869" y="15572"/>
                      </a:cubicBezTo>
                      <a:cubicBezTo>
                        <a:pt x="-459" y="18572"/>
                        <a:pt x="-1623" y="22545"/>
                        <a:pt x="-1623" y="27493"/>
                      </a:cubicBezTo>
                      <a:cubicBezTo>
                        <a:pt x="-1623" y="32453"/>
                        <a:pt x="-459" y="36429"/>
                        <a:pt x="1869" y="39422"/>
                      </a:cubicBezTo>
                      <a:cubicBezTo>
                        <a:pt x="4198" y="42421"/>
                        <a:pt x="7262" y="43921"/>
                        <a:pt x="11062" y="43921"/>
                      </a:cubicBezTo>
                      <a:cubicBezTo>
                        <a:pt x="13355" y="43921"/>
                        <a:pt x="15323" y="43454"/>
                        <a:pt x="16966" y="42519"/>
                      </a:cubicBezTo>
                      <a:cubicBezTo>
                        <a:pt x="18609" y="41584"/>
                        <a:pt x="19956" y="40173"/>
                        <a:pt x="21008" y="38286"/>
                      </a:cubicBezTo>
                      <a:lnTo>
                        <a:pt x="21008" y="43151"/>
                      </a:lnTo>
                      <a:lnTo>
                        <a:pt x="26105" y="43151"/>
                      </a:lnTo>
                      <a:lnTo>
                        <a:pt x="26105" y="150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Freeform: Shape 151865783">
                  <a:extLst>
                    <a:ext uri="{FF2B5EF4-FFF2-40B4-BE49-F238E27FC236}">
                      <a16:creationId xmlns:a16="http://schemas.microsoft.com/office/drawing/2014/main" id="{CB4C20FE-3E8D-0180-1C4E-C888B59A7048}"/>
                    </a:ext>
                  </a:extLst>
                </p:cNvPr>
                <p:cNvSpPr/>
                <p:nvPr/>
              </p:nvSpPr>
              <p:spPr>
                <a:xfrm flipV="1">
                  <a:off x="1407716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Freeform: Shape 392424648">
                  <a:extLst>
                    <a:ext uri="{FF2B5EF4-FFF2-40B4-BE49-F238E27FC236}">
                      <a16:creationId xmlns:a16="http://schemas.microsoft.com/office/drawing/2014/main" id="{7C25765A-F0F0-54B0-15C3-99FA50629D48}"/>
                    </a:ext>
                  </a:extLst>
                </p:cNvPr>
                <p:cNvSpPr/>
                <p:nvPr/>
              </p:nvSpPr>
              <p:spPr>
                <a:xfrm flipV="1">
                  <a:off x="1429492" y="36218"/>
                  <a:ext cx="29111" cy="44355"/>
                </a:xfrm>
                <a:custGeom>
                  <a:avLst/>
                  <a:gdLst>
                    <a:gd name="connsiteX0" fmla="*/ 24862 w 29111"/>
                    <a:gd name="connsiteY0" fmla="*/ 39866 h 44355"/>
                    <a:gd name="connsiteX1" fmla="*/ 24862 w 29111"/>
                    <a:gd name="connsiteY1" fmla="*/ 34222 h 44355"/>
                    <a:gd name="connsiteX2" fmla="*/ 18852 w 29111"/>
                    <a:gd name="connsiteY2" fmla="*/ 36568 h 44355"/>
                    <a:gd name="connsiteX3" fmla="*/ 13391 w 29111"/>
                    <a:gd name="connsiteY3" fmla="*/ 37346 h 44355"/>
                    <a:gd name="connsiteX4" fmla="*/ 6344 w 29111"/>
                    <a:gd name="connsiteY4" fmla="*/ 35514 h 44355"/>
                    <a:gd name="connsiteX5" fmla="*/ 3862 w 29111"/>
                    <a:gd name="connsiteY5" fmla="*/ 30301 h 44355"/>
                    <a:gd name="connsiteX6" fmla="*/ 5510 w 29111"/>
                    <a:gd name="connsiteY6" fmla="*/ 26013 h 44355"/>
                    <a:gd name="connsiteX7" fmla="*/ 11760 w 29111"/>
                    <a:gd name="connsiteY7" fmla="*/ 23685 h 44355"/>
                    <a:gd name="connsiteX8" fmla="*/ 15137 w 29111"/>
                    <a:gd name="connsiteY8" fmla="*/ 22971 h 44355"/>
                    <a:gd name="connsiteX9" fmla="*/ 24374 w 29111"/>
                    <a:gd name="connsiteY9" fmla="*/ 18628 h 44355"/>
                    <a:gd name="connsiteX10" fmla="*/ 27353 w 29111"/>
                    <a:gd name="connsiteY10" fmla="*/ 10317 h 44355"/>
                    <a:gd name="connsiteX11" fmla="*/ 23319 w 29111"/>
                    <a:gd name="connsiteY11" fmla="*/ 889 h 44355"/>
                    <a:gd name="connsiteX12" fmla="*/ 11512 w 29111"/>
                    <a:gd name="connsiteY12" fmla="*/ -2318 h 44355"/>
                    <a:gd name="connsiteX13" fmla="*/ 5262 w 29111"/>
                    <a:gd name="connsiteY13" fmla="*/ -1630 h 44355"/>
                    <a:gd name="connsiteX14" fmla="*/ -1590 w 29111"/>
                    <a:gd name="connsiteY14" fmla="*/ 404 h 44355"/>
                    <a:gd name="connsiteX15" fmla="*/ -1590 w 29111"/>
                    <a:gd name="connsiteY15" fmla="*/ 6359 h 44355"/>
                    <a:gd name="connsiteX16" fmla="*/ 5085 w 29111"/>
                    <a:gd name="connsiteY16" fmla="*/ 3381 h 44355"/>
                    <a:gd name="connsiteX17" fmla="*/ 11512 w 29111"/>
                    <a:gd name="connsiteY17" fmla="*/ 2383 h 44355"/>
                    <a:gd name="connsiteX18" fmla="*/ 18905 w 29111"/>
                    <a:gd name="connsiteY18" fmla="*/ 4325 h 44355"/>
                    <a:gd name="connsiteX19" fmla="*/ 21511 w 29111"/>
                    <a:gd name="connsiteY19" fmla="*/ 9887 h 44355"/>
                    <a:gd name="connsiteX20" fmla="*/ 19640 w 29111"/>
                    <a:gd name="connsiteY20" fmla="*/ 14807 h 44355"/>
                    <a:gd name="connsiteX21" fmla="*/ 13506 w 29111"/>
                    <a:gd name="connsiteY21" fmla="*/ 17473 h 44355"/>
                    <a:gd name="connsiteX22" fmla="*/ 10093 w 29111"/>
                    <a:gd name="connsiteY22" fmla="*/ 18160 h 44355"/>
                    <a:gd name="connsiteX23" fmla="*/ 1034 w 29111"/>
                    <a:gd name="connsiteY23" fmla="*/ 22192 h 44355"/>
                    <a:gd name="connsiteX24" fmla="*/ -1759 w 29111"/>
                    <a:gd name="connsiteY24" fmla="*/ 29842 h 44355"/>
                    <a:gd name="connsiteX25" fmla="*/ 2106 w 29111"/>
                    <a:gd name="connsiteY25" fmla="*/ 38776 h 44355"/>
                    <a:gd name="connsiteX26" fmla="*/ 12753 w 29111"/>
                    <a:gd name="connsiteY26" fmla="*/ 42038 h 44355"/>
                    <a:gd name="connsiteX27" fmla="*/ 18683 w 29111"/>
                    <a:gd name="connsiteY27" fmla="*/ 41488 h 44355"/>
                    <a:gd name="connsiteX28" fmla="*/ 24862 w 29111"/>
                    <a:gd name="connsiteY28" fmla="*/ 39866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111" h="44355">
                      <a:moveTo>
                        <a:pt x="24862" y="39866"/>
                      </a:moveTo>
                      <a:lnTo>
                        <a:pt x="24862" y="34222"/>
                      </a:lnTo>
                      <a:cubicBezTo>
                        <a:pt x="22740" y="35273"/>
                        <a:pt x="20737" y="36054"/>
                        <a:pt x="18852" y="36568"/>
                      </a:cubicBezTo>
                      <a:cubicBezTo>
                        <a:pt x="16966" y="37087"/>
                        <a:pt x="15146" y="37346"/>
                        <a:pt x="13391" y="37346"/>
                      </a:cubicBezTo>
                      <a:cubicBezTo>
                        <a:pt x="10348" y="37346"/>
                        <a:pt x="7998" y="36736"/>
                        <a:pt x="6344" y="35514"/>
                      </a:cubicBezTo>
                      <a:cubicBezTo>
                        <a:pt x="4689" y="34292"/>
                        <a:pt x="3862" y="32554"/>
                        <a:pt x="3862" y="30301"/>
                      </a:cubicBezTo>
                      <a:cubicBezTo>
                        <a:pt x="3862" y="28407"/>
                        <a:pt x="4411" y="26978"/>
                        <a:pt x="5510" y="26013"/>
                      </a:cubicBezTo>
                      <a:cubicBezTo>
                        <a:pt x="6610" y="25054"/>
                        <a:pt x="8693" y="24278"/>
                        <a:pt x="11760" y="23685"/>
                      </a:cubicBezTo>
                      <a:lnTo>
                        <a:pt x="15137" y="22971"/>
                      </a:lnTo>
                      <a:cubicBezTo>
                        <a:pt x="19310" y="22146"/>
                        <a:pt x="22389" y="20698"/>
                        <a:pt x="24374" y="18628"/>
                      </a:cubicBezTo>
                      <a:cubicBezTo>
                        <a:pt x="26360" y="16557"/>
                        <a:pt x="27353" y="13787"/>
                        <a:pt x="27353" y="10317"/>
                      </a:cubicBezTo>
                      <a:cubicBezTo>
                        <a:pt x="27353" y="6170"/>
                        <a:pt x="26008" y="3027"/>
                        <a:pt x="23319" y="889"/>
                      </a:cubicBezTo>
                      <a:cubicBezTo>
                        <a:pt x="20636" y="-1249"/>
                        <a:pt x="16700" y="-2318"/>
                        <a:pt x="11512" y="-2318"/>
                      </a:cubicBezTo>
                      <a:cubicBezTo>
                        <a:pt x="9556" y="-2318"/>
                        <a:pt x="7472" y="-2088"/>
                        <a:pt x="5262" y="-1630"/>
                      </a:cubicBezTo>
                      <a:cubicBezTo>
                        <a:pt x="3058" y="-1172"/>
                        <a:pt x="774" y="-494"/>
                        <a:pt x="-1590" y="404"/>
                      </a:cubicBezTo>
                      <a:lnTo>
                        <a:pt x="-1590" y="6359"/>
                      </a:lnTo>
                      <a:cubicBezTo>
                        <a:pt x="679" y="5046"/>
                        <a:pt x="2904" y="4053"/>
                        <a:pt x="5085" y="3381"/>
                      </a:cubicBezTo>
                      <a:cubicBezTo>
                        <a:pt x="7266" y="2716"/>
                        <a:pt x="9408" y="2383"/>
                        <a:pt x="11512" y="2383"/>
                      </a:cubicBezTo>
                      <a:cubicBezTo>
                        <a:pt x="14703" y="2383"/>
                        <a:pt x="17167" y="3030"/>
                        <a:pt x="18905" y="4325"/>
                      </a:cubicBezTo>
                      <a:cubicBezTo>
                        <a:pt x="20642" y="5626"/>
                        <a:pt x="21511" y="7480"/>
                        <a:pt x="21511" y="9887"/>
                      </a:cubicBezTo>
                      <a:cubicBezTo>
                        <a:pt x="21511" y="11982"/>
                        <a:pt x="20887" y="13622"/>
                        <a:pt x="19640" y="14807"/>
                      </a:cubicBezTo>
                      <a:cubicBezTo>
                        <a:pt x="18394" y="15992"/>
                        <a:pt x="16349" y="16881"/>
                        <a:pt x="13506" y="17473"/>
                      </a:cubicBezTo>
                      <a:lnTo>
                        <a:pt x="10093" y="18160"/>
                      </a:lnTo>
                      <a:cubicBezTo>
                        <a:pt x="5921" y="19015"/>
                        <a:pt x="2901" y="20359"/>
                        <a:pt x="1034" y="22192"/>
                      </a:cubicBezTo>
                      <a:cubicBezTo>
                        <a:pt x="-828" y="24024"/>
                        <a:pt x="-1759" y="26574"/>
                        <a:pt x="-1759" y="29842"/>
                      </a:cubicBezTo>
                      <a:cubicBezTo>
                        <a:pt x="-1759" y="33623"/>
                        <a:pt x="-470" y="36601"/>
                        <a:pt x="2106" y="38776"/>
                      </a:cubicBezTo>
                      <a:cubicBezTo>
                        <a:pt x="4683" y="40950"/>
                        <a:pt x="8232" y="42038"/>
                        <a:pt x="12753" y="42038"/>
                      </a:cubicBezTo>
                      <a:cubicBezTo>
                        <a:pt x="14697" y="42038"/>
                        <a:pt x="16674" y="41854"/>
                        <a:pt x="18683" y="41488"/>
                      </a:cubicBezTo>
                      <a:cubicBezTo>
                        <a:pt x="20698" y="41127"/>
                        <a:pt x="22758" y="40587"/>
                        <a:pt x="24862" y="39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Freeform: Shape 1160642218">
                  <a:extLst>
                    <a:ext uri="{FF2B5EF4-FFF2-40B4-BE49-F238E27FC236}">
                      <a16:creationId xmlns:a16="http://schemas.microsoft.com/office/drawing/2014/main" id="{889D131B-EEF2-2691-4B95-347B901592F6}"/>
                    </a:ext>
                  </a:extLst>
                </p:cNvPr>
                <p:cNvSpPr/>
                <p:nvPr/>
              </p:nvSpPr>
              <p:spPr>
                <a:xfrm flipV="1">
                  <a:off x="1461597" y="36988"/>
                  <a:ext cx="34988" cy="42751"/>
                </a:xfrm>
                <a:custGeom>
                  <a:avLst/>
                  <a:gdLst>
                    <a:gd name="connsiteX0" fmla="*/ -1642 w 34988"/>
                    <a:gd name="connsiteY0" fmla="*/ 40431 h 42751"/>
                    <a:gd name="connsiteX1" fmla="*/ 33347 w 34988"/>
                    <a:gd name="connsiteY1" fmla="*/ 40431 h 42751"/>
                    <a:gd name="connsiteX2" fmla="*/ 33347 w 34988"/>
                    <a:gd name="connsiteY2" fmla="*/ 35556 h 42751"/>
                    <a:gd name="connsiteX3" fmla="*/ 18667 w 34988"/>
                    <a:gd name="connsiteY3" fmla="*/ 35556 h 42751"/>
                    <a:gd name="connsiteX4" fmla="*/ 18667 w 34988"/>
                    <a:gd name="connsiteY4" fmla="*/ -2321 h 42751"/>
                    <a:gd name="connsiteX5" fmla="*/ 13047 w 34988"/>
                    <a:gd name="connsiteY5" fmla="*/ -2321 h 42751"/>
                    <a:gd name="connsiteX6" fmla="*/ 13047 w 34988"/>
                    <a:gd name="connsiteY6" fmla="*/ 35556 h 42751"/>
                    <a:gd name="connsiteX7" fmla="*/ -1642 w 34988"/>
                    <a:gd name="connsiteY7" fmla="*/ 35556 h 42751"/>
                    <a:gd name="connsiteX8" fmla="*/ -1642 w 34988"/>
                    <a:gd name="connsiteY8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" h="42751">
                      <a:moveTo>
                        <a:pt x="-1642" y="40431"/>
                      </a:moveTo>
                      <a:lnTo>
                        <a:pt x="33347" y="40431"/>
                      </a:lnTo>
                      <a:lnTo>
                        <a:pt x="33347" y="35556"/>
                      </a:lnTo>
                      <a:lnTo>
                        <a:pt x="18667" y="35556"/>
                      </a:lnTo>
                      <a:lnTo>
                        <a:pt x="18667" y="-2321"/>
                      </a:lnTo>
                      <a:lnTo>
                        <a:pt x="13047" y="-2321"/>
                      </a:lnTo>
                      <a:lnTo>
                        <a:pt x="13047" y="35556"/>
                      </a:lnTo>
                      <a:lnTo>
                        <a:pt x="-1642" y="35556"/>
                      </a:lnTo>
                      <a:lnTo>
                        <a:pt x="-1642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Freeform: Shape 782672390">
                  <a:extLst>
                    <a:ext uri="{FF2B5EF4-FFF2-40B4-BE49-F238E27FC236}">
                      <a16:creationId xmlns:a16="http://schemas.microsoft.com/office/drawing/2014/main" id="{C7F42D8E-8433-C080-73C2-FA7C7A4629FD}"/>
                    </a:ext>
                  </a:extLst>
                </p:cNvPr>
                <p:cNvSpPr/>
                <p:nvPr/>
              </p:nvSpPr>
              <p:spPr>
                <a:xfrm flipV="1">
                  <a:off x="1492465" y="36988"/>
                  <a:ext cx="37895" cy="42751"/>
                </a:xfrm>
                <a:custGeom>
                  <a:avLst/>
                  <a:gdLst>
                    <a:gd name="connsiteX0" fmla="*/ 17085 w 37895"/>
                    <a:gd name="connsiteY0" fmla="*/ 34732 h 42751"/>
                    <a:gd name="connsiteX1" fmla="*/ 9488 w 37895"/>
                    <a:gd name="connsiteY1" fmla="*/ 13457 h 42751"/>
                    <a:gd name="connsiteX2" fmla="*/ 24699 w 37895"/>
                    <a:gd name="connsiteY2" fmla="*/ 13457 h 42751"/>
                    <a:gd name="connsiteX3" fmla="*/ 17085 w 37895"/>
                    <a:gd name="connsiteY3" fmla="*/ 34732 h 42751"/>
                    <a:gd name="connsiteX4" fmla="*/ 13920 w 37895"/>
                    <a:gd name="connsiteY4" fmla="*/ 40431 h 42751"/>
                    <a:gd name="connsiteX5" fmla="*/ 20267 w 37895"/>
                    <a:gd name="connsiteY5" fmla="*/ 40431 h 42751"/>
                    <a:gd name="connsiteX6" fmla="*/ 36028 w 37895"/>
                    <a:gd name="connsiteY6" fmla="*/ -2321 h 42751"/>
                    <a:gd name="connsiteX7" fmla="*/ 30213 w 37895"/>
                    <a:gd name="connsiteY7" fmla="*/ -2321 h 42751"/>
                    <a:gd name="connsiteX8" fmla="*/ 26446 w 37895"/>
                    <a:gd name="connsiteY8" fmla="*/ 8646 h 42751"/>
                    <a:gd name="connsiteX9" fmla="*/ 7803 w 37895"/>
                    <a:gd name="connsiteY9" fmla="*/ 8646 h 42751"/>
                    <a:gd name="connsiteX10" fmla="*/ 4036 w 37895"/>
                    <a:gd name="connsiteY10" fmla="*/ -2321 h 42751"/>
                    <a:gd name="connsiteX11" fmla="*/ -1868 w 37895"/>
                    <a:gd name="connsiteY11" fmla="*/ -2321 h 42751"/>
                    <a:gd name="connsiteX12" fmla="*/ 13920 w 37895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895" h="42751">
                      <a:moveTo>
                        <a:pt x="17085" y="34732"/>
                      </a:moveTo>
                      <a:lnTo>
                        <a:pt x="9488" y="13457"/>
                      </a:lnTo>
                      <a:lnTo>
                        <a:pt x="24699" y="13457"/>
                      </a:lnTo>
                      <a:lnTo>
                        <a:pt x="17085" y="34732"/>
                      </a:lnTo>
                      <a:close/>
                      <a:moveTo>
                        <a:pt x="13920" y="40431"/>
                      </a:moveTo>
                      <a:lnTo>
                        <a:pt x="20267" y="40431"/>
                      </a:lnTo>
                      <a:lnTo>
                        <a:pt x="36028" y="-2321"/>
                      </a:lnTo>
                      <a:lnTo>
                        <a:pt x="30213" y="-2321"/>
                      </a:lnTo>
                      <a:lnTo>
                        <a:pt x="26446" y="8646"/>
                      </a:lnTo>
                      <a:lnTo>
                        <a:pt x="7803" y="8646"/>
                      </a:lnTo>
                      <a:lnTo>
                        <a:pt x="4036" y="-2321"/>
                      </a:lnTo>
                      <a:lnTo>
                        <a:pt x="-1868" y="-2321"/>
                      </a:lnTo>
                      <a:lnTo>
                        <a:pt x="13920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Freeform: Shape 490922131">
                  <a:extLst>
                    <a:ext uri="{FF2B5EF4-FFF2-40B4-BE49-F238E27FC236}">
                      <a16:creationId xmlns:a16="http://schemas.microsoft.com/office/drawing/2014/main" id="{3F40D6CF-567E-3029-2318-E2F990CA9F4E}"/>
                    </a:ext>
                  </a:extLst>
                </p:cNvPr>
                <p:cNvSpPr/>
                <p:nvPr/>
              </p:nvSpPr>
              <p:spPr>
                <a:xfrm flipV="1">
                  <a:off x="1533909" y="46902"/>
                  <a:ext cx="23712" cy="33671"/>
                </a:xfrm>
                <a:custGeom>
                  <a:avLst/>
                  <a:gdLst>
                    <a:gd name="connsiteX0" fmla="*/ 20689 w 23712"/>
                    <a:gd name="connsiteY0" fmla="*/ 30225 h 33671"/>
                    <a:gd name="connsiteX1" fmla="*/ 20689 w 23712"/>
                    <a:gd name="connsiteY1" fmla="*/ 25241 h 33671"/>
                    <a:gd name="connsiteX2" fmla="*/ 16203 w 23712"/>
                    <a:gd name="connsiteY2" fmla="*/ 26954 h 33671"/>
                    <a:gd name="connsiteX3" fmla="*/ 11381 w 23712"/>
                    <a:gd name="connsiteY3" fmla="*/ 27531 h 33671"/>
                    <a:gd name="connsiteX4" fmla="*/ 5690 w 23712"/>
                    <a:gd name="connsiteY4" fmla="*/ 26331 h 33671"/>
                    <a:gd name="connsiteX5" fmla="*/ 3793 w 23712"/>
                    <a:gd name="connsiteY5" fmla="*/ 22721 h 33671"/>
                    <a:gd name="connsiteX6" fmla="*/ 5149 w 23712"/>
                    <a:gd name="connsiteY6" fmla="*/ 19844 h 33671"/>
                    <a:gd name="connsiteX7" fmla="*/ 10610 w 23712"/>
                    <a:gd name="connsiteY7" fmla="*/ 17856 h 33671"/>
                    <a:gd name="connsiteX8" fmla="*/ 12356 w 23712"/>
                    <a:gd name="connsiteY8" fmla="*/ 17453 h 33671"/>
                    <a:gd name="connsiteX9" fmla="*/ 20068 w 23712"/>
                    <a:gd name="connsiteY9" fmla="*/ 14062 h 33671"/>
                    <a:gd name="connsiteX10" fmla="*/ 22355 w 23712"/>
                    <a:gd name="connsiteY10" fmla="*/ 7951 h 33671"/>
                    <a:gd name="connsiteX11" fmla="*/ 18933 w 23712"/>
                    <a:gd name="connsiteY11" fmla="*/ 869 h 33671"/>
                    <a:gd name="connsiteX12" fmla="*/ 9528 w 23712"/>
                    <a:gd name="connsiteY12" fmla="*/ -1733 h 33671"/>
                    <a:gd name="connsiteX13" fmla="*/ 4334 w 23712"/>
                    <a:gd name="connsiteY13" fmla="*/ -1230 h 33671"/>
                    <a:gd name="connsiteX14" fmla="*/ -1358 w 23712"/>
                    <a:gd name="connsiteY14" fmla="*/ 273 h 33671"/>
                    <a:gd name="connsiteX15" fmla="*/ -1358 w 23712"/>
                    <a:gd name="connsiteY15" fmla="*/ 5716 h 33671"/>
                    <a:gd name="connsiteX16" fmla="*/ 4209 w 23712"/>
                    <a:gd name="connsiteY16" fmla="*/ 3434 h 33671"/>
                    <a:gd name="connsiteX17" fmla="*/ 9643 w 23712"/>
                    <a:gd name="connsiteY17" fmla="*/ 2683 h 33671"/>
                    <a:gd name="connsiteX18" fmla="*/ 15175 w 23712"/>
                    <a:gd name="connsiteY18" fmla="*/ 3956 h 33671"/>
                    <a:gd name="connsiteX19" fmla="*/ 17116 w 23712"/>
                    <a:gd name="connsiteY19" fmla="*/ 7548 h 33671"/>
                    <a:gd name="connsiteX20" fmla="*/ 15716 w 23712"/>
                    <a:gd name="connsiteY20" fmla="*/ 10837 h 33671"/>
                    <a:gd name="connsiteX21" fmla="*/ 9581 w 23712"/>
                    <a:gd name="connsiteY21" fmla="*/ 13045 h 33671"/>
                    <a:gd name="connsiteX22" fmla="*/ 7808 w 23712"/>
                    <a:gd name="connsiteY22" fmla="*/ 13476 h 33671"/>
                    <a:gd name="connsiteX23" fmla="*/ 965 w 23712"/>
                    <a:gd name="connsiteY23" fmla="*/ 16637 h 33671"/>
                    <a:gd name="connsiteX24" fmla="*/ -1136 w 23712"/>
                    <a:gd name="connsiteY24" fmla="*/ 22492 h 33671"/>
                    <a:gd name="connsiteX25" fmla="*/ 1967 w 23712"/>
                    <a:gd name="connsiteY25" fmla="*/ 29474 h 33671"/>
                    <a:gd name="connsiteX26" fmla="*/ 10778 w 23712"/>
                    <a:gd name="connsiteY26" fmla="*/ 31938 h 33671"/>
                    <a:gd name="connsiteX27" fmla="*/ 16088 w 23712"/>
                    <a:gd name="connsiteY27" fmla="*/ 31508 h 33671"/>
                    <a:gd name="connsiteX28" fmla="*/ 20689 w 23712"/>
                    <a:gd name="connsiteY28" fmla="*/ 30225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3712" h="33671">
                      <a:moveTo>
                        <a:pt x="20689" y="30225"/>
                      </a:moveTo>
                      <a:lnTo>
                        <a:pt x="20689" y="25241"/>
                      </a:lnTo>
                      <a:cubicBezTo>
                        <a:pt x="19253" y="26004"/>
                        <a:pt x="17757" y="26575"/>
                        <a:pt x="16203" y="26954"/>
                      </a:cubicBezTo>
                      <a:cubicBezTo>
                        <a:pt x="14655" y="27339"/>
                        <a:pt x="13047" y="27531"/>
                        <a:pt x="11381" y="27531"/>
                      </a:cubicBezTo>
                      <a:cubicBezTo>
                        <a:pt x="8852" y="27531"/>
                        <a:pt x="6954" y="27131"/>
                        <a:pt x="5690" y="26331"/>
                      </a:cubicBezTo>
                      <a:cubicBezTo>
                        <a:pt x="4425" y="25531"/>
                        <a:pt x="3793" y="24327"/>
                        <a:pt x="3793" y="22721"/>
                      </a:cubicBezTo>
                      <a:cubicBezTo>
                        <a:pt x="3793" y="21499"/>
                        <a:pt x="4245" y="20540"/>
                        <a:pt x="5149" y="19844"/>
                      </a:cubicBezTo>
                      <a:cubicBezTo>
                        <a:pt x="6053" y="19148"/>
                        <a:pt x="7873" y="18485"/>
                        <a:pt x="10610" y="17856"/>
                      </a:cubicBezTo>
                      <a:lnTo>
                        <a:pt x="12356" y="17453"/>
                      </a:lnTo>
                      <a:cubicBezTo>
                        <a:pt x="15973" y="16652"/>
                        <a:pt x="18543" y="15522"/>
                        <a:pt x="20068" y="14062"/>
                      </a:cubicBezTo>
                      <a:cubicBezTo>
                        <a:pt x="21593" y="12603"/>
                        <a:pt x="22355" y="10565"/>
                        <a:pt x="22355" y="7951"/>
                      </a:cubicBezTo>
                      <a:cubicBezTo>
                        <a:pt x="22355" y="4970"/>
                        <a:pt x="21215" y="2610"/>
                        <a:pt x="18933" y="869"/>
                      </a:cubicBezTo>
                      <a:cubicBezTo>
                        <a:pt x="16652" y="-866"/>
                        <a:pt x="13517" y="-1733"/>
                        <a:pt x="9528" y="-1733"/>
                      </a:cubicBezTo>
                      <a:cubicBezTo>
                        <a:pt x="7868" y="-1733"/>
                        <a:pt x="6136" y="-1565"/>
                        <a:pt x="4334" y="-1230"/>
                      </a:cubicBezTo>
                      <a:cubicBezTo>
                        <a:pt x="2531" y="-894"/>
                        <a:pt x="634" y="-393"/>
                        <a:pt x="-1358" y="273"/>
                      </a:cubicBezTo>
                      <a:lnTo>
                        <a:pt x="-1358" y="5716"/>
                      </a:lnTo>
                      <a:cubicBezTo>
                        <a:pt x="528" y="4702"/>
                        <a:pt x="2383" y="3941"/>
                        <a:pt x="4209" y="3434"/>
                      </a:cubicBezTo>
                      <a:cubicBezTo>
                        <a:pt x="6035" y="2933"/>
                        <a:pt x="7847" y="2683"/>
                        <a:pt x="9643" y="2683"/>
                      </a:cubicBezTo>
                      <a:cubicBezTo>
                        <a:pt x="12043" y="2683"/>
                        <a:pt x="13887" y="3107"/>
                        <a:pt x="15175" y="3956"/>
                      </a:cubicBezTo>
                      <a:cubicBezTo>
                        <a:pt x="16469" y="4805"/>
                        <a:pt x="17116" y="6003"/>
                        <a:pt x="17116" y="7548"/>
                      </a:cubicBezTo>
                      <a:cubicBezTo>
                        <a:pt x="17116" y="8977"/>
                        <a:pt x="16649" y="10074"/>
                        <a:pt x="15716" y="10837"/>
                      </a:cubicBezTo>
                      <a:cubicBezTo>
                        <a:pt x="14788" y="11601"/>
                        <a:pt x="12743" y="12337"/>
                        <a:pt x="9581" y="13045"/>
                      </a:cubicBezTo>
                      <a:lnTo>
                        <a:pt x="7808" y="13476"/>
                      </a:lnTo>
                      <a:cubicBezTo>
                        <a:pt x="4653" y="14160"/>
                        <a:pt x="2371" y="15214"/>
                        <a:pt x="965" y="16637"/>
                      </a:cubicBezTo>
                      <a:cubicBezTo>
                        <a:pt x="-436" y="18060"/>
                        <a:pt x="-1136" y="20012"/>
                        <a:pt x="-1136" y="22492"/>
                      </a:cubicBezTo>
                      <a:cubicBezTo>
                        <a:pt x="-1136" y="25509"/>
                        <a:pt x="-102" y="27837"/>
                        <a:pt x="1967" y="29474"/>
                      </a:cubicBezTo>
                      <a:cubicBezTo>
                        <a:pt x="4035" y="31117"/>
                        <a:pt x="6972" y="31938"/>
                        <a:pt x="10778" y="31938"/>
                      </a:cubicBezTo>
                      <a:cubicBezTo>
                        <a:pt x="12657" y="31938"/>
                        <a:pt x="14427" y="31795"/>
                        <a:pt x="16088" y="31508"/>
                      </a:cubicBezTo>
                      <a:cubicBezTo>
                        <a:pt x="17754" y="31227"/>
                        <a:pt x="19288" y="30799"/>
                        <a:pt x="20689" y="30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aphic 13">
              <a:extLst>
                <a:ext uri="{FF2B5EF4-FFF2-40B4-BE49-F238E27FC236}">
                  <a16:creationId xmlns:a16="http://schemas.microsoft.com/office/drawing/2014/main" id="{84A63C62-AE6A-B6BC-F31C-960037ABAF4A}"/>
                </a:ext>
              </a:extLst>
            </p:cNvPr>
            <p:cNvGrpSpPr/>
            <p:nvPr/>
          </p:nvGrpSpPr>
          <p:grpSpPr>
            <a:xfrm>
              <a:off x="1895568" y="35183"/>
              <a:ext cx="1745202" cy="1571506"/>
              <a:chOff x="1895568" y="35183"/>
              <a:chExt cx="1745202" cy="1571506"/>
            </a:xfrm>
          </p:grpSpPr>
          <p:sp>
            <p:nvSpPr>
              <p:cNvPr id="220" name="Freeform: Shape 2054948712">
                <a:extLst>
                  <a:ext uri="{FF2B5EF4-FFF2-40B4-BE49-F238E27FC236}">
                    <a16:creationId xmlns:a16="http://schemas.microsoft.com/office/drawing/2014/main" id="{C35DB835-8942-DA4B-B208-D1AE6E566C6A}"/>
                  </a:ext>
                </a:extLst>
              </p:cNvPr>
              <p:cNvSpPr/>
              <p:nvPr/>
            </p:nvSpPr>
            <p:spPr>
              <a:xfrm>
                <a:off x="2084225" y="109059"/>
                <a:ext cx="1551818" cy="1354565"/>
              </a:xfrm>
              <a:custGeom>
                <a:avLst/>
                <a:gdLst>
                  <a:gd name="connsiteX0" fmla="*/ 0 w 1551818"/>
                  <a:gd name="connsiteY0" fmla="*/ 1354566 h 1354565"/>
                  <a:gd name="connsiteX1" fmla="*/ 1551818 w 1551818"/>
                  <a:gd name="connsiteY1" fmla="*/ 1354566 h 1354565"/>
                  <a:gd name="connsiteX2" fmla="*/ 1551818 w 1551818"/>
                  <a:gd name="connsiteY2" fmla="*/ 0 h 1354565"/>
                  <a:gd name="connsiteX3" fmla="*/ 0 w 1551818"/>
                  <a:gd name="connsiteY3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1818" h="1354565">
                    <a:moveTo>
                      <a:pt x="0" y="1354566"/>
                    </a:moveTo>
                    <a:lnTo>
                      <a:pt x="1551818" y="1354566"/>
                    </a:lnTo>
                    <a:lnTo>
                      <a:pt x="1551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22" cap="flat">
                <a:noFill/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21" name="Graphic 13">
                <a:extLst>
                  <a:ext uri="{FF2B5EF4-FFF2-40B4-BE49-F238E27FC236}">
                    <a16:creationId xmlns:a16="http://schemas.microsoft.com/office/drawing/2014/main" id="{59270418-DF7E-517C-9638-E38CCCBA2200}"/>
                  </a:ext>
                </a:extLst>
              </p:cNvPr>
              <p:cNvGrpSpPr/>
              <p:nvPr/>
            </p:nvGrpSpPr>
            <p:grpSpPr>
              <a:xfrm>
                <a:off x="2151570" y="1463625"/>
                <a:ext cx="1405662" cy="143064"/>
                <a:chOff x="2151570" y="1463625"/>
                <a:chExt cx="1405662" cy="143064"/>
              </a:xfrm>
              <a:solidFill>
                <a:srgbClr val="000000"/>
              </a:solidFill>
            </p:grpSpPr>
            <p:grpSp>
              <p:nvGrpSpPr>
                <p:cNvPr id="375" name="Graphic 13">
                  <a:extLst>
                    <a:ext uri="{FF2B5EF4-FFF2-40B4-BE49-F238E27FC236}">
                      <a16:creationId xmlns:a16="http://schemas.microsoft.com/office/drawing/2014/main" id="{A5B7E126-3995-D73B-1979-F6A430D60BA5}"/>
                    </a:ext>
                  </a:extLst>
                </p:cNvPr>
                <p:cNvGrpSpPr/>
                <p:nvPr/>
              </p:nvGrpSpPr>
              <p:grpSpPr>
                <a:xfrm>
                  <a:off x="2151570" y="1463625"/>
                  <a:ext cx="148295" cy="76225"/>
                  <a:chOff x="2151570" y="1463625"/>
                  <a:chExt cx="148295" cy="76225"/>
                </a:xfrm>
                <a:solidFill>
                  <a:srgbClr val="000000"/>
                </a:solidFill>
              </p:grpSpPr>
              <p:sp>
                <p:nvSpPr>
                  <p:cNvPr id="413" name="Freeform: Shape 1157559910">
                    <a:extLst>
                      <a:ext uri="{FF2B5EF4-FFF2-40B4-BE49-F238E27FC236}">
                        <a16:creationId xmlns:a16="http://schemas.microsoft.com/office/drawing/2014/main" id="{FD942DE3-6B70-89C8-C82B-C6A6E72E5166}"/>
                      </a:ext>
                    </a:extLst>
                  </p:cNvPr>
                  <p:cNvSpPr/>
                  <p:nvPr/>
                </p:nvSpPr>
                <p:spPr>
                  <a:xfrm>
                    <a:off x="2225302" y="1463625"/>
                    <a:ext cx="4727" cy="17103"/>
                  </a:xfrm>
                  <a:custGeom>
                    <a:avLst/>
                    <a:gdLst>
                      <a:gd name="connsiteX0" fmla="*/ 471 w 4727"/>
                      <a:gd name="connsiteY0" fmla="*/ 300 h 17103"/>
                      <a:gd name="connsiteX1" fmla="*/ 471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471" y="300"/>
                        </a:moveTo>
                        <a:lnTo>
                          <a:pt x="471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4" name="Graphic 13">
                    <a:extLst>
                      <a:ext uri="{FF2B5EF4-FFF2-40B4-BE49-F238E27FC236}">
                        <a16:creationId xmlns:a16="http://schemas.microsoft.com/office/drawing/2014/main" id="{E6E2ABFC-7603-0381-1F32-6B82B16F4866}"/>
                      </a:ext>
                    </a:extLst>
                  </p:cNvPr>
                  <p:cNvGrpSpPr/>
                  <p:nvPr/>
                </p:nvGrpSpPr>
                <p:grpSpPr>
                  <a:xfrm>
                    <a:off x="2151570" y="1499338"/>
                    <a:ext cx="148295" cy="40512"/>
                    <a:chOff x="2151570" y="1499338"/>
                    <a:chExt cx="148295" cy="40512"/>
                  </a:xfrm>
                  <a:solidFill>
                    <a:srgbClr val="000000"/>
                  </a:solidFill>
                </p:grpSpPr>
                <p:sp>
                  <p:nvSpPr>
                    <p:cNvPr id="415" name="Freeform: Shape 1186438856">
                      <a:extLst>
                        <a:ext uri="{FF2B5EF4-FFF2-40B4-BE49-F238E27FC236}">
                          <a16:creationId xmlns:a16="http://schemas.microsoft.com/office/drawing/2014/main" id="{36D85544-25F7-E783-8430-BB69759A16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151570" y="1499338"/>
                      <a:ext cx="20521" cy="35626"/>
                    </a:xfrm>
                    <a:custGeom>
                      <a:avLst/>
                      <a:gdLst>
                        <a:gd name="connsiteX0" fmla="*/ -963 w 20521"/>
                        <a:gd name="connsiteY0" fmla="*/ 2032 h 35626"/>
                        <a:gd name="connsiteX1" fmla="*/ 6654 w 20521"/>
                        <a:gd name="connsiteY1" fmla="*/ 2032 h 35626"/>
                        <a:gd name="connsiteX2" fmla="*/ 6654 w 20521"/>
                        <a:gd name="connsiteY2" fmla="*/ 29214 h 35626"/>
                        <a:gd name="connsiteX3" fmla="*/ -1635 w 20521"/>
                        <a:gd name="connsiteY3" fmla="*/ 27496 h 35626"/>
                        <a:gd name="connsiteX4" fmla="*/ -1635 w 20521"/>
                        <a:gd name="connsiteY4" fmla="*/ 31886 h 35626"/>
                        <a:gd name="connsiteX5" fmla="*/ 6609 w 20521"/>
                        <a:gd name="connsiteY5" fmla="*/ 33604 h 35626"/>
                        <a:gd name="connsiteX6" fmla="*/ 11271 w 20521"/>
                        <a:gd name="connsiteY6" fmla="*/ 33604 h 35626"/>
                        <a:gd name="connsiteX7" fmla="*/ 11271 w 20521"/>
                        <a:gd name="connsiteY7" fmla="*/ 2032 h 35626"/>
                        <a:gd name="connsiteX8" fmla="*/ 18887 w 20521"/>
                        <a:gd name="connsiteY8" fmla="*/ 2032 h 35626"/>
                        <a:gd name="connsiteX9" fmla="*/ 18887 w 20521"/>
                        <a:gd name="connsiteY9" fmla="*/ -2023 h 35626"/>
                        <a:gd name="connsiteX10" fmla="*/ -963 w 20521"/>
                        <a:gd name="connsiteY10" fmla="*/ -2023 h 35626"/>
                        <a:gd name="connsiteX11" fmla="*/ -963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963" y="2032"/>
                          </a:moveTo>
                          <a:lnTo>
                            <a:pt x="6654" y="2032"/>
                          </a:lnTo>
                          <a:lnTo>
                            <a:pt x="6654" y="29214"/>
                          </a:lnTo>
                          <a:lnTo>
                            <a:pt x="-1635" y="27496"/>
                          </a:lnTo>
                          <a:lnTo>
                            <a:pt x="-1635" y="31886"/>
                          </a:lnTo>
                          <a:lnTo>
                            <a:pt x="6609" y="33604"/>
                          </a:lnTo>
                          <a:lnTo>
                            <a:pt x="11271" y="33604"/>
                          </a:lnTo>
                          <a:lnTo>
                            <a:pt x="11271" y="2032"/>
                          </a:lnTo>
                          <a:lnTo>
                            <a:pt x="18887" y="2032"/>
                          </a:lnTo>
                          <a:lnTo>
                            <a:pt x="18887" y="-2023"/>
                          </a:lnTo>
                          <a:lnTo>
                            <a:pt x="-963" y="-2023"/>
                          </a:lnTo>
                          <a:lnTo>
                            <a:pt x="-963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655488700">
                      <a:extLst>
                        <a:ext uri="{FF2B5EF4-FFF2-40B4-BE49-F238E27FC236}">
                          <a16:creationId xmlns:a16="http://schemas.microsoft.com/office/drawing/2014/main" id="{23D90826-CA3F-F4D3-C845-5F4C3874BA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176456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" name="Freeform: Shape 278579646">
                      <a:extLst>
                        <a:ext uri="{FF2B5EF4-FFF2-40B4-BE49-F238E27FC236}">
                          <a16:creationId xmlns:a16="http://schemas.microsoft.com/office/drawing/2014/main" id="{F20D1116-12D2-66AA-59B2-F7C55CC58B8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192895" y="1508241"/>
                      <a:ext cx="25160" cy="26723"/>
                    </a:xfrm>
                    <a:custGeom>
                      <a:avLst/>
                      <a:gdLst>
                        <a:gd name="connsiteX0" fmla="*/ -1428 w 25160"/>
                        <a:gd name="connsiteY0" fmla="*/ 25285 h 26723"/>
                        <a:gd name="connsiteX1" fmla="*/ 3071 w 25160"/>
                        <a:gd name="connsiteY1" fmla="*/ 25285 h 26723"/>
                        <a:gd name="connsiteX2" fmla="*/ 11153 w 25160"/>
                        <a:gd name="connsiteY2" fmla="*/ 2860 h 26723"/>
                        <a:gd name="connsiteX3" fmla="*/ 19234 w 25160"/>
                        <a:gd name="connsiteY3" fmla="*/ 25285 h 26723"/>
                        <a:gd name="connsiteX4" fmla="*/ 23733 w 25160"/>
                        <a:gd name="connsiteY4" fmla="*/ 25285 h 26723"/>
                        <a:gd name="connsiteX5" fmla="*/ 14034 w 25160"/>
                        <a:gd name="connsiteY5" fmla="*/ -1439 h 26723"/>
                        <a:gd name="connsiteX6" fmla="*/ 8264 w 25160"/>
                        <a:gd name="connsiteY6" fmla="*/ -1439 h 26723"/>
                        <a:gd name="connsiteX7" fmla="*/ -1428 w 25160"/>
                        <a:gd name="connsiteY7" fmla="*/ 25285 h 26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60" h="26723">
                          <a:moveTo>
                            <a:pt x="-1428" y="25285"/>
                          </a:moveTo>
                          <a:lnTo>
                            <a:pt x="3071" y="25285"/>
                          </a:lnTo>
                          <a:lnTo>
                            <a:pt x="11153" y="2860"/>
                          </a:lnTo>
                          <a:lnTo>
                            <a:pt x="19234" y="25285"/>
                          </a:lnTo>
                          <a:lnTo>
                            <a:pt x="23733" y="25285"/>
                          </a:lnTo>
                          <a:lnTo>
                            <a:pt x="14034" y="-1439"/>
                          </a:lnTo>
                          <a:lnTo>
                            <a:pt x="8264" y="-1439"/>
                          </a:lnTo>
                          <a:lnTo>
                            <a:pt x="-1428" y="2528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" name="Freeform: Shape 18426896">
                      <a:extLst>
                        <a:ext uri="{FF2B5EF4-FFF2-40B4-BE49-F238E27FC236}">
                          <a16:creationId xmlns:a16="http://schemas.microsoft.com/office/drawing/2014/main" id="{D5597076-D0C8-C6F6-DC1F-7AD765535F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222026" y="1507599"/>
                      <a:ext cx="19760" cy="28059"/>
                    </a:xfrm>
                    <a:custGeom>
                      <a:avLst/>
                      <a:gdLst>
                        <a:gd name="connsiteX0" fmla="*/ 17159 w 19760"/>
                        <a:gd name="connsiteY0" fmla="*/ 25197 h 28059"/>
                        <a:gd name="connsiteX1" fmla="*/ 17159 w 19760"/>
                        <a:gd name="connsiteY1" fmla="*/ 21043 h 28059"/>
                        <a:gd name="connsiteX2" fmla="*/ 13421 w 19760"/>
                        <a:gd name="connsiteY2" fmla="*/ 22471 h 28059"/>
                        <a:gd name="connsiteX3" fmla="*/ 9403 w 19760"/>
                        <a:gd name="connsiteY3" fmla="*/ 22952 h 28059"/>
                        <a:gd name="connsiteX4" fmla="*/ 4660 w 19760"/>
                        <a:gd name="connsiteY4" fmla="*/ 21952 h 28059"/>
                        <a:gd name="connsiteX5" fmla="*/ 3080 w 19760"/>
                        <a:gd name="connsiteY5" fmla="*/ 18944 h 28059"/>
                        <a:gd name="connsiteX6" fmla="*/ 4210 w 19760"/>
                        <a:gd name="connsiteY6" fmla="*/ 16546 h 28059"/>
                        <a:gd name="connsiteX7" fmla="*/ 8760 w 19760"/>
                        <a:gd name="connsiteY7" fmla="*/ 14889 h 28059"/>
                        <a:gd name="connsiteX8" fmla="*/ 10215 w 19760"/>
                        <a:gd name="connsiteY8" fmla="*/ 14553 h 28059"/>
                        <a:gd name="connsiteX9" fmla="*/ 16642 w 19760"/>
                        <a:gd name="connsiteY9" fmla="*/ 11728 h 28059"/>
                        <a:gd name="connsiteX10" fmla="*/ 18548 w 19760"/>
                        <a:gd name="connsiteY10" fmla="*/ 6635 h 28059"/>
                        <a:gd name="connsiteX11" fmla="*/ 15697 w 19760"/>
                        <a:gd name="connsiteY11" fmla="*/ 733 h 28059"/>
                        <a:gd name="connsiteX12" fmla="*/ 7859 w 19760"/>
                        <a:gd name="connsiteY12" fmla="*/ -1435 h 28059"/>
                        <a:gd name="connsiteX13" fmla="*/ 3530 w 19760"/>
                        <a:gd name="connsiteY13" fmla="*/ -1015 h 28059"/>
                        <a:gd name="connsiteX14" fmla="*/ -1212 w 19760"/>
                        <a:gd name="connsiteY14" fmla="*/ 237 h 28059"/>
                        <a:gd name="connsiteX15" fmla="*/ -1212 w 19760"/>
                        <a:gd name="connsiteY15" fmla="*/ 4772 h 28059"/>
                        <a:gd name="connsiteX16" fmla="*/ 3427 w 19760"/>
                        <a:gd name="connsiteY16" fmla="*/ 2871 h 28059"/>
                        <a:gd name="connsiteX17" fmla="*/ 7955 w 19760"/>
                        <a:gd name="connsiteY17" fmla="*/ 2245 h 28059"/>
                        <a:gd name="connsiteX18" fmla="*/ 12565 w 19760"/>
                        <a:gd name="connsiteY18" fmla="*/ 3306 h 28059"/>
                        <a:gd name="connsiteX19" fmla="*/ 14182 w 19760"/>
                        <a:gd name="connsiteY19" fmla="*/ 6299 h 28059"/>
                        <a:gd name="connsiteX20" fmla="*/ 13015 w 19760"/>
                        <a:gd name="connsiteY20" fmla="*/ 9041 h 28059"/>
                        <a:gd name="connsiteX21" fmla="*/ 7903 w 19760"/>
                        <a:gd name="connsiteY21" fmla="*/ 10881 h 28059"/>
                        <a:gd name="connsiteX22" fmla="*/ 6426 w 19760"/>
                        <a:gd name="connsiteY22" fmla="*/ 11240 h 28059"/>
                        <a:gd name="connsiteX23" fmla="*/ 723 w 19760"/>
                        <a:gd name="connsiteY23" fmla="*/ 13874 h 28059"/>
                        <a:gd name="connsiteX24" fmla="*/ -1028 w 19760"/>
                        <a:gd name="connsiteY24" fmla="*/ 18753 h 28059"/>
                        <a:gd name="connsiteX25" fmla="*/ 1558 w 19760"/>
                        <a:gd name="connsiteY25" fmla="*/ 24571 h 28059"/>
                        <a:gd name="connsiteX26" fmla="*/ 8901 w 19760"/>
                        <a:gd name="connsiteY26" fmla="*/ 26625 h 28059"/>
                        <a:gd name="connsiteX27" fmla="*/ 13325 w 19760"/>
                        <a:gd name="connsiteY27" fmla="*/ 26266 h 28059"/>
                        <a:gd name="connsiteX28" fmla="*/ 17159 w 19760"/>
                        <a:gd name="connsiteY28" fmla="*/ 25197 h 28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9760" h="28059">
                          <a:moveTo>
                            <a:pt x="17159" y="25197"/>
                          </a:moveTo>
                          <a:lnTo>
                            <a:pt x="17159" y="21043"/>
                          </a:lnTo>
                          <a:cubicBezTo>
                            <a:pt x="15963" y="21680"/>
                            <a:pt x="14717" y="22155"/>
                            <a:pt x="13421" y="22471"/>
                          </a:cubicBezTo>
                          <a:cubicBezTo>
                            <a:pt x="12131" y="22792"/>
                            <a:pt x="10792" y="22952"/>
                            <a:pt x="9403" y="22952"/>
                          </a:cubicBezTo>
                          <a:cubicBezTo>
                            <a:pt x="7295" y="22952"/>
                            <a:pt x="5714" y="22619"/>
                            <a:pt x="4660" y="21952"/>
                          </a:cubicBezTo>
                          <a:cubicBezTo>
                            <a:pt x="3606" y="21285"/>
                            <a:pt x="3080" y="20282"/>
                            <a:pt x="3080" y="18944"/>
                          </a:cubicBezTo>
                          <a:cubicBezTo>
                            <a:pt x="3080" y="17926"/>
                            <a:pt x="3456" y="17126"/>
                            <a:pt x="4210" y="16546"/>
                          </a:cubicBezTo>
                          <a:cubicBezTo>
                            <a:pt x="4963" y="15966"/>
                            <a:pt x="6480" y="15414"/>
                            <a:pt x="8760" y="14889"/>
                          </a:cubicBezTo>
                          <a:lnTo>
                            <a:pt x="10215" y="14553"/>
                          </a:lnTo>
                          <a:cubicBezTo>
                            <a:pt x="13229" y="13886"/>
                            <a:pt x="15372" y="12945"/>
                            <a:pt x="16642" y="11728"/>
                          </a:cubicBezTo>
                          <a:cubicBezTo>
                            <a:pt x="17913" y="10512"/>
                            <a:pt x="18548" y="8814"/>
                            <a:pt x="18548" y="6635"/>
                          </a:cubicBezTo>
                          <a:cubicBezTo>
                            <a:pt x="18548" y="4151"/>
                            <a:pt x="17598" y="2184"/>
                            <a:pt x="15697" y="733"/>
                          </a:cubicBezTo>
                          <a:cubicBezTo>
                            <a:pt x="13796" y="-712"/>
                            <a:pt x="11183" y="-1435"/>
                            <a:pt x="7859" y="-1435"/>
                          </a:cubicBezTo>
                          <a:cubicBezTo>
                            <a:pt x="6475" y="-1435"/>
                            <a:pt x="5032" y="-1295"/>
                            <a:pt x="3530" y="-1015"/>
                          </a:cubicBezTo>
                          <a:cubicBezTo>
                            <a:pt x="2028" y="-735"/>
                            <a:pt x="447" y="-318"/>
                            <a:pt x="-1212" y="237"/>
                          </a:cubicBezTo>
                          <a:lnTo>
                            <a:pt x="-1212" y="4772"/>
                          </a:lnTo>
                          <a:cubicBezTo>
                            <a:pt x="359" y="3927"/>
                            <a:pt x="1905" y="3294"/>
                            <a:pt x="3427" y="2871"/>
                          </a:cubicBezTo>
                          <a:cubicBezTo>
                            <a:pt x="4948" y="2454"/>
                            <a:pt x="6458" y="2245"/>
                            <a:pt x="7955" y="2245"/>
                          </a:cubicBezTo>
                          <a:cubicBezTo>
                            <a:pt x="9954" y="2245"/>
                            <a:pt x="11491" y="2599"/>
                            <a:pt x="12565" y="3306"/>
                          </a:cubicBezTo>
                          <a:cubicBezTo>
                            <a:pt x="13643" y="4014"/>
                            <a:pt x="14182" y="5012"/>
                            <a:pt x="14182" y="6299"/>
                          </a:cubicBezTo>
                          <a:cubicBezTo>
                            <a:pt x="14182" y="7491"/>
                            <a:pt x="13793" y="8404"/>
                            <a:pt x="13015" y="9041"/>
                          </a:cubicBezTo>
                          <a:cubicBezTo>
                            <a:pt x="12242" y="9677"/>
                            <a:pt x="10538" y="10290"/>
                            <a:pt x="7903" y="10881"/>
                          </a:cubicBezTo>
                          <a:lnTo>
                            <a:pt x="6426" y="11240"/>
                          </a:lnTo>
                          <a:cubicBezTo>
                            <a:pt x="3796" y="11810"/>
                            <a:pt x="1895" y="12688"/>
                            <a:pt x="723" y="13874"/>
                          </a:cubicBezTo>
                          <a:cubicBezTo>
                            <a:pt x="-444" y="15060"/>
                            <a:pt x="-1028" y="16686"/>
                            <a:pt x="-1028" y="18753"/>
                          </a:cubicBezTo>
                          <a:cubicBezTo>
                            <a:pt x="-1028" y="21267"/>
                            <a:pt x="-166" y="23207"/>
                            <a:pt x="1558" y="24571"/>
                          </a:cubicBezTo>
                          <a:cubicBezTo>
                            <a:pt x="3281" y="25940"/>
                            <a:pt x="5729" y="26625"/>
                            <a:pt x="8901" y="26625"/>
                          </a:cubicBezTo>
                          <a:cubicBezTo>
                            <a:pt x="10467" y="26625"/>
                            <a:pt x="11942" y="26505"/>
                            <a:pt x="13325" y="26266"/>
                          </a:cubicBezTo>
                          <a:cubicBezTo>
                            <a:pt x="14714" y="26032"/>
                            <a:pt x="15992" y="25675"/>
                            <a:pt x="17159" y="2519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" name="Freeform: Shape 460792731">
                      <a:extLst>
                        <a:ext uri="{FF2B5EF4-FFF2-40B4-BE49-F238E27FC236}">
                          <a16:creationId xmlns:a16="http://schemas.microsoft.com/office/drawing/2014/main" id="{A9800579-40D8-2844-C16A-4133803DB6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249147" y="1528902"/>
                      <a:ext cx="4875" cy="6062"/>
                    </a:xfrm>
                    <a:custGeom>
                      <a:avLst/>
                      <a:gdLst>
                        <a:gd name="connsiteX0" fmla="*/ -538 w 4875"/>
                        <a:gd name="connsiteY0" fmla="*/ 5979 h 6062"/>
                        <a:gd name="connsiteX1" fmla="*/ 4338 w 4875"/>
                        <a:gd name="connsiteY1" fmla="*/ 5979 h 6062"/>
                        <a:gd name="connsiteX2" fmla="*/ 4338 w 4875"/>
                        <a:gd name="connsiteY2" fmla="*/ -84 h 6062"/>
                        <a:gd name="connsiteX3" fmla="*/ -538 w 4875"/>
                        <a:gd name="connsiteY3" fmla="*/ -84 h 6062"/>
                        <a:gd name="connsiteX4" fmla="*/ -538 w 4875"/>
                        <a:gd name="connsiteY4" fmla="*/ 5979 h 6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75" h="6062">
                          <a:moveTo>
                            <a:pt x="-538" y="5979"/>
                          </a:moveTo>
                          <a:lnTo>
                            <a:pt x="4338" y="5979"/>
                          </a:lnTo>
                          <a:lnTo>
                            <a:pt x="4338" y="-84"/>
                          </a:lnTo>
                          <a:lnTo>
                            <a:pt x="-538" y="-84"/>
                          </a:lnTo>
                          <a:lnTo>
                            <a:pt x="-538" y="59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" name="Freeform: Shape 401788144">
                      <a:extLst>
                        <a:ext uri="{FF2B5EF4-FFF2-40B4-BE49-F238E27FC236}">
                          <a16:creationId xmlns:a16="http://schemas.microsoft.com/office/drawing/2014/main" id="{FCE70C8B-2BC5-A054-E903-0703E47DC4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259123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: Shape 345394766">
                      <a:extLst>
                        <a:ext uri="{FF2B5EF4-FFF2-40B4-BE49-F238E27FC236}">
                          <a16:creationId xmlns:a16="http://schemas.microsoft.com/office/drawing/2014/main" id="{9BF512BF-1C0D-E0F1-1893-61F1ED19381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279344" y="1499338"/>
                      <a:ext cx="20521" cy="35626"/>
                    </a:xfrm>
                    <a:custGeom>
                      <a:avLst/>
                      <a:gdLst>
                        <a:gd name="connsiteX0" fmla="*/ -935 w 20521"/>
                        <a:gd name="connsiteY0" fmla="*/ 2032 h 35626"/>
                        <a:gd name="connsiteX1" fmla="*/ 6681 w 20521"/>
                        <a:gd name="connsiteY1" fmla="*/ 2032 h 35626"/>
                        <a:gd name="connsiteX2" fmla="*/ 6681 w 20521"/>
                        <a:gd name="connsiteY2" fmla="*/ 29214 h 35626"/>
                        <a:gd name="connsiteX3" fmla="*/ -1608 w 20521"/>
                        <a:gd name="connsiteY3" fmla="*/ 27496 h 35626"/>
                        <a:gd name="connsiteX4" fmla="*/ -1608 w 20521"/>
                        <a:gd name="connsiteY4" fmla="*/ 31886 h 35626"/>
                        <a:gd name="connsiteX5" fmla="*/ 6636 w 20521"/>
                        <a:gd name="connsiteY5" fmla="*/ 33604 h 35626"/>
                        <a:gd name="connsiteX6" fmla="*/ 11298 w 20521"/>
                        <a:gd name="connsiteY6" fmla="*/ 33604 h 35626"/>
                        <a:gd name="connsiteX7" fmla="*/ 11298 w 20521"/>
                        <a:gd name="connsiteY7" fmla="*/ 2032 h 35626"/>
                        <a:gd name="connsiteX8" fmla="*/ 18914 w 20521"/>
                        <a:gd name="connsiteY8" fmla="*/ 2032 h 35626"/>
                        <a:gd name="connsiteX9" fmla="*/ 18914 w 20521"/>
                        <a:gd name="connsiteY9" fmla="*/ -2023 h 35626"/>
                        <a:gd name="connsiteX10" fmla="*/ -935 w 20521"/>
                        <a:gd name="connsiteY10" fmla="*/ -2023 h 35626"/>
                        <a:gd name="connsiteX11" fmla="*/ -935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935" y="2032"/>
                          </a:moveTo>
                          <a:lnTo>
                            <a:pt x="6681" y="2032"/>
                          </a:lnTo>
                          <a:lnTo>
                            <a:pt x="6681" y="29214"/>
                          </a:lnTo>
                          <a:lnTo>
                            <a:pt x="-1608" y="27496"/>
                          </a:lnTo>
                          <a:lnTo>
                            <a:pt x="-1608" y="31886"/>
                          </a:lnTo>
                          <a:lnTo>
                            <a:pt x="6636" y="33604"/>
                          </a:lnTo>
                          <a:lnTo>
                            <a:pt x="11298" y="33604"/>
                          </a:lnTo>
                          <a:lnTo>
                            <a:pt x="11298" y="2032"/>
                          </a:lnTo>
                          <a:lnTo>
                            <a:pt x="18914" y="2032"/>
                          </a:lnTo>
                          <a:lnTo>
                            <a:pt x="18914" y="-2023"/>
                          </a:lnTo>
                          <a:lnTo>
                            <a:pt x="-935" y="-2023"/>
                          </a:lnTo>
                          <a:lnTo>
                            <a:pt x="-935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6" name="Graphic 13">
                  <a:extLst>
                    <a:ext uri="{FF2B5EF4-FFF2-40B4-BE49-F238E27FC236}">
                      <a16:creationId xmlns:a16="http://schemas.microsoft.com/office/drawing/2014/main" id="{905CCAB0-2558-5897-72CE-24F8E0B880E9}"/>
                    </a:ext>
                  </a:extLst>
                </p:cNvPr>
                <p:cNvGrpSpPr/>
                <p:nvPr/>
              </p:nvGrpSpPr>
              <p:grpSpPr>
                <a:xfrm>
                  <a:off x="2588803" y="1463625"/>
                  <a:ext cx="120270" cy="76225"/>
                  <a:chOff x="2588803" y="1463625"/>
                  <a:chExt cx="120270" cy="76225"/>
                </a:xfrm>
                <a:solidFill>
                  <a:srgbClr val="000000"/>
                </a:solidFill>
              </p:grpSpPr>
              <p:sp>
                <p:nvSpPr>
                  <p:cNvPr id="406" name="Freeform: Shape 1746056382">
                    <a:extLst>
                      <a:ext uri="{FF2B5EF4-FFF2-40B4-BE49-F238E27FC236}">
                        <a16:creationId xmlns:a16="http://schemas.microsoft.com/office/drawing/2014/main" id="{246E53A1-AAE0-7AEC-6912-4F5313D1746A}"/>
                      </a:ext>
                    </a:extLst>
                  </p:cNvPr>
                  <p:cNvSpPr/>
                  <p:nvPr/>
                </p:nvSpPr>
                <p:spPr>
                  <a:xfrm>
                    <a:off x="2648522" y="1463625"/>
                    <a:ext cx="4727" cy="17103"/>
                  </a:xfrm>
                  <a:custGeom>
                    <a:avLst/>
                    <a:gdLst>
                      <a:gd name="connsiteX0" fmla="*/ 560 w 4727"/>
                      <a:gd name="connsiteY0" fmla="*/ 300 h 17103"/>
                      <a:gd name="connsiteX1" fmla="*/ 560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560" y="300"/>
                        </a:moveTo>
                        <a:lnTo>
                          <a:pt x="560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07" name="Graphic 13">
                    <a:extLst>
                      <a:ext uri="{FF2B5EF4-FFF2-40B4-BE49-F238E27FC236}">
                        <a16:creationId xmlns:a16="http://schemas.microsoft.com/office/drawing/2014/main" id="{D99FC242-695F-FCE5-9F8C-456DEEC841FB}"/>
                      </a:ext>
                    </a:extLst>
                  </p:cNvPr>
                  <p:cNvGrpSpPr/>
                  <p:nvPr/>
                </p:nvGrpSpPr>
                <p:grpSpPr>
                  <a:xfrm>
                    <a:off x="2588803" y="1499338"/>
                    <a:ext cx="120270" cy="40512"/>
                    <a:chOff x="2588803" y="1499338"/>
                    <a:chExt cx="120270" cy="40512"/>
                  </a:xfrm>
                  <a:solidFill>
                    <a:srgbClr val="000000"/>
                  </a:solidFill>
                </p:grpSpPr>
                <p:sp>
                  <p:nvSpPr>
                    <p:cNvPr id="408" name="Freeform: Shape 1570981268">
                      <a:extLst>
                        <a:ext uri="{FF2B5EF4-FFF2-40B4-BE49-F238E27FC236}">
                          <a16:creationId xmlns:a16="http://schemas.microsoft.com/office/drawing/2014/main" id="{31F6FA01-FB8E-BB03-945E-C93ED99BBB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588803" y="1499338"/>
                      <a:ext cx="20521" cy="35626"/>
                    </a:xfrm>
                    <a:custGeom>
                      <a:avLst/>
                      <a:gdLst>
                        <a:gd name="connsiteX0" fmla="*/ -870 w 20521"/>
                        <a:gd name="connsiteY0" fmla="*/ 2032 h 35626"/>
                        <a:gd name="connsiteX1" fmla="*/ 6746 w 20521"/>
                        <a:gd name="connsiteY1" fmla="*/ 2032 h 35626"/>
                        <a:gd name="connsiteX2" fmla="*/ 6746 w 20521"/>
                        <a:gd name="connsiteY2" fmla="*/ 29214 h 35626"/>
                        <a:gd name="connsiteX3" fmla="*/ -1542 w 20521"/>
                        <a:gd name="connsiteY3" fmla="*/ 27496 h 35626"/>
                        <a:gd name="connsiteX4" fmla="*/ -1542 w 20521"/>
                        <a:gd name="connsiteY4" fmla="*/ 31886 h 35626"/>
                        <a:gd name="connsiteX5" fmla="*/ 6702 w 20521"/>
                        <a:gd name="connsiteY5" fmla="*/ 33604 h 35626"/>
                        <a:gd name="connsiteX6" fmla="*/ 11363 w 20521"/>
                        <a:gd name="connsiteY6" fmla="*/ 33604 h 35626"/>
                        <a:gd name="connsiteX7" fmla="*/ 11363 w 20521"/>
                        <a:gd name="connsiteY7" fmla="*/ 2032 h 35626"/>
                        <a:gd name="connsiteX8" fmla="*/ 18979 w 20521"/>
                        <a:gd name="connsiteY8" fmla="*/ 2032 h 35626"/>
                        <a:gd name="connsiteX9" fmla="*/ 18979 w 20521"/>
                        <a:gd name="connsiteY9" fmla="*/ -2023 h 35626"/>
                        <a:gd name="connsiteX10" fmla="*/ -870 w 20521"/>
                        <a:gd name="connsiteY10" fmla="*/ -2023 h 35626"/>
                        <a:gd name="connsiteX11" fmla="*/ -870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870" y="2032"/>
                          </a:moveTo>
                          <a:lnTo>
                            <a:pt x="6746" y="2032"/>
                          </a:lnTo>
                          <a:lnTo>
                            <a:pt x="6746" y="29214"/>
                          </a:lnTo>
                          <a:lnTo>
                            <a:pt x="-1542" y="27496"/>
                          </a:lnTo>
                          <a:lnTo>
                            <a:pt x="-1542" y="31886"/>
                          </a:lnTo>
                          <a:lnTo>
                            <a:pt x="6702" y="33604"/>
                          </a:lnTo>
                          <a:lnTo>
                            <a:pt x="11363" y="33604"/>
                          </a:lnTo>
                          <a:lnTo>
                            <a:pt x="11363" y="2032"/>
                          </a:lnTo>
                          <a:lnTo>
                            <a:pt x="18979" y="2032"/>
                          </a:lnTo>
                          <a:lnTo>
                            <a:pt x="18979" y="-2023"/>
                          </a:lnTo>
                          <a:lnTo>
                            <a:pt x="-870" y="-2023"/>
                          </a:lnTo>
                          <a:lnTo>
                            <a:pt x="-870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1949478437">
                      <a:extLst>
                        <a:ext uri="{FF2B5EF4-FFF2-40B4-BE49-F238E27FC236}">
                          <a16:creationId xmlns:a16="http://schemas.microsoft.com/office/drawing/2014/main" id="{82DAD93B-FB66-4238-A285-FD708BE0F06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613689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207375656">
                      <a:extLst>
                        <a:ext uri="{FF2B5EF4-FFF2-40B4-BE49-F238E27FC236}">
                          <a16:creationId xmlns:a16="http://schemas.microsoft.com/office/drawing/2014/main" id="{9AE81AFB-86B1-7204-61B3-39941CB5E66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633726" y="1504324"/>
                      <a:ext cx="29592" cy="30640"/>
                    </a:xfrm>
                    <a:custGeom>
                      <a:avLst/>
                      <a:gdLst>
                        <a:gd name="connsiteX0" fmla="*/ 14618 w 29592"/>
                        <a:gd name="connsiteY0" fmla="*/ 28945 h 30640"/>
                        <a:gd name="connsiteX1" fmla="*/ 14618 w 29592"/>
                        <a:gd name="connsiteY1" fmla="*/ 15652 h 30640"/>
                        <a:gd name="connsiteX2" fmla="*/ 27472 w 29592"/>
                        <a:gd name="connsiteY2" fmla="*/ 15652 h 30640"/>
                        <a:gd name="connsiteX3" fmla="*/ 27472 w 29592"/>
                        <a:gd name="connsiteY3" fmla="*/ 11598 h 30640"/>
                        <a:gd name="connsiteX4" fmla="*/ 14618 w 29592"/>
                        <a:gd name="connsiteY4" fmla="*/ 11598 h 30640"/>
                        <a:gd name="connsiteX5" fmla="*/ 14618 w 29592"/>
                        <a:gd name="connsiteY5" fmla="*/ -1696 h 30640"/>
                        <a:gd name="connsiteX6" fmla="*/ 10740 w 29592"/>
                        <a:gd name="connsiteY6" fmla="*/ -1696 h 30640"/>
                        <a:gd name="connsiteX7" fmla="*/ 10740 w 29592"/>
                        <a:gd name="connsiteY7" fmla="*/ 11598 h 30640"/>
                        <a:gd name="connsiteX8" fmla="*/ -2121 w 29592"/>
                        <a:gd name="connsiteY8" fmla="*/ 11598 h 30640"/>
                        <a:gd name="connsiteX9" fmla="*/ -2121 w 29592"/>
                        <a:gd name="connsiteY9" fmla="*/ 15652 h 30640"/>
                        <a:gd name="connsiteX10" fmla="*/ 10740 w 29592"/>
                        <a:gd name="connsiteY10" fmla="*/ 15652 h 30640"/>
                        <a:gd name="connsiteX11" fmla="*/ 10740 w 29592"/>
                        <a:gd name="connsiteY11" fmla="*/ 28945 h 30640"/>
                        <a:gd name="connsiteX12" fmla="*/ 14618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618" y="28945"/>
                          </a:moveTo>
                          <a:lnTo>
                            <a:pt x="14618" y="15652"/>
                          </a:lnTo>
                          <a:lnTo>
                            <a:pt x="27472" y="15652"/>
                          </a:lnTo>
                          <a:lnTo>
                            <a:pt x="27472" y="11598"/>
                          </a:lnTo>
                          <a:lnTo>
                            <a:pt x="14618" y="11598"/>
                          </a:lnTo>
                          <a:lnTo>
                            <a:pt x="14618" y="-1696"/>
                          </a:lnTo>
                          <a:lnTo>
                            <a:pt x="10740" y="-1696"/>
                          </a:lnTo>
                          <a:lnTo>
                            <a:pt x="10740" y="11598"/>
                          </a:lnTo>
                          <a:lnTo>
                            <a:pt x="-2121" y="11598"/>
                          </a:lnTo>
                          <a:lnTo>
                            <a:pt x="-2121" y="15652"/>
                          </a:lnTo>
                          <a:lnTo>
                            <a:pt x="10740" y="15652"/>
                          </a:lnTo>
                          <a:lnTo>
                            <a:pt x="10740" y="28945"/>
                          </a:lnTo>
                          <a:lnTo>
                            <a:pt x="14618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Freeform: Shape 2018216975">
                      <a:extLst>
                        <a:ext uri="{FF2B5EF4-FFF2-40B4-BE49-F238E27FC236}">
                          <a16:creationId xmlns:a16="http://schemas.microsoft.com/office/drawing/2014/main" id="{CBECCF8A-48C8-DD39-D892-BA8EC30E5D5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668331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" name="Freeform: Shape 1786926819">
                      <a:extLst>
                        <a:ext uri="{FF2B5EF4-FFF2-40B4-BE49-F238E27FC236}">
                          <a16:creationId xmlns:a16="http://schemas.microsoft.com/office/drawing/2014/main" id="{81FF2FF6-2055-5D7C-BC58-2C42A6A91C3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688552" y="1499338"/>
                      <a:ext cx="20521" cy="35626"/>
                    </a:xfrm>
                    <a:custGeom>
                      <a:avLst/>
                      <a:gdLst>
                        <a:gd name="connsiteX0" fmla="*/ -849 w 20521"/>
                        <a:gd name="connsiteY0" fmla="*/ 2032 h 35626"/>
                        <a:gd name="connsiteX1" fmla="*/ 6767 w 20521"/>
                        <a:gd name="connsiteY1" fmla="*/ 2032 h 35626"/>
                        <a:gd name="connsiteX2" fmla="*/ 6767 w 20521"/>
                        <a:gd name="connsiteY2" fmla="*/ 29214 h 35626"/>
                        <a:gd name="connsiteX3" fmla="*/ -1521 w 20521"/>
                        <a:gd name="connsiteY3" fmla="*/ 27496 h 35626"/>
                        <a:gd name="connsiteX4" fmla="*/ -1521 w 20521"/>
                        <a:gd name="connsiteY4" fmla="*/ 31886 h 35626"/>
                        <a:gd name="connsiteX5" fmla="*/ 6723 w 20521"/>
                        <a:gd name="connsiteY5" fmla="*/ 33604 h 35626"/>
                        <a:gd name="connsiteX6" fmla="*/ 11384 w 20521"/>
                        <a:gd name="connsiteY6" fmla="*/ 33604 h 35626"/>
                        <a:gd name="connsiteX7" fmla="*/ 11384 w 20521"/>
                        <a:gd name="connsiteY7" fmla="*/ 2032 h 35626"/>
                        <a:gd name="connsiteX8" fmla="*/ 19000 w 20521"/>
                        <a:gd name="connsiteY8" fmla="*/ 2032 h 35626"/>
                        <a:gd name="connsiteX9" fmla="*/ 19000 w 20521"/>
                        <a:gd name="connsiteY9" fmla="*/ -2023 h 35626"/>
                        <a:gd name="connsiteX10" fmla="*/ -849 w 20521"/>
                        <a:gd name="connsiteY10" fmla="*/ -2023 h 35626"/>
                        <a:gd name="connsiteX11" fmla="*/ -849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849" y="2032"/>
                          </a:moveTo>
                          <a:lnTo>
                            <a:pt x="6767" y="2032"/>
                          </a:lnTo>
                          <a:lnTo>
                            <a:pt x="6767" y="29214"/>
                          </a:lnTo>
                          <a:lnTo>
                            <a:pt x="-1521" y="27496"/>
                          </a:lnTo>
                          <a:lnTo>
                            <a:pt x="-1521" y="31886"/>
                          </a:lnTo>
                          <a:lnTo>
                            <a:pt x="6723" y="33604"/>
                          </a:lnTo>
                          <a:lnTo>
                            <a:pt x="11384" y="33604"/>
                          </a:lnTo>
                          <a:lnTo>
                            <a:pt x="11384" y="2032"/>
                          </a:lnTo>
                          <a:lnTo>
                            <a:pt x="19000" y="2032"/>
                          </a:lnTo>
                          <a:lnTo>
                            <a:pt x="19000" y="-2023"/>
                          </a:lnTo>
                          <a:lnTo>
                            <a:pt x="-849" y="-2023"/>
                          </a:lnTo>
                          <a:lnTo>
                            <a:pt x="-849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7" name="Graphic 13">
                  <a:extLst>
                    <a:ext uri="{FF2B5EF4-FFF2-40B4-BE49-F238E27FC236}">
                      <a16:creationId xmlns:a16="http://schemas.microsoft.com/office/drawing/2014/main" id="{97C2F0B8-3E02-EE87-79CB-C0EA6AD314CD}"/>
                    </a:ext>
                  </a:extLst>
                </p:cNvPr>
                <p:cNvGrpSpPr/>
                <p:nvPr/>
              </p:nvGrpSpPr>
              <p:grpSpPr>
                <a:xfrm>
                  <a:off x="3010299" y="1463625"/>
                  <a:ext cx="121629" cy="76225"/>
                  <a:chOff x="3010299" y="1463625"/>
                  <a:chExt cx="121629" cy="76225"/>
                </a:xfrm>
                <a:solidFill>
                  <a:srgbClr val="000000"/>
                </a:solidFill>
              </p:grpSpPr>
              <p:sp>
                <p:nvSpPr>
                  <p:cNvPr id="399" name="Freeform: Shape 1817671975">
                    <a:extLst>
                      <a:ext uri="{FF2B5EF4-FFF2-40B4-BE49-F238E27FC236}">
                        <a16:creationId xmlns:a16="http://schemas.microsoft.com/office/drawing/2014/main" id="{A59A0BD4-FC30-0EAD-DD4A-BE9C3B317C59}"/>
                      </a:ext>
                    </a:extLst>
                  </p:cNvPr>
                  <p:cNvSpPr/>
                  <p:nvPr/>
                </p:nvSpPr>
                <p:spPr>
                  <a:xfrm>
                    <a:off x="3071747" y="1463625"/>
                    <a:ext cx="4727" cy="17103"/>
                  </a:xfrm>
                  <a:custGeom>
                    <a:avLst/>
                    <a:gdLst>
                      <a:gd name="connsiteX0" fmla="*/ 650 w 4727"/>
                      <a:gd name="connsiteY0" fmla="*/ 300 h 17103"/>
                      <a:gd name="connsiteX1" fmla="*/ 650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650" y="300"/>
                        </a:moveTo>
                        <a:lnTo>
                          <a:pt x="650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00" name="Graphic 13">
                    <a:extLst>
                      <a:ext uri="{FF2B5EF4-FFF2-40B4-BE49-F238E27FC236}">
                        <a16:creationId xmlns:a16="http://schemas.microsoft.com/office/drawing/2014/main" id="{6A621A5E-2D9F-7923-AB4C-2ED61385CC3C}"/>
                      </a:ext>
                    </a:extLst>
                  </p:cNvPr>
                  <p:cNvGrpSpPr/>
                  <p:nvPr/>
                </p:nvGrpSpPr>
                <p:grpSpPr>
                  <a:xfrm>
                    <a:off x="3010299" y="1498697"/>
                    <a:ext cx="121629" cy="41153"/>
                    <a:chOff x="3010299" y="1498697"/>
                    <a:chExt cx="121629" cy="41153"/>
                  </a:xfrm>
                  <a:solidFill>
                    <a:srgbClr val="000000"/>
                  </a:solidFill>
                </p:grpSpPr>
                <p:sp>
                  <p:nvSpPr>
                    <p:cNvPr id="401" name="Freeform: Shape 825242985">
                      <a:extLst>
                        <a:ext uri="{FF2B5EF4-FFF2-40B4-BE49-F238E27FC236}">
                          <a16:creationId xmlns:a16="http://schemas.microsoft.com/office/drawing/2014/main" id="{F3B2EC88-6B4B-1F00-972B-470069A3FC5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010299" y="1498697"/>
                      <a:ext cx="21880" cy="36267"/>
                    </a:xfrm>
                    <a:custGeom>
                      <a:avLst/>
                      <a:gdLst>
                        <a:gd name="connsiteX0" fmla="*/ 4296 w 21880"/>
                        <a:gd name="connsiteY0" fmla="*/ 1990 h 36267"/>
                        <a:gd name="connsiteX1" fmla="*/ 20570 w 21880"/>
                        <a:gd name="connsiteY1" fmla="*/ 1990 h 36267"/>
                        <a:gd name="connsiteX2" fmla="*/ 20570 w 21880"/>
                        <a:gd name="connsiteY2" fmla="*/ -2065 h 36267"/>
                        <a:gd name="connsiteX3" fmla="*/ -1311 w 21880"/>
                        <a:gd name="connsiteY3" fmla="*/ -2065 h 36267"/>
                        <a:gd name="connsiteX4" fmla="*/ -1311 w 21880"/>
                        <a:gd name="connsiteY4" fmla="*/ 1990 h 36267"/>
                        <a:gd name="connsiteX5" fmla="*/ 5921 w 21880"/>
                        <a:gd name="connsiteY5" fmla="*/ 9610 h 36267"/>
                        <a:gd name="connsiteX6" fmla="*/ 11683 w 21880"/>
                        <a:gd name="connsiteY6" fmla="*/ 15787 h 36267"/>
                        <a:gd name="connsiteX7" fmla="*/ 14808 w 21880"/>
                        <a:gd name="connsiteY7" fmla="*/ 20185 h 36267"/>
                        <a:gd name="connsiteX8" fmla="*/ 15702 w 21880"/>
                        <a:gd name="connsiteY8" fmla="*/ 23728 h 36267"/>
                        <a:gd name="connsiteX9" fmla="*/ 13774 w 21880"/>
                        <a:gd name="connsiteY9" fmla="*/ 28355 h 36267"/>
                        <a:gd name="connsiteX10" fmla="*/ 8750 w 21880"/>
                        <a:gd name="connsiteY10" fmla="*/ 30149 h 36267"/>
                        <a:gd name="connsiteX11" fmla="*/ 4119 w 21880"/>
                        <a:gd name="connsiteY11" fmla="*/ 29362 h 36267"/>
                        <a:gd name="connsiteX12" fmla="*/ -1082 w 21880"/>
                        <a:gd name="connsiteY12" fmla="*/ 26973 h 36267"/>
                        <a:gd name="connsiteX13" fmla="*/ -1082 w 21880"/>
                        <a:gd name="connsiteY13" fmla="*/ 31844 h 36267"/>
                        <a:gd name="connsiteX14" fmla="*/ 4178 w 21880"/>
                        <a:gd name="connsiteY14" fmla="*/ 33608 h 36267"/>
                        <a:gd name="connsiteX15" fmla="*/ 8662 w 21880"/>
                        <a:gd name="connsiteY15" fmla="*/ 34203 h 36267"/>
                        <a:gd name="connsiteX16" fmla="*/ 17201 w 21880"/>
                        <a:gd name="connsiteY16" fmla="*/ 31432 h 36267"/>
                        <a:gd name="connsiteX17" fmla="*/ 20385 w 21880"/>
                        <a:gd name="connsiteY17" fmla="*/ 24041 h 36267"/>
                        <a:gd name="connsiteX18" fmla="*/ 19587 w 21880"/>
                        <a:gd name="connsiteY18" fmla="*/ 19872 h 36267"/>
                        <a:gd name="connsiteX19" fmla="*/ 16691 w 21880"/>
                        <a:gd name="connsiteY19" fmla="*/ 15237 h 36267"/>
                        <a:gd name="connsiteX20" fmla="*/ 13020 w 21880"/>
                        <a:gd name="connsiteY20" fmla="*/ 11236 h 36267"/>
                        <a:gd name="connsiteX21" fmla="*/ 4296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296" y="1990"/>
                          </a:moveTo>
                          <a:lnTo>
                            <a:pt x="20570" y="1990"/>
                          </a:lnTo>
                          <a:lnTo>
                            <a:pt x="20570" y="-2065"/>
                          </a:lnTo>
                          <a:lnTo>
                            <a:pt x="-1311" y="-2065"/>
                          </a:lnTo>
                          <a:lnTo>
                            <a:pt x="-1311" y="1990"/>
                          </a:lnTo>
                          <a:cubicBezTo>
                            <a:pt x="457" y="3883"/>
                            <a:pt x="2868" y="6423"/>
                            <a:pt x="5921" y="9610"/>
                          </a:cubicBezTo>
                          <a:cubicBezTo>
                            <a:pt x="8979" y="12801"/>
                            <a:pt x="10900" y="14860"/>
                            <a:pt x="11683" y="15787"/>
                          </a:cubicBezTo>
                          <a:cubicBezTo>
                            <a:pt x="13175" y="17517"/>
                            <a:pt x="14217" y="18983"/>
                            <a:pt x="14808" y="20185"/>
                          </a:cubicBezTo>
                          <a:cubicBezTo>
                            <a:pt x="15404" y="21386"/>
                            <a:pt x="15702" y="22567"/>
                            <a:pt x="15702" y="23728"/>
                          </a:cubicBezTo>
                          <a:cubicBezTo>
                            <a:pt x="15702" y="25621"/>
                            <a:pt x="15059" y="27163"/>
                            <a:pt x="13774" y="28355"/>
                          </a:cubicBezTo>
                          <a:cubicBezTo>
                            <a:pt x="12488" y="29551"/>
                            <a:pt x="10814" y="30149"/>
                            <a:pt x="8750" y="30149"/>
                          </a:cubicBezTo>
                          <a:cubicBezTo>
                            <a:pt x="7288" y="30149"/>
                            <a:pt x="5744" y="29887"/>
                            <a:pt x="4119" y="29362"/>
                          </a:cubicBezTo>
                          <a:cubicBezTo>
                            <a:pt x="2498" y="28838"/>
                            <a:pt x="765" y="28041"/>
                            <a:pt x="-1082" y="26973"/>
                          </a:cubicBezTo>
                          <a:lnTo>
                            <a:pt x="-1082" y="31844"/>
                          </a:lnTo>
                          <a:cubicBezTo>
                            <a:pt x="794" y="32623"/>
                            <a:pt x="2548" y="33211"/>
                            <a:pt x="4178" y="33608"/>
                          </a:cubicBezTo>
                          <a:cubicBezTo>
                            <a:pt x="5813" y="34005"/>
                            <a:pt x="7307" y="34203"/>
                            <a:pt x="8662" y="34203"/>
                          </a:cubicBezTo>
                          <a:cubicBezTo>
                            <a:pt x="12232" y="34203"/>
                            <a:pt x="15079" y="33279"/>
                            <a:pt x="17201" y="31432"/>
                          </a:cubicBezTo>
                          <a:cubicBezTo>
                            <a:pt x="19324" y="29589"/>
                            <a:pt x="20385" y="27125"/>
                            <a:pt x="20385" y="24041"/>
                          </a:cubicBezTo>
                          <a:cubicBezTo>
                            <a:pt x="20385" y="22575"/>
                            <a:pt x="20119" y="21185"/>
                            <a:pt x="19587" y="19872"/>
                          </a:cubicBezTo>
                          <a:cubicBezTo>
                            <a:pt x="19060" y="18564"/>
                            <a:pt x="18095" y="17019"/>
                            <a:pt x="16691" y="15237"/>
                          </a:cubicBezTo>
                          <a:cubicBezTo>
                            <a:pt x="16307" y="14774"/>
                            <a:pt x="15084" y="13440"/>
                            <a:pt x="13020" y="11236"/>
                          </a:cubicBezTo>
                          <a:cubicBezTo>
                            <a:pt x="10962" y="9032"/>
                            <a:pt x="8053" y="5950"/>
                            <a:pt x="4296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Freeform: Shape 1599422484">
                      <a:extLst>
                        <a:ext uri="{FF2B5EF4-FFF2-40B4-BE49-F238E27FC236}">
                          <a16:creationId xmlns:a16="http://schemas.microsoft.com/office/drawing/2014/main" id="{D55F75FF-2D6B-24E7-0409-D4DD2D35275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036914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Freeform: Shape 2051887213">
                      <a:extLst>
                        <a:ext uri="{FF2B5EF4-FFF2-40B4-BE49-F238E27FC236}">
                          <a16:creationId xmlns:a16="http://schemas.microsoft.com/office/drawing/2014/main" id="{59FBDB60-2BAF-0BB2-2B33-2540FC432D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056951" y="1504324"/>
                      <a:ext cx="29592" cy="30640"/>
                    </a:xfrm>
                    <a:custGeom>
                      <a:avLst/>
                      <a:gdLst>
                        <a:gd name="connsiteX0" fmla="*/ 14708 w 29592"/>
                        <a:gd name="connsiteY0" fmla="*/ 28945 h 30640"/>
                        <a:gd name="connsiteX1" fmla="*/ 14708 w 29592"/>
                        <a:gd name="connsiteY1" fmla="*/ 15652 h 30640"/>
                        <a:gd name="connsiteX2" fmla="*/ 27562 w 29592"/>
                        <a:gd name="connsiteY2" fmla="*/ 15652 h 30640"/>
                        <a:gd name="connsiteX3" fmla="*/ 27562 w 29592"/>
                        <a:gd name="connsiteY3" fmla="*/ 11598 h 30640"/>
                        <a:gd name="connsiteX4" fmla="*/ 14708 w 29592"/>
                        <a:gd name="connsiteY4" fmla="*/ 11598 h 30640"/>
                        <a:gd name="connsiteX5" fmla="*/ 14708 w 29592"/>
                        <a:gd name="connsiteY5" fmla="*/ -1696 h 30640"/>
                        <a:gd name="connsiteX6" fmla="*/ 10830 w 29592"/>
                        <a:gd name="connsiteY6" fmla="*/ -1696 h 30640"/>
                        <a:gd name="connsiteX7" fmla="*/ 10830 w 29592"/>
                        <a:gd name="connsiteY7" fmla="*/ 11598 h 30640"/>
                        <a:gd name="connsiteX8" fmla="*/ -2031 w 29592"/>
                        <a:gd name="connsiteY8" fmla="*/ 11598 h 30640"/>
                        <a:gd name="connsiteX9" fmla="*/ -2031 w 29592"/>
                        <a:gd name="connsiteY9" fmla="*/ 15652 h 30640"/>
                        <a:gd name="connsiteX10" fmla="*/ 10830 w 29592"/>
                        <a:gd name="connsiteY10" fmla="*/ 15652 h 30640"/>
                        <a:gd name="connsiteX11" fmla="*/ 10830 w 29592"/>
                        <a:gd name="connsiteY11" fmla="*/ 28945 h 30640"/>
                        <a:gd name="connsiteX12" fmla="*/ 14708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708" y="28945"/>
                          </a:moveTo>
                          <a:lnTo>
                            <a:pt x="14708" y="15652"/>
                          </a:lnTo>
                          <a:lnTo>
                            <a:pt x="27562" y="15652"/>
                          </a:lnTo>
                          <a:lnTo>
                            <a:pt x="27562" y="11598"/>
                          </a:lnTo>
                          <a:lnTo>
                            <a:pt x="14708" y="11598"/>
                          </a:lnTo>
                          <a:lnTo>
                            <a:pt x="14708" y="-1696"/>
                          </a:lnTo>
                          <a:lnTo>
                            <a:pt x="10830" y="-1696"/>
                          </a:lnTo>
                          <a:lnTo>
                            <a:pt x="10830" y="11598"/>
                          </a:lnTo>
                          <a:lnTo>
                            <a:pt x="-2031" y="11598"/>
                          </a:lnTo>
                          <a:lnTo>
                            <a:pt x="-2031" y="15652"/>
                          </a:lnTo>
                          <a:lnTo>
                            <a:pt x="10830" y="15652"/>
                          </a:lnTo>
                          <a:lnTo>
                            <a:pt x="10830" y="28945"/>
                          </a:lnTo>
                          <a:lnTo>
                            <a:pt x="14708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: Shape 976030346">
                      <a:extLst>
                        <a:ext uri="{FF2B5EF4-FFF2-40B4-BE49-F238E27FC236}">
                          <a16:creationId xmlns:a16="http://schemas.microsoft.com/office/drawing/2014/main" id="{9B502698-BDA6-957C-C9A9-AEAA8B5C097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091555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Freeform: Shape 846029498">
                      <a:extLst>
                        <a:ext uri="{FF2B5EF4-FFF2-40B4-BE49-F238E27FC236}">
                          <a16:creationId xmlns:a16="http://schemas.microsoft.com/office/drawing/2014/main" id="{0D81B1EE-7516-AB16-E2CF-44FCCB89A07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110048" y="1498697"/>
                      <a:ext cx="21880" cy="36267"/>
                    </a:xfrm>
                    <a:custGeom>
                      <a:avLst/>
                      <a:gdLst>
                        <a:gd name="connsiteX0" fmla="*/ 4317 w 21880"/>
                        <a:gd name="connsiteY0" fmla="*/ 1990 h 36267"/>
                        <a:gd name="connsiteX1" fmla="*/ 20591 w 21880"/>
                        <a:gd name="connsiteY1" fmla="*/ 1990 h 36267"/>
                        <a:gd name="connsiteX2" fmla="*/ 20591 w 21880"/>
                        <a:gd name="connsiteY2" fmla="*/ -2065 h 36267"/>
                        <a:gd name="connsiteX3" fmla="*/ -1290 w 21880"/>
                        <a:gd name="connsiteY3" fmla="*/ -2065 h 36267"/>
                        <a:gd name="connsiteX4" fmla="*/ -1290 w 21880"/>
                        <a:gd name="connsiteY4" fmla="*/ 1990 h 36267"/>
                        <a:gd name="connsiteX5" fmla="*/ 5942 w 21880"/>
                        <a:gd name="connsiteY5" fmla="*/ 9610 h 36267"/>
                        <a:gd name="connsiteX6" fmla="*/ 11704 w 21880"/>
                        <a:gd name="connsiteY6" fmla="*/ 15787 h 36267"/>
                        <a:gd name="connsiteX7" fmla="*/ 14829 w 21880"/>
                        <a:gd name="connsiteY7" fmla="*/ 20185 h 36267"/>
                        <a:gd name="connsiteX8" fmla="*/ 15723 w 21880"/>
                        <a:gd name="connsiteY8" fmla="*/ 23728 h 36267"/>
                        <a:gd name="connsiteX9" fmla="*/ 13795 w 21880"/>
                        <a:gd name="connsiteY9" fmla="*/ 28355 h 36267"/>
                        <a:gd name="connsiteX10" fmla="*/ 8771 w 21880"/>
                        <a:gd name="connsiteY10" fmla="*/ 30149 h 36267"/>
                        <a:gd name="connsiteX11" fmla="*/ 4140 w 21880"/>
                        <a:gd name="connsiteY11" fmla="*/ 29362 h 36267"/>
                        <a:gd name="connsiteX12" fmla="*/ -1061 w 21880"/>
                        <a:gd name="connsiteY12" fmla="*/ 26973 h 36267"/>
                        <a:gd name="connsiteX13" fmla="*/ -1061 w 21880"/>
                        <a:gd name="connsiteY13" fmla="*/ 31844 h 36267"/>
                        <a:gd name="connsiteX14" fmla="*/ 4199 w 21880"/>
                        <a:gd name="connsiteY14" fmla="*/ 33608 h 36267"/>
                        <a:gd name="connsiteX15" fmla="*/ 8683 w 21880"/>
                        <a:gd name="connsiteY15" fmla="*/ 34203 h 36267"/>
                        <a:gd name="connsiteX16" fmla="*/ 17222 w 21880"/>
                        <a:gd name="connsiteY16" fmla="*/ 31432 h 36267"/>
                        <a:gd name="connsiteX17" fmla="*/ 20406 w 21880"/>
                        <a:gd name="connsiteY17" fmla="*/ 24041 h 36267"/>
                        <a:gd name="connsiteX18" fmla="*/ 19608 w 21880"/>
                        <a:gd name="connsiteY18" fmla="*/ 19872 h 36267"/>
                        <a:gd name="connsiteX19" fmla="*/ 16713 w 21880"/>
                        <a:gd name="connsiteY19" fmla="*/ 15237 h 36267"/>
                        <a:gd name="connsiteX20" fmla="*/ 13041 w 21880"/>
                        <a:gd name="connsiteY20" fmla="*/ 11236 h 36267"/>
                        <a:gd name="connsiteX21" fmla="*/ 4317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317" y="1990"/>
                          </a:moveTo>
                          <a:lnTo>
                            <a:pt x="20591" y="1990"/>
                          </a:lnTo>
                          <a:lnTo>
                            <a:pt x="20591" y="-2065"/>
                          </a:lnTo>
                          <a:lnTo>
                            <a:pt x="-1290" y="-2065"/>
                          </a:lnTo>
                          <a:lnTo>
                            <a:pt x="-1290" y="1990"/>
                          </a:lnTo>
                          <a:cubicBezTo>
                            <a:pt x="478" y="3883"/>
                            <a:pt x="2889" y="6423"/>
                            <a:pt x="5942" y="9610"/>
                          </a:cubicBezTo>
                          <a:cubicBezTo>
                            <a:pt x="9000" y="12801"/>
                            <a:pt x="10921" y="14860"/>
                            <a:pt x="11704" y="15787"/>
                          </a:cubicBezTo>
                          <a:cubicBezTo>
                            <a:pt x="13196" y="17517"/>
                            <a:pt x="14238" y="18983"/>
                            <a:pt x="14829" y="20185"/>
                          </a:cubicBezTo>
                          <a:cubicBezTo>
                            <a:pt x="15425" y="21386"/>
                            <a:pt x="15723" y="22567"/>
                            <a:pt x="15723" y="23728"/>
                          </a:cubicBezTo>
                          <a:cubicBezTo>
                            <a:pt x="15723" y="25621"/>
                            <a:pt x="15080" y="27163"/>
                            <a:pt x="13795" y="28355"/>
                          </a:cubicBezTo>
                          <a:cubicBezTo>
                            <a:pt x="12509" y="29551"/>
                            <a:pt x="10835" y="30149"/>
                            <a:pt x="8771" y="30149"/>
                          </a:cubicBezTo>
                          <a:cubicBezTo>
                            <a:pt x="7309" y="30149"/>
                            <a:pt x="5765" y="29887"/>
                            <a:pt x="4140" y="29362"/>
                          </a:cubicBezTo>
                          <a:cubicBezTo>
                            <a:pt x="2519" y="28838"/>
                            <a:pt x="786" y="28041"/>
                            <a:pt x="-1061" y="26973"/>
                          </a:cubicBezTo>
                          <a:lnTo>
                            <a:pt x="-1061" y="31844"/>
                          </a:lnTo>
                          <a:cubicBezTo>
                            <a:pt x="815" y="32623"/>
                            <a:pt x="2569" y="33211"/>
                            <a:pt x="4199" y="33608"/>
                          </a:cubicBezTo>
                          <a:cubicBezTo>
                            <a:pt x="5834" y="34005"/>
                            <a:pt x="7328" y="34203"/>
                            <a:pt x="8683" y="34203"/>
                          </a:cubicBezTo>
                          <a:cubicBezTo>
                            <a:pt x="12253" y="34203"/>
                            <a:pt x="15100" y="33279"/>
                            <a:pt x="17222" y="31432"/>
                          </a:cubicBezTo>
                          <a:cubicBezTo>
                            <a:pt x="19345" y="29589"/>
                            <a:pt x="20406" y="27125"/>
                            <a:pt x="20406" y="24041"/>
                          </a:cubicBezTo>
                          <a:cubicBezTo>
                            <a:pt x="20406" y="22575"/>
                            <a:pt x="20140" y="21185"/>
                            <a:pt x="19608" y="19872"/>
                          </a:cubicBezTo>
                          <a:cubicBezTo>
                            <a:pt x="19081" y="18564"/>
                            <a:pt x="18116" y="17019"/>
                            <a:pt x="16713" y="15237"/>
                          </a:cubicBezTo>
                          <a:cubicBezTo>
                            <a:pt x="16328" y="14774"/>
                            <a:pt x="15105" y="13440"/>
                            <a:pt x="13041" y="11236"/>
                          </a:cubicBezTo>
                          <a:cubicBezTo>
                            <a:pt x="10983" y="9032"/>
                            <a:pt x="8075" y="5950"/>
                            <a:pt x="4317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8" name="Graphic 13">
                  <a:extLst>
                    <a:ext uri="{FF2B5EF4-FFF2-40B4-BE49-F238E27FC236}">
                      <a16:creationId xmlns:a16="http://schemas.microsoft.com/office/drawing/2014/main" id="{8B61847F-CD96-18B3-146E-AF82C570F68C}"/>
                    </a:ext>
                  </a:extLst>
                </p:cNvPr>
                <p:cNvGrpSpPr/>
                <p:nvPr/>
              </p:nvGrpSpPr>
              <p:grpSpPr>
                <a:xfrm>
                  <a:off x="3432367" y="1463625"/>
                  <a:ext cx="124865" cy="76225"/>
                  <a:chOff x="3432367" y="1463625"/>
                  <a:chExt cx="124865" cy="76225"/>
                </a:xfrm>
                <a:solidFill>
                  <a:srgbClr val="000000"/>
                </a:solidFill>
              </p:grpSpPr>
              <p:sp>
                <p:nvSpPr>
                  <p:cNvPr id="392" name="Freeform: Shape 1529676247">
                    <a:extLst>
                      <a:ext uri="{FF2B5EF4-FFF2-40B4-BE49-F238E27FC236}">
                        <a16:creationId xmlns:a16="http://schemas.microsoft.com/office/drawing/2014/main" id="{381796E6-B976-9651-BE2B-55F2F60ED792}"/>
                      </a:ext>
                    </a:extLst>
                  </p:cNvPr>
                  <p:cNvSpPr/>
                  <p:nvPr/>
                </p:nvSpPr>
                <p:spPr>
                  <a:xfrm>
                    <a:off x="3494971" y="1463625"/>
                    <a:ext cx="4727" cy="17103"/>
                  </a:xfrm>
                  <a:custGeom>
                    <a:avLst/>
                    <a:gdLst>
                      <a:gd name="connsiteX0" fmla="*/ 739 w 4727"/>
                      <a:gd name="connsiteY0" fmla="*/ 300 h 17103"/>
                      <a:gd name="connsiteX1" fmla="*/ 739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739" y="300"/>
                        </a:moveTo>
                        <a:lnTo>
                          <a:pt x="739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93" name="Graphic 13">
                    <a:extLst>
                      <a:ext uri="{FF2B5EF4-FFF2-40B4-BE49-F238E27FC236}">
                        <a16:creationId xmlns:a16="http://schemas.microsoft.com/office/drawing/2014/main" id="{F625E3E0-006E-E02B-4D33-D16D86C53D7D}"/>
                      </a:ext>
                    </a:extLst>
                  </p:cNvPr>
                  <p:cNvGrpSpPr/>
                  <p:nvPr/>
                </p:nvGrpSpPr>
                <p:grpSpPr>
                  <a:xfrm>
                    <a:off x="3432367" y="1499338"/>
                    <a:ext cx="124865" cy="40512"/>
                    <a:chOff x="3432367" y="1499338"/>
                    <a:chExt cx="124865" cy="40512"/>
                  </a:xfrm>
                  <a:solidFill>
                    <a:srgbClr val="000000"/>
                  </a:solidFill>
                </p:grpSpPr>
                <p:sp>
                  <p:nvSpPr>
                    <p:cNvPr id="394" name="Freeform: Shape 381212902">
                      <a:extLst>
                        <a:ext uri="{FF2B5EF4-FFF2-40B4-BE49-F238E27FC236}">
                          <a16:creationId xmlns:a16="http://schemas.microsoft.com/office/drawing/2014/main" id="{698CC821-5C74-F241-919F-65EE1746E41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432367" y="1499338"/>
                      <a:ext cx="25116" cy="35626"/>
                    </a:xfrm>
                    <a:custGeom>
                      <a:avLst/>
                      <a:gdLst>
                        <a:gd name="connsiteX0" fmla="*/ 14273 w 25116"/>
                        <a:gd name="connsiteY0" fmla="*/ 29404 h 35626"/>
                        <a:gd name="connsiteX1" fmla="*/ 2498 w 25116"/>
                        <a:gd name="connsiteY1" fmla="*/ 10385 h 35626"/>
                        <a:gd name="connsiteX2" fmla="*/ 14273 w 25116"/>
                        <a:gd name="connsiteY2" fmla="*/ 10385 h 35626"/>
                        <a:gd name="connsiteX3" fmla="*/ 14273 w 25116"/>
                        <a:gd name="connsiteY3" fmla="*/ 29404 h 35626"/>
                        <a:gd name="connsiteX4" fmla="*/ 13047 w 25116"/>
                        <a:gd name="connsiteY4" fmla="*/ 33604 h 35626"/>
                        <a:gd name="connsiteX5" fmla="*/ 18912 w 25116"/>
                        <a:gd name="connsiteY5" fmla="*/ 33604 h 35626"/>
                        <a:gd name="connsiteX6" fmla="*/ 18912 w 25116"/>
                        <a:gd name="connsiteY6" fmla="*/ 10385 h 35626"/>
                        <a:gd name="connsiteX7" fmla="*/ 23832 w 25116"/>
                        <a:gd name="connsiteY7" fmla="*/ 10385 h 35626"/>
                        <a:gd name="connsiteX8" fmla="*/ 23832 w 25116"/>
                        <a:gd name="connsiteY8" fmla="*/ 6376 h 35626"/>
                        <a:gd name="connsiteX9" fmla="*/ 18912 w 25116"/>
                        <a:gd name="connsiteY9" fmla="*/ 6376 h 35626"/>
                        <a:gd name="connsiteX10" fmla="*/ 18912 w 25116"/>
                        <a:gd name="connsiteY10" fmla="*/ -2023 h 35626"/>
                        <a:gd name="connsiteX11" fmla="*/ 14273 w 25116"/>
                        <a:gd name="connsiteY11" fmla="*/ -2023 h 35626"/>
                        <a:gd name="connsiteX12" fmla="*/ 14273 w 25116"/>
                        <a:gd name="connsiteY12" fmla="*/ 6376 h 35626"/>
                        <a:gd name="connsiteX13" fmla="*/ -1284 w 25116"/>
                        <a:gd name="connsiteY13" fmla="*/ 6376 h 35626"/>
                        <a:gd name="connsiteX14" fmla="*/ -1284 w 25116"/>
                        <a:gd name="connsiteY14" fmla="*/ 11026 h 35626"/>
                        <a:gd name="connsiteX15" fmla="*/ 13047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4273" y="29404"/>
                          </a:moveTo>
                          <a:lnTo>
                            <a:pt x="2498" y="10385"/>
                          </a:lnTo>
                          <a:lnTo>
                            <a:pt x="14273" y="10385"/>
                          </a:lnTo>
                          <a:lnTo>
                            <a:pt x="14273" y="29404"/>
                          </a:lnTo>
                          <a:close/>
                          <a:moveTo>
                            <a:pt x="13047" y="33604"/>
                          </a:moveTo>
                          <a:lnTo>
                            <a:pt x="18912" y="33604"/>
                          </a:lnTo>
                          <a:lnTo>
                            <a:pt x="18912" y="10385"/>
                          </a:lnTo>
                          <a:lnTo>
                            <a:pt x="23832" y="10385"/>
                          </a:lnTo>
                          <a:lnTo>
                            <a:pt x="23832" y="6376"/>
                          </a:lnTo>
                          <a:lnTo>
                            <a:pt x="18912" y="6376"/>
                          </a:lnTo>
                          <a:lnTo>
                            <a:pt x="18912" y="-2023"/>
                          </a:lnTo>
                          <a:lnTo>
                            <a:pt x="14273" y="-2023"/>
                          </a:lnTo>
                          <a:lnTo>
                            <a:pt x="14273" y="6376"/>
                          </a:lnTo>
                          <a:lnTo>
                            <a:pt x="-1284" y="6376"/>
                          </a:lnTo>
                          <a:lnTo>
                            <a:pt x="-1284" y="11026"/>
                          </a:lnTo>
                          <a:lnTo>
                            <a:pt x="13047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Freeform: Shape 465356216">
                      <a:extLst>
                        <a:ext uri="{FF2B5EF4-FFF2-40B4-BE49-F238E27FC236}">
                          <a16:creationId xmlns:a16="http://schemas.microsoft.com/office/drawing/2014/main" id="{C4DCEC73-D83D-2713-63DC-18E154E513A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460134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6" name="Freeform: Shape 1039784318">
                      <a:extLst>
                        <a:ext uri="{FF2B5EF4-FFF2-40B4-BE49-F238E27FC236}">
                          <a16:creationId xmlns:a16="http://schemas.microsoft.com/office/drawing/2014/main" id="{D8110016-A631-AF64-B98C-CB674AD455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480171" y="1504324"/>
                      <a:ext cx="29592" cy="30640"/>
                    </a:xfrm>
                    <a:custGeom>
                      <a:avLst/>
                      <a:gdLst>
                        <a:gd name="connsiteX0" fmla="*/ 14797 w 29592"/>
                        <a:gd name="connsiteY0" fmla="*/ 28945 h 30640"/>
                        <a:gd name="connsiteX1" fmla="*/ 14797 w 29592"/>
                        <a:gd name="connsiteY1" fmla="*/ 15652 h 30640"/>
                        <a:gd name="connsiteX2" fmla="*/ 27651 w 29592"/>
                        <a:gd name="connsiteY2" fmla="*/ 15652 h 30640"/>
                        <a:gd name="connsiteX3" fmla="*/ 27651 w 29592"/>
                        <a:gd name="connsiteY3" fmla="*/ 11598 h 30640"/>
                        <a:gd name="connsiteX4" fmla="*/ 14797 w 29592"/>
                        <a:gd name="connsiteY4" fmla="*/ 11598 h 30640"/>
                        <a:gd name="connsiteX5" fmla="*/ 14797 w 29592"/>
                        <a:gd name="connsiteY5" fmla="*/ -1696 h 30640"/>
                        <a:gd name="connsiteX6" fmla="*/ 10919 w 29592"/>
                        <a:gd name="connsiteY6" fmla="*/ -1696 h 30640"/>
                        <a:gd name="connsiteX7" fmla="*/ 10919 w 29592"/>
                        <a:gd name="connsiteY7" fmla="*/ 11598 h 30640"/>
                        <a:gd name="connsiteX8" fmla="*/ -1942 w 29592"/>
                        <a:gd name="connsiteY8" fmla="*/ 11598 h 30640"/>
                        <a:gd name="connsiteX9" fmla="*/ -1942 w 29592"/>
                        <a:gd name="connsiteY9" fmla="*/ 15652 h 30640"/>
                        <a:gd name="connsiteX10" fmla="*/ 10919 w 29592"/>
                        <a:gd name="connsiteY10" fmla="*/ 15652 h 30640"/>
                        <a:gd name="connsiteX11" fmla="*/ 10919 w 29592"/>
                        <a:gd name="connsiteY11" fmla="*/ 28945 h 30640"/>
                        <a:gd name="connsiteX12" fmla="*/ 14797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4797" y="28945"/>
                          </a:moveTo>
                          <a:lnTo>
                            <a:pt x="14797" y="15652"/>
                          </a:lnTo>
                          <a:lnTo>
                            <a:pt x="27651" y="15652"/>
                          </a:lnTo>
                          <a:lnTo>
                            <a:pt x="27651" y="11598"/>
                          </a:lnTo>
                          <a:lnTo>
                            <a:pt x="14797" y="11598"/>
                          </a:lnTo>
                          <a:lnTo>
                            <a:pt x="14797" y="-1696"/>
                          </a:lnTo>
                          <a:lnTo>
                            <a:pt x="10919" y="-1696"/>
                          </a:lnTo>
                          <a:lnTo>
                            <a:pt x="10919" y="11598"/>
                          </a:lnTo>
                          <a:lnTo>
                            <a:pt x="-1942" y="11598"/>
                          </a:lnTo>
                          <a:lnTo>
                            <a:pt x="-1942" y="15652"/>
                          </a:lnTo>
                          <a:lnTo>
                            <a:pt x="10919" y="15652"/>
                          </a:lnTo>
                          <a:lnTo>
                            <a:pt x="10919" y="28945"/>
                          </a:lnTo>
                          <a:lnTo>
                            <a:pt x="14797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904289921">
                      <a:extLst>
                        <a:ext uri="{FF2B5EF4-FFF2-40B4-BE49-F238E27FC236}">
                          <a16:creationId xmlns:a16="http://schemas.microsoft.com/office/drawing/2014/main" id="{63AB3680-A15C-1DDC-C47A-89EAD4B626E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514776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1574921248">
                      <a:extLst>
                        <a:ext uri="{FF2B5EF4-FFF2-40B4-BE49-F238E27FC236}">
                          <a16:creationId xmlns:a16="http://schemas.microsoft.com/office/drawing/2014/main" id="{C6B526F0-731F-E7E9-9CF0-86D60B7D4E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532116" y="1499338"/>
                      <a:ext cx="25116" cy="35626"/>
                    </a:xfrm>
                    <a:custGeom>
                      <a:avLst/>
                      <a:gdLst>
                        <a:gd name="connsiteX0" fmla="*/ 14294 w 25116"/>
                        <a:gd name="connsiteY0" fmla="*/ 29404 h 35626"/>
                        <a:gd name="connsiteX1" fmla="*/ 2519 w 25116"/>
                        <a:gd name="connsiteY1" fmla="*/ 10385 h 35626"/>
                        <a:gd name="connsiteX2" fmla="*/ 14294 w 25116"/>
                        <a:gd name="connsiteY2" fmla="*/ 10385 h 35626"/>
                        <a:gd name="connsiteX3" fmla="*/ 14294 w 25116"/>
                        <a:gd name="connsiteY3" fmla="*/ 29404 h 35626"/>
                        <a:gd name="connsiteX4" fmla="*/ 13068 w 25116"/>
                        <a:gd name="connsiteY4" fmla="*/ 33604 h 35626"/>
                        <a:gd name="connsiteX5" fmla="*/ 18933 w 25116"/>
                        <a:gd name="connsiteY5" fmla="*/ 33604 h 35626"/>
                        <a:gd name="connsiteX6" fmla="*/ 18933 w 25116"/>
                        <a:gd name="connsiteY6" fmla="*/ 10385 h 35626"/>
                        <a:gd name="connsiteX7" fmla="*/ 23853 w 25116"/>
                        <a:gd name="connsiteY7" fmla="*/ 10385 h 35626"/>
                        <a:gd name="connsiteX8" fmla="*/ 23853 w 25116"/>
                        <a:gd name="connsiteY8" fmla="*/ 6376 h 35626"/>
                        <a:gd name="connsiteX9" fmla="*/ 18933 w 25116"/>
                        <a:gd name="connsiteY9" fmla="*/ 6376 h 35626"/>
                        <a:gd name="connsiteX10" fmla="*/ 18933 w 25116"/>
                        <a:gd name="connsiteY10" fmla="*/ -2023 h 35626"/>
                        <a:gd name="connsiteX11" fmla="*/ 14294 w 25116"/>
                        <a:gd name="connsiteY11" fmla="*/ -2023 h 35626"/>
                        <a:gd name="connsiteX12" fmla="*/ 14294 w 25116"/>
                        <a:gd name="connsiteY12" fmla="*/ 6376 h 35626"/>
                        <a:gd name="connsiteX13" fmla="*/ -1263 w 25116"/>
                        <a:gd name="connsiteY13" fmla="*/ 6376 h 35626"/>
                        <a:gd name="connsiteX14" fmla="*/ -1263 w 25116"/>
                        <a:gd name="connsiteY14" fmla="*/ 11026 h 35626"/>
                        <a:gd name="connsiteX15" fmla="*/ 13068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4294" y="29404"/>
                          </a:moveTo>
                          <a:lnTo>
                            <a:pt x="2519" y="10385"/>
                          </a:lnTo>
                          <a:lnTo>
                            <a:pt x="14294" y="10385"/>
                          </a:lnTo>
                          <a:lnTo>
                            <a:pt x="14294" y="29404"/>
                          </a:lnTo>
                          <a:close/>
                          <a:moveTo>
                            <a:pt x="13068" y="33604"/>
                          </a:moveTo>
                          <a:lnTo>
                            <a:pt x="18933" y="33604"/>
                          </a:lnTo>
                          <a:lnTo>
                            <a:pt x="18933" y="10385"/>
                          </a:lnTo>
                          <a:lnTo>
                            <a:pt x="23853" y="10385"/>
                          </a:lnTo>
                          <a:lnTo>
                            <a:pt x="23853" y="6376"/>
                          </a:lnTo>
                          <a:lnTo>
                            <a:pt x="18933" y="6376"/>
                          </a:lnTo>
                          <a:lnTo>
                            <a:pt x="18933" y="-2023"/>
                          </a:lnTo>
                          <a:lnTo>
                            <a:pt x="14294" y="-2023"/>
                          </a:lnTo>
                          <a:lnTo>
                            <a:pt x="14294" y="6376"/>
                          </a:lnTo>
                          <a:lnTo>
                            <a:pt x="-1263" y="6376"/>
                          </a:lnTo>
                          <a:lnTo>
                            <a:pt x="-1263" y="11026"/>
                          </a:lnTo>
                          <a:lnTo>
                            <a:pt x="13068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9" name="Graphic 13">
                  <a:extLst>
                    <a:ext uri="{FF2B5EF4-FFF2-40B4-BE49-F238E27FC236}">
                      <a16:creationId xmlns:a16="http://schemas.microsoft.com/office/drawing/2014/main" id="{98DAA4B2-AB95-5425-C204-9A14186DB99A}"/>
                    </a:ext>
                  </a:extLst>
                </p:cNvPr>
                <p:cNvGrpSpPr/>
                <p:nvPr/>
              </p:nvGrpSpPr>
              <p:grpSpPr>
                <a:xfrm>
                  <a:off x="2724404" y="1564673"/>
                  <a:ext cx="267022" cy="42016"/>
                  <a:chOff x="2724404" y="1564673"/>
                  <a:chExt cx="267022" cy="42016"/>
                </a:xfrm>
                <a:solidFill>
                  <a:srgbClr val="000000"/>
                </a:solidFill>
              </p:grpSpPr>
              <p:sp>
                <p:nvSpPr>
                  <p:cNvPr id="380" name="Freeform: Shape 1606854961">
                    <a:extLst>
                      <a:ext uri="{FF2B5EF4-FFF2-40B4-BE49-F238E27FC236}">
                        <a16:creationId xmlns:a16="http://schemas.microsoft.com/office/drawing/2014/main" id="{AF60CB1C-1FBB-5513-A306-CAB3A7AB8006}"/>
                      </a:ext>
                    </a:extLst>
                  </p:cNvPr>
                  <p:cNvSpPr/>
                  <p:nvPr/>
                </p:nvSpPr>
                <p:spPr>
                  <a:xfrm flipV="1">
                    <a:off x="2724404" y="1566177"/>
                    <a:ext cx="29157" cy="35626"/>
                  </a:xfrm>
                  <a:custGeom>
                    <a:avLst/>
                    <a:gdLst>
                      <a:gd name="connsiteX0" fmla="*/ -1375 w 29157"/>
                      <a:gd name="connsiteY0" fmla="*/ 33618 h 35626"/>
                      <a:gd name="connsiteX1" fmla="*/ 27782 w 29157"/>
                      <a:gd name="connsiteY1" fmla="*/ 33618 h 35626"/>
                      <a:gd name="connsiteX2" fmla="*/ 27782 w 29157"/>
                      <a:gd name="connsiteY2" fmla="*/ 29556 h 35626"/>
                      <a:gd name="connsiteX3" fmla="*/ 15549 w 29157"/>
                      <a:gd name="connsiteY3" fmla="*/ 29556 h 35626"/>
                      <a:gd name="connsiteX4" fmla="*/ 15549 w 29157"/>
                      <a:gd name="connsiteY4" fmla="*/ -2009 h 35626"/>
                      <a:gd name="connsiteX5" fmla="*/ 10865 w 29157"/>
                      <a:gd name="connsiteY5" fmla="*/ -2009 h 35626"/>
                      <a:gd name="connsiteX6" fmla="*/ 10865 w 29157"/>
                      <a:gd name="connsiteY6" fmla="*/ 29556 h 35626"/>
                      <a:gd name="connsiteX7" fmla="*/ -1375 w 29157"/>
                      <a:gd name="connsiteY7" fmla="*/ 29556 h 35626"/>
                      <a:gd name="connsiteX8" fmla="*/ -1375 w 29157"/>
                      <a:gd name="connsiteY8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57" h="35626">
                        <a:moveTo>
                          <a:pt x="-1375" y="33618"/>
                        </a:moveTo>
                        <a:lnTo>
                          <a:pt x="27782" y="33618"/>
                        </a:lnTo>
                        <a:lnTo>
                          <a:pt x="27782" y="29556"/>
                        </a:lnTo>
                        <a:lnTo>
                          <a:pt x="15549" y="29556"/>
                        </a:lnTo>
                        <a:lnTo>
                          <a:pt x="15549" y="-2009"/>
                        </a:lnTo>
                        <a:lnTo>
                          <a:pt x="10865" y="-2009"/>
                        </a:lnTo>
                        <a:lnTo>
                          <a:pt x="10865" y="29556"/>
                        </a:lnTo>
                        <a:lnTo>
                          <a:pt x="-1375" y="29556"/>
                        </a:lnTo>
                        <a:lnTo>
                          <a:pt x="-1375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: Shape 1784600800">
                    <a:extLst>
                      <a:ext uri="{FF2B5EF4-FFF2-40B4-BE49-F238E27FC236}">
                        <a16:creationId xmlns:a16="http://schemas.microsoft.com/office/drawing/2014/main" id="{FEF0201F-AFA7-940A-A902-AC3E0A39492B}"/>
                      </a:ext>
                    </a:extLst>
                  </p:cNvPr>
                  <p:cNvSpPr/>
                  <p:nvPr/>
                </p:nvSpPr>
                <p:spPr>
                  <a:xfrm flipV="1">
                    <a:off x="2750742" y="1574438"/>
                    <a:ext cx="15143" cy="27364"/>
                  </a:xfrm>
                  <a:custGeom>
                    <a:avLst/>
                    <a:gdLst>
                      <a:gd name="connsiteX0" fmla="*/ 14121 w 15143"/>
                      <a:gd name="connsiteY0" fmla="*/ 21156 h 27364"/>
                      <a:gd name="connsiteX1" fmla="*/ 12562 w 15143"/>
                      <a:gd name="connsiteY1" fmla="*/ 21783 h 27364"/>
                      <a:gd name="connsiteX2" fmla="*/ 10708 w 15143"/>
                      <a:gd name="connsiteY2" fmla="*/ 21989 h 27364"/>
                      <a:gd name="connsiteX3" fmla="*/ 5175 w 15143"/>
                      <a:gd name="connsiteY3" fmla="*/ 19568 h 27364"/>
                      <a:gd name="connsiteX4" fmla="*/ 3247 w 15143"/>
                      <a:gd name="connsiteY4" fmla="*/ 12613 h 27364"/>
                      <a:gd name="connsiteX5" fmla="*/ 3247 w 15143"/>
                      <a:gd name="connsiteY5" fmla="*/ -1467 h 27364"/>
                      <a:gd name="connsiteX6" fmla="*/ -1023 w 15143"/>
                      <a:gd name="connsiteY6" fmla="*/ -1467 h 27364"/>
                      <a:gd name="connsiteX7" fmla="*/ -1023 w 15143"/>
                      <a:gd name="connsiteY7" fmla="*/ 25257 h 27364"/>
                      <a:gd name="connsiteX8" fmla="*/ 3247 w 15143"/>
                      <a:gd name="connsiteY8" fmla="*/ 25257 h 27364"/>
                      <a:gd name="connsiteX9" fmla="*/ 3247 w 15143"/>
                      <a:gd name="connsiteY9" fmla="*/ 21103 h 27364"/>
                      <a:gd name="connsiteX10" fmla="*/ 6734 w 15143"/>
                      <a:gd name="connsiteY10" fmla="*/ 24714 h 27364"/>
                      <a:gd name="connsiteX11" fmla="*/ 11957 w 15143"/>
                      <a:gd name="connsiteY11" fmla="*/ 25898 h 27364"/>
                      <a:gd name="connsiteX12" fmla="*/ 12924 w 15143"/>
                      <a:gd name="connsiteY12" fmla="*/ 25837 h 27364"/>
                      <a:gd name="connsiteX13" fmla="*/ 14099 w 15143"/>
                      <a:gd name="connsiteY13" fmla="*/ 25661 h 27364"/>
                      <a:gd name="connsiteX14" fmla="*/ 14121 w 15143"/>
                      <a:gd name="connsiteY14" fmla="*/ 21156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143" h="27364">
                        <a:moveTo>
                          <a:pt x="14121" y="21156"/>
                        </a:moveTo>
                        <a:cubicBezTo>
                          <a:pt x="13643" y="21441"/>
                          <a:pt x="13124" y="21650"/>
                          <a:pt x="12562" y="21783"/>
                        </a:cubicBezTo>
                        <a:cubicBezTo>
                          <a:pt x="12001" y="21920"/>
                          <a:pt x="11383" y="21989"/>
                          <a:pt x="10708" y="21989"/>
                        </a:cubicBezTo>
                        <a:cubicBezTo>
                          <a:pt x="8305" y="21989"/>
                          <a:pt x="6461" y="21182"/>
                          <a:pt x="5175" y="19568"/>
                        </a:cubicBezTo>
                        <a:cubicBezTo>
                          <a:pt x="3890" y="17955"/>
                          <a:pt x="3247" y="15636"/>
                          <a:pt x="3247" y="12613"/>
                        </a:cubicBezTo>
                        <a:lnTo>
                          <a:pt x="3247" y="-1467"/>
                        </a:lnTo>
                        <a:lnTo>
                          <a:pt x="-1023" y="-1467"/>
                        </a:lnTo>
                        <a:lnTo>
                          <a:pt x="-1023" y="25257"/>
                        </a:lnTo>
                        <a:lnTo>
                          <a:pt x="3247" y="25257"/>
                        </a:lnTo>
                        <a:lnTo>
                          <a:pt x="3247" y="21103"/>
                        </a:lnTo>
                        <a:cubicBezTo>
                          <a:pt x="4143" y="22727"/>
                          <a:pt x="5306" y="23931"/>
                          <a:pt x="6734" y="24714"/>
                        </a:cubicBezTo>
                        <a:cubicBezTo>
                          <a:pt x="8167" y="25503"/>
                          <a:pt x="9908" y="25898"/>
                          <a:pt x="11957" y="25898"/>
                        </a:cubicBezTo>
                        <a:cubicBezTo>
                          <a:pt x="12247" y="25898"/>
                          <a:pt x="12570" y="25878"/>
                          <a:pt x="12924" y="25837"/>
                        </a:cubicBezTo>
                        <a:cubicBezTo>
                          <a:pt x="13279" y="25801"/>
                          <a:pt x="13670" y="25743"/>
                          <a:pt x="14099" y="25661"/>
                        </a:cubicBezTo>
                        <a:lnTo>
                          <a:pt x="14121" y="21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: Shape 1090545724">
                    <a:extLst>
                      <a:ext uri="{FF2B5EF4-FFF2-40B4-BE49-F238E27FC236}">
                        <a16:creationId xmlns:a16="http://schemas.microsoft.com/office/drawing/2014/main" id="{92114ED6-ACB2-EB49-2F2D-57D9E231BA43}"/>
                      </a:ext>
                    </a:extLst>
                  </p:cNvPr>
                  <p:cNvSpPr/>
                  <p:nvPr/>
                </p:nvSpPr>
                <p:spPr>
                  <a:xfrm flipV="1">
                    <a:off x="2768724" y="1574438"/>
                    <a:ext cx="21843" cy="28059"/>
                  </a:xfrm>
                  <a:custGeom>
                    <a:avLst/>
                    <a:gdLst>
                      <a:gd name="connsiteX0" fmla="*/ 12096 w 21843"/>
                      <a:gd name="connsiteY0" fmla="*/ 12704 h 28059"/>
                      <a:gd name="connsiteX1" fmla="*/ 4960 w 21843"/>
                      <a:gd name="connsiteY1" fmla="*/ 11490 h 28059"/>
                      <a:gd name="connsiteX2" fmla="*/ 2973 w 21843"/>
                      <a:gd name="connsiteY2" fmla="*/ 7336 h 28059"/>
                      <a:gd name="connsiteX3" fmla="*/ 4465 w 21843"/>
                      <a:gd name="connsiteY3" fmla="*/ 3626 h 28059"/>
                      <a:gd name="connsiteX4" fmla="*/ 8513 w 21843"/>
                      <a:gd name="connsiteY4" fmla="*/ 2259 h 28059"/>
                      <a:gd name="connsiteX5" fmla="*/ 14187 w 21843"/>
                      <a:gd name="connsiteY5" fmla="*/ 4847 h 28059"/>
                      <a:gd name="connsiteX6" fmla="*/ 16322 w 21843"/>
                      <a:gd name="connsiteY6" fmla="*/ 11727 h 28059"/>
                      <a:gd name="connsiteX7" fmla="*/ 16322 w 21843"/>
                      <a:gd name="connsiteY7" fmla="*/ 12704 h 28059"/>
                      <a:gd name="connsiteX8" fmla="*/ 12096 w 21843"/>
                      <a:gd name="connsiteY8" fmla="*/ 12704 h 28059"/>
                      <a:gd name="connsiteX9" fmla="*/ 20569 w 21843"/>
                      <a:gd name="connsiteY9" fmla="*/ 14521 h 28059"/>
                      <a:gd name="connsiteX10" fmla="*/ 20569 w 21843"/>
                      <a:gd name="connsiteY10" fmla="*/ -727 h 28059"/>
                      <a:gd name="connsiteX11" fmla="*/ 16322 w 21843"/>
                      <a:gd name="connsiteY11" fmla="*/ -727 h 28059"/>
                      <a:gd name="connsiteX12" fmla="*/ 16322 w 21843"/>
                      <a:gd name="connsiteY12" fmla="*/ 3328 h 28059"/>
                      <a:gd name="connsiteX13" fmla="*/ 12695 w 21843"/>
                      <a:gd name="connsiteY13" fmla="*/ -261 h 28059"/>
                      <a:gd name="connsiteX14" fmla="*/ 7383 w 21843"/>
                      <a:gd name="connsiteY14" fmla="*/ -1421 h 28059"/>
                      <a:gd name="connsiteX15" fmla="*/ 1067 w 21843"/>
                      <a:gd name="connsiteY15" fmla="*/ 884 h 28059"/>
                      <a:gd name="connsiteX16" fmla="*/ -1275 w 21843"/>
                      <a:gd name="connsiteY16" fmla="*/ 7054 h 28059"/>
                      <a:gd name="connsiteX17" fmla="*/ 1643 w 21843"/>
                      <a:gd name="connsiteY17" fmla="*/ 13849 h 28059"/>
                      <a:gd name="connsiteX18" fmla="*/ 10360 w 21843"/>
                      <a:gd name="connsiteY18" fmla="*/ 16140 h 28059"/>
                      <a:gd name="connsiteX19" fmla="*/ 16322 w 21843"/>
                      <a:gd name="connsiteY19" fmla="*/ 16140 h 28059"/>
                      <a:gd name="connsiteX20" fmla="*/ 16322 w 21843"/>
                      <a:gd name="connsiteY20" fmla="*/ 16575 h 28059"/>
                      <a:gd name="connsiteX21" fmla="*/ 14394 w 21843"/>
                      <a:gd name="connsiteY21" fmla="*/ 21263 h 28059"/>
                      <a:gd name="connsiteX22" fmla="*/ 8979 w 21843"/>
                      <a:gd name="connsiteY22" fmla="*/ 22920 h 28059"/>
                      <a:gd name="connsiteX23" fmla="*/ 4657 w 21843"/>
                      <a:gd name="connsiteY23" fmla="*/ 22370 h 28059"/>
                      <a:gd name="connsiteX24" fmla="*/ 624 w 21843"/>
                      <a:gd name="connsiteY24" fmla="*/ 20721 h 28059"/>
                      <a:gd name="connsiteX25" fmla="*/ 624 w 21843"/>
                      <a:gd name="connsiteY25" fmla="*/ 24783 h 28059"/>
                      <a:gd name="connsiteX26" fmla="*/ 5145 w 21843"/>
                      <a:gd name="connsiteY26" fmla="*/ 26173 h 28059"/>
                      <a:gd name="connsiteX27" fmla="*/ 9415 w 21843"/>
                      <a:gd name="connsiteY27" fmla="*/ 26638 h 28059"/>
                      <a:gd name="connsiteX28" fmla="*/ 17799 w 21843"/>
                      <a:gd name="connsiteY28" fmla="*/ 23630 h 28059"/>
                      <a:gd name="connsiteX29" fmla="*/ 20569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2096" y="12704"/>
                        </a:moveTo>
                        <a:cubicBezTo>
                          <a:pt x="8664" y="12704"/>
                          <a:pt x="6285" y="12299"/>
                          <a:pt x="4960" y="11490"/>
                        </a:cubicBezTo>
                        <a:cubicBezTo>
                          <a:pt x="3635" y="10681"/>
                          <a:pt x="2973" y="9296"/>
                          <a:pt x="2973" y="7336"/>
                        </a:cubicBezTo>
                        <a:cubicBezTo>
                          <a:pt x="2973" y="5779"/>
                          <a:pt x="3470" y="4542"/>
                          <a:pt x="4465" y="3626"/>
                        </a:cubicBezTo>
                        <a:cubicBezTo>
                          <a:pt x="5460" y="2714"/>
                          <a:pt x="6809" y="2259"/>
                          <a:pt x="8513" y="2259"/>
                        </a:cubicBezTo>
                        <a:cubicBezTo>
                          <a:pt x="10872" y="2259"/>
                          <a:pt x="12763" y="3122"/>
                          <a:pt x="14187" y="4847"/>
                        </a:cubicBezTo>
                        <a:cubicBezTo>
                          <a:pt x="15610" y="6573"/>
                          <a:pt x="16322" y="8866"/>
                          <a:pt x="16322" y="11727"/>
                        </a:cubicBezTo>
                        <a:lnTo>
                          <a:pt x="16322" y="12704"/>
                        </a:lnTo>
                        <a:lnTo>
                          <a:pt x="12096" y="12704"/>
                        </a:lnTo>
                        <a:close/>
                        <a:moveTo>
                          <a:pt x="20569" y="14521"/>
                        </a:moveTo>
                        <a:lnTo>
                          <a:pt x="20569" y="-727"/>
                        </a:lnTo>
                        <a:lnTo>
                          <a:pt x="16322" y="-727"/>
                        </a:lnTo>
                        <a:lnTo>
                          <a:pt x="16322" y="3328"/>
                        </a:lnTo>
                        <a:cubicBezTo>
                          <a:pt x="15351" y="1709"/>
                          <a:pt x="14142" y="513"/>
                          <a:pt x="12695" y="-261"/>
                        </a:cubicBezTo>
                        <a:cubicBezTo>
                          <a:pt x="11247" y="-1035"/>
                          <a:pt x="9476" y="-1421"/>
                          <a:pt x="7383" y="-1421"/>
                        </a:cubicBezTo>
                        <a:cubicBezTo>
                          <a:pt x="4739" y="-1421"/>
                          <a:pt x="2633" y="-653"/>
                          <a:pt x="1067" y="884"/>
                        </a:cubicBezTo>
                        <a:cubicBezTo>
                          <a:pt x="-494" y="2422"/>
                          <a:pt x="-1275" y="4478"/>
                          <a:pt x="-1275" y="7054"/>
                        </a:cubicBezTo>
                        <a:cubicBezTo>
                          <a:pt x="-1275" y="10057"/>
                          <a:pt x="-302" y="12322"/>
                          <a:pt x="1643" y="13849"/>
                        </a:cubicBezTo>
                        <a:cubicBezTo>
                          <a:pt x="3594" y="15376"/>
                          <a:pt x="6499" y="16140"/>
                          <a:pt x="10360" y="16140"/>
                        </a:cubicBezTo>
                        <a:lnTo>
                          <a:pt x="16322" y="16140"/>
                        </a:lnTo>
                        <a:lnTo>
                          <a:pt x="16322" y="16575"/>
                        </a:lnTo>
                        <a:cubicBezTo>
                          <a:pt x="16322" y="18596"/>
                          <a:pt x="15679" y="20158"/>
                          <a:pt x="14394" y="21263"/>
                        </a:cubicBezTo>
                        <a:cubicBezTo>
                          <a:pt x="13108" y="22368"/>
                          <a:pt x="11303" y="22920"/>
                          <a:pt x="8979" y="22920"/>
                        </a:cubicBezTo>
                        <a:cubicBezTo>
                          <a:pt x="7501" y="22920"/>
                          <a:pt x="6061" y="22737"/>
                          <a:pt x="4657" y="22370"/>
                        </a:cubicBezTo>
                        <a:cubicBezTo>
                          <a:pt x="3259" y="22004"/>
                          <a:pt x="1914" y="21454"/>
                          <a:pt x="624" y="20721"/>
                        </a:cubicBezTo>
                        <a:lnTo>
                          <a:pt x="624" y="24783"/>
                        </a:lnTo>
                        <a:cubicBezTo>
                          <a:pt x="2175" y="25404"/>
                          <a:pt x="3682" y="25867"/>
                          <a:pt x="5145" y="26173"/>
                        </a:cubicBezTo>
                        <a:cubicBezTo>
                          <a:pt x="6608" y="26483"/>
                          <a:pt x="8031" y="26638"/>
                          <a:pt x="9415" y="26638"/>
                        </a:cubicBezTo>
                        <a:cubicBezTo>
                          <a:pt x="13157" y="26638"/>
                          <a:pt x="15952" y="25636"/>
                          <a:pt x="17799" y="23630"/>
                        </a:cubicBezTo>
                        <a:cubicBezTo>
                          <a:pt x="19646" y="21630"/>
                          <a:pt x="20569" y="18593"/>
                          <a:pt x="20569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: Shape 1502787580">
                    <a:extLst>
                      <a:ext uri="{FF2B5EF4-FFF2-40B4-BE49-F238E27FC236}">
                        <a16:creationId xmlns:a16="http://schemas.microsoft.com/office/drawing/2014/main" id="{48274C0D-DA78-6EEF-3F8C-C3296A48470E}"/>
                      </a:ext>
                    </a:extLst>
                  </p:cNvPr>
                  <p:cNvSpPr/>
                  <p:nvPr/>
                </p:nvSpPr>
                <p:spPr>
                  <a:xfrm flipV="1">
                    <a:off x="2795945" y="1564673"/>
                    <a:ext cx="16458" cy="37130"/>
                  </a:xfrm>
                  <a:custGeom>
                    <a:avLst/>
                    <a:gdLst>
                      <a:gd name="connsiteX0" fmla="*/ 15791 w 16458"/>
                      <a:gd name="connsiteY0" fmla="*/ 35023 h 37130"/>
                      <a:gd name="connsiteX1" fmla="*/ 15791 w 16458"/>
                      <a:gd name="connsiteY1" fmla="*/ 31366 h 37130"/>
                      <a:gd name="connsiteX2" fmla="*/ 11728 w 16458"/>
                      <a:gd name="connsiteY2" fmla="*/ 31366 h 37130"/>
                      <a:gd name="connsiteX3" fmla="*/ 8551 w 16458"/>
                      <a:gd name="connsiteY3" fmla="*/ 30411 h 37130"/>
                      <a:gd name="connsiteX4" fmla="*/ 7665 w 16458"/>
                      <a:gd name="connsiteY4" fmla="*/ 26975 h 37130"/>
                      <a:gd name="connsiteX5" fmla="*/ 7665 w 16458"/>
                      <a:gd name="connsiteY5" fmla="*/ 24616 h 37130"/>
                      <a:gd name="connsiteX6" fmla="*/ 14660 w 16458"/>
                      <a:gd name="connsiteY6" fmla="*/ 24616 h 37130"/>
                      <a:gd name="connsiteX7" fmla="*/ 14660 w 16458"/>
                      <a:gd name="connsiteY7" fmla="*/ 21203 h 37130"/>
                      <a:gd name="connsiteX8" fmla="*/ 7665 w 16458"/>
                      <a:gd name="connsiteY8" fmla="*/ 21203 h 37130"/>
                      <a:gd name="connsiteX9" fmla="*/ 7665 w 16458"/>
                      <a:gd name="connsiteY9" fmla="*/ -2108 h 37130"/>
                      <a:gd name="connsiteX10" fmla="*/ 3395 w 16458"/>
                      <a:gd name="connsiteY10" fmla="*/ -2108 h 37130"/>
                      <a:gd name="connsiteX11" fmla="*/ 3395 w 16458"/>
                      <a:gd name="connsiteY11" fmla="*/ 21203 h 37130"/>
                      <a:gd name="connsiteX12" fmla="*/ -668 w 16458"/>
                      <a:gd name="connsiteY12" fmla="*/ 21203 h 37130"/>
                      <a:gd name="connsiteX13" fmla="*/ -668 w 16458"/>
                      <a:gd name="connsiteY13" fmla="*/ 24616 h 37130"/>
                      <a:gd name="connsiteX14" fmla="*/ 3395 w 16458"/>
                      <a:gd name="connsiteY14" fmla="*/ 24616 h 37130"/>
                      <a:gd name="connsiteX15" fmla="*/ 3395 w 16458"/>
                      <a:gd name="connsiteY15" fmla="*/ 26479 h 37130"/>
                      <a:gd name="connsiteX16" fmla="*/ 5404 w 16458"/>
                      <a:gd name="connsiteY16" fmla="*/ 32977 h 37130"/>
                      <a:gd name="connsiteX17" fmla="*/ 11772 w 16458"/>
                      <a:gd name="connsiteY17" fmla="*/ 35023 h 37130"/>
                      <a:gd name="connsiteX18" fmla="*/ 15791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5791" y="35023"/>
                        </a:moveTo>
                        <a:lnTo>
                          <a:pt x="15791" y="31366"/>
                        </a:lnTo>
                        <a:lnTo>
                          <a:pt x="11728" y="31366"/>
                        </a:lnTo>
                        <a:cubicBezTo>
                          <a:pt x="10206" y="31366"/>
                          <a:pt x="9147" y="31048"/>
                          <a:pt x="8551" y="30411"/>
                        </a:cubicBezTo>
                        <a:cubicBezTo>
                          <a:pt x="7960" y="29775"/>
                          <a:pt x="7665" y="28630"/>
                          <a:pt x="7665" y="26975"/>
                        </a:cubicBezTo>
                        <a:lnTo>
                          <a:pt x="7665" y="24616"/>
                        </a:lnTo>
                        <a:lnTo>
                          <a:pt x="14660" y="24616"/>
                        </a:lnTo>
                        <a:lnTo>
                          <a:pt x="14660" y="21203"/>
                        </a:lnTo>
                        <a:lnTo>
                          <a:pt x="7665" y="21203"/>
                        </a:lnTo>
                        <a:lnTo>
                          <a:pt x="7665" y="-2108"/>
                        </a:lnTo>
                        <a:lnTo>
                          <a:pt x="3395" y="-2108"/>
                        </a:lnTo>
                        <a:lnTo>
                          <a:pt x="3395" y="21203"/>
                        </a:lnTo>
                        <a:lnTo>
                          <a:pt x="-668" y="21203"/>
                        </a:lnTo>
                        <a:lnTo>
                          <a:pt x="-668" y="24616"/>
                        </a:lnTo>
                        <a:lnTo>
                          <a:pt x="3395" y="24616"/>
                        </a:lnTo>
                        <a:lnTo>
                          <a:pt x="3395" y="26479"/>
                        </a:lnTo>
                        <a:cubicBezTo>
                          <a:pt x="3395" y="29452"/>
                          <a:pt x="4065" y="31618"/>
                          <a:pt x="5404" y="32977"/>
                        </a:cubicBezTo>
                        <a:cubicBezTo>
                          <a:pt x="6744" y="34341"/>
                          <a:pt x="8866" y="35023"/>
                          <a:pt x="11772" y="35023"/>
                        </a:cubicBezTo>
                        <a:lnTo>
                          <a:pt x="15791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: Shape 748748542">
                    <a:extLst>
                      <a:ext uri="{FF2B5EF4-FFF2-40B4-BE49-F238E27FC236}">
                        <a16:creationId xmlns:a16="http://schemas.microsoft.com/office/drawing/2014/main" id="{6FCD4AC0-A9C1-AB65-90C2-EBB60A9303DC}"/>
                      </a:ext>
                    </a:extLst>
                  </p:cNvPr>
                  <p:cNvSpPr/>
                  <p:nvPr/>
                </p:nvSpPr>
                <p:spPr>
                  <a:xfrm flipV="1">
                    <a:off x="2812589" y="1564673"/>
                    <a:ext cx="16458" cy="37130"/>
                  </a:xfrm>
                  <a:custGeom>
                    <a:avLst/>
                    <a:gdLst>
                      <a:gd name="connsiteX0" fmla="*/ 15794 w 16458"/>
                      <a:gd name="connsiteY0" fmla="*/ 35023 h 37130"/>
                      <a:gd name="connsiteX1" fmla="*/ 15794 w 16458"/>
                      <a:gd name="connsiteY1" fmla="*/ 31366 h 37130"/>
                      <a:gd name="connsiteX2" fmla="*/ 11731 w 16458"/>
                      <a:gd name="connsiteY2" fmla="*/ 31366 h 37130"/>
                      <a:gd name="connsiteX3" fmla="*/ 8555 w 16458"/>
                      <a:gd name="connsiteY3" fmla="*/ 30411 h 37130"/>
                      <a:gd name="connsiteX4" fmla="*/ 7668 w 16458"/>
                      <a:gd name="connsiteY4" fmla="*/ 26975 h 37130"/>
                      <a:gd name="connsiteX5" fmla="*/ 7668 w 16458"/>
                      <a:gd name="connsiteY5" fmla="*/ 24616 h 37130"/>
                      <a:gd name="connsiteX6" fmla="*/ 14664 w 16458"/>
                      <a:gd name="connsiteY6" fmla="*/ 24616 h 37130"/>
                      <a:gd name="connsiteX7" fmla="*/ 14664 w 16458"/>
                      <a:gd name="connsiteY7" fmla="*/ 21203 h 37130"/>
                      <a:gd name="connsiteX8" fmla="*/ 7668 w 16458"/>
                      <a:gd name="connsiteY8" fmla="*/ 21203 h 37130"/>
                      <a:gd name="connsiteX9" fmla="*/ 7668 w 16458"/>
                      <a:gd name="connsiteY9" fmla="*/ -2108 h 37130"/>
                      <a:gd name="connsiteX10" fmla="*/ 3399 w 16458"/>
                      <a:gd name="connsiteY10" fmla="*/ -2108 h 37130"/>
                      <a:gd name="connsiteX11" fmla="*/ 3399 w 16458"/>
                      <a:gd name="connsiteY11" fmla="*/ 21203 h 37130"/>
                      <a:gd name="connsiteX12" fmla="*/ -664 w 16458"/>
                      <a:gd name="connsiteY12" fmla="*/ 21203 h 37130"/>
                      <a:gd name="connsiteX13" fmla="*/ -664 w 16458"/>
                      <a:gd name="connsiteY13" fmla="*/ 24616 h 37130"/>
                      <a:gd name="connsiteX14" fmla="*/ 3399 w 16458"/>
                      <a:gd name="connsiteY14" fmla="*/ 24616 h 37130"/>
                      <a:gd name="connsiteX15" fmla="*/ 3399 w 16458"/>
                      <a:gd name="connsiteY15" fmla="*/ 26479 h 37130"/>
                      <a:gd name="connsiteX16" fmla="*/ 5408 w 16458"/>
                      <a:gd name="connsiteY16" fmla="*/ 32977 h 37130"/>
                      <a:gd name="connsiteX17" fmla="*/ 11776 w 16458"/>
                      <a:gd name="connsiteY17" fmla="*/ 35023 h 37130"/>
                      <a:gd name="connsiteX18" fmla="*/ 15794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5794" y="35023"/>
                        </a:moveTo>
                        <a:lnTo>
                          <a:pt x="15794" y="31366"/>
                        </a:lnTo>
                        <a:lnTo>
                          <a:pt x="11731" y="31366"/>
                        </a:lnTo>
                        <a:cubicBezTo>
                          <a:pt x="10210" y="31366"/>
                          <a:pt x="9151" y="31048"/>
                          <a:pt x="8555" y="30411"/>
                        </a:cubicBezTo>
                        <a:cubicBezTo>
                          <a:pt x="7964" y="29775"/>
                          <a:pt x="7668" y="28630"/>
                          <a:pt x="7668" y="26975"/>
                        </a:cubicBezTo>
                        <a:lnTo>
                          <a:pt x="7668" y="24616"/>
                        </a:lnTo>
                        <a:lnTo>
                          <a:pt x="14664" y="24616"/>
                        </a:lnTo>
                        <a:lnTo>
                          <a:pt x="14664" y="21203"/>
                        </a:lnTo>
                        <a:lnTo>
                          <a:pt x="7668" y="21203"/>
                        </a:lnTo>
                        <a:lnTo>
                          <a:pt x="7668" y="-2108"/>
                        </a:lnTo>
                        <a:lnTo>
                          <a:pt x="3399" y="-2108"/>
                        </a:lnTo>
                        <a:lnTo>
                          <a:pt x="3399" y="21203"/>
                        </a:lnTo>
                        <a:lnTo>
                          <a:pt x="-664" y="21203"/>
                        </a:lnTo>
                        <a:lnTo>
                          <a:pt x="-664" y="24616"/>
                        </a:lnTo>
                        <a:lnTo>
                          <a:pt x="3399" y="24616"/>
                        </a:lnTo>
                        <a:lnTo>
                          <a:pt x="3399" y="26479"/>
                        </a:lnTo>
                        <a:cubicBezTo>
                          <a:pt x="3399" y="29452"/>
                          <a:pt x="4068" y="31618"/>
                          <a:pt x="5408" y="32977"/>
                        </a:cubicBezTo>
                        <a:cubicBezTo>
                          <a:pt x="6747" y="34341"/>
                          <a:pt x="8870" y="35023"/>
                          <a:pt x="11776" y="35023"/>
                        </a:cubicBezTo>
                        <a:lnTo>
                          <a:pt x="15794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: Shape 518143985">
                    <a:extLst>
                      <a:ext uri="{FF2B5EF4-FFF2-40B4-BE49-F238E27FC236}">
                        <a16:creationId xmlns:a16="http://schemas.microsoft.com/office/drawing/2014/main" id="{4E4AC13A-E061-4EE4-3B86-B1EA65062CBF}"/>
                      </a:ext>
                    </a:extLst>
                  </p:cNvPr>
                  <p:cNvSpPr/>
                  <p:nvPr/>
                </p:nvSpPr>
                <p:spPr>
                  <a:xfrm flipV="1">
                    <a:off x="2832602" y="1564673"/>
                    <a:ext cx="4247" cy="37130"/>
                  </a:xfrm>
                  <a:custGeom>
                    <a:avLst/>
                    <a:gdLst>
                      <a:gd name="connsiteX0" fmla="*/ -291 w 4247"/>
                      <a:gd name="connsiteY0" fmla="*/ 24616 h 37130"/>
                      <a:gd name="connsiteX1" fmla="*/ 3957 w 4247"/>
                      <a:gd name="connsiteY1" fmla="*/ 24616 h 37130"/>
                      <a:gd name="connsiteX2" fmla="*/ 3957 w 4247"/>
                      <a:gd name="connsiteY2" fmla="*/ -2108 h 37130"/>
                      <a:gd name="connsiteX3" fmla="*/ -291 w 4247"/>
                      <a:gd name="connsiteY3" fmla="*/ -2108 h 37130"/>
                      <a:gd name="connsiteX4" fmla="*/ -291 w 4247"/>
                      <a:gd name="connsiteY4" fmla="*/ 24616 h 37130"/>
                      <a:gd name="connsiteX5" fmla="*/ -291 w 4247"/>
                      <a:gd name="connsiteY5" fmla="*/ 35023 h 37130"/>
                      <a:gd name="connsiteX6" fmla="*/ 3957 w 4247"/>
                      <a:gd name="connsiteY6" fmla="*/ 35023 h 37130"/>
                      <a:gd name="connsiteX7" fmla="*/ 3957 w 4247"/>
                      <a:gd name="connsiteY7" fmla="*/ 29457 h 37130"/>
                      <a:gd name="connsiteX8" fmla="*/ -291 w 4247"/>
                      <a:gd name="connsiteY8" fmla="*/ 29457 h 37130"/>
                      <a:gd name="connsiteX9" fmla="*/ -291 w 4247"/>
                      <a:gd name="connsiteY9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47" h="37130">
                        <a:moveTo>
                          <a:pt x="-291" y="24616"/>
                        </a:moveTo>
                        <a:lnTo>
                          <a:pt x="3957" y="24616"/>
                        </a:lnTo>
                        <a:lnTo>
                          <a:pt x="3957" y="-2108"/>
                        </a:lnTo>
                        <a:lnTo>
                          <a:pt x="-291" y="-2108"/>
                        </a:lnTo>
                        <a:lnTo>
                          <a:pt x="-291" y="24616"/>
                        </a:lnTo>
                        <a:close/>
                        <a:moveTo>
                          <a:pt x="-291" y="35023"/>
                        </a:moveTo>
                        <a:lnTo>
                          <a:pt x="3957" y="35023"/>
                        </a:lnTo>
                        <a:lnTo>
                          <a:pt x="3957" y="29457"/>
                        </a:lnTo>
                        <a:lnTo>
                          <a:pt x="-291" y="29457"/>
                        </a:lnTo>
                        <a:lnTo>
                          <a:pt x="-291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: Shape 790300300">
                    <a:extLst>
                      <a:ext uri="{FF2B5EF4-FFF2-40B4-BE49-F238E27FC236}">
                        <a16:creationId xmlns:a16="http://schemas.microsoft.com/office/drawing/2014/main" id="{8AD80DB8-AEFA-BC43-C96F-57CB5AECBA18}"/>
                      </a:ext>
                    </a:extLst>
                  </p:cNvPr>
                  <p:cNvSpPr/>
                  <p:nvPr/>
                </p:nvSpPr>
                <p:spPr>
                  <a:xfrm flipV="1">
                    <a:off x="2843890" y="1574438"/>
                    <a:ext cx="20454" cy="28059"/>
                  </a:xfrm>
                  <a:custGeom>
                    <a:avLst/>
                    <a:gdLst>
                      <a:gd name="connsiteX0" fmla="*/ 19321 w 20454"/>
                      <a:gd name="connsiteY0" fmla="*/ 24974 h 28059"/>
                      <a:gd name="connsiteX1" fmla="*/ 19321 w 20454"/>
                      <a:gd name="connsiteY1" fmla="*/ 20866 h 28059"/>
                      <a:gd name="connsiteX2" fmla="*/ 15709 w 20454"/>
                      <a:gd name="connsiteY2" fmla="*/ 22408 h 28059"/>
                      <a:gd name="connsiteX3" fmla="*/ 12052 w 20454"/>
                      <a:gd name="connsiteY3" fmla="*/ 22920 h 28059"/>
                      <a:gd name="connsiteX4" fmla="*/ 5625 w 20454"/>
                      <a:gd name="connsiteY4" fmla="*/ 20209 h 28059"/>
                      <a:gd name="connsiteX5" fmla="*/ 3343 w 20454"/>
                      <a:gd name="connsiteY5" fmla="*/ 12612 h 28059"/>
                      <a:gd name="connsiteX6" fmla="*/ 5625 w 20454"/>
                      <a:gd name="connsiteY6" fmla="*/ 5008 h 28059"/>
                      <a:gd name="connsiteX7" fmla="*/ 12052 w 20454"/>
                      <a:gd name="connsiteY7" fmla="*/ 2305 h 28059"/>
                      <a:gd name="connsiteX8" fmla="*/ 15709 w 20454"/>
                      <a:gd name="connsiteY8" fmla="*/ 2816 h 28059"/>
                      <a:gd name="connsiteX9" fmla="*/ 19321 w 20454"/>
                      <a:gd name="connsiteY9" fmla="*/ 4359 h 28059"/>
                      <a:gd name="connsiteX10" fmla="*/ 19321 w 20454"/>
                      <a:gd name="connsiteY10" fmla="*/ 297 h 28059"/>
                      <a:gd name="connsiteX11" fmla="*/ 15635 w 20454"/>
                      <a:gd name="connsiteY11" fmla="*/ -986 h 28059"/>
                      <a:gd name="connsiteX12" fmla="*/ 11587 w 20454"/>
                      <a:gd name="connsiteY12" fmla="*/ -1421 h 28059"/>
                      <a:gd name="connsiteX13" fmla="*/ 2301 w 20454"/>
                      <a:gd name="connsiteY13" fmla="*/ 2373 h 28059"/>
                      <a:gd name="connsiteX14" fmla="*/ -1134 w 20454"/>
                      <a:gd name="connsiteY14" fmla="*/ 12612 h 28059"/>
                      <a:gd name="connsiteX15" fmla="*/ 2338 w 20454"/>
                      <a:gd name="connsiteY15" fmla="*/ 22889 h 28059"/>
                      <a:gd name="connsiteX16" fmla="*/ 11868 w 20454"/>
                      <a:gd name="connsiteY16" fmla="*/ 26638 h 28059"/>
                      <a:gd name="connsiteX17" fmla="*/ 15694 w 20454"/>
                      <a:gd name="connsiteY17" fmla="*/ 26218 h 28059"/>
                      <a:gd name="connsiteX18" fmla="*/ 19321 w 20454"/>
                      <a:gd name="connsiteY18" fmla="*/ 2497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9321" y="24974"/>
                        </a:moveTo>
                        <a:lnTo>
                          <a:pt x="19321" y="20866"/>
                        </a:lnTo>
                        <a:cubicBezTo>
                          <a:pt x="18120" y="21553"/>
                          <a:pt x="16915" y="22067"/>
                          <a:pt x="15709" y="22408"/>
                        </a:cubicBezTo>
                        <a:cubicBezTo>
                          <a:pt x="14502" y="22749"/>
                          <a:pt x="13283" y="22920"/>
                          <a:pt x="12052" y="22920"/>
                        </a:cubicBezTo>
                        <a:cubicBezTo>
                          <a:pt x="9294" y="22920"/>
                          <a:pt x="7152" y="22016"/>
                          <a:pt x="5625" y="20209"/>
                        </a:cubicBezTo>
                        <a:cubicBezTo>
                          <a:pt x="4104" y="18407"/>
                          <a:pt x="3343" y="15875"/>
                          <a:pt x="3343" y="12612"/>
                        </a:cubicBezTo>
                        <a:cubicBezTo>
                          <a:pt x="3343" y="9349"/>
                          <a:pt x="4104" y="6815"/>
                          <a:pt x="5625" y="5008"/>
                        </a:cubicBezTo>
                        <a:cubicBezTo>
                          <a:pt x="7152" y="3206"/>
                          <a:pt x="9294" y="2305"/>
                          <a:pt x="12052" y="2305"/>
                        </a:cubicBezTo>
                        <a:cubicBezTo>
                          <a:pt x="13283" y="2305"/>
                          <a:pt x="14502" y="2475"/>
                          <a:pt x="15709" y="2816"/>
                        </a:cubicBezTo>
                        <a:cubicBezTo>
                          <a:pt x="16915" y="3157"/>
                          <a:pt x="18120" y="3671"/>
                          <a:pt x="19321" y="4359"/>
                        </a:cubicBezTo>
                        <a:lnTo>
                          <a:pt x="19321" y="297"/>
                        </a:lnTo>
                        <a:cubicBezTo>
                          <a:pt x="18134" y="-274"/>
                          <a:pt x="16906" y="-701"/>
                          <a:pt x="15635" y="-986"/>
                        </a:cubicBezTo>
                        <a:cubicBezTo>
                          <a:pt x="14369" y="-1276"/>
                          <a:pt x="13020" y="-1421"/>
                          <a:pt x="11587" y="-1421"/>
                        </a:cubicBezTo>
                        <a:cubicBezTo>
                          <a:pt x="7691" y="-1421"/>
                          <a:pt x="4596" y="-157"/>
                          <a:pt x="2301" y="2373"/>
                        </a:cubicBezTo>
                        <a:cubicBezTo>
                          <a:pt x="11" y="4903"/>
                          <a:pt x="-1134" y="8316"/>
                          <a:pt x="-1134" y="12612"/>
                        </a:cubicBezTo>
                        <a:cubicBezTo>
                          <a:pt x="-1134" y="16970"/>
                          <a:pt x="24" y="20395"/>
                          <a:pt x="2338" y="22889"/>
                        </a:cubicBezTo>
                        <a:cubicBezTo>
                          <a:pt x="4658" y="25389"/>
                          <a:pt x="7834" y="26638"/>
                          <a:pt x="11868" y="26638"/>
                        </a:cubicBezTo>
                        <a:cubicBezTo>
                          <a:pt x="13173" y="26638"/>
                          <a:pt x="14448" y="26498"/>
                          <a:pt x="15694" y="26218"/>
                        </a:cubicBezTo>
                        <a:cubicBezTo>
                          <a:pt x="16940" y="25944"/>
                          <a:pt x="18149" y="25529"/>
                          <a:pt x="19321" y="249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: Shape 852615250">
                    <a:extLst>
                      <a:ext uri="{FF2B5EF4-FFF2-40B4-BE49-F238E27FC236}">
                        <a16:creationId xmlns:a16="http://schemas.microsoft.com/office/drawing/2014/main" id="{0B2BEEB4-58FA-045B-2169-F818FF34017F}"/>
                      </a:ext>
                    </a:extLst>
                  </p:cNvPr>
                  <p:cNvSpPr/>
                  <p:nvPr/>
                </p:nvSpPr>
                <p:spPr>
                  <a:xfrm flipV="1">
                    <a:off x="2867275" y="1601803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: Shape 704377571">
                    <a:extLst>
                      <a:ext uri="{FF2B5EF4-FFF2-40B4-BE49-F238E27FC236}">
                        <a16:creationId xmlns:a16="http://schemas.microsoft.com/office/drawing/2014/main" id="{CA38CA77-ECD4-6233-40C0-B8D14E6D73E2}"/>
                      </a:ext>
                    </a:extLst>
                  </p:cNvPr>
                  <p:cNvSpPr/>
                  <p:nvPr/>
                </p:nvSpPr>
                <p:spPr>
                  <a:xfrm flipV="1">
                    <a:off x="2886943" y="1566177"/>
                    <a:ext cx="21444" cy="35626"/>
                  </a:xfrm>
                  <a:custGeom>
                    <a:avLst/>
                    <a:gdLst>
                      <a:gd name="connsiteX0" fmla="*/ -1467 w 21444"/>
                      <a:gd name="connsiteY0" fmla="*/ 33618 h 35626"/>
                      <a:gd name="connsiteX1" fmla="*/ 3195 w 21444"/>
                      <a:gd name="connsiteY1" fmla="*/ 33618 h 35626"/>
                      <a:gd name="connsiteX2" fmla="*/ 3195 w 21444"/>
                      <a:gd name="connsiteY2" fmla="*/ 2046 h 35626"/>
                      <a:gd name="connsiteX3" fmla="*/ 19978 w 21444"/>
                      <a:gd name="connsiteY3" fmla="*/ 2046 h 35626"/>
                      <a:gd name="connsiteX4" fmla="*/ 19978 w 21444"/>
                      <a:gd name="connsiteY4" fmla="*/ -2009 h 35626"/>
                      <a:gd name="connsiteX5" fmla="*/ -1467 w 21444"/>
                      <a:gd name="connsiteY5" fmla="*/ -2009 h 35626"/>
                      <a:gd name="connsiteX6" fmla="*/ -1467 w 21444"/>
                      <a:gd name="connsiteY6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1467" y="33618"/>
                        </a:moveTo>
                        <a:lnTo>
                          <a:pt x="3195" y="33618"/>
                        </a:lnTo>
                        <a:lnTo>
                          <a:pt x="3195" y="2046"/>
                        </a:lnTo>
                        <a:lnTo>
                          <a:pt x="19978" y="2046"/>
                        </a:lnTo>
                        <a:lnTo>
                          <a:pt x="19978" y="-2009"/>
                        </a:lnTo>
                        <a:lnTo>
                          <a:pt x="-1467" y="-2009"/>
                        </a:lnTo>
                        <a:lnTo>
                          <a:pt x="-1467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: Shape 1767996851">
                    <a:extLst>
                      <a:ext uri="{FF2B5EF4-FFF2-40B4-BE49-F238E27FC236}">
                        <a16:creationId xmlns:a16="http://schemas.microsoft.com/office/drawing/2014/main" id="{440F4EFF-816E-2215-195A-E62D1FABD108}"/>
                      </a:ext>
                    </a:extLst>
                  </p:cNvPr>
                  <p:cNvSpPr/>
                  <p:nvPr/>
                </p:nvSpPr>
                <p:spPr>
                  <a:xfrm flipV="1">
                    <a:off x="2910424" y="1574438"/>
                    <a:ext cx="23734" cy="28059"/>
                  </a:xfrm>
                  <a:custGeom>
                    <a:avLst/>
                    <a:gdLst>
                      <a:gd name="connsiteX0" fmla="*/ 10522 w 23734"/>
                      <a:gd name="connsiteY0" fmla="*/ 22920 h 28059"/>
                      <a:gd name="connsiteX1" fmla="*/ 5122 w 23734"/>
                      <a:gd name="connsiteY1" fmla="*/ 20164 h 28059"/>
                      <a:gd name="connsiteX2" fmla="*/ 3135 w 23734"/>
                      <a:gd name="connsiteY2" fmla="*/ 12612 h 28059"/>
                      <a:gd name="connsiteX3" fmla="*/ 5108 w 23734"/>
                      <a:gd name="connsiteY3" fmla="*/ 5061 h 28059"/>
                      <a:gd name="connsiteX4" fmla="*/ 10522 w 23734"/>
                      <a:gd name="connsiteY4" fmla="*/ 2305 h 28059"/>
                      <a:gd name="connsiteX5" fmla="*/ 15900 w 23734"/>
                      <a:gd name="connsiteY5" fmla="*/ 5069 h 28059"/>
                      <a:gd name="connsiteX6" fmla="*/ 17887 w 23734"/>
                      <a:gd name="connsiteY6" fmla="*/ 12612 h 28059"/>
                      <a:gd name="connsiteX7" fmla="*/ 15900 w 23734"/>
                      <a:gd name="connsiteY7" fmla="*/ 20141 h 28059"/>
                      <a:gd name="connsiteX8" fmla="*/ 10522 w 23734"/>
                      <a:gd name="connsiteY8" fmla="*/ 22920 h 28059"/>
                      <a:gd name="connsiteX9" fmla="*/ 10522 w 23734"/>
                      <a:gd name="connsiteY9" fmla="*/ 26638 h 28059"/>
                      <a:gd name="connsiteX10" fmla="*/ 19224 w 23734"/>
                      <a:gd name="connsiteY10" fmla="*/ 22912 h 28059"/>
                      <a:gd name="connsiteX11" fmla="*/ 22393 w 23734"/>
                      <a:gd name="connsiteY11" fmla="*/ 12612 h 28059"/>
                      <a:gd name="connsiteX12" fmla="*/ 19224 w 23734"/>
                      <a:gd name="connsiteY12" fmla="*/ 2312 h 28059"/>
                      <a:gd name="connsiteX13" fmla="*/ 10522 w 23734"/>
                      <a:gd name="connsiteY13" fmla="*/ -1421 h 28059"/>
                      <a:gd name="connsiteX14" fmla="*/ 1806 w 23734"/>
                      <a:gd name="connsiteY14" fmla="*/ 2312 h 28059"/>
                      <a:gd name="connsiteX15" fmla="*/ -1341 w 23734"/>
                      <a:gd name="connsiteY15" fmla="*/ 12612 h 28059"/>
                      <a:gd name="connsiteX16" fmla="*/ 1806 w 23734"/>
                      <a:gd name="connsiteY16" fmla="*/ 22912 h 28059"/>
                      <a:gd name="connsiteX17" fmla="*/ 10522 w 23734"/>
                      <a:gd name="connsiteY17" fmla="*/ 26638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734" h="28059">
                        <a:moveTo>
                          <a:pt x="10522" y="22920"/>
                        </a:moveTo>
                        <a:cubicBezTo>
                          <a:pt x="8247" y="22920"/>
                          <a:pt x="6447" y="22001"/>
                          <a:pt x="5122" y="20164"/>
                        </a:cubicBezTo>
                        <a:cubicBezTo>
                          <a:pt x="3798" y="18326"/>
                          <a:pt x="3135" y="15809"/>
                          <a:pt x="3135" y="12612"/>
                        </a:cubicBezTo>
                        <a:cubicBezTo>
                          <a:pt x="3135" y="9416"/>
                          <a:pt x="3793" y="6899"/>
                          <a:pt x="5108" y="5061"/>
                        </a:cubicBezTo>
                        <a:cubicBezTo>
                          <a:pt x="6427" y="3223"/>
                          <a:pt x="8232" y="2305"/>
                          <a:pt x="10522" y="2305"/>
                        </a:cubicBezTo>
                        <a:cubicBezTo>
                          <a:pt x="12788" y="2305"/>
                          <a:pt x="14580" y="3226"/>
                          <a:pt x="15900" y="5069"/>
                        </a:cubicBezTo>
                        <a:cubicBezTo>
                          <a:pt x="17225" y="6916"/>
                          <a:pt x="17887" y="9431"/>
                          <a:pt x="17887" y="12612"/>
                        </a:cubicBezTo>
                        <a:cubicBezTo>
                          <a:pt x="17887" y="15778"/>
                          <a:pt x="17225" y="18288"/>
                          <a:pt x="15900" y="20141"/>
                        </a:cubicBezTo>
                        <a:cubicBezTo>
                          <a:pt x="14580" y="21994"/>
                          <a:pt x="12788" y="22920"/>
                          <a:pt x="10522" y="22920"/>
                        </a:cubicBezTo>
                        <a:close/>
                        <a:moveTo>
                          <a:pt x="10522" y="26638"/>
                        </a:moveTo>
                        <a:cubicBezTo>
                          <a:pt x="14216" y="26638"/>
                          <a:pt x="17117" y="25396"/>
                          <a:pt x="19224" y="22912"/>
                        </a:cubicBezTo>
                        <a:cubicBezTo>
                          <a:pt x="21337" y="20433"/>
                          <a:pt x="22393" y="17000"/>
                          <a:pt x="22393" y="12612"/>
                        </a:cubicBezTo>
                        <a:cubicBezTo>
                          <a:pt x="22393" y="8240"/>
                          <a:pt x="21337" y="4806"/>
                          <a:pt x="19224" y="2312"/>
                        </a:cubicBezTo>
                        <a:cubicBezTo>
                          <a:pt x="17117" y="-177"/>
                          <a:pt x="14216" y="-1421"/>
                          <a:pt x="10522" y="-1421"/>
                        </a:cubicBezTo>
                        <a:cubicBezTo>
                          <a:pt x="6814" y="-1421"/>
                          <a:pt x="3908" y="-177"/>
                          <a:pt x="1806" y="2312"/>
                        </a:cubicBezTo>
                        <a:cubicBezTo>
                          <a:pt x="-292" y="4806"/>
                          <a:pt x="-1341" y="8240"/>
                          <a:pt x="-1341" y="12612"/>
                        </a:cubicBezTo>
                        <a:cubicBezTo>
                          <a:pt x="-1341" y="17000"/>
                          <a:pt x="-292" y="20433"/>
                          <a:pt x="1806" y="22912"/>
                        </a:cubicBezTo>
                        <a:cubicBezTo>
                          <a:pt x="3908" y="25396"/>
                          <a:pt x="6814" y="26638"/>
                          <a:pt x="10522" y="266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: Shape 515208593">
                    <a:extLst>
                      <a:ext uri="{FF2B5EF4-FFF2-40B4-BE49-F238E27FC236}">
                        <a16:creationId xmlns:a16="http://schemas.microsoft.com/office/drawing/2014/main" id="{89FA94EF-3191-443A-1A5E-2A595E031D5C}"/>
                      </a:ext>
                    </a:extLst>
                  </p:cNvPr>
                  <p:cNvSpPr/>
                  <p:nvPr/>
                </p:nvSpPr>
                <p:spPr>
                  <a:xfrm flipV="1">
                    <a:off x="2939578" y="1574438"/>
                    <a:ext cx="21843" cy="28059"/>
                  </a:xfrm>
                  <a:custGeom>
                    <a:avLst/>
                    <a:gdLst>
                      <a:gd name="connsiteX0" fmla="*/ 12132 w 21843"/>
                      <a:gd name="connsiteY0" fmla="*/ 12704 h 28059"/>
                      <a:gd name="connsiteX1" fmla="*/ 4996 w 21843"/>
                      <a:gd name="connsiteY1" fmla="*/ 11490 h 28059"/>
                      <a:gd name="connsiteX2" fmla="*/ 3009 w 21843"/>
                      <a:gd name="connsiteY2" fmla="*/ 7336 h 28059"/>
                      <a:gd name="connsiteX3" fmla="*/ 4501 w 21843"/>
                      <a:gd name="connsiteY3" fmla="*/ 3626 h 28059"/>
                      <a:gd name="connsiteX4" fmla="*/ 8550 w 21843"/>
                      <a:gd name="connsiteY4" fmla="*/ 2259 h 28059"/>
                      <a:gd name="connsiteX5" fmla="*/ 14223 w 21843"/>
                      <a:gd name="connsiteY5" fmla="*/ 4847 h 28059"/>
                      <a:gd name="connsiteX6" fmla="*/ 16358 w 21843"/>
                      <a:gd name="connsiteY6" fmla="*/ 11727 h 28059"/>
                      <a:gd name="connsiteX7" fmla="*/ 16358 w 21843"/>
                      <a:gd name="connsiteY7" fmla="*/ 12704 h 28059"/>
                      <a:gd name="connsiteX8" fmla="*/ 12132 w 21843"/>
                      <a:gd name="connsiteY8" fmla="*/ 12704 h 28059"/>
                      <a:gd name="connsiteX9" fmla="*/ 20605 w 21843"/>
                      <a:gd name="connsiteY9" fmla="*/ 14521 h 28059"/>
                      <a:gd name="connsiteX10" fmla="*/ 20605 w 21843"/>
                      <a:gd name="connsiteY10" fmla="*/ -727 h 28059"/>
                      <a:gd name="connsiteX11" fmla="*/ 16358 w 21843"/>
                      <a:gd name="connsiteY11" fmla="*/ -727 h 28059"/>
                      <a:gd name="connsiteX12" fmla="*/ 16358 w 21843"/>
                      <a:gd name="connsiteY12" fmla="*/ 3328 h 28059"/>
                      <a:gd name="connsiteX13" fmla="*/ 12731 w 21843"/>
                      <a:gd name="connsiteY13" fmla="*/ -261 h 28059"/>
                      <a:gd name="connsiteX14" fmla="*/ 7419 w 21843"/>
                      <a:gd name="connsiteY14" fmla="*/ -1421 h 28059"/>
                      <a:gd name="connsiteX15" fmla="*/ 1103 w 21843"/>
                      <a:gd name="connsiteY15" fmla="*/ 884 h 28059"/>
                      <a:gd name="connsiteX16" fmla="*/ -1238 w 21843"/>
                      <a:gd name="connsiteY16" fmla="*/ 7054 h 28059"/>
                      <a:gd name="connsiteX17" fmla="*/ 1679 w 21843"/>
                      <a:gd name="connsiteY17" fmla="*/ 13849 h 28059"/>
                      <a:gd name="connsiteX18" fmla="*/ 10396 w 21843"/>
                      <a:gd name="connsiteY18" fmla="*/ 16140 h 28059"/>
                      <a:gd name="connsiteX19" fmla="*/ 16358 w 21843"/>
                      <a:gd name="connsiteY19" fmla="*/ 16140 h 28059"/>
                      <a:gd name="connsiteX20" fmla="*/ 16358 w 21843"/>
                      <a:gd name="connsiteY20" fmla="*/ 16575 h 28059"/>
                      <a:gd name="connsiteX21" fmla="*/ 14430 w 21843"/>
                      <a:gd name="connsiteY21" fmla="*/ 21263 h 28059"/>
                      <a:gd name="connsiteX22" fmla="*/ 9015 w 21843"/>
                      <a:gd name="connsiteY22" fmla="*/ 22920 h 28059"/>
                      <a:gd name="connsiteX23" fmla="*/ 4693 w 21843"/>
                      <a:gd name="connsiteY23" fmla="*/ 22370 h 28059"/>
                      <a:gd name="connsiteX24" fmla="*/ 660 w 21843"/>
                      <a:gd name="connsiteY24" fmla="*/ 20721 h 28059"/>
                      <a:gd name="connsiteX25" fmla="*/ 660 w 21843"/>
                      <a:gd name="connsiteY25" fmla="*/ 24783 h 28059"/>
                      <a:gd name="connsiteX26" fmla="*/ 5181 w 21843"/>
                      <a:gd name="connsiteY26" fmla="*/ 26173 h 28059"/>
                      <a:gd name="connsiteX27" fmla="*/ 9451 w 21843"/>
                      <a:gd name="connsiteY27" fmla="*/ 26638 h 28059"/>
                      <a:gd name="connsiteX28" fmla="*/ 17835 w 21843"/>
                      <a:gd name="connsiteY28" fmla="*/ 23630 h 28059"/>
                      <a:gd name="connsiteX29" fmla="*/ 20605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2132" y="12704"/>
                        </a:moveTo>
                        <a:cubicBezTo>
                          <a:pt x="8700" y="12704"/>
                          <a:pt x="6321" y="12299"/>
                          <a:pt x="4996" y="11490"/>
                        </a:cubicBezTo>
                        <a:cubicBezTo>
                          <a:pt x="3672" y="10681"/>
                          <a:pt x="3009" y="9296"/>
                          <a:pt x="3009" y="7336"/>
                        </a:cubicBezTo>
                        <a:cubicBezTo>
                          <a:pt x="3009" y="5779"/>
                          <a:pt x="3507" y="4542"/>
                          <a:pt x="4501" y="3626"/>
                        </a:cubicBezTo>
                        <a:cubicBezTo>
                          <a:pt x="5496" y="2714"/>
                          <a:pt x="6846" y="2259"/>
                          <a:pt x="8550" y="2259"/>
                        </a:cubicBezTo>
                        <a:cubicBezTo>
                          <a:pt x="10908" y="2259"/>
                          <a:pt x="12800" y="3122"/>
                          <a:pt x="14223" y="4847"/>
                        </a:cubicBezTo>
                        <a:cubicBezTo>
                          <a:pt x="15646" y="6573"/>
                          <a:pt x="16358" y="8866"/>
                          <a:pt x="16358" y="11727"/>
                        </a:cubicBezTo>
                        <a:lnTo>
                          <a:pt x="16358" y="12704"/>
                        </a:lnTo>
                        <a:lnTo>
                          <a:pt x="12132" y="12704"/>
                        </a:lnTo>
                        <a:close/>
                        <a:moveTo>
                          <a:pt x="20605" y="14521"/>
                        </a:moveTo>
                        <a:lnTo>
                          <a:pt x="20605" y="-727"/>
                        </a:lnTo>
                        <a:lnTo>
                          <a:pt x="16358" y="-727"/>
                        </a:lnTo>
                        <a:lnTo>
                          <a:pt x="16358" y="3328"/>
                        </a:lnTo>
                        <a:cubicBezTo>
                          <a:pt x="15388" y="1709"/>
                          <a:pt x="14179" y="513"/>
                          <a:pt x="12731" y="-261"/>
                        </a:cubicBezTo>
                        <a:cubicBezTo>
                          <a:pt x="11283" y="-1035"/>
                          <a:pt x="9512" y="-1421"/>
                          <a:pt x="7419" y="-1421"/>
                        </a:cubicBezTo>
                        <a:cubicBezTo>
                          <a:pt x="4775" y="-1421"/>
                          <a:pt x="2669" y="-653"/>
                          <a:pt x="1103" y="884"/>
                        </a:cubicBezTo>
                        <a:cubicBezTo>
                          <a:pt x="-458" y="2422"/>
                          <a:pt x="-1238" y="4478"/>
                          <a:pt x="-1238" y="7054"/>
                        </a:cubicBezTo>
                        <a:cubicBezTo>
                          <a:pt x="-1238" y="10057"/>
                          <a:pt x="-266" y="12322"/>
                          <a:pt x="1679" y="13849"/>
                        </a:cubicBezTo>
                        <a:cubicBezTo>
                          <a:pt x="3630" y="15376"/>
                          <a:pt x="6535" y="16140"/>
                          <a:pt x="10396" y="16140"/>
                        </a:cubicBezTo>
                        <a:lnTo>
                          <a:pt x="16358" y="16140"/>
                        </a:lnTo>
                        <a:lnTo>
                          <a:pt x="16358" y="16575"/>
                        </a:lnTo>
                        <a:cubicBezTo>
                          <a:pt x="16358" y="18596"/>
                          <a:pt x="15715" y="20158"/>
                          <a:pt x="14430" y="21263"/>
                        </a:cubicBezTo>
                        <a:cubicBezTo>
                          <a:pt x="13144" y="22368"/>
                          <a:pt x="11339" y="22920"/>
                          <a:pt x="9015" y="22920"/>
                        </a:cubicBezTo>
                        <a:cubicBezTo>
                          <a:pt x="7537" y="22920"/>
                          <a:pt x="6097" y="22737"/>
                          <a:pt x="4693" y="22370"/>
                        </a:cubicBezTo>
                        <a:cubicBezTo>
                          <a:pt x="3295" y="22004"/>
                          <a:pt x="1950" y="21454"/>
                          <a:pt x="660" y="20721"/>
                        </a:cubicBezTo>
                        <a:lnTo>
                          <a:pt x="660" y="24783"/>
                        </a:lnTo>
                        <a:cubicBezTo>
                          <a:pt x="2211" y="25404"/>
                          <a:pt x="3718" y="25867"/>
                          <a:pt x="5181" y="26173"/>
                        </a:cubicBezTo>
                        <a:cubicBezTo>
                          <a:pt x="6644" y="26483"/>
                          <a:pt x="8067" y="26638"/>
                          <a:pt x="9451" y="26638"/>
                        </a:cubicBezTo>
                        <a:cubicBezTo>
                          <a:pt x="13194" y="26638"/>
                          <a:pt x="15988" y="25636"/>
                          <a:pt x="17835" y="23630"/>
                        </a:cubicBezTo>
                        <a:cubicBezTo>
                          <a:pt x="19682" y="21630"/>
                          <a:pt x="20605" y="18593"/>
                          <a:pt x="20605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: Shape 692201705">
                    <a:extLst>
                      <a:ext uri="{FF2B5EF4-FFF2-40B4-BE49-F238E27FC236}">
                        <a16:creationId xmlns:a16="http://schemas.microsoft.com/office/drawing/2014/main" id="{07722ECF-70DE-47E2-E03A-B5CD84D7CB37}"/>
                      </a:ext>
                    </a:extLst>
                  </p:cNvPr>
                  <p:cNvSpPr/>
                  <p:nvPr/>
                </p:nvSpPr>
                <p:spPr>
                  <a:xfrm flipV="1">
                    <a:off x="2968320" y="1564673"/>
                    <a:ext cx="23106" cy="37825"/>
                  </a:xfrm>
                  <a:custGeom>
                    <a:avLst/>
                    <a:gdLst>
                      <a:gd name="connsiteX0" fmla="*/ 17573 w 23106"/>
                      <a:gd name="connsiteY0" fmla="*/ 21302 h 37825"/>
                      <a:gd name="connsiteX1" fmla="*/ 17573 w 23106"/>
                      <a:gd name="connsiteY1" fmla="*/ 35763 h 37825"/>
                      <a:gd name="connsiteX2" fmla="*/ 21820 w 23106"/>
                      <a:gd name="connsiteY2" fmla="*/ 35763 h 37825"/>
                      <a:gd name="connsiteX3" fmla="*/ 21820 w 23106"/>
                      <a:gd name="connsiteY3" fmla="*/ -1367 h 37825"/>
                      <a:gd name="connsiteX4" fmla="*/ 17573 w 23106"/>
                      <a:gd name="connsiteY4" fmla="*/ -1367 h 37825"/>
                      <a:gd name="connsiteX5" fmla="*/ 17573 w 23106"/>
                      <a:gd name="connsiteY5" fmla="*/ 2641 h 37825"/>
                      <a:gd name="connsiteX6" fmla="*/ 14189 w 23106"/>
                      <a:gd name="connsiteY6" fmla="*/ -901 h 37825"/>
                      <a:gd name="connsiteX7" fmla="*/ 9284 w 23106"/>
                      <a:gd name="connsiteY7" fmla="*/ -2062 h 37825"/>
                      <a:gd name="connsiteX8" fmla="*/ 1653 w 23106"/>
                      <a:gd name="connsiteY8" fmla="*/ 1802 h 37825"/>
                      <a:gd name="connsiteX9" fmla="*/ -1287 w 23106"/>
                      <a:gd name="connsiteY9" fmla="*/ 11972 h 37825"/>
                      <a:gd name="connsiteX10" fmla="*/ 1653 w 23106"/>
                      <a:gd name="connsiteY10" fmla="*/ 22134 h 37825"/>
                      <a:gd name="connsiteX11" fmla="*/ 9284 w 23106"/>
                      <a:gd name="connsiteY11" fmla="*/ 25998 h 37825"/>
                      <a:gd name="connsiteX12" fmla="*/ 14189 w 23106"/>
                      <a:gd name="connsiteY12" fmla="*/ 24837 h 37825"/>
                      <a:gd name="connsiteX13" fmla="*/ 17573 w 23106"/>
                      <a:gd name="connsiteY13" fmla="*/ 21302 h 37825"/>
                      <a:gd name="connsiteX14" fmla="*/ 3101 w 23106"/>
                      <a:gd name="connsiteY14" fmla="*/ 11972 h 37825"/>
                      <a:gd name="connsiteX15" fmla="*/ 5029 w 23106"/>
                      <a:gd name="connsiteY15" fmla="*/ 4375 h 37825"/>
                      <a:gd name="connsiteX16" fmla="*/ 10326 w 23106"/>
                      <a:gd name="connsiteY16" fmla="*/ 1618 h 37825"/>
                      <a:gd name="connsiteX17" fmla="*/ 15630 w 23106"/>
                      <a:gd name="connsiteY17" fmla="*/ 4375 h 37825"/>
                      <a:gd name="connsiteX18" fmla="*/ 17573 w 23106"/>
                      <a:gd name="connsiteY18" fmla="*/ 11972 h 37825"/>
                      <a:gd name="connsiteX19" fmla="*/ 15630 w 23106"/>
                      <a:gd name="connsiteY19" fmla="*/ 19569 h 37825"/>
                      <a:gd name="connsiteX20" fmla="*/ 10326 w 23106"/>
                      <a:gd name="connsiteY20" fmla="*/ 22325 h 37825"/>
                      <a:gd name="connsiteX21" fmla="*/ 5029 w 23106"/>
                      <a:gd name="connsiteY21" fmla="*/ 19569 h 37825"/>
                      <a:gd name="connsiteX22" fmla="*/ 3101 w 23106"/>
                      <a:gd name="connsiteY22" fmla="*/ 11972 h 3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3106" h="37825">
                        <a:moveTo>
                          <a:pt x="17573" y="21302"/>
                        </a:moveTo>
                        <a:lnTo>
                          <a:pt x="17573" y="35763"/>
                        </a:lnTo>
                        <a:lnTo>
                          <a:pt x="21820" y="35763"/>
                        </a:lnTo>
                        <a:lnTo>
                          <a:pt x="21820" y="-1367"/>
                        </a:lnTo>
                        <a:lnTo>
                          <a:pt x="17573" y="-1367"/>
                        </a:lnTo>
                        <a:lnTo>
                          <a:pt x="17573" y="2641"/>
                        </a:lnTo>
                        <a:cubicBezTo>
                          <a:pt x="16681" y="1053"/>
                          <a:pt x="15554" y="-128"/>
                          <a:pt x="14189" y="-901"/>
                        </a:cubicBezTo>
                        <a:cubicBezTo>
                          <a:pt x="12830" y="-1675"/>
                          <a:pt x="11195" y="-2062"/>
                          <a:pt x="9284" y="-2062"/>
                        </a:cubicBezTo>
                        <a:cubicBezTo>
                          <a:pt x="6162" y="-2062"/>
                          <a:pt x="3618" y="-774"/>
                          <a:pt x="1653" y="1802"/>
                        </a:cubicBezTo>
                        <a:cubicBezTo>
                          <a:pt x="-307" y="4382"/>
                          <a:pt x="-1287" y="7772"/>
                          <a:pt x="-1287" y="11972"/>
                        </a:cubicBezTo>
                        <a:cubicBezTo>
                          <a:pt x="-1287" y="16171"/>
                          <a:pt x="-307" y="19559"/>
                          <a:pt x="1653" y="22134"/>
                        </a:cubicBezTo>
                        <a:cubicBezTo>
                          <a:pt x="3618" y="24710"/>
                          <a:pt x="6162" y="25998"/>
                          <a:pt x="9284" y="25998"/>
                        </a:cubicBezTo>
                        <a:cubicBezTo>
                          <a:pt x="11195" y="25998"/>
                          <a:pt x="12830" y="25611"/>
                          <a:pt x="14189" y="24837"/>
                        </a:cubicBezTo>
                        <a:cubicBezTo>
                          <a:pt x="15554" y="24069"/>
                          <a:pt x="16681" y="22890"/>
                          <a:pt x="17573" y="21302"/>
                        </a:cubicBezTo>
                        <a:close/>
                        <a:moveTo>
                          <a:pt x="3101" y="11972"/>
                        </a:moveTo>
                        <a:cubicBezTo>
                          <a:pt x="3101" y="8745"/>
                          <a:pt x="3744" y="6212"/>
                          <a:pt x="5029" y="4375"/>
                        </a:cubicBezTo>
                        <a:cubicBezTo>
                          <a:pt x="6315" y="2537"/>
                          <a:pt x="8080" y="1618"/>
                          <a:pt x="10326" y="1618"/>
                        </a:cubicBezTo>
                        <a:cubicBezTo>
                          <a:pt x="12572" y="1618"/>
                          <a:pt x="14340" y="2537"/>
                          <a:pt x="15630" y="4375"/>
                        </a:cubicBezTo>
                        <a:cubicBezTo>
                          <a:pt x="16925" y="6212"/>
                          <a:pt x="17573" y="8745"/>
                          <a:pt x="17573" y="11972"/>
                        </a:cubicBezTo>
                        <a:cubicBezTo>
                          <a:pt x="17573" y="15199"/>
                          <a:pt x="16925" y="17731"/>
                          <a:pt x="15630" y="19569"/>
                        </a:cubicBezTo>
                        <a:cubicBezTo>
                          <a:pt x="14340" y="21407"/>
                          <a:pt x="12572" y="22325"/>
                          <a:pt x="10326" y="22325"/>
                        </a:cubicBezTo>
                        <a:cubicBezTo>
                          <a:pt x="8080" y="22325"/>
                          <a:pt x="6315" y="21407"/>
                          <a:pt x="5029" y="19569"/>
                        </a:cubicBezTo>
                        <a:cubicBezTo>
                          <a:pt x="3744" y="17731"/>
                          <a:pt x="3101" y="15199"/>
                          <a:pt x="3101" y="119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2" name="Graphic 13">
                <a:extLst>
                  <a:ext uri="{FF2B5EF4-FFF2-40B4-BE49-F238E27FC236}">
                    <a16:creationId xmlns:a16="http://schemas.microsoft.com/office/drawing/2014/main" id="{A62DDB80-007D-7AD3-0F60-D0C753A8C99B}"/>
                  </a:ext>
                </a:extLst>
              </p:cNvPr>
              <p:cNvGrpSpPr/>
              <p:nvPr/>
            </p:nvGrpSpPr>
            <p:grpSpPr>
              <a:xfrm>
                <a:off x="1895568" y="259572"/>
                <a:ext cx="1740475" cy="1146973"/>
                <a:chOff x="1895568" y="259572"/>
                <a:chExt cx="1740475" cy="1146973"/>
              </a:xfrm>
            </p:grpSpPr>
            <p:grpSp>
              <p:nvGrpSpPr>
                <p:cNvPr id="312" name="Graphic 13">
                  <a:extLst>
                    <a:ext uri="{FF2B5EF4-FFF2-40B4-BE49-F238E27FC236}">
                      <a16:creationId xmlns:a16="http://schemas.microsoft.com/office/drawing/2014/main" id="{DC3A2B53-2A60-8CA6-2B62-1A70239563CB}"/>
                    </a:ext>
                  </a:extLst>
                </p:cNvPr>
                <p:cNvGrpSpPr/>
                <p:nvPr/>
              </p:nvGrpSpPr>
              <p:grpSpPr>
                <a:xfrm>
                  <a:off x="1994435" y="1369583"/>
                  <a:ext cx="1641608" cy="36962"/>
                  <a:chOff x="1994435" y="1369583"/>
                  <a:chExt cx="1641608" cy="36962"/>
                </a:xfrm>
              </p:grpSpPr>
              <p:sp>
                <p:nvSpPr>
                  <p:cNvPr id="370" name="Freeform: Shape 1359183780">
                    <a:extLst>
                      <a:ext uri="{FF2B5EF4-FFF2-40B4-BE49-F238E27FC236}">
                        <a16:creationId xmlns:a16="http://schemas.microsoft.com/office/drawing/2014/main" id="{BD96D2B7-886E-FAC9-B20A-7D56EB6CF72E}"/>
                      </a:ext>
                    </a:extLst>
                  </p:cNvPr>
                  <p:cNvSpPr/>
                  <p:nvPr/>
                </p:nvSpPr>
                <p:spPr>
                  <a:xfrm>
                    <a:off x="2084225" y="1387286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: Shape 1401886357">
                    <a:extLst>
                      <a:ext uri="{FF2B5EF4-FFF2-40B4-BE49-F238E27FC236}">
                        <a16:creationId xmlns:a16="http://schemas.microsoft.com/office/drawing/2014/main" id="{33BB215A-C1E0-D269-3FDC-025EFB369C15}"/>
                      </a:ext>
                    </a:extLst>
                  </p:cNvPr>
                  <p:cNvSpPr/>
                  <p:nvPr/>
                </p:nvSpPr>
                <p:spPr>
                  <a:xfrm>
                    <a:off x="2067678" y="1387286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284 h 4886"/>
                      <a:gd name="connsiteX1" fmla="*/ 441 w 16547"/>
                      <a:gd name="connsiteY1" fmla="*/ 284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284"/>
                        </a:moveTo>
                        <a:lnTo>
                          <a:pt x="441" y="284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72" name="Graphic 13">
                    <a:extLst>
                      <a:ext uri="{FF2B5EF4-FFF2-40B4-BE49-F238E27FC236}">
                        <a16:creationId xmlns:a16="http://schemas.microsoft.com/office/drawing/2014/main" id="{1B9D2872-C880-4C01-143F-5E21B8AE698E}"/>
                      </a:ext>
                    </a:extLst>
                  </p:cNvPr>
                  <p:cNvGrpSpPr/>
                  <p:nvPr/>
                </p:nvGrpSpPr>
                <p:grpSpPr>
                  <a:xfrm>
                    <a:off x="1994435" y="1369583"/>
                    <a:ext cx="52565" cy="36962"/>
                    <a:chOff x="1994435" y="1369583"/>
                    <a:chExt cx="52565" cy="36962"/>
                  </a:xfrm>
                  <a:solidFill>
                    <a:srgbClr val="000000"/>
                  </a:solidFill>
                </p:grpSpPr>
                <p:sp>
                  <p:nvSpPr>
                    <p:cNvPr id="373" name="Freeform: Shape 1768708326">
                      <a:extLst>
                        <a:ext uri="{FF2B5EF4-FFF2-40B4-BE49-F238E27FC236}">
                          <a16:creationId xmlns:a16="http://schemas.microsoft.com/office/drawing/2014/main" id="{197FF5A1-6C3A-DC84-CDE4-510514E92EB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435" y="1369583"/>
                      <a:ext cx="21880" cy="36267"/>
                    </a:xfrm>
                    <a:custGeom>
                      <a:avLst/>
                      <a:gdLst>
                        <a:gd name="connsiteX0" fmla="*/ 4081 w 21880"/>
                        <a:gd name="connsiteY0" fmla="*/ 1963 h 36267"/>
                        <a:gd name="connsiteX1" fmla="*/ 20355 w 21880"/>
                        <a:gd name="connsiteY1" fmla="*/ 1963 h 36267"/>
                        <a:gd name="connsiteX2" fmla="*/ 20355 w 21880"/>
                        <a:gd name="connsiteY2" fmla="*/ -2091 h 36267"/>
                        <a:gd name="connsiteX3" fmla="*/ -1526 w 21880"/>
                        <a:gd name="connsiteY3" fmla="*/ -2091 h 36267"/>
                        <a:gd name="connsiteX4" fmla="*/ -1526 w 21880"/>
                        <a:gd name="connsiteY4" fmla="*/ 1963 h 36267"/>
                        <a:gd name="connsiteX5" fmla="*/ 5706 w 21880"/>
                        <a:gd name="connsiteY5" fmla="*/ 9583 h 36267"/>
                        <a:gd name="connsiteX6" fmla="*/ 11468 w 21880"/>
                        <a:gd name="connsiteY6" fmla="*/ 15760 h 36267"/>
                        <a:gd name="connsiteX7" fmla="*/ 14593 w 21880"/>
                        <a:gd name="connsiteY7" fmla="*/ 20158 h 36267"/>
                        <a:gd name="connsiteX8" fmla="*/ 15487 w 21880"/>
                        <a:gd name="connsiteY8" fmla="*/ 23701 h 36267"/>
                        <a:gd name="connsiteX9" fmla="*/ 13559 w 21880"/>
                        <a:gd name="connsiteY9" fmla="*/ 28328 h 36267"/>
                        <a:gd name="connsiteX10" fmla="*/ 8535 w 21880"/>
                        <a:gd name="connsiteY10" fmla="*/ 30122 h 36267"/>
                        <a:gd name="connsiteX11" fmla="*/ 3904 w 21880"/>
                        <a:gd name="connsiteY11" fmla="*/ 29336 h 36267"/>
                        <a:gd name="connsiteX12" fmla="*/ -1297 w 21880"/>
                        <a:gd name="connsiteY12" fmla="*/ 26946 h 36267"/>
                        <a:gd name="connsiteX13" fmla="*/ -1297 w 21880"/>
                        <a:gd name="connsiteY13" fmla="*/ 31817 h 36267"/>
                        <a:gd name="connsiteX14" fmla="*/ 3963 w 21880"/>
                        <a:gd name="connsiteY14" fmla="*/ 33581 h 36267"/>
                        <a:gd name="connsiteX15" fmla="*/ 8447 w 21880"/>
                        <a:gd name="connsiteY15" fmla="*/ 34177 h 36267"/>
                        <a:gd name="connsiteX16" fmla="*/ 16986 w 21880"/>
                        <a:gd name="connsiteY16" fmla="*/ 31405 h 36267"/>
                        <a:gd name="connsiteX17" fmla="*/ 20170 w 21880"/>
                        <a:gd name="connsiteY17" fmla="*/ 24014 h 36267"/>
                        <a:gd name="connsiteX18" fmla="*/ 19372 w 21880"/>
                        <a:gd name="connsiteY18" fmla="*/ 19845 h 36267"/>
                        <a:gd name="connsiteX19" fmla="*/ 16477 w 21880"/>
                        <a:gd name="connsiteY19" fmla="*/ 15211 h 36267"/>
                        <a:gd name="connsiteX20" fmla="*/ 12805 w 21880"/>
                        <a:gd name="connsiteY20" fmla="*/ 11210 h 36267"/>
                        <a:gd name="connsiteX21" fmla="*/ 4081 w 21880"/>
                        <a:gd name="connsiteY21" fmla="*/ 1963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081" y="1963"/>
                          </a:moveTo>
                          <a:lnTo>
                            <a:pt x="20355" y="1963"/>
                          </a:lnTo>
                          <a:lnTo>
                            <a:pt x="20355" y="-2091"/>
                          </a:lnTo>
                          <a:lnTo>
                            <a:pt x="-1526" y="-2091"/>
                          </a:lnTo>
                          <a:lnTo>
                            <a:pt x="-1526" y="1963"/>
                          </a:lnTo>
                          <a:cubicBezTo>
                            <a:pt x="242" y="3857"/>
                            <a:pt x="2653" y="6397"/>
                            <a:pt x="5706" y="9583"/>
                          </a:cubicBezTo>
                          <a:cubicBezTo>
                            <a:pt x="8764" y="12775"/>
                            <a:pt x="10685" y="14834"/>
                            <a:pt x="11468" y="15760"/>
                          </a:cubicBezTo>
                          <a:cubicBezTo>
                            <a:pt x="12960" y="17491"/>
                            <a:pt x="14002" y="18957"/>
                            <a:pt x="14593" y="20158"/>
                          </a:cubicBezTo>
                          <a:cubicBezTo>
                            <a:pt x="15189" y="21360"/>
                            <a:pt x="15487" y="22541"/>
                            <a:pt x="15487" y="23701"/>
                          </a:cubicBezTo>
                          <a:cubicBezTo>
                            <a:pt x="15487" y="25595"/>
                            <a:pt x="14844" y="27137"/>
                            <a:pt x="13559" y="28328"/>
                          </a:cubicBezTo>
                          <a:cubicBezTo>
                            <a:pt x="12273" y="29524"/>
                            <a:pt x="10599" y="30122"/>
                            <a:pt x="8535" y="30122"/>
                          </a:cubicBezTo>
                          <a:cubicBezTo>
                            <a:pt x="7073" y="30122"/>
                            <a:pt x="5529" y="29860"/>
                            <a:pt x="3904" y="29336"/>
                          </a:cubicBezTo>
                          <a:cubicBezTo>
                            <a:pt x="2283" y="28812"/>
                            <a:pt x="550" y="28015"/>
                            <a:pt x="-1297" y="26946"/>
                          </a:cubicBezTo>
                          <a:lnTo>
                            <a:pt x="-1297" y="31817"/>
                          </a:lnTo>
                          <a:cubicBezTo>
                            <a:pt x="580" y="32596"/>
                            <a:pt x="2333" y="33184"/>
                            <a:pt x="3963" y="33581"/>
                          </a:cubicBezTo>
                          <a:cubicBezTo>
                            <a:pt x="5598" y="33978"/>
                            <a:pt x="7093" y="34177"/>
                            <a:pt x="8447" y="34177"/>
                          </a:cubicBezTo>
                          <a:cubicBezTo>
                            <a:pt x="12017" y="34177"/>
                            <a:pt x="14864" y="33253"/>
                            <a:pt x="16986" y="31405"/>
                          </a:cubicBezTo>
                          <a:cubicBezTo>
                            <a:pt x="19109" y="29562"/>
                            <a:pt x="20170" y="27099"/>
                            <a:pt x="20170" y="24014"/>
                          </a:cubicBezTo>
                          <a:cubicBezTo>
                            <a:pt x="20170" y="22548"/>
                            <a:pt x="19904" y="21159"/>
                            <a:pt x="19372" y="19845"/>
                          </a:cubicBezTo>
                          <a:cubicBezTo>
                            <a:pt x="18845" y="18537"/>
                            <a:pt x="17880" y="16992"/>
                            <a:pt x="16477" y="15211"/>
                          </a:cubicBezTo>
                          <a:cubicBezTo>
                            <a:pt x="16092" y="14747"/>
                            <a:pt x="14869" y="13414"/>
                            <a:pt x="12805" y="11210"/>
                          </a:cubicBezTo>
                          <a:cubicBezTo>
                            <a:pt x="10747" y="9006"/>
                            <a:pt x="7839" y="5924"/>
                            <a:pt x="4081" y="196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Freeform: Shape 1666559443">
                      <a:extLst>
                        <a:ext uri="{FF2B5EF4-FFF2-40B4-BE49-F238E27FC236}">
                          <a16:creationId xmlns:a16="http://schemas.microsoft.com/office/drawing/2014/main" id="{1DEC1224-5647-AA96-B722-11F6FF4AD66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699" y="1370224"/>
                      <a:ext cx="22301" cy="36321"/>
                    </a:xfrm>
                    <a:custGeom>
                      <a:avLst/>
                      <a:gdLst>
                        <a:gd name="connsiteX0" fmla="*/ -118 w 22301"/>
                        <a:gd name="connsiteY0" fmla="*/ 34318 h 36321"/>
                        <a:gd name="connsiteX1" fmla="*/ 18188 w 22301"/>
                        <a:gd name="connsiteY1" fmla="*/ 34318 h 36321"/>
                        <a:gd name="connsiteX2" fmla="*/ 18188 w 22301"/>
                        <a:gd name="connsiteY2" fmla="*/ 30256 h 36321"/>
                        <a:gd name="connsiteX3" fmla="*/ 4152 w 22301"/>
                        <a:gd name="connsiteY3" fmla="*/ 30256 h 36321"/>
                        <a:gd name="connsiteX4" fmla="*/ 4152 w 22301"/>
                        <a:gd name="connsiteY4" fmla="*/ 21529 h 36321"/>
                        <a:gd name="connsiteX5" fmla="*/ 6176 w 22301"/>
                        <a:gd name="connsiteY5" fmla="*/ 22063 h 36321"/>
                        <a:gd name="connsiteX6" fmla="*/ 8215 w 22301"/>
                        <a:gd name="connsiteY6" fmla="*/ 22239 h 36321"/>
                        <a:gd name="connsiteX7" fmla="*/ 17353 w 22301"/>
                        <a:gd name="connsiteY7" fmla="*/ 18971 h 36321"/>
                        <a:gd name="connsiteX8" fmla="*/ 20729 w 22301"/>
                        <a:gd name="connsiteY8" fmla="*/ 10122 h 36321"/>
                        <a:gd name="connsiteX9" fmla="*/ 17264 w 22301"/>
                        <a:gd name="connsiteY9" fmla="*/ 1181 h 36321"/>
                        <a:gd name="connsiteX10" fmla="*/ 7499 w 22301"/>
                        <a:gd name="connsiteY10" fmla="*/ -2003 h 36321"/>
                        <a:gd name="connsiteX11" fmla="*/ 3074 w 22301"/>
                        <a:gd name="connsiteY11" fmla="*/ -1622 h 36321"/>
                        <a:gd name="connsiteX12" fmla="*/ -1573 w 22301"/>
                        <a:gd name="connsiteY12" fmla="*/ -476 h 36321"/>
                        <a:gd name="connsiteX13" fmla="*/ -1573 w 22301"/>
                        <a:gd name="connsiteY13" fmla="*/ 4372 h 36321"/>
                        <a:gd name="connsiteX14" fmla="*/ 2719 w 22301"/>
                        <a:gd name="connsiteY14" fmla="*/ 2631 h 36321"/>
                        <a:gd name="connsiteX15" fmla="*/ 7402 w 22301"/>
                        <a:gd name="connsiteY15" fmla="*/ 2059 h 36321"/>
                        <a:gd name="connsiteX16" fmla="*/ 13726 w 22301"/>
                        <a:gd name="connsiteY16" fmla="*/ 4227 h 36321"/>
                        <a:gd name="connsiteX17" fmla="*/ 16060 w 22301"/>
                        <a:gd name="connsiteY17" fmla="*/ 10122 h 36321"/>
                        <a:gd name="connsiteX18" fmla="*/ 13726 w 22301"/>
                        <a:gd name="connsiteY18" fmla="*/ 16008 h 36321"/>
                        <a:gd name="connsiteX19" fmla="*/ 7402 w 22301"/>
                        <a:gd name="connsiteY19" fmla="*/ 18184 h 36321"/>
                        <a:gd name="connsiteX20" fmla="*/ 3672 w 22301"/>
                        <a:gd name="connsiteY20" fmla="*/ 17757 h 36321"/>
                        <a:gd name="connsiteX21" fmla="*/ -118 w 22301"/>
                        <a:gd name="connsiteY21" fmla="*/ 16421 h 36321"/>
                        <a:gd name="connsiteX22" fmla="*/ -118 w 22301"/>
                        <a:gd name="connsiteY22" fmla="*/ 34318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18" y="34318"/>
                          </a:moveTo>
                          <a:lnTo>
                            <a:pt x="18188" y="34318"/>
                          </a:lnTo>
                          <a:lnTo>
                            <a:pt x="18188" y="30256"/>
                          </a:lnTo>
                          <a:lnTo>
                            <a:pt x="4152" y="30256"/>
                          </a:lnTo>
                          <a:lnTo>
                            <a:pt x="4152" y="21529"/>
                          </a:lnTo>
                          <a:cubicBezTo>
                            <a:pt x="4827" y="21768"/>
                            <a:pt x="5502" y="21946"/>
                            <a:pt x="6176" y="22063"/>
                          </a:cubicBezTo>
                          <a:cubicBezTo>
                            <a:pt x="6856" y="22180"/>
                            <a:pt x="7535" y="22239"/>
                            <a:pt x="8215" y="22239"/>
                          </a:cubicBezTo>
                          <a:cubicBezTo>
                            <a:pt x="12061" y="22239"/>
                            <a:pt x="15107" y="21149"/>
                            <a:pt x="17353" y="18971"/>
                          </a:cubicBezTo>
                          <a:cubicBezTo>
                            <a:pt x="19604" y="16792"/>
                            <a:pt x="20729" y="13842"/>
                            <a:pt x="20729" y="10122"/>
                          </a:cubicBezTo>
                          <a:cubicBezTo>
                            <a:pt x="20729" y="6289"/>
                            <a:pt x="19574" y="3308"/>
                            <a:pt x="17264" y="1181"/>
                          </a:cubicBezTo>
                          <a:cubicBezTo>
                            <a:pt x="14955" y="-942"/>
                            <a:pt x="11699" y="-2003"/>
                            <a:pt x="7499" y="-2003"/>
                          </a:cubicBezTo>
                          <a:cubicBezTo>
                            <a:pt x="6051" y="-2003"/>
                            <a:pt x="4576" y="-1876"/>
                            <a:pt x="3074" y="-1622"/>
                          </a:cubicBezTo>
                          <a:cubicBezTo>
                            <a:pt x="1576" y="-1367"/>
                            <a:pt x="28" y="-985"/>
                            <a:pt x="-1573" y="-476"/>
                          </a:cubicBezTo>
                          <a:lnTo>
                            <a:pt x="-1573" y="4372"/>
                          </a:lnTo>
                          <a:cubicBezTo>
                            <a:pt x="-189" y="3593"/>
                            <a:pt x="1242" y="3013"/>
                            <a:pt x="2719" y="2631"/>
                          </a:cubicBezTo>
                          <a:cubicBezTo>
                            <a:pt x="4196" y="2249"/>
                            <a:pt x="5758" y="2059"/>
                            <a:pt x="7402" y="2059"/>
                          </a:cubicBezTo>
                          <a:cubicBezTo>
                            <a:pt x="10067" y="2059"/>
                            <a:pt x="12175" y="2781"/>
                            <a:pt x="13726" y="4227"/>
                          </a:cubicBezTo>
                          <a:cubicBezTo>
                            <a:pt x="15282" y="5673"/>
                            <a:pt x="16060" y="7638"/>
                            <a:pt x="16060" y="10122"/>
                          </a:cubicBezTo>
                          <a:cubicBezTo>
                            <a:pt x="16060" y="12600"/>
                            <a:pt x="15282" y="14563"/>
                            <a:pt x="13726" y="16008"/>
                          </a:cubicBezTo>
                          <a:cubicBezTo>
                            <a:pt x="12175" y="17459"/>
                            <a:pt x="10067" y="18184"/>
                            <a:pt x="7402" y="18184"/>
                          </a:cubicBezTo>
                          <a:cubicBezTo>
                            <a:pt x="6156" y="18184"/>
                            <a:pt x="4913" y="18042"/>
                            <a:pt x="3672" y="17757"/>
                          </a:cubicBezTo>
                          <a:cubicBezTo>
                            <a:pt x="2436" y="17472"/>
                            <a:pt x="1173" y="17026"/>
                            <a:pt x="-118" y="16421"/>
                          </a:cubicBezTo>
                          <a:lnTo>
                            <a:pt x="-118" y="343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3" name="Graphic 13">
                  <a:extLst>
                    <a:ext uri="{FF2B5EF4-FFF2-40B4-BE49-F238E27FC236}">
                      <a16:creationId xmlns:a16="http://schemas.microsoft.com/office/drawing/2014/main" id="{0949C10E-95EB-B1BD-6C78-CB7414BBE6A8}"/>
                    </a:ext>
                  </a:extLst>
                </p:cNvPr>
                <p:cNvGrpSpPr/>
                <p:nvPr/>
              </p:nvGrpSpPr>
              <p:grpSpPr>
                <a:xfrm>
                  <a:off x="1994619" y="1184473"/>
                  <a:ext cx="1641424" cy="36963"/>
                  <a:chOff x="1994619" y="1184473"/>
                  <a:chExt cx="1641424" cy="36963"/>
                </a:xfrm>
              </p:grpSpPr>
              <p:sp>
                <p:nvSpPr>
                  <p:cNvPr id="365" name="Freeform: Shape 1815837482">
                    <a:extLst>
                      <a:ext uri="{FF2B5EF4-FFF2-40B4-BE49-F238E27FC236}">
                        <a16:creationId xmlns:a16="http://schemas.microsoft.com/office/drawing/2014/main" id="{5F9FEF3F-D6E3-3883-9E97-A2C1E48E452A}"/>
                      </a:ext>
                    </a:extLst>
                  </p:cNvPr>
                  <p:cNvSpPr/>
                  <p:nvPr/>
                </p:nvSpPr>
                <p:spPr>
                  <a:xfrm>
                    <a:off x="2084225" y="1202177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: Shape 1737941043">
                    <a:extLst>
                      <a:ext uri="{FF2B5EF4-FFF2-40B4-BE49-F238E27FC236}">
                        <a16:creationId xmlns:a16="http://schemas.microsoft.com/office/drawing/2014/main" id="{84009079-A6EE-A70D-4F28-966983F74584}"/>
                      </a:ext>
                    </a:extLst>
                  </p:cNvPr>
                  <p:cNvSpPr/>
                  <p:nvPr/>
                </p:nvSpPr>
                <p:spPr>
                  <a:xfrm>
                    <a:off x="2067678" y="1202177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246 h 4886"/>
                      <a:gd name="connsiteX1" fmla="*/ 441 w 16547"/>
                      <a:gd name="connsiteY1" fmla="*/ 246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246"/>
                        </a:moveTo>
                        <a:lnTo>
                          <a:pt x="441" y="246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7" name="Graphic 13">
                    <a:extLst>
                      <a:ext uri="{FF2B5EF4-FFF2-40B4-BE49-F238E27FC236}">
                        <a16:creationId xmlns:a16="http://schemas.microsoft.com/office/drawing/2014/main" id="{581048B2-14D2-ECC8-BE53-C6D04D6AAE3A}"/>
                      </a:ext>
                    </a:extLst>
                  </p:cNvPr>
                  <p:cNvGrpSpPr/>
                  <p:nvPr/>
                </p:nvGrpSpPr>
                <p:grpSpPr>
                  <a:xfrm>
                    <a:off x="1994619" y="1184473"/>
                    <a:ext cx="53371" cy="36963"/>
                    <a:chOff x="1994619" y="1184473"/>
                    <a:chExt cx="53371" cy="36963"/>
                  </a:xfrm>
                  <a:solidFill>
                    <a:srgbClr val="000000"/>
                  </a:solidFill>
                </p:grpSpPr>
                <p:sp>
                  <p:nvSpPr>
                    <p:cNvPr id="368" name="Freeform: Shape 4686369">
                      <a:extLst>
                        <a:ext uri="{FF2B5EF4-FFF2-40B4-BE49-F238E27FC236}">
                          <a16:creationId xmlns:a16="http://schemas.microsoft.com/office/drawing/2014/main" id="{D43B4157-986E-3C24-DB12-281D3F831C0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619" y="1185115"/>
                      <a:ext cx="22301" cy="36321"/>
                    </a:xfrm>
                    <a:custGeom>
                      <a:avLst/>
                      <a:gdLst>
                        <a:gd name="connsiteX0" fmla="*/ -124 w 22301"/>
                        <a:gd name="connsiteY0" fmla="*/ 34280 h 36321"/>
                        <a:gd name="connsiteX1" fmla="*/ 18181 w 22301"/>
                        <a:gd name="connsiteY1" fmla="*/ 34280 h 36321"/>
                        <a:gd name="connsiteX2" fmla="*/ 18181 w 22301"/>
                        <a:gd name="connsiteY2" fmla="*/ 30218 h 36321"/>
                        <a:gd name="connsiteX3" fmla="*/ 4146 w 22301"/>
                        <a:gd name="connsiteY3" fmla="*/ 30218 h 36321"/>
                        <a:gd name="connsiteX4" fmla="*/ 4146 w 22301"/>
                        <a:gd name="connsiteY4" fmla="*/ 21491 h 36321"/>
                        <a:gd name="connsiteX5" fmla="*/ 6170 w 22301"/>
                        <a:gd name="connsiteY5" fmla="*/ 22025 h 36321"/>
                        <a:gd name="connsiteX6" fmla="*/ 8209 w 22301"/>
                        <a:gd name="connsiteY6" fmla="*/ 22201 h 36321"/>
                        <a:gd name="connsiteX7" fmla="*/ 17347 w 22301"/>
                        <a:gd name="connsiteY7" fmla="*/ 18933 h 36321"/>
                        <a:gd name="connsiteX8" fmla="*/ 20723 w 22301"/>
                        <a:gd name="connsiteY8" fmla="*/ 10084 h 36321"/>
                        <a:gd name="connsiteX9" fmla="*/ 17258 w 22301"/>
                        <a:gd name="connsiteY9" fmla="*/ 1143 h 36321"/>
                        <a:gd name="connsiteX10" fmla="*/ 7492 w 22301"/>
                        <a:gd name="connsiteY10" fmla="*/ -2041 h 36321"/>
                        <a:gd name="connsiteX11" fmla="*/ 3067 w 22301"/>
                        <a:gd name="connsiteY11" fmla="*/ -1659 h 36321"/>
                        <a:gd name="connsiteX12" fmla="*/ -1579 w 22301"/>
                        <a:gd name="connsiteY12" fmla="*/ -514 h 36321"/>
                        <a:gd name="connsiteX13" fmla="*/ -1579 w 22301"/>
                        <a:gd name="connsiteY13" fmla="*/ 4334 h 36321"/>
                        <a:gd name="connsiteX14" fmla="*/ 2713 w 22301"/>
                        <a:gd name="connsiteY14" fmla="*/ 2593 h 36321"/>
                        <a:gd name="connsiteX15" fmla="*/ 7396 w 22301"/>
                        <a:gd name="connsiteY15" fmla="*/ 2021 h 36321"/>
                        <a:gd name="connsiteX16" fmla="*/ 13720 w 22301"/>
                        <a:gd name="connsiteY16" fmla="*/ 4189 h 36321"/>
                        <a:gd name="connsiteX17" fmla="*/ 16054 w 22301"/>
                        <a:gd name="connsiteY17" fmla="*/ 10084 h 36321"/>
                        <a:gd name="connsiteX18" fmla="*/ 13720 w 22301"/>
                        <a:gd name="connsiteY18" fmla="*/ 15970 h 36321"/>
                        <a:gd name="connsiteX19" fmla="*/ 7396 w 22301"/>
                        <a:gd name="connsiteY19" fmla="*/ 18147 h 36321"/>
                        <a:gd name="connsiteX20" fmla="*/ 3666 w 22301"/>
                        <a:gd name="connsiteY20" fmla="*/ 17719 h 36321"/>
                        <a:gd name="connsiteX21" fmla="*/ -124 w 22301"/>
                        <a:gd name="connsiteY21" fmla="*/ 16383 h 36321"/>
                        <a:gd name="connsiteX22" fmla="*/ -124 w 22301"/>
                        <a:gd name="connsiteY22" fmla="*/ 34280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24" y="34280"/>
                          </a:moveTo>
                          <a:lnTo>
                            <a:pt x="18181" y="34280"/>
                          </a:lnTo>
                          <a:lnTo>
                            <a:pt x="18181" y="30218"/>
                          </a:lnTo>
                          <a:lnTo>
                            <a:pt x="4146" y="30218"/>
                          </a:lnTo>
                          <a:lnTo>
                            <a:pt x="4146" y="21491"/>
                          </a:lnTo>
                          <a:cubicBezTo>
                            <a:pt x="4820" y="21730"/>
                            <a:pt x="5495" y="21908"/>
                            <a:pt x="6170" y="22025"/>
                          </a:cubicBezTo>
                          <a:cubicBezTo>
                            <a:pt x="6849" y="22142"/>
                            <a:pt x="7529" y="22201"/>
                            <a:pt x="8209" y="22201"/>
                          </a:cubicBezTo>
                          <a:cubicBezTo>
                            <a:pt x="12055" y="22201"/>
                            <a:pt x="15101" y="21112"/>
                            <a:pt x="17347" y="18933"/>
                          </a:cubicBezTo>
                          <a:cubicBezTo>
                            <a:pt x="19597" y="16754"/>
                            <a:pt x="20723" y="13805"/>
                            <a:pt x="20723" y="10084"/>
                          </a:cubicBezTo>
                          <a:cubicBezTo>
                            <a:pt x="20723" y="6251"/>
                            <a:pt x="19568" y="3270"/>
                            <a:pt x="17258" y="1143"/>
                          </a:cubicBezTo>
                          <a:cubicBezTo>
                            <a:pt x="14948" y="-980"/>
                            <a:pt x="11693" y="-2041"/>
                            <a:pt x="7492" y="-2041"/>
                          </a:cubicBezTo>
                          <a:cubicBezTo>
                            <a:pt x="6044" y="-2041"/>
                            <a:pt x="4569" y="-1914"/>
                            <a:pt x="3067" y="-1659"/>
                          </a:cubicBezTo>
                          <a:cubicBezTo>
                            <a:pt x="1570" y="-1405"/>
                            <a:pt x="21" y="-1023"/>
                            <a:pt x="-1579" y="-514"/>
                          </a:cubicBezTo>
                          <a:lnTo>
                            <a:pt x="-1579" y="4334"/>
                          </a:lnTo>
                          <a:cubicBezTo>
                            <a:pt x="-195" y="3555"/>
                            <a:pt x="1235" y="2975"/>
                            <a:pt x="2713" y="2593"/>
                          </a:cubicBezTo>
                          <a:cubicBezTo>
                            <a:pt x="4190" y="2212"/>
                            <a:pt x="5751" y="2021"/>
                            <a:pt x="7396" y="2021"/>
                          </a:cubicBezTo>
                          <a:cubicBezTo>
                            <a:pt x="10060" y="2021"/>
                            <a:pt x="12168" y="2744"/>
                            <a:pt x="13720" y="4189"/>
                          </a:cubicBezTo>
                          <a:cubicBezTo>
                            <a:pt x="15276" y="5635"/>
                            <a:pt x="16054" y="7600"/>
                            <a:pt x="16054" y="10084"/>
                          </a:cubicBezTo>
                          <a:cubicBezTo>
                            <a:pt x="16054" y="12563"/>
                            <a:pt x="15276" y="14525"/>
                            <a:pt x="13720" y="15970"/>
                          </a:cubicBezTo>
                          <a:cubicBezTo>
                            <a:pt x="12168" y="17421"/>
                            <a:pt x="10060" y="18147"/>
                            <a:pt x="7396" y="18147"/>
                          </a:cubicBezTo>
                          <a:cubicBezTo>
                            <a:pt x="6150" y="18147"/>
                            <a:pt x="4907" y="18004"/>
                            <a:pt x="3666" y="17719"/>
                          </a:cubicBezTo>
                          <a:cubicBezTo>
                            <a:pt x="2430" y="17434"/>
                            <a:pt x="1166" y="16988"/>
                            <a:pt x="-124" y="16383"/>
                          </a:cubicBezTo>
                          <a:lnTo>
                            <a:pt x="-124" y="342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Freeform: Shape 1671665757">
                      <a:extLst>
                        <a:ext uri="{FF2B5EF4-FFF2-40B4-BE49-F238E27FC236}">
                          <a16:creationId xmlns:a16="http://schemas.microsoft.com/office/drawing/2014/main" id="{16F4C8A5-0C95-458F-D0AA-23B11AF6D9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167" y="1184473"/>
                      <a:ext cx="23823" cy="36962"/>
                    </a:xfrm>
                    <a:custGeom>
                      <a:avLst/>
                      <a:gdLst>
                        <a:gd name="connsiteX0" fmla="*/ 10304 w 23823"/>
                        <a:gd name="connsiteY0" fmla="*/ 31062 h 36962"/>
                        <a:gd name="connsiteX1" fmla="*/ 4889 w 23823"/>
                        <a:gd name="connsiteY1" fmla="*/ 27397 h 36962"/>
                        <a:gd name="connsiteX2" fmla="*/ 3080 w 23823"/>
                        <a:gd name="connsiteY2" fmla="*/ 16387 h 36962"/>
                        <a:gd name="connsiteX3" fmla="*/ 4889 w 23823"/>
                        <a:gd name="connsiteY3" fmla="*/ 5399 h 36962"/>
                        <a:gd name="connsiteX4" fmla="*/ 10304 w 23823"/>
                        <a:gd name="connsiteY4" fmla="*/ 1734 h 36962"/>
                        <a:gd name="connsiteX5" fmla="*/ 15741 w 23823"/>
                        <a:gd name="connsiteY5" fmla="*/ 5399 h 36962"/>
                        <a:gd name="connsiteX6" fmla="*/ 17558 w 23823"/>
                        <a:gd name="connsiteY6" fmla="*/ 16387 h 36962"/>
                        <a:gd name="connsiteX7" fmla="*/ 15741 w 23823"/>
                        <a:gd name="connsiteY7" fmla="*/ 27397 h 36962"/>
                        <a:gd name="connsiteX8" fmla="*/ 10304 w 23823"/>
                        <a:gd name="connsiteY8" fmla="*/ 31062 h 36962"/>
                        <a:gd name="connsiteX9" fmla="*/ 10304 w 23823"/>
                        <a:gd name="connsiteY9" fmla="*/ 34879 h 36962"/>
                        <a:gd name="connsiteX10" fmla="*/ 19161 w 23823"/>
                        <a:gd name="connsiteY10" fmla="*/ 30138 h 36962"/>
                        <a:gd name="connsiteX11" fmla="*/ 22220 w 23823"/>
                        <a:gd name="connsiteY11" fmla="*/ 16387 h 36962"/>
                        <a:gd name="connsiteX12" fmla="*/ 19161 w 23823"/>
                        <a:gd name="connsiteY12" fmla="*/ 2651 h 36962"/>
                        <a:gd name="connsiteX13" fmla="*/ 10304 w 23823"/>
                        <a:gd name="connsiteY13" fmla="*/ -2083 h 36962"/>
                        <a:gd name="connsiteX14" fmla="*/ 1454 w 23823"/>
                        <a:gd name="connsiteY14" fmla="*/ 2651 h 36962"/>
                        <a:gd name="connsiteX15" fmla="*/ -1604 w 23823"/>
                        <a:gd name="connsiteY15" fmla="*/ 16387 h 36962"/>
                        <a:gd name="connsiteX16" fmla="*/ 1454 w 23823"/>
                        <a:gd name="connsiteY16" fmla="*/ 30138 h 36962"/>
                        <a:gd name="connsiteX17" fmla="*/ 10304 w 23823"/>
                        <a:gd name="connsiteY17" fmla="*/ 34879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304" y="31062"/>
                          </a:moveTo>
                          <a:cubicBezTo>
                            <a:pt x="7906" y="31062"/>
                            <a:pt x="6101" y="29840"/>
                            <a:pt x="4889" y="27397"/>
                          </a:cubicBezTo>
                          <a:cubicBezTo>
                            <a:pt x="3683" y="24958"/>
                            <a:pt x="3080" y="21288"/>
                            <a:pt x="3080" y="16387"/>
                          </a:cubicBezTo>
                          <a:cubicBezTo>
                            <a:pt x="3080" y="11505"/>
                            <a:pt x="3683" y="7843"/>
                            <a:pt x="4889" y="5399"/>
                          </a:cubicBezTo>
                          <a:cubicBezTo>
                            <a:pt x="6101" y="2956"/>
                            <a:pt x="7906" y="1734"/>
                            <a:pt x="10304" y="1734"/>
                          </a:cubicBezTo>
                          <a:cubicBezTo>
                            <a:pt x="12722" y="1734"/>
                            <a:pt x="14535" y="2956"/>
                            <a:pt x="15741" y="5399"/>
                          </a:cubicBezTo>
                          <a:cubicBezTo>
                            <a:pt x="16953" y="7843"/>
                            <a:pt x="17558" y="11505"/>
                            <a:pt x="17558" y="16387"/>
                          </a:cubicBezTo>
                          <a:cubicBezTo>
                            <a:pt x="17558" y="21288"/>
                            <a:pt x="16953" y="24958"/>
                            <a:pt x="15741" y="27397"/>
                          </a:cubicBezTo>
                          <a:cubicBezTo>
                            <a:pt x="14535" y="29840"/>
                            <a:pt x="12722" y="31062"/>
                            <a:pt x="10304" y="31062"/>
                          </a:cubicBezTo>
                          <a:close/>
                          <a:moveTo>
                            <a:pt x="10304" y="34879"/>
                          </a:moveTo>
                          <a:cubicBezTo>
                            <a:pt x="14170" y="34879"/>
                            <a:pt x="17123" y="33299"/>
                            <a:pt x="19161" y="30138"/>
                          </a:cubicBezTo>
                          <a:cubicBezTo>
                            <a:pt x="21200" y="26982"/>
                            <a:pt x="22220" y="22398"/>
                            <a:pt x="22220" y="16387"/>
                          </a:cubicBezTo>
                          <a:cubicBezTo>
                            <a:pt x="22220" y="10390"/>
                            <a:pt x="21200" y="5812"/>
                            <a:pt x="19161" y="2651"/>
                          </a:cubicBezTo>
                          <a:cubicBezTo>
                            <a:pt x="17123" y="-505"/>
                            <a:pt x="14170" y="-2083"/>
                            <a:pt x="10304" y="-2083"/>
                          </a:cubicBezTo>
                          <a:cubicBezTo>
                            <a:pt x="6443" y="-2083"/>
                            <a:pt x="3493" y="-505"/>
                            <a:pt x="1454" y="2651"/>
                          </a:cubicBezTo>
                          <a:cubicBezTo>
                            <a:pt x="-584" y="5812"/>
                            <a:pt x="-1604" y="10390"/>
                            <a:pt x="-1604" y="16387"/>
                          </a:cubicBezTo>
                          <a:cubicBezTo>
                            <a:pt x="-1604" y="22398"/>
                            <a:pt x="-584" y="26982"/>
                            <a:pt x="1454" y="30138"/>
                          </a:cubicBezTo>
                          <a:cubicBezTo>
                            <a:pt x="3493" y="33299"/>
                            <a:pt x="6443" y="34879"/>
                            <a:pt x="10304" y="348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4" name="Graphic 13">
                  <a:extLst>
                    <a:ext uri="{FF2B5EF4-FFF2-40B4-BE49-F238E27FC236}">
                      <a16:creationId xmlns:a16="http://schemas.microsoft.com/office/drawing/2014/main" id="{71B8387A-500C-7E6B-C415-98F64CCB902B}"/>
                    </a:ext>
                  </a:extLst>
                </p:cNvPr>
                <p:cNvGrpSpPr/>
                <p:nvPr/>
              </p:nvGrpSpPr>
              <p:grpSpPr>
                <a:xfrm>
                  <a:off x="1994848" y="1000005"/>
                  <a:ext cx="1641195" cy="36321"/>
                  <a:chOff x="1994848" y="1000005"/>
                  <a:chExt cx="1641195" cy="36321"/>
                </a:xfrm>
              </p:grpSpPr>
              <p:sp>
                <p:nvSpPr>
                  <p:cNvPr id="360" name="Freeform: Shape 1923181698">
                    <a:extLst>
                      <a:ext uri="{FF2B5EF4-FFF2-40B4-BE49-F238E27FC236}">
                        <a16:creationId xmlns:a16="http://schemas.microsoft.com/office/drawing/2014/main" id="{3279DD3E-C340-C739-1248-5D46D7E4BF86}"/>
                      </a:ext>
                    </a:extLst>
                  </p:cNvPr>
                  <p:cNvSpPr/>
                  <p:nvPr/>
                </p:nvSpPr>
                <p:spPr>
                  <a:xfrm>
                    <a:off x="2084225" y="1017068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: Shape 1575781630">
                    <a:extLst>
                      <a:ext uri="{FF2B5EF4-FFF2-40B4-BE49-F238E27FC236}">
                        <a16:creationId xmlns:a16="http://schemas.microsoft.com/office/drawing/2014/main" id="{74AC2FE5-8F89-C124-590A-57B8BAC8B9BC}"/>
                      </a:ext>
                    </a:extLst>
                  </p:cNvPr>
                  <p:cNvSpPr/>
                  <p:nvPr/>
                </p:nvSpPr>
                <p:spPr>
                  <a:xfrm>
                    <a:off x="2067678" y="1017068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208 h 4886"/>
                      <a:gd name="connsiteX1" fmla="*/ 441 w 16547"/>
                      <a:gd name="connsiteY1" fmla="*/ 208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208"/>
                        </a:moveTo>
                        <a:lnTo>
                          <a:pt x="441" y="208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2" name="Graphic 13">
                    <a:extLst>
                      <a:ext uri="{FF2B5EF4-FFF2-40B4-BE49-F238E27FC236}">
                        <a16:creationId xmlns:a16="http://schemas.microsoft.com/office/drawing/2014/main" id="{89430043-345F-3F74-E977-80F52B4BE879}"/>
                      </a:ext>
                    </a:extLst>
                  </p:cNvPr>
                  <p:cNvGrpSpPr/>
                  <p:nvPr/>
                </p:nvGrpSpPr>
                <p:grpSpPr>
                  <a:xfrm>
                    <a:off x="1994848" y="1000005"/>
                    <a:ext cx="52152" cy="36321"/>
                    <a:chOff x="1994848" y="1000005"/>
                    <a:chExt cx="52152" cy="36321"/>
                  </a:xfrm>
                  <a:solidFill>
                    <a:srgbClr val="000000"/>
                  </a:solidFill>
                </p:grpSpPr>
                <p:sp>
                  <p:nvSpPr>
                    <p:cNvPr id="363" name="Freeform: Shape 1034785903">
                      <a:extLst>
                        <a:ext uri="{FF2B5EF4-FFF2-40B4-BE49-F238E27FC236}">
                          <a16:creationId xmlns:a16="http://schemas.microsoft.com/office/drawing/2014/main" id="{8471F948-BCE0-6365-6D68-76F951B509C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848" y="1000005"/>
                      <a:ext cx="22161" cy="35626"/>
                    </a:xfrm>
                    <a:custGeom>
                      <a:avLst/>
                      <a:gdLst>
                        <a:gd name="connsiteX0" fmla="*/ -1601 w 22161"/>
                        <a:gd name="connsiteY0" fmla="*/ 33502 h 35626"/>
                        <a:gd name="connsiteX1" fmla="*/ 20561 w 22161"/>
                        <a:gd name="connsiteY1" fmla="*/ 33502 h 35626"/>
                        <a:gd name="connsiteX2" fmla="*/ 20561 w 22161"/>
                        <a:gd name="connsiteY2" fmla="*/ 31448 h 35626"/>
                        <a:gd name="connsiteX3" fmla="*/ 8047 w 22161"/>
                        <a:gd name="connsiteY3" fmla="*/ -2125 h 35626"/>
                        <a:gd name="connsiteX4" fmla="*/ 3179 w 22161"/>
                        <a:gd name="connsiteY4" fmla="*/ -2125 h 35626"/>
                        <a:gd name="connsiteX5" fmla="*/ 14954 w 22161"/>
                        <a:gd name="connsiteY5" fmla="*/ 29440 h 35626"/>
                        <a:gd name="connsiteX6" fmla="*/ -1601 w 22161"/>
                        <a:gd name="connsiteY6" fmla="*/ 29440 h 35626"/>
                        <a:gd name="connsiteX7" fmla="*/ -1601 w 22161"/>
                        <a:gd name="connsiteY7" fmla="*/ 3350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61" h="35626">
                          <a:moveTo>
                            <a:pt x="-1601" y="33502"/>
                          </a:moveTo>
                          <a:lnTo>
                            <a:pt x="20561" y="33502"/>
                          </a:lnTo>
                          <a:lnTo>
                            <a:pt x="20561" y="31448"/>
                          </a:lnTo>
                          <a:lnTo>
                            <a:pt x="8047" y="-2125"/>
                          </a:lnTo>
                          <a:lnTo>
                            <a:pt x="3179" y="-2125"/>
                          </a:lnTo>
                          <a:lnTo>
                            <a:pt x="14954" y="29440"/>
                          </a:lnTo>
                          <a:lnTo>
                            <a:pt x="-1601" y="29440"/>
                          </a:lnTo>
                          <a:lnTo>
                            <a:pt x="-1601" y="335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Freeform: Shape 1509527766">
                      <a:extLst>
                        <a:ext uri="{FF2B5EF4-FFF2-40B4-BE49-F238E27FC236}">
                          <a16:creationId xmlns:a16="http://schemas.microsoft.com/office/drawing/2014/main" id="{C59C24E6-31E9-668C-4EAB-65032207D0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699" y="1000005"/>
                      <a:ext cx="22301" cy="36321"/>
                    </a:xfrm>
                    <a:custGeom>
                      <a:avLst/>
                      <a:gdLst>
                        <a:gd name="connsiteX0" fmla="*/ -118 w 22301"/>
                        <a:gd name="connsiteY0" fmla="*/ 34242 h 36321"/>
                        <a:gd name="connsiteX1" fmla="*/ 18188 w 22301"/>
                        <a:gd name="connsiteY1" fmla="*/ 34242 h 36321"/>
                        <a:gd name="connsiteX2" fmla="*/ 18188 w 22301"/>
                        <a:gd name="connsiteY2" fmla="*/ 30180 h 36321"/>
                        <a:gd name="connsiteX3" fmla="*/ 4152 w 22301"/>
                        <a:gd name="connsiteY3" fmla="*/ 30180 h 36321"/>
                        <a:gd name="connsiteX4" fmla="*/ 4152 w 22301"/>
                        <a:gd name="connsiteY4" fmla="*/ 21453 h 36321"/>
                        <a:gd name="connsiteX5" fmla="*/ 6176 w 22301"/>
                        <a:gd name="connsiteY5" fmla="*/ 21987 h 36321"/>
                        <a:gd name="connsiteX6" fmla="*/ 8215 w 22301"/>
                        <a:gd name="connsiteY6" fmla="*/ 22163 h 36321"/>
                        <a:gd name="connsiteX7" fmla="*/ 17353 w 22301"/>
                        <a:gd name="connsiteY7" fmla="*/ 18895 h 36321"/>
                        <a:gd name="connsiteX8" fmla="*/ 20729 w 22301"/>
                        <a:gd name="connsiteY8" fmla="*/ 10046 h 36321"/>
                        <a:gd name="connsiteX9" fmla="*/ 17264 w 22301"/>
                        <a:gd name="connsiteY9" fmla="*/ 1105 h 36321"/>
                        <a:gd name="connsiteX10" fmla="*/ 7499 w 22301"/>
                        <a:gd name="connsiteY10" fmla="*/ -2079 h 36321"/>
                        <a:gd name="connsiteX11" fmla="*/ 3074 w 22301"/>
                        <a:gd name="connsiteY11" fmla="*/ -1697 h 36321"/>
                        <a:gd name="connsiteX12" fmla="*/ -1573 w 22301"/>
                        <a:gd name="connsiteY12" fmla="*/ -552 h 36321"/>
                        <a:gd name="connsiteX13" fmla="*/ -1573 w 22301"/>
                        <a:gd name="connsiteY13" fmla="*/ 4296 h 36321"/>
                        <a:gd name="connsiteX14" fmla="*/ 2719 w 22301"/>
                        <a:gd name="connsiteY14" fmla="*/ 2555 h 36321"/>
                        <a:gd name="connsiteX15" fmla="*/ 7402 w 22301"/>
                        <a:gd name="connsiteY15" fmla="*/ 1983 h 36321"/>
                        <a:gd name="connsiteX16" fmla="*/ 13726 w 22301"/>
                        <a:gd name="connsiteY16" fmla="*/ 4151 h 36321"/>
                        <a:gd name="connsiteX17" fmla="*/ 16060 w 22301"/>
                        <a:gd name="connsiteY17" fmla="*/ 10046 h 36321"/>
                        <a:gd name="connsiteX18" fmla="*/ 13726 w 22301"/>
                        <a:gd name="connsiteY18" fmla="*/ 15933 h 36321"/>
                        <a:gd name="connsiteX19" fmla="*/ 7402 w 22301"/>
                        <a:gd name="connsiteY19" fmla="*/ 18109 h 36321"/>
                        <a:gd name="connsiteX20" fmla="*/ 3672 w 22301"/>
                        <a:gd name="connsiteY20" fmla="*/ 17681 h 36321"/>
                        <a:gd name="connsiteX21" fmla="*/ -118 w 22301"/>
                        <a:gd name="connsiteY21" fmla="*/ 16345 h 36321"/>
                        <a:gd name="connsiteX22" fmla="*/ -118 w 22301"/>
                        <a:gd name="connsiteY22" fmla="*/ 34242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18" y="34242"/>
                          </a:moveTo>
                          <a:lnTo>
                            <a:pt x="18188" y="34242"/>
                          </a:lnTo>
                          <a:lnTo>
                            <a:pt x="18188" y="30180"/>
                          </a:lnTo>
                          <a:lnTo>
                            <a:pt x="4152" y="30180"/>
                          </a:lnTo>
                          <a:lnTo>
                            <a:pt x="4152" y="21453"/>
                          </a:lnTo>
                          <a:cubicBezTo>
                            <a:pt x="4827" y="21692"/>
                            <a:pt x="5502" y="21870"/>
                            <a:pt x="6176" y="21987"/>
                          </a:cubicBezTo>
                          <a:cubicBezTo>
                            <a:pt x="6856" y="22104"/>
                            <a:pt x="7535" y="22163"/>
                            <a:pt x="8215" y="22163"/>
                          </a:cubicBezTo>
                          <a:cubicBezTo>
                            <a:pt x="12061" y="22163"/>
                            <a:pt x="15107" y="21074"/>
                            <a:pt x="17353" y="18895"/>
                          </a:cubicBezTo>
                          <a:cubicBezTo>
                            <a:pt x="19604" y="16716"/>
                            <a:pt x="20729" y="13767"/>
                            <a:pt x="20729" y="10046"/>
                          </a:cubicBezTo>
                          <a:cubicBezTo>
                            <a:pt x="20729" y="6213"/>
                            <a:pt x="19574" y="3232"/>
                            <a:pt x="17264" y="1105"/>
                          </a:cubicBezTo>
                          <a:cubicBezTo>
                            <a:pt x="14955" y="-1018"/>
                            <a:pt x="11699" y="-2079"/>
                            <a:pt x="7499" y="-2079"/>
                          </a:cubicBezTo>
                          <a:cubicBezTo>
                            <a:pt x="6051" y="-2079"/>
                            <a:pt x="4576" y="-1952"/>
                            <a:pt x="3074" y="-1697"/>
                          </a:cubicBezTo>
                          <a:cubicBezTo>
                            <a:pt x="1576" y="-1443"/>
                            <a:pt x="28" y="-1061"/>
                            <a:pt x="-1573" y="-552"/>
                          </a:cubicBezTo>
                          <a:lnTo>
                            <a:pt x="-1573" y="4296"/>
                          </a:lnTo>
                          <a:cubicBezTo>
                            <a:pt x="-189" y="3518"/>
                            <a:pt x="1242" y="2937"/>
                            <a:pt x="2719" y="2555"/>
                          </a:cubicBezTo>
                          <a:cubicBezTo>
                            <a:pt x="4196" y="2174"/>
                            <a:pt x="5758" y="1983"/>
                            <a:pt x="7402" y="1983"/>
                          </a:cubicBezTo>
                          <a:cubicBezTo>
                            <a:pt x="10067" y="1983"/>
                            <a:pt x="12175" y="2706"/>
                            <a:pt x="13726" y="4151"/>
                          </a:cubicBezTo>
                          <a:cubicBezTo>
                            <a:pt x="15282" y="5597"/>
                            <a:pt x="16060" y="7562"/>
                            <a:pt x="16060" y="10046"/>
                          </a:cubicBezTo>
                          <a:cubicBezTo>
                            <a:pt x="16060" y="12525"/>
                            <a:pt x="15282" y="14487"/>
                            <a:pt x="13726" y="15933"/>
                          </a:cubicBezTo>
                          <a:cubicBezTo>
                            <a:pt x="12175" y="17383"/>
                            <a:pt x="10067" y="18109"/>
                            <a:pt x="7402" y="18109"/>
                          </a:cubicBezTo>
                          <a:cubicBezTo>
                            <a:pt x="6156" y="18109"/>
                            <a:pt x="4913" y="17966"/>
                            <a:pt x="3672" y="17681"/>
                          </a:cubicBezTo>
                          <a:cubicBezTo>
                            <a:pt x="2436" y="17396"/>
                            <a:pt x="1173" y="16951"/>
                            <a:pt x="-118" y="16345"/>
                          </a:cubicBezTo>
                          <a:lnTo>
                            <a:pt x="-118" y="342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5" name="Graphic 13">
                  <a:extLst>
                    <a:ext uri="{FF2B5EF4-FFF2-40B4-BE49-F238E27FC236}">
                      <a16:creationId xmlns:a16="http://schemas.microsoft.com/office/drawing/2014/main" id="{C42A6AC8-3246-6785-CD67-C86459B2B191}"/>
                    </a:ext>
                  </a:extLst>
                </p:cNvPr>
                <p:cNvGrpSpPr/>
                <p:nvPr/>
              </p:nvGrpSpPr>
              <p:grpSpPr>
                <a:xfrm>
                  <a:off x="1966080" y="814260"/>
                  <a:ext cx="1669963" cy="36962"/>
                  <a:chOff x="1966080" y="814260"/>
                  <a:chExt cx="1669963" cy="36962"/>
                </a:xfrm>
              </p:grpSpPr>
              <p:sp>
                <p:nvSpPr>
                  <p:cNvPr id="354" name="Freeform: Shape 847820969">
                    <a:extLst>
                      <a:ext uri="{FF2B5EF4-FFF2-40B4-BE49-F238E27FC236}">
                        <a16:creationId xmlns:a16="http://schemas.microsoft.com/office/drawing/2014/main" id="{22AFFD1D-BFBE-2695-E2D5-51F70EA56269}"/>
                      </a:ext>
                    </a:extLst>
                  </p:cNvPr>
                  <p:cNvSpPr/>
                  <p:nvPr/>
                </p:nvSpPr>
                <p:spPr>
                  <a:xfrm>
                    <a:off x="2084225" y="831958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: Shape 1204073214">
                    <a:extLst>
                      <a:ext uri="{FF2B5EF4-FFF2-40B4-BE49-F238E27FC236}">
                        <a16:creationId xmlns:a16="http://schemas.microsoft.com/office/drawing/2014/main" id="{380D4EF1-5BE2-B718-944B-C1D2C9CDA8FB}"/>
                      </a:ext>
                    </a:extLst>
                  </p:cNvPr>
                  <p:cNvSpPr/>
                  <p:nvPr/>
                </p:nvSpPr>
                <p:spPr>
                  <a:xfrm>
                    <a:off x="2067678" y="831958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170 h 4886"/>
                      <a:gd name="connsiteX1" fmla="*/ 441 w 16547"/>
                      <a:gd name="connsiteY1" fmla="*/ 17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170"/>
                        </a:moveTo>
                        <a:lnTo>
                          <a:pt x="441" y="170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6" name="Graphic 13">
                    <a:extLst>
                      <a:ext uri="{FF2B5EF4-FFF2-40B4-BE49-F238E27FC236}">
                        <a16:creationId xmlns:a16="http://schemas.microsoft.com/office/drawing/2014/main" id="{4C031E26-5795-D7B4-8449-CB7BA75D7A7F}"/>
                      </a:ext>
                    </a:extLst>
                  </p:cNvPr>
                  <p:cNvGrpSpPr/>
                  <p:nvPr/>
                </p:nvGrpSpPr>
                <p:grpSpPr>
                  <a:xfrm>
                    <a:off x="1966080" y="814260"/>
                    <a:ext cx="81907" cy="36962"/>
                    <a:chOff x="1966080" y="814260"/>
                    <a:chExt cx="81907" cy="36962"/>
                  </a:xfrm>
                  <a:solidFill>
                    <a:srgbClr val="000000"/>
                  </a:solidFill>
                </p:grpSpPr>
                <p:sp>
                  <p:nvSpPr>
                    <p:cNvPr id="357" name="Freeform: Shape 72889290">
                      <a:extLst>
                        <a:ext uri="{FF2B5EF4-FFF2-40B4-BE49-F238E27FC236}">
                          <a16:creationId xmlns:a16="http://schemas.microsoft.com/office/drawing/2014/main" id="{8267DF18-A3C6-66D3-58B5-704E3F7AD2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66080" y="814901"/>
                      <a:ext cx="20521" cy="35626"/>
                    </a:xfrm>
                    <a:custGeom>
                      <a:avLst/>
                      <a:gdLst>
                        <a:gd name="connsiteX0" fmla="*/ -1002 w 20521"/>
                        <a:gd name="connsiteY0" fmla="*/ 1892 h 35626"/>
                        <a:gd name="connsiteX1" fmla="*/ 6614 w 20521"/>
                        <a:gd name="connsiteY1" fmla="*/ 1892 h 35626"/>
                        <a:gd name="connsiteX2" fmla="*/ 6614 w 20521"/>
                        <a:gd name="connsiteY2" fmla="*/ 29073 h 35626"/>
                        <a:gd name="connsiteX3" fmla="*/ -1674 w 20521"/>
                        <a:gd name="connsiteY3" fmla="*/ 27356 h 35626"/>
                        <a:gd name="connsiteX4" fmla="*/ -1674 w 20521"/>
                        <a:gd name="connsiteY4" fmla="*/ 31746 h 35626"/>
                        <a:gd name="connsiteX5" fmla="*/ 6570 w 20521"/>
                        <a:gd name="connsiteY5" fmla="*/ 33464 h 35626"/>
                        <a:gd name="connsiteX6" fmla="*/ 11231 w 20521"/>
                        <a:gd name="connsiteY6" fmla="*/ 33464 h 35626"/>
                        <a:gd name="connsiteX7" fmla="*/ 11231 w 20521"/>
                        <a:gd name="connsiteY7" fmla="*/ 1892 h 35626"/>
                        <a:gd name="connsiteX8" fmla="*/ 18847 w 20521"/>
                        <a:gd name="connsiteY8" fmla="*/ 1892 h 35626"/>
                        <a:gd name="connsiteX9" fmla="*/ 18847 w 20521"/>
                        <a:gd name="connsiteY9" fmla="*/ -2163 h 35626"/>
                        <a:gd name="connsiteX10" fmla="*/ -1002 w 20521"/>
                        <a:gd name="connsiteY10" fmla="*/ -2163 h 35626"/>
                        <a:gd name="connsiteX11" fmla="*/ -1002 w 20521"/>
                        <a:gd name="connsiteY11" fmla="*/ 189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002" y="1892"/>
                          </a:moveTo>
                          <a:lnTo>
                            <a:pt x="6614" y="1892"/>
                          </a:lnTo>
                          <a:lnTo>
                            <a:pt x="6614" y="29073"/>
                          </a:lnTo>
                          <a:lnTo>
                            <a:pt x="-1674" y="27356"/>
                          </a:lnTo>
                          <a:lnTo>
                            <a:pt x="-1674" y="31746"/>
                          </a:lnTo>
                          <a:lnTo>
                            <a:pt x="6570" y="33464"/>
                          </a:lnTo>
                          <a:lnTo>
                            <a:pt x="11231" y="33464"/>
                          </a:lnTo>
                          <a:lnTo>
                            <a:pt x="11231" y="1892"/>
                          </a:lnTo>
                          <a:lnTo>
                            <a:pt x="18847" y="1892"/>
                          </a:lnTo>
                          <a:lnTo>
                            <a:pt x="18847" y="-2163"/>
                          </a:lnTo>
                          <a:lnTo>
                            <a:pt x="-1002" y="-2163"/>
                          </a:lnTo>
                          <a:lnTo>
                            <a:pt x="-1002" y="18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Freeform: Shape 122879671">
                      <a:extLst>
                        <a:ext uri="{FF2B5EF4-FFF2-40B4-BE49-F238E27FC236}">
                          <a16:creationId xmlns:a16="http://schemas.microsoft.com/office/drawing/2014/main" id="{EC426FFA-29EF-A8C1-CD30-15FCE40254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084" y="814260"/>
                      <a:ext cx="23823" cy="36962"/>
                    </a:xfrm>
                    <a:custGeom>
                      <a:avLst/>
                      <a:gdLst>
                        <a:gd name="connsiteX0" fmla="*/ 10298 w 23823"/>
                        <a:gd name="connsiteY0" fmla="*/ 30986 h 36962"/>
                        <a:gd name="connsiteX1" fmla="*/ 4883 w 23823"/>
                        <a:gd name="connsiteY1" fmla="*/ 27321 h 36962"/>
                        <a:gd name="connsiteX2" fmla="*/ 3073 w 23823"/>
                        <a:gd name="connsiteY2" fmla="*/ 16311 h 36962"/>
                        <a:gd name="connsiteX3" fmla="*/ 4883 w 23823"/>
                        <a:gd name="connsiteY3" fmla="*/ 5324 h 36962"/>
                        <a:gd name="connsiteX4" fmla="*/ 10298 w 23823"/>
                        <a:gd name="connsiteY4" fmla="*/ 1659 h 36962"/>
                        <a:gd name="connsiteX5" fmla="*/ 15735 w 23823"/>
                        <a:gd name="connsiteY5" fmla="*/ 5324 h 36962"/>
                        <a:gd name="connsiteX6" fmla="*/ 17552 w 23823"/>
                        <a:gd name="connsiteY6" fmla="*/ 16311 h 36962"/>
                        <a:gd name="connsiteX7" fmla="*/ 15735 w 23823"/>
                        <a:gd name="connsiteY7" fmla="*/ 27321 h 36962"/>
                        <a:gd name="connsiteX8" fmla="*/ 10298 w 23823"/>
                        <a:gd name="connsiteY8" fmla="*/ 30986 h 36962"/>
                        <a:gd name="connsiteX9" fmla="*/ 10298 w 23823"/>
                        <a:gd name="connsiteY9" fmla="*/ 34803 h 36962"/>
                        <a:gd name="connsiteX10" fmla="*/ 19155 w 23823"/>
                        <a:gd name="connsiteY10" fmla="*/ 30062 h 36962"/>
                        <a:gd name="connsiteX11" fmla="*/ 22213 w 23823"/>
                        <a:gd name="connsiteY11" fmla="*/ 16311 h 36962"/>
                        <a:gd name="connsiteX12" fmla="*/ 19155 w 23823"/>
                        <a:gd name="connsiteY12" fmla="*/ 2575 h 36962"/>
                        <a:gd name="connsiteX13" fmla="*/ 10298 w 23823"/>
                        <a:gd name="connsiteY13" fmla="*/ -2159 h 36962"/>
                        <a:gd name="connsiteX14" fmla="*/ 1448 w 23823"/>
                        <a:gd name="connsiteY14" fmla="*/ 2575 h 36962"/>
                        <a:gd name="connsiteX15" fmla="*/ -1610 w 23823"/>
                        <a:gd name="connsiteY15" fmla="*/ 16311 h 36962"/>
                        <a:gd name="connsiteX16" fmla="*/ 1448 w 23823"/>
                        <a:gd name="connsiteY16" fmla="*/ 30062 h 36962"/>
                        <a:gd name="connsiteX17" fmla="*/ 10298 w 23823"/>
                        <a:gd name="connsiteY17" fmla="*/ 34803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298" y="30986"/>
                          </a:moveTo>
                          <a:cubicBezTo>
                            <a:pt x="7899" y="30986"/>
                            <a:pt x="6095" y="29764"/>
                            <a:pt x="4883" y="27321"/>
                          </a:cubicBezTo>
                          <a:cubicBezTo>
                            <a:pt x="3677" y="24883"/>
                            <a:pt x="3073" y="21213"/>
                            <a:pt x="3073" y="16311"/>
                          </a:cubicBezTo>
                          <a:cubicBezTo>
                            <a:pt x="3073" y="11429"/>
                            <a:pt x="3677" y="7767"/>
                            <a:pt x="4883" y="5324"/>
                          </a:cubicBezTo>
                          <a:cubicBezTo>
                            <a:pt x="6095" y="2880"/>
                            <a:pt x="7899" y="1659"/>
                            <a:pt x="10298" y="1659"/>
                          </a:cubicBezTo>
                          <a:cubicBezTo>
                            <a:pt x="12716" y="1659"/>
                            <a:pt x="14528" y="2880"/>
                            <a:pt x="15735" y="5324"/>
                          </a:cubicBezTo>
                          <a:cubicBezTo>
                            <a:pt x="16946" y="7767"/>
                            <a:pt x="17552" y="11429"/>
                            <a:pt x="17552" y="16311"/>
                          </a:cubicBezTo>
                          <a:cubicBezTo>
                            <a:pt x="17552" y="21213"/>
                            <a:pt x="16946" y="24883"/>
                            <a:pt x="15735" y="27321"/>
                          </a:cubicBezTo>
                          <a:cubicBezTo>
                            <a:pt x="14528" y="29764"/>
                            <a:pt x="12716" y="30986"/>
                            <a:pt x="10298" y="30986"/>
                          </a:cubicBezTo>
                          <a:close/>
                          <a:moveTo>
                            <a:pt x="10298" y="34803"/>
                          </a:moveTo>
                          <a:cubicBezTo>
                            <a:pt x="14164" y="34803"/>
                            <a:pt x="17116" y="33223"/>
                            <a:pt x="19155" y="30062"/>
                          </a:cubicBezTo>
                          <a:cubicBezTo>
                            <a:pt x="21194" y="26906"/>
                            <a:pt x="22213" y="22322"/>
                            <a:pt x="22213" y="16311"/>
                          </a:cubicBezTo>
                          <a:cubicBezTo>
                            <a:pt x="22213" y="10315"/>
                            <a:pt x="21194" y="5736"/>
                            <a:pt x="19155" y="2575"/>
                          </a:cubicBezTo>
                          <a:cubicBezTo>
                            <a:pt x="17116" y="-581"/>
                            <a:pt x="14164" y="-2159"/>
                            <a:pt x="10298" y="-2159"/>
                          </a:cubicBezTo>
                          <a:cubicBezTo>
                            <a:pt x="6437" y="-2159"/>
                            <a:pt x="3487" y="-581"/>
                            <a:pt x="1448" y="2575"/>
                          </a:cubicBezTo>
                          <a:cubicBezTo>
                            <a:pt x="-591" y="5736"/>
                            <a:pt x="-1610" y="10315"/>
                            <a:pt x="-1610" y="16311"/>
                          </a:cubicBezTo>
                          <a:cubicBezTo>
                            <a:pt x="-1610" y="22322"/>
                            <a:pt x="-591" y="26906"/>
                            <a:pt x="1448" y="30062"/>
                          </a:cubicBezTo>
                          <a:cubicBezTo>
                            <a:pt x="3487" y="33223"/>
                            <a:pt x="6437" y="34803"/>
                            <a:pt x="10298" y="3480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Freeform: Shape 1371512818">
                      <a:extLst>
                        <a:ext uri="{FF2B5EF4-FFF2-40B4-BE49-F238E27FC236}">
                          <a16:creationId xmlns:a16="http://schemas.microsoft.com/office/drawing/2014/main" id="{335A53C5-8A75-4E37-782B-99A2149E397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164" y="814260"/>
                      <a:ext cx="23823" cy="36962"/>
                    </a:xfrm>
                    <a:custGeom>
                      <a:avLst/>
                      <a:gdLst>
                        <a:gd name="connsiteX0" fmla="*/ 10304 w 23823"/>
                        <a:gd name="connsiteY0" fmla="*/ 30986 h 36962"/>
                        <a:gd name="connsiteX1" fmla="*/ 4889 w 23823"/>
                        <a:gd name="connsiteY1" fmla="*/ 27321 h 36962"/>
                        <a:gd name="connsiteX2" fmla="*/ 3080 w 23823"/>
                        <a:gd name="connsiteY2" fmla="*/ 16311 h 36962"/>
                        <a:gd name="connsiteX3" fmla="*/ 4889 w 23823"/>
                        <a:gd name="connsiteY3" fmla="*/ 5324 h 36962"/>
                        <a:gd name="connsiteX4" fmla="*/ 10304 w 23823"/>
                        <a:gd name="connsiteY4" fmla="*/ 1659 h 36962"/>
                        <a:gd name="connsiteX5" fmla="*/ 15741 w 23823"/>
                        <a:gd name="connsiteY5" fmla="*/ 5324 h 36962"/>
                        <a:gd name="connsiteX6" fmla="*/ 17558 w 23823"/>
                        <a:gd name="connsiteY6" fmla="*/ 16311 h 36962"/>
                        <a:gd name="connsiteX7" fmla="*/ 15741 w 23823"/>
                        <a:gd name="connsiteY7" fmla="*/ 27321 h 36962"/>
                        <a:gd name="connsiteX8" fmla="*/ 10304 w 23823"/>
                        <a:gd name="connsiteY8" fmla="*/ 30986 h 36962"/>
                        <a:gd name="connsiteX9" fmla="*/ 10304 w 23823"/>
                        <a:gd name="connsiteY9" fmla="*/ 34803 h 36962"/>
                        <a:gd name="connsiteX10" fmla="*/ 19161 w 23823"/>
                        <a:gd name="connsiteY10" fmla="*/ 30062 h 36962"/>
                        <a:gd name="connsiteX11" fmla="*/ 22220 w 23823"/>
                        <a:gd name="connsiteY11" fmla="*/ 16311 h 36962"/>
                        <a:gd name="connsiteX12" fmla="*/ 19161 w 23823"/>
                        <a:gd name="connsiteY12" fmla="*/ 2575 h 36962"/>
                        <a:gd name="connsiteX13" fmla="*/ 10304 w 23823"/>
                        <a:gd name="connsiteY13" fmla="*/ -2159 h 36962"/>
                        <a:gd name="connsiteX14" fmla="*/ 1454 w 23823"/>
                        <a:gd name="connsiteY14" fmla="*/ 2575 h 36962"/>
                        <a:gd name="connsiteX15" fmla="*/ -1604 w 23823"/>
                        <a:gd name="connsiteY15" fmla="*/ 16311 h 36962"/>
                        <a:gd name="connsiteX16" fmla="*/ 1454 w 23823"/>
                        <a:gd name="connsiteY16" fmla="*/ 30062 h 36962"/>
                        <a:gd name="connsiteX17" fmla="*/ 10304 w 23823"/>
                        <a:gd name="connsiteY17" fmla="*/ 34803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304" y="30986"/>
                          </a:moveTo>
                          <a:cubicBezTo>
                            <a:pt x="7906" y="30986"/>
                            <a:pt x="6101" y="29764"/>
                            <a:pt x="4889" y="27321"/>
                          </a:cubicBezTo>
                          <a:cubicBezTo>
                            <a:pt x="3683" y="24883"/>
                            <a:pt x="3080" y="21213"/>
                            <a:pt x="3080" y="16311"/>
                          </a:cubicBezTo>
                          <a:cubicBezTo>
                            <a:pt x="3080" y="11429"/>
                            <a:pt x="3683" y="7767"/>
                            <a:pt x="4889" y="5324"/>
                          </a:cubicBezTo>
                          <a:cubicBezTo>
                            <a:pt x="6101" y="2880"/>
                            <a:pt x="7906" y="1659"/>
                            <a:pt x="10304" y="1659"/>
                          </a:cubicBezTo>
                          <a:cubicBezTo>
                            <a:pt x="12722" y="1659"/>
                            <a:pt x="14535" y="2880"/>
                            <a:pt x="15741" y="5324"/>
                          </a:cubicBezTo>
                          <a:cubicBezTo>
                            <a:pt x="16953" y="7767"/>
                            <a:pt x="17558" y="11429"/>
                            <a:pt x="17558" y="16311"/>
                          </a:cubicBezTo>
                          <a:cubicBezTo>
                            <a:pt x="17558" y="21213"/>
                            <a:pt x="16953" y="24883"/>
                            <a:pt x="15741" y="27321"/>
                          </a:cubicBezTo>
                          <a:cubicBezTo>
                            <a:pt x="14535" y="29764"/>
                            <a:pt x="12722" y="30986"/>
                            <a:pt x="10304" y="30986"/>
                          </a:cubicBezTo>
                          <a:close/>
                          <a:moveTo>
                            <a:pt x="10304" y="34803"/>
                          </a:moveTo>
                          <a:cubicBezTo>
                            <a:pt x="14170" y="34803"/>
                            <a:pt x="17123" y="33223"/>
                            <a:pt x="19161" y="30062"/>
                          </a:cubicBezTo>
                          <a:cubicBezTo>
                            <a:pt x="21200" y="26906"/>
                            <a:pt x="22220" y="22322"/>
                            <a:pt x="22220" y="16311"/>
                          </a:cubicBezTo>
                          <a:cubicBezTo>
                            <a:pt x="22220" y="10315"/>
                            <a:pt x="21200" y="5736"/>
                            <a:pt x="19161" y="2575"/>
                          </a:cubicBezTo>
                          <a:cubicBezTo>
                            <a:pt x="17123" y="-581"/>
                            <a:pt x="14170" y="-2159"/>
                            <a:pt x="10304" y="-2159"/>
                          </a:cubicBezTo>
                          <a:cubicBezTo>
                            <a:pt x="6443" y="-2159"/>
                            <a:pt x="3493" y="-581"/>
                            <a:pt x="1454" y="2575"/>
                          </a:cubicBezTo>
                          <a:cubicBezTo>
                            <a:pt x="-584" y="5736"/>
                            <a:pt x="-1604" y="10315"/>
                            <a:pt x="-1604" y="16311"/>
                          </a:cubicBezTo>
                          <a:cubicBezTo>
                            <a:pt x="-1604" y="22322"/>
                            <a:pt x="-584" y="26906"/>
                            <a:pt x="1454" y="30062"/>
                          </a:cubicBezTo>
                          <a:cubicBezTo>
                            <a:pt x="3493" y="33223"/>
                            <a:pt x="6443" y="34803"/>
                            <a:pt x="10304" y="3480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6" name="Graphic 13">
                  <a:extLst>
                    <a:ext uri="{FF2B5EF4-FFF2-40B4-BE49-F238E27FC236}">
                      <a16:creationId xmlns:a16="http://schemas.microsoft.com/office/drawing/2014/main" id="{852E5679-5ED9-AAFB-9B81-40CCF313A8C4}"/>
                    </a:ext>
                  </a:extLst>
                </p:cNvPr>
                <p:cNvGrpSpPr/>
                <p:nvPr/>
              </p:nvGrpSpPr>
              <p:grpSpPr>
                <a:xfrm>
                  <a:off x="1966080" y="629150"/>
                  <a:ext cx="1669963" cy="36963"/>
                  <a:chOff x="1966080" y="629150"/>
                  <a:chExt cx="1669963" cy="36963"/>
                </a:xfrm>
              </p:grpSpPr>
              <p:sp>
                <p:nvSpPr>
                  <p:cNvPr id="348" name="Freeform: Shape 2005774124">
                    <a:extLst>
                      <a:ext uri="{FF2B5EF4-FFF2-40B4-BE49-F238E27FC236}">
                        <a16:creationId xmlns:a16="http://schemas.microsoft.com/office/drawing/2014/main" id="{0274706B-0DF0-F6E5-018A-1AB6658B21F3}"/>
                      </a:ext>
                    </a:extLst>
                  </p:cNvPr>
                  <p:cNvSpPr/>
                  <p:nvPr/>
                </p:nvSpPr>
                <p:spPr>
                  <a:xfrm>
                    <a:off x="2084225" y="646849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: Shape 234754797">
                    <a:extLst>
                      <a:ext uri="{FF2B5EF4-FFF2-40B4-BE49-F238E27FC236}">
                        <a16:creationId xmlns:a16="http://schemas.microsoft.com/office/drawing/2014/main" id="{61B06032-662D-730A-E116-94669FD43C00}"/>
                      </a:ext>
                    </a:extLst>
                  </p:cNvPr>
                  <p:cNvSpPr/>
                  <p:nvPr/>
                </p:nvSpPr>
                <p:spPr>
                  <a:xfrm>
                    <a:off x="2067678" y="646849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132 h 4886"/>
                      <a:gd name="connsiteX1" fmla="*/ 441 w 16547"/>
                      <a:gd name="connsiteY1" fmla="*/ 13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132"/>
                        </a:moveTo>
                        <a:lnTo>
                          <a:pt x="441" y="13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0" name="Graphic 13">
                    <a:extLst>
                      <a:ext uri="{FF2B5EF4-FFF2-40B4-BE49-F238E27FC236}">
                        <a16:creationId xmlns:a16="http://schemas.microsoft.com/office/drawing/2014/main" id="{B3DBB846-373D-059C-165F-0921126B1C0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080" y="629150"/>
                    <a:ext cx="80916" cy="36963"/>
                    <a:chOff x="1966080" y="629150"/>
                    <a:chExt cx="80916" cy="36963"/>
                  </a:xfrm>
                  <a:solidFill>
                    <a:srgbClr val="000000"/>
                  </a:solidFill>
                </p:grpSpPr>
                <p:sp>
                  <p:nvSpPr>
                    <p:cNvPr id="351" name="Freeform: Shape 1625439863">
                      <a:extLst>
                        <a:ext uri="{FF2B5EF4-FFF2-40B4-BE49-F238E27FC236}">
                          <a16:creationId xmlns:a16="http://schemas.microsoft.com/office/drawing/2014/main" id="{EB6A7D1F-C29A-E752-A173-9B3F09EADDA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66080" y="629792"/>
                      <a:ext cx="20521" cy="35626"/>
                    </a:xfrm>
                    <a:custGeom>
                      <a:avLst/>
                      <a:gdLst>
                        <a:gd name="connsiteX0" fmla="*/ -1002 w 20521"/>
                        <a:gd name="connsiteY0" fmla="*/ 1854 h 35626"/>
                        <a:gd name="connsiteX1" fmla="*/ 6614 w 20521"/>
                        <a:gd name="connsiteY1" fmla="*/ 1854 h 35626"/>
                        <a:gd name="connsiteX2" fmla="*/ 6614 w 20521"/>
                        <a:gd name="connsiteY2" fmla="*/ 29036 h 35626"/>
                        <a:gd name="connsiteX3" fmla="*/ -1674 w 20521"/>
                        <a:gd name="connsiteY3" fmla="*/ 27318 h 35626"/>
                        <a:gd name="connsiteX4" fmla="*/ -1674 w 20521"/>
                        <a:gd name="connsiteY4" fmla="*/ 31708 h 35626"/>
                        <a:gd name="connsiteX5" fmla="*/ 6570 w 20521"/>
                        <a:gd name="connsiteY5" fmla="*/ 33426 h 35626"/>
                        <a:gd name="connsiteX6" fmla="*/ 11231 w 20521"/>
                        <a:gd name="connsiteY6" fmla="*/ 33426 h 35626"/>
                        <a:gd name="connsiteX7" fmla="*/ 11231 w 20521"/>
                        <a:gd name="connsiteY7" fmla="*/ 1854 h 35626"/>
                        <a:gd name="connsiteX8" fmla="*/ 18847 w 20521"/>
                        <a:gd name="connsiteY8" fmla="*/ 1854 h 35626"/>
                        <a:gd name="connsiteX9" fmla="*/ 18847 w 20521"/>
                        <a:gd name="connsiteY9" fmla="*/ -2200 h 35626"/>
                        <a:gd name="connsiteX10" fmla="*/ -1002 w 20521"/>
                        <a:gd name="connsiteY10" fmla="*/ -2200 h 35626"/>
                        <a:gd name="connsiteX11" fmla="*/ -1002 w 20521"/>
                        <a:gd name="connsiteY11" fmla="*/ 185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002" y="1854"/>
                          </a:moveTo>
                          <a:lnTo>
                            <a:pt x="6614" y="1854"/>
                          </a:lnTo>
                          <a:lnTo>
                            <a:pt x="6614" y="29036"/>
                          </a:lnTo>
                          <a:lnTo>
                            <a:pt x="-1674" y="27318"/>
                          </a:lnTo>
                          <a:lnTo>
                            <a:pt x="-1674" y="31708"/>
                          </a:lnTo>
                          <a:lnTo>
                            <a:pt x="6570" y="33426"/>
                          </a:lnTo>
                          <a:lnTo>
                            <a:pt x="11231" y="33426"/>
                          </a:lnTo>
                          <a:lnTo>
                            <a:pt x="11231" y="1854"/>
                          </a:lnTo>
                          <a:lnTo>
                            <a:pt x="18847" y="1854"/>
                          </a:lnTo>
                          <a:lnTo>
                            <a:pt x="18847" y="-2200"/>
                          </a:lnTo>
                          <a:lnTo>
                            <a:pt x="-1002" y="-2200"/>
                          </a:lnTo>
                          <a:lnTo>
                            <a:pt x="-1002" y="18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" name="Freeform: Shape 1328282632">
                      <a:extLst>
                        <a:ext uri="{FF2B5EF4-FFF2-40B4-BE49-F238E27FC236}">
                          <a16:creationId xmlns:a16="http://schemas.microsoft.com/office/drawing/2014/main" id="{FE4472CF-7A41-5F60-2A34-450F808EC1E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431" y="629150"/>
                      <a:ext cx="21880" cy="36267"/>
                    </a:xfrm>
                    <a:custGeom>
                      <a:avLst/>
                      <a:gdLst>
                        <a:gd name="connsiteX0" fmla="*/ 4081 w 21880"/>
                        <a:gd name="connsiteY0" fmla="*/ 1812 h 36267"/>
                        <a:gd name="connsiteX1" fmla="*/ 20355 w 21880"/>
                        <a:gd name="connsiteY1" fmla="*/ 1812 h 36267"/>
                        <a:gd name="connsiteX2" fmla="*/ 20355 w 21880"/>
                        <a:gd name="connsiteY2" fmla="*/ -2243 h 36267"/>
                        <a:gd name="connsiteX3" fmla="*/ -1526 w 21880"/>
                        <a:gd name="connsiteY3" fmla="*/ -2243 h 36267"/>
                        <a:gd name="connsiteX4" fmla="*/ -1526 w 21880"/>
                        <a:gd name="connsiteY4" fmla="*/ 1812 h 36267"/>
                        <a:gd name="connsiteX5" fmla="*/ 5706 w 21880"/>
                        <a:gd name="connsiteY5" fmla="*/ 9432 h 36267"/>
                        <a:gd name="connsiteX6" fmla="*/ 11468 w 21880"/>
                        <a:gd name="connsiteY6" fmla="*/ 15609 h 36267"/>
                        <a:gd name="connsiteX7" fmla="*/ 14593 w 21880"/>
                        <a:gd name="connsiteY7" fmla="*/ 20007 h 36267"/>
                        <a:gd name="connsiteX8" fmla="*/ 15487 w 21880"/>
                        <a:gd name="connsiteY8" fmla="*/ 23550 h 36267"/>
                        <a:gd name="connsiteX9" fmla="*/ 13559 w 21880"/>
                        <a:gd name="connsiteY9" fmla="*/ 28177 h 36267"/>
                        <a:gd name="connsiteX10" fmla="*/ 8535 w 21880"/>
                        <a:gd name="connsiteY10" fmla="*/ 29971 h 36267"/>
                        <a:gd name="connsiteX11" fmla="*/ 3904 w 21880"/>
                        <a:gd name="connsiteY11" fmla="*/ 29184 h 36267"/>
                        <a:gd name="connsiteX12" fmla="*/ -1297 w 21880"/>
                        <a:gd name="connsiteY12" fmla="*/ 26795 h 36267"/>
                        <a:gd name="connsiteX13" fmla="*/ -1297 w 21880"/>
                        <a:gd name="connsiteY13" fmla="*/ 31666 h 36267"/>
                        <a:gd name="connsiteX14" fmla="*/ 3963 w 21880"/>
                        <a:gd name="connsiteY14" fmla="*/ 33430 h 36267"/>
                        <a:gd name="connsiteX15" fmla="*/ 8447 w 21880"/>
                        <a:gd name="connsiteY15" fmla="*/ 34025 h 36267"/>
                        <a:gd name="connsiteX16" fmla="*/ 16986 w 21880"/>
                        <a:gd name="connsiteY16" fmla="*/ 31254 h 36267"/>
                        <a:gd name="connsiteX17" fmla="*/ 20170 w 21880"/>
                        <a:gd name="connsiteY17" fmla="*/ 23863 h 36267"/>
                        <a:gd name="connsiteX18" fmla="*/ 19372 w 21880"/>
                        <a:gd name="connsiteY18" fmla="*/ 19694 h 36267"/>
                        <a:gd name="connsiteX19" fmla="*/ 16477 w 21880"/>
                        <a:gd name="connsiteY19" fmla="*/ 15059 h 36267"/>
                        <a:gd name="connsiteX20" fmla="*/ 12805 w 21880"/>
                        <a:gd name="connsiteY20" fmla="*/ 11058 h 36267"/>
                        <a:gd name="connsiteX21" fmla="*/ 4081 w 21880"/>
                        <a:gd name="connsiteY21" fmla="*/ 1812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081" y="1812"/>
                          </a:moveTo>
                          <a:lnTo>
                            <a:pt x="20355" y="1812"/>
                          </a:lnTo>
                          <a:lnTo>
                            <a:pt x="20355" y="-2243"/>
                          </a:lnTo>
                          <a:lnTo>
                            <a:pt x="-1526" y="-2243"/>
                          </a:lnTo>
                          <a:lnTo>
                            <a:pt x="-1526" y="1812"/>
                          </a:lnTo>
                          <a:cubicBezTo>
                            <a:pt x="242" y="3705"/>
                            <a:pt x="2653" y="6245"/>
                            <a:pt x="5706" y="9432"/>
                          </a:cubicBezTo>
                          <a:cubicBezTo>
                            <a:pt x="8764" y="12623"/>
                            <a:pt x="10685" y="14682"/>
                            <a:pt x="11468" y="15609"/>
                          </a:cubicBezTo>
                          <a:cubicBezTo>
                            <a:pt x="12960" y="17340"/>
                            <a:pt x="14002" y="18806"/>
                            <a:pt x="14593" y="20007"/>
                          </a:cubicBezTo>
                          <a:cubicBezTo>
                            <a:pt x="15189" y="21208"/>
                            <a:pt x="15487" y="22389"/>
                            <a:pt x="15487" y="23550"/>
                          </a:cubicBezTo>
                          <a:cubicBezTo>
                            <a:pt x="15487" y="25443"/>
                            <a:pt x="14844" y="26985"/>
                            <a:pt x="13559" y="28177"/>
                          </a:cubicBezTo>
                          <a:cubicBezTo>
                            <a:pt x="12273" y="29373"/>
                            <a:pt x="10599" y="29971"/>
                            <a:pt x="8535" y="29971"/>
                          </a:cubicBezTo>
                          <a:cubicBezTo>
                            <a:pt x="7073" y="29971"/>
                            <a:pt x="5529" y="29709"/>
                            <a:pt x="3904" y="29184"/>
                          </a:cubicBezTo>
                          <a:cubicBezTo>
                            <a:pt x="2283" y="28660"/>
                            <a:pt x="550" y="27864"/>
                            <a:pt x="-1297" y="26795"/>
                          </a:cubicBezTo>
                          <a:lnTo>
                            <a:pt x="-1297" y="31666"/>
                          </a:lnTo>
                          <a:cubicBezTo>
                            <a:pt x="580" y="32445"/>
                            <a:pt x="2333" y="33033"/>
                            <a:pt x="3963" y="33430"/>
                          </a:cubicBezTo>
                          <a:cubicBezTo>
                            <a:pt x="5598" y="33827"/>
                            <a:pt x="7093" y="34025"/>
                            <a:pt x="8447" y="34025"/>
                          </a:cubicBezTo>
                          <a:cubicBezTo>
                            <a:pt x="12017" y="34025"/>
                            <a:pt x="14864" y="33101"/>
                            <a:pt x="16986" y="31254"/>
                          </a:cubicBezTo>
                          <a:cubicBezTo>
                            <a:pt x="19109" y="29411"/>
                            <a:pt x="20170" y="26947"/>
                            <a:pt x="20170" y="23863"/>
                          </a:cubicBezTo>
                          <a:cubicBezTo>
                            <a:pt x="20170" y="22397"/>
                            <a:pt x="19904" y="21007"/>
                            <a:pt x="19372" y="19694"/>
                          </a:cubicBezTo>
                          <a:cubicBezTo>
                            <a:pt x="18845" y="18386"/>
                            <a:pt x="17880" y="16841"/>
                            <a:pt x="16477" y="15059"/>
                          </a:cubicBezTo>
                          <a:cubicBezTo>
                            <a:pt x="16092" y="14596"/>
                            <a:pt x="14869" y="13262"/>
                            <a:pt x="12805" y="11058"/>
                          </a:cubicBezTo>
                          <a:cubicBezTo>
                            <a:pt x="10747" y="8854"/>
                            <a:pt x="7839" y="5772"/>
                            <a:pt x="4081" y="181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Freeform: Shape 1195365837">
                      <a:extLst>
                        <a:ext uri="{FF2B5EF4-FFF2-40B4-BE49-F238E27FC236}">
                          <a16:creationId xmlns:a16="http://schemas.microsoft.com/office/drawing/2014/main" id="{6E500473-3C43-2257-7591-A54CF703A6E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695" y="629792"/>
                      <a:ext cx="22301" cy="36321"/>
                    </a:xfrm>
                    <a:custGeom>
                      <a:avLst/>
                      <a:gdLst>
                        <a:gd name="connsiteX0" fmla="*/ -118 w 22301"/>
                        <a:gd name="connsiteY0" fmla="*/ 34166 h 36321"/>
                        <a:gd name="connsiteX1" fmla="*/ 18188 w 22301"/>
                        <a:gd name="connsiteY1" fmla="*/ 34166 h 36321"/>
                        <a:gd name="connsiteX2" fmla="*/ 18188 w 22301"/>
                        <a:gd name="connsiteY2" fmla="*/ 30104 h 36321"/>
                        <a:gd name="connsiteX3" fmla="*/ 4152 w 22301"/>
                        <a:gd name="connsiteY3" fmla="*/ 30104 h 36321"/>
                        <a:gd name="connsiteX4" fmla="*/ 4152 w 22301"/>
                        <a:gd name="connsiteY4" fmla="*/ 21377 h 36321"/>
                        <a:gd name="connsiteX5" fmla="*/ 6176 w 22301"/>
                        <a:gd name="connsiteY5" fmla="*/ 21912 h 36321"/>
                        <a:gd name="connsiteX6" fmla="*/ 8215 w 22301"/>
                        <a:gd name="connsiteY6" fmla="*/ 22087 h 36321"/>
                        <a:gd name="connsiteX7" fmla="*/ 17353 w 22301"/>
                        <a:gd name="connsiteY7" fmla="*/ 18819 h 36321"/>
                        <a:gd name="connsiteX8" fmla="*/ 20729 w 22301"/>
                        <a:gd name="connsiteY8" fmla="*/ 9970 h 36321"/>
                        <a:gd name="connsiteX9" fmla="*/ 17264 w 22301"/>
                        <a:gd name="connsiteY9" fmla="*/ 1029 h 36321"/>
                        <a:gd name="connsiteX10" fmla="*/ 7499 w 22301"/>
                        <a:gd name="connsiteY10" fmla="*/ -2155 h 36321"/>
                        <a:gd name="connsiteX11" fmla="*/ 3074 w 22301"/>
                        <a:gd name="connsiteY11" fmla="*/ -1773 h 36321"/>
                        <a:gd name="connsiteX12" fmla="*/ -1573 w 22301"/>
                        <a:gd name="connsiteY12" fmla="*/ -628 h 36321"/>
                        <a:gd name="connsiteX13" fmla="*/ -1573 w 22301"/>
                        <a:gd name="connsiteY13" fmla="*/ 4221 h 36321"/>
                        <a:gd name="connsiteX14" fmla="*/ 2719 w 22301"/>
                        <a:gd name="connsiteY14" fmla="*/ 2480 h 36321"/>
                        <a:gd name="connsiteX15" fmla="*/ 7402 w 22301"/>
                        <a:gd name="connsiteY15" fmla="*/ 1907 h 36321"/>
                        <a:gd name="connsiteX16" fmla="*/ 13726 w 22301"/>
                        <a:gd name="connsiteY16" fmla="*/ 4076 h 36321"/>
                        <a:gd name="connsiteX17" fmla="*/ 16060 w 22301"/>
                        <a:gd name="connsiteY17" fmla="*/ 9970 h 36321"/>
                        <a:gd name="connsiteX18" fmla="*/ 13726 w 22301"/>
                        <a:gd name="connsiteY18" fmla="*/ 15857 h 36321"/>
                        <a:gd name="connsiteX19" fmla="*/ 7402 w 22301"/>
                        <a:gd name="connsiteY19" fmla="*/ 18033 h 36321"/>
                        <a:gd name="connsiteX20" fmla="*/ 3672 w 22301"/>
                        <a:gd name="connsiteY20" fmla="*/ 17605 h 36321"/>
                        <a:gd name="connsiteX21" fmla="*/ -118 w 22301"/>
                        <a:gd name="connsiteY21" fmla="*/ 16269 h 36321"/>
                        <a:gd name="connsiteX22" fmla="*/ -118 w 22301"/>
                        <a:gd name="connsiteY22" fmla="*/ 34166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18" y="34166"/>
                          </a:moveTo>
                          <a:lnTo>
                            <a:pt x="18188" y="34166"/>
                          </a:lnTo>
                          <a:lnTo>
                            <a:pt x="18188" y="30104"/>
                          </a:lnTo>
                          <a:lnTo>
                            <a:pt x="4152" y="30104"/>
                          </a:lnTo>
                          <a:lnTo>
                            <a:pt x="4152" y="21377"/>
                          </a:lnTo>
                          <a:cubicBezTo>
                            <a:pt x="4827" y="21616"/>
                            <a:pt x="5502" y="21795"/>
                            <a:pt x="6176" y="21912"/>
                          </a:cubicBezTo>
                          <a:cubicBezTo>
                            <a:pt x="6856" y="22029"/>
                            <a:pt x="7535" y="22087"/>
                            <a:pt x="8215" y="22087"/>
                          </a:cubicBezTo>
                          <a:cubicBezTo>
                            <a:pt x="12061" y="22087"/>
                            <a:pt x="15107" y="20998"/>
                            <a:pt x="17353" y="18819"/>
                          </a:cubicBezTo>
                          <a:cubicBezTo>
                            <a:pt x="19604" y="16641"/>
                            <a:pt x="20729" y="13691"/>
                            <a:pt x="20729" y="9970"/>
                          </a:cubicBezTo>
                          <a:cubicBezTo>
                            <a:pt x="20729" y="6137"/>
                            <a:pt x="19574" y="3157"/>
                            <a:pt x="17264" y="1029"/>
                          </a:cubicBezTo>
                          <a:cubicBezTo>
                            <a:pt x="14955" y="-1094"/>
                            <a:pt x="11699" y="-2155"/>
                            <a:pt x="7499" y="-2155"/>
                          </a:cubicBezTo>
                          <a:cubicBezTo>
                            <a:pt x="6051" y="-2155"/>
                            <a:pt x="4576" y="-2028"/>
                            <a:pt x="3074" y="-1773"/>
                          </a:cubicBezTo>
                          <a:cubicBezTo>
                            <a:pt x="1576" y="-1519"/>
                            <a:pt x="28" y="-1137"/>
                            <a:pt x="-1573" y="-628"/>
                          </a:cubicBezTo>
                          <a:lnTo>
                            <a:pt x="-1573" y="4221"/>
                          </a:lnTo>
                          <a:cubicBezTo>
                            <a:pt x="-189" y="3442"/>
                            <a:pt x="1242" y="2862"/>
                            <a:pt x="2719" y="2480"/>
                          </a:cubicBezTo>
                          <a:cubicBezTo>
                            <a:pt x="4196" y="2098"/>
                            <a:pt x="5758" y="1907"/>
                            <a:pt x="7402" y="1907"/>
                          </a:cubicBezTo>
                          <a:cubicBezTo>
                            <a:pt x="10067" y="1907"/>
                            <a:pt x="12175" y="2630"/>
                            <a:pt x="13726" y="4076"/>
                          </a:cubicBezTo>
                          <a:cubicBezTo>
                            <a:pt x="15282" y="5521"/>
                            <a:pt x="16060" y="7486"/>
                            <a:pt x="16060" y="9970"/>
                          </a:cubicBezTo>
                          <a:cubicBezTo>
                            <a:pt x="16060" y="12449"/>
                            <a:pt x="15282" y="14411"/>
                            <a:pt x="13726" y="15857"/>
                          </a:cubicBezTo>
                          <a:cubicBezTo>
                            <a:pt x="12175" y="17308"/>
                            <a:pt x="10067" y="18033"/>
                            <a:pt x="7402" y="18033"/>
                          </a:cubicBezTo>
                          <a:cubicBezTo>
                            <a:pt x="6156" y="18033"/>
                            <a:pt x="4913" y="17890"/>
                            <a:pt x="3672" y="17605"/>
                          </a:cubicBezTo>
                          <a:cubicBezTo>
                            <a:pt x="2436" y="17320"/>
                            <a:pt x="1173" y="16875"/>
                            <a:pt x="-118" y="16269"/>
                          </a:cubicBezTo>
                          <a:lnTo>
                            <a:pt x="-118" y="3416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7" name="Graphic 13">
                  <a:extLst>
                    <a:ext uri="{FF2B5EF4-FFF2-40B4-BE49-F238E27FC236}">
                      <a16:creationId xmlns:a16="http://schemas.microsoft.com/office/drawing/2014/main" id="{31B8A810-757D-AB7B-482B-7E76C989D9BB}"/>
                    </a:ext>
                  </a:extLst>
                </p:cNvPr>
                <p:cNvGrpSpPr/>
                <p:nvPr/>
              </p:nvGrpSpPr>
              <p:grpSpPr>
                <a:xfrm>
                  <a:off x="1966080" y="444040"/>
                  <a:ext cx="1669963" cy="36962"/>
                  <a:chOff x="1966080" y="444040"/>
                  <a:chExt cx="1669963" cy="36962"/>
                </a:xfrm>
              </p:grpSpPr>
              <p:sp>
                <p:nvSpPr>
                  <p:cNvPr id="342" name="Freeform: Shape 1313898455">
                    <a:extLst>
                      <a:ext uri="{FF2B5EF4-FFF2-40B4-BE49-F238E27FC236}">
                        <a16:creationId xmlns:a16="http://schemas.microsoft.com/office/drawing/2014/main" id="{0A937A95-56F1-769E-67D5-1A97914FA2B3}"/>
                      </a:ext>
                    </a:extLst>
                  </p:cNvPr>
                  <p:cNvSpPr/>
                  <p:nvPr/>
                </p:nvSpPr>
                <p:spPr>
                  <a:xfrm>
                    <a:off x="2084225" y="461742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: Shape 1928815181">
                    <a:extLst>
                      <a:ext uri="{FF2B5EF4-FFF2-40B4-BE49-F238E27FC236}">
                        <a16:creationId xmlns:a16="http://schemas.microsoft.com/office/drawing/2014/main" id="{EFB003A0-E623-96D1-8A7D-FEEA045F146E}"/>
                      </a:ext>
                    </a:extLst>
                  </p:cNvPr>
                  <p:cNvSpPr/>
                  <p:nvPr/>
                </p:nvSpPr>
                <p:spPr>
                  <a:xfrm>
                    <a:off x="2067678" y="461742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94 h 4886"/>
                      <a:gd name="connsiteX1" fmla="*/ 441 w 16547"/>
                      <a:gd name="connsiteY1" fmla="*/ 94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94"/>
                        </a:moveTo>
                        <a:lnTo>
                          <a:pt x="441" y="94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4" name="Graphic 13">
                    <a:extLst>
                      <a:ext uri="{FF2B5EF4-FFF2-40B4-BE49-F238E27FC236}">
                        <a16:creationId xmlns:a16="http://schemas.microsoft.com/office/drawing/2014/main" id="{91F03037-F299-CADA-497E-46F6F1AEEFBE}"/>
                      </a:ext>
                    </a:extLst>
                  </p:cNvPr>
                  <p:cNvGrpSpPr/>
                  <p:nvPr/>
                </p:nvGrpSpPr>
                <p:grpSpPr>
                  <a:xfrm>
                    <a:off x="1966080" y="444040"/>
                    <a:ext cx="81907" cy="36962"/>
                    <a:chOff x="1966080" y="444040"/>
                    <a:chExt cx="81907" cy="36962"/>
                  </a:xfrm>
                  <a:solidFill>
                    <a:srgbClr val="000000"/>
                  </a:solidFill>
                </p:grpSpPr>
                <p:sp>
                  <p:nvSpPr>
                    <p:cNvPr id="345" name="Freeform: Shape 1662177971">
                      <a:extLst>
                        <a:ext uri="{FF2B5EF4-FFF2-40B4-BE49-F238E27FC236}">
                          <a16:creationId xmlns:a16="http://schemas.microsoft.com/office/drawing/2014/main" id="{308F9111-169F-A5E7-F8FE-48FBB5F04F3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66080" y="444681"/>
                      <a:ext cx="20521" cy="35626"/>
                    </a:xfrm>
                    <a:custGeom>
                      <a:avLst/>
                      <a:gdLst>
                        <a:gd name="connsiteX0" fmla="*/ -1002 w 20521"/>
                        <a:gd name="connsiteY0" fmla="*/ 1816 h 35626"/>
                        <a:gd name="connsiteX1" fmla="*/ 6614 w 20521"/>
                        <a:gd name="connsiteY1" fmla="*/ 1816 h 35626"/>
                        <a:gd name="connsiteX2" fmla="*/ 6614 w 20521"/>
                        <a:gd name="connsiteY2" fmla="*/ 28998 h 35626"/>
                        <a:gd name="connsiteX3" fmla="*/ -1674 w 20521"/>
                        <a:gd name="connsiteY3" fmla="*/ 27280 h 35626"/>
                        <a:gd name="connsiteX4" fmla="*/ -1674 w 20521"/>
                        <a:gd name="connsiteY4" fmla="*/ 31670 h 35626"/>
                        <a:gd name="connsiteX5" fmla="*/ 6570 w 20521"/>
                        <a:gd name="connsiteY5" fmla="*/ 33388 h 35626"/>
                        <a:gd name="connsiteX6" fmla="*/ 11231 w 20521"/>
                        <a:gd name="connsiteY6" fmla="*/ 33388 h 35626"/>
                        <a:gd name="connsiteX7" fmla="*/ 11231 w 20521"/>
                        <a:gd name="connsiteY7" fmla="*/ 1816 h 35626"/>
                        <a:gd name="connsiteX8" fmla="*/ 18847 w 20521"/>
                        <a:gd name="connsiteY8" fmla="*/ 1816 h 35626"/>
                        <a:gd name="connsiteX9" fmla="*/ 18847 w 20521"/>
                        <a:gd name="connsiteY9" fmla="*/ -2238 h 35626"/>
                        <a:gd name="connsiteX10" fmla="*/ -1002 w 20521"/>
                        <a:gd name="connsiteY10" fmla="*/ -2238 h 35626"/>
                        <a:gd name="connsiteX11" fmla="*/ -1002 w 20521"/>
                        <a:gd name="connsiteY11" fmla="*/ 1816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002" y="1816"/>
                          </a:moveTo>
                          <a:lnTo>
                            <a:pt x="6614" y="1816"/>
                          </a:lnTo>
                          <a:lnTo>
                            <a:pt x="6614" y="28998"/>
                          </a:lnTo>
                          <a:lnTo>
                            <a:pt x="-1674" y="27280"/>
                          </a:lnTo>
                          <a:lnTo>
                            <a:pt x="-1674" y="31670"/>
                          </a:lnTo>
                          <a:lnTo>
                            <a:pt x="6570" y="33388"/>
                          </a:lnTo>
                          <a:lnTo>
                            <a:pt x="11231" y="33388"/>
                          </a:lnTo>
                          <a:lnTo>
                            <a:pt x="11231" y="1816"/>
                          </a:lnTo>
                          <a:lnTo>
                            <a:pt x="18847" y="1816"/>
                          </a:lnTo>
                          <a:lnTo>
                            <a:pt x="18847" y="-2238"/>
                          </a:lnTo>
                          <a:lnTo>
                            <a:pt x="-1002" y="-2238"/>
                          </a:lnTo>
                          <a:lnTo>
                            <a:pt x="-1002" y="18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Freeform: Shape 1329627405">
                      <a:extLst>
                        <a:ext uri="{FF2B5EF4-FFF2-40B4-BE49-F238E27FC236}">
                          <a16:creationId xmlns:a16="http://schemas.microsoft.com/office/drawing/2014/main" id="{1FEB5773-D247-DBF5-F25F-1A44AC78174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616" y="444681"/>
                      <a:ext cx="22301" cy="36321"/>
                    </a:xfrm>
                    <a:custGeom>
                      <a:avLst/>
                      <a:gdLst>
                        <a:gd name="connsiteX0" fmla="*/ -124 w 22301"/>
                        <a:gd name="connsiteY0" fmla="*/ 34128 h 36321"/>
                        <a:gd name="connsiteX1" fmla="*/ 18181 w 22301"/>
                        <a:gd name="connsiteY1" fmla="*/ 34128 h 36321"/>
                        <a:gd name="connsiteX2" fmla="*/ 18181 w 22301"/>
                        <a:gd name="connsiteY2" fmla="*/ 30066 h 36321"/>
                        <a:gd name="connsiteX3" fmla="*/ 4146 w 22301"/>
                        <a:gd name="connsiteY3" fmla="*/ 30066 h 36321"/>
                        <a:gd name="connsiteX4" fmla="*/ 4146 w 22301"/>
                        <a:gd name="connsiteY4" fmla="*/ 21339 h 36321"/>
                        <a:gd name="connsiteX5" fmla="*/ 6170 w 22301"/>
                        <a:gd name="connsiteY5" fmla="*/ 21874 h 36321"/>
                        <a:gd name="connsiteX6" fmla="*/ 8209 w 22301"/>
                        <a:gd name="connsiteY6" fmla="*/ 22049 h 36321"/>
                        <a:gd name="connsiteX7" fmla="*/ 17347 w 22301"/>
                        <a:gd name="connsiteY7" fmla="*/ 18781 h 36321"/>
                        <a:gd name="connsiteX8" fmla="*/ 20723 w 22301"/>
                        <a:gd name="connsiteY8" fmla="*/ 9932 h 36321"/>
                        <a:gd name="connsiteX9" fmla="*/ 17258 w 22301"/>
                        <a:gd name="connsiteY9" fmla="*/ 991 h 36321"/>
                        <a:gd name="connsiteX10" fmla="*/ 7492 w 22301"/>
                        <a:gd name="connsiteY10" fmla="*/ -2193 h 36321"/>
                        <a:gd name="connsiteX11" fmla="*/ 3067 w 22301"/>
                        <a:gd name="connsiteY11" fmla="*/ -1811 h 36321"/>
                        <a:gd name="connsiteX12" fmla="*/ -1579 w 22301"/>
                        <a:gd name="connsiteY12" fmla="*/ -666 h 36321"/>
                        <a:gd name="connsiteX13" fmla="*/ -1579 w 22301"/>
                        <a:gd name="connsiteY13" fmla="*/ 4183 h 36321"/>
                        <a:gd name="connsiteX14" fmla="*/ 2713 w 22301"/>
                        <a:gd name="connsiteY14" fmla="*/ 2442 h 36321"/>
                        <a:gd name="connsiteX15" fmla="*/ 7396 w 22301"/>
                        <a:gd name="connsiteY15" fmla="*/ 1869 h 36321"/>
                        <a:gd name="connsiteX16" fmla="*/ 13720 w 22301"/>
                        <a:gd name="connsiteY16" fmla="*/ 4038 h 36321"/>
                        <a:gd name="connsiteX17" fmla="*/ 16054 w 22301"/>
                        <a:gd name="connsiteY17" fmla="*/ 9932 h 36321"/>
                        <a:gd name="connsiteX18" fmla="*/ 13720 w 22301"/>
                        <a:gd name="connsiteY18" fmla="*/ 15819 h 36321"/>
                        <a:gd name="connsiteX19" fmla="*/ 7396 w 22301"/>
                        <a:gd name="connsiteY19" fmla="*/ 17995 h 36321"/>
                        <a:gd name="connsiteX20" fmla="*/ 3666 w 22301"/>
                        <a:gd name="connsiteY20" fmla="*/ 17567 h 36321"/>
                        <a:gd name="connsiteX21" fmla="*/ -124 w 22301"/>
                        <a:gd name="connsiteY21" fmla="*/ 16231 h 36321"/>
                        <a:gd name="connsiteX22" fmla="*/ -124 w 22301"/>
                        <a:gd name="connsiteY22" fmla="*/ 34128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24" y="34128"/>
                          </a:moveTo>
                          <a:lnTo>
                            <a:pt x="18181" y="34128"/>
                          </a:lnTo>
                          <a:lnTo>
                            <a:pt x="18181" y="30066"/>
                          </a:lnTo>
                          <a:lnTo>
                            <a:pt x="4146" y="30066"/>
                          </a:lnTo>
                          <a:lnTo>
                            <a:pt x="4146" y="21339"/>
                          </a:lnTo>
                          <a:cubicBezTo>
                            <a:pt x="4820" y="21578"/>
                            <a:pt x="5495" y="21757"/>
                            <a:pt x="6170" y="21874"/>
                          </a:cubicBezTo>
                          <a:cubicBezTo>
                            <a:pt x="6849" y="21991"/>
                            <a:pt x="7529" y="22049"/>
                            <a:pt x="8209" y="22049"/>
                          </a:cubicBezTo>
                          <a:cubicBezTo>
                            <a:pt x="12055" y="22049"/>
                            <a:pt x="15101" y="20960"/>
                            <a:pt x="17347" y="18781"/>
                          </a:cubicBezTo>
                          <a:cubicBezTo>
                            <a:pt x="19597" y="16603"/>
                            <a:pt x="20723" y="13653"/>
                            <a:pt x="20723" y="9932"/>
                          </a:cubicBezTo>
                          <a:cubicBezTo>
                            <a:pt x="20723" y="6099"/>
                            <a:pt x="19568" y="3119"/>
                            <a:pt x="17258" y="991"/>
                          </a:cubicBezTo>
                          <a:cubicBezTo>
                            <a:pt x="14948" y="-1131"/>
                            <a:pt x="11693" y="-2193"/>
                            <a:pt x="7492" y="-2193"/>
                          </a:cubicBezTo>
                          <a:cubicBezTo>
                            <a:pt x="6044" y="-2193"/>
                            <a:pt x="4569" y="-2066"/>
                            <a:pt x="3067" y="-1811"/>
                          </a:cubicBezTo>
                          <a:cubicBezTo>
                            <a:pt x="1570" y="-1557"/>
                            <a:pt x="21" y="-1175"/>
                            <a:pt x="-1579" y="-666"/>
                          </a:cubicBezTo>
                          <a:lnTo>
                            <a:pt x="-1579" y="4183"/>
                          </a:lnTo>
                          <a:cubicBezTo>
                            <a:pt x="-195" y="3404"/>
                            <a:pt x="1235" y="2824"/>
                            <a:pt x="2713" y="2442"/>
                          </a:cubicBezTo>
                          <a:cubicBezTo>
                            <a:pt x="4190" y="2060"/>
                            <a:pt x="5751" y="1869"/>
                            <a:pt x="7396" y="1869"/>
                          </a:cubicBezTo>
                          <a:cubicBezTo>
                            <a:pt x="10060" y="1869"/>
                            <a:pt x="12168" y="2592"/>
                            <a:pt x="13720" y="4038"/>
                          </a:cubicBezTo>
                          <a:cubicBezTo>
                            <a:pt x="15276" y="5483"/>
                            <a:pt x="16054" y="7448"/>
                            <a:pt x="16054" y="9932"/>
                          </a:cubicBezTo>
                          <a:cubicBezTo>
                            <a:pt x="16054" y="12411"/>
                            <a:pt x="15276" y="14373"/>
                            <a:pt x="13720" y="15819"/>
                          </a:cubicBezTo>
                          <a:cubicBezTo>
                            <a:pt x="12168" y="17270"/>
                            <a:pt x="10060" y="17995"/>
                            <a:pt x="7396" y="17995"/>
                          </a:cubicBezTo>
                          <a:cubicBezTo>
                            <a:pt x="6150" y="17995"/>
                            <a:pt x="4907" y="17852"/>
                            <a:pt x="3666" y="17567"/>
                          </a:cubicBezTo>
                          <a:cubicBezTo>
                            <a:pt x="2430" y="17282"/>
                            <a:pt x="1166" y="16837"/>
                            <a:pt x="-124" y="16231"/>
                          </a:cubicBezTo>
                          <a:lnTo>
                            <a:pt x="-124" y="34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Freeform: Shape 1061583505">
                      <a:extLst>
                        <a:ext uri="{FF2B5EF4-FFF2-40B4-BE49-F238E27FC236}">
                          <a16:creationId xmlns:a16="http://schemas.microsoft.com/office/drawing/2014/main" id="{C2B131E0-5BDD-3FA8-DF37-7627FAA1675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164" y="444040"/>
                      <a:ext cx="23823" cy="36962"/>
                    </a:xfrm>
                    <a:custGeom>
                      <a:avLst/>
                      <a:gdLst>
                        <a:gd name="connsiteX0" fmla="*/ 10304 w 23823"/>
                        <a:gd name="connsiteY0" fmla="*/ 30910 h 36962"/>
                        <a:gd name="connsiteX1" fmla="*/ 4889 w 23823"/>
                        <a:gd name="connsiteY1" fmla="*/ 27245 h 36962"/>
                        <a:gd name="connsiteX2" fmla="*/ 3080 w 23823"/>
                        <a:gd name="connsiteY2" fmla="*/ 16235 h 36962"/>
                        <a:gd name="connsiteX3" fmla="*/ 4889 w 23823"/>
                        <a:gd name="connsiteY3" fmla="*/ 5248 h 36962"/>
                        <a:gd name="connsiteX4" fmla="*/ 10304 w 23823"/>
                        <a:gd name="connsiteY4" fmla="*/ 1583 h 36962"/>
                        <a:gd name="connsiteX5" fmla="*/ 15741 w 23823"/>
                        <a:gd name="connsiteY5" fmla="*/ 5248 h 36962"/>
                        <a:gd name="connsiteX6" fmla="*/ 17558 w 23823"/>
                        <a:gd name="connsiteY6" fmla="*/ 16235 h 36962"/>
                        <a:gd name="connsiteX7" fmla="*/ 15741 w 23823"/>
                        <a:gd name="connsiteY7" fmla="*/ 27245 h 36962"/>
                        <a:gd name="connsiteX8" fmla="*/ 10304 w 23823"/>
                        <a:gd name="connsiteY8" fmla="*/ 30910 h 36962"/>
                        <a:gd name="connsiteX9" fmla="*/ 10304 w 23823"/>
                        <a:gd name="connsiteY9" fmla="*/ 34728 h 36962"/>
                        <a:gd name="connsiteX10" fmla="*/ 19161 w 23823"/>
                        <a:gd name="connsiteY10" fmla="*/ 29986 h 36962"/>
                        <a:gd name="connsiteX11" fmla="*/ 22220 w 23823"/>
                        <a:gd name="connsiteY11" fmla="*/ 16235 h 36962"/>
                        <a:gd name="connsiteX12" fmla="*/ 19161 w 23823"/>
                        <a:gd name="connsiteY12" fmla="*/ 2499 h 36962"/>
                        <a:gd name="connsiteX13" fmla="*/ 10304 w 23823"/>
                        <a:gd name="connsiteY13" fmla="*/ -2235 h 36962"/>
                        <a:gd name="connsiteX14" fmla="*/ 1454 w 23823"/>
                        <a:gd name="connsiteY14" fmla="*/ 2499 h 36962"/>
                        <a:gd name="connsiteX15" fmla="*/ -1604 w 23823"/>
                        <a:gd name="connsiteY15" fmla="*/ 16235 h 36962"/>
                        <a:gd name="connsiteX16" fmla="*/ 1454 w 23823"/>
                        <a:gd name="connsiteY16" fmla="*/ 29986 h 36962"/>
                        <a:gd name="connsiteX17" fmla="*/ 10304 w 23823"/>
                        <a:gd name="connsiteY17" fmla="*/ 34728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304" y="30910"/>
                          </a:moveTo>
                          <a:cubicBezTo>
                            <a:pt x="7906" y="30910"/>
                            <a:pt x="6101" y="29688"/>
                            <a:pt x="4889" y="27245"/>
                          </a:cubicBezTo>
                          <a:cubicBezTo>
                            <a:pt x="3683" y="24807"/>
                            <a:pt x="3080" y="21137"/>
                            <a:pt x="3080" y="16235"/>
                          </a:cubicBezTo>
                          <a:cubicBezTo>
                            <a:pt x="3080" y="11353"/>
                            <a:pt x="3683" y="7691"/>
                            <a:pt x="4889" y="5248"/>
                          </a:cubicBezTo>
                          <a:cubicBezTo>
                            <a:pt x="6101" y="2804"/>
                            <a:pt x="7906" y="1583"/>
                            <a:pt x="10304" y="1583"/>
                          </a:cubicBezTo>
                          <a:cubicBezTo>
                            <a:pt x="12722" y="1583"/>
                            <a:pt x="14535" y="2804"/>
                            <a:pt x="15741" y="5248"/>
                          </a:cubicBezTo>
                          <a:cubicBezTo>
                            <a:pt x="16953" y="7691"/>
                            <a:pt x="17558" y="11353"/>
                            <a:pt x="17558" y="16235"/>
                          </a:cubicBezTo>
                          <a:cubicBezTo>
                            <a:pt x="17558" y="21137"/>
                            <a:pt x="16953" y="24807"/>
                            <a:pt x="15741" y="27245"/>
                          </a:cubicBezTo>
                          <a:cubicBezTo>
                            <a:pt x="14535" y="29688"/>
                            <a:pt x="12722" y="30910"/>
                            <a:pt x="10304" y="30910"/>
                          </a:cubicBezTo>
                          <a:close/>
                          <a:moveTo>
                            <a:pt x="10304" y="34728"/>
                          </a:moveTo>
                          <a:cubicBezTo>
                            <a:pt x="14170" y="34728"/>
                            <a:pt x="17123" y="33147"/>
                            <a:pt x="19161" y="29986"/>
                          </a:cubicBezTo>
                          <a:cubicBezTo>
                            <a:pt x="21200" y="26830"/>
                            <a:pt x="22220" y="22246"/>
                            <a:pt x="22220" y="16235"/>
                          </a:cubicBezTo>
                          <a:cubicBezTo>
                            <a:pt x="22220" y="10239"/>
                            <a:pt x="21200" y="5660"/>
                            <a:pt x="19161" y="2499"/>
                          </a:cubicBezTo>
                          <a:cubicBezTo>
                            <a:pt x="17123" y="-657"/>
                            <a:pt x="14170" y="-2235"/>
                            <a:pt x="10304" y="-2235"/>
                          </a:cubicBezTo>
                          <a:cubicBezTo>
                            <a:pt x="6443" y="-2235"/>
                            <a:pt x="3493" y="-657"/>
                            <a:pt x="1454" y="2499"/>
                          </a:cubicBezTo>
                          <a:cubicBezTo>
                            <a:pt x="-584" y="5660"/>
                            <a:pt x="-1604" y="10239"/>
                            <a:pt x="-1604" y="16235"/>
                          </a:cubicBezTo>
                          <a:cubicBezTo>
                            <a:pt x="-1604" y="22246"/>
                            <a:pt x="-584" y="26830"/>
                            <a:pt x="1454" y="29986"/>
                          </a:cubicBezTo>
                          <a:cubicBezTo>
                            <a:pt x="3493" y="33147"/>
                            <a:pt x="6443" y="34728"/>
                            <a:pt x="10304" y="3472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8" name="Graphic 13">
                  <a:extLst>
                    <a:ext uri="{FF2B5EF4-FFF2-40B4-BE49-F238E27FC236}">
                      <a16:creationId xmlns:a16="http://schemas.microsoft.com/office/drawing/2014/main" id="{E545D2F5-B1C5-5D2C-A004-447FC9C0E5BC}"/>
                    </a:ext>
                  </a:extLst>
                </p:cNvPr>
                <p:cNvGrpSpPr/>
                <p:nvPr/>
              </p:nvGrpSpPr>
              <p:grpSpPr>
                <a:xfrm>
                  <a:off x="1966080" y="259572"/>
                  <a:ext cx="1669963" cy="36321"/>
                  <a:chOff x="1966080" y="259572"/>
                  <a:chExt cx="1669963" cy="36321"/>
                </a:xfrm>
              </p:grpSpPr>
              <p:sp>
                <p:nvSpPr>
                  <p:cNvPr id="336" name="Freeform: Shape 1924213006">
                    <a:extLst>
                      <a:ext uri="{FF2B5EF4-FFF2-40B4-BE49-F238E27FC236}">
                        <a16:creationId xmlns:a16="http://schemas.microsoft.com/office/drawing/2014/main" id="{225868FD-A0C8-9C79-07B3-D408E30562EB}"/>
                      </a:ext>
                    </a:extLst>
                  </p:cNvPr>
                  <p:cNvSpPr/>
                  <p:nvPr/>
                </p:nvSpPr>
                <p:spPr>
                  <a:xfrm>
                    <a:off x="2084225" y="276633"/>
                    <a:ext cx="1551818" cy="4886"/>
                  </a:xfrm>
                  <a:custGeom>
                    <a:avLst/>
                    <a:gdLst>
                      <a:gd name="connsiteX0" fmla="*/ 0 w 1551818"/>
                      <a:gd name="connsiteY0" fmla="*/ 0 h 4886"/>
                      <a:gd name="connsiteX1" fmla="*/ 1551818 w 1551818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18" h="4886">
                        <a:moveTo>
                          <a:pt x="0" y="0"/>
                        </a:moveTo>
                        <a:lnTo>
                          <a:pt x="1551818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: Shape 1394322881">
                    <a:extLst>
                      <a:ext uri="{FF2B5EF4-FFF2-40B4-BE49-F238E27FC236}">
                        <a16:creationId xmlns:a16="http://schemas.microsoft.com/office/drawing/2014/main" id="{67442BC8-27B7-BBAE-7940-8630A9235424}"/>
                      </a:ext>
                    </a:extLst>
                  </p:cNvPr>
                  <p:cNvSpPr/>
                  <p:nvPr/>
                </p:nvSpPr>
                <p:spPr>
                  <a:xfrm>
                    <a:off x="2067678" y="276633"/>
                    <a:ext cx="16547" cy="4886"/>
                  </a:xfrm>
                  <a:custGeom>
                    <a:avLst/>
                    <a:gdLst>
                      <a:gd name="connsiteX0" fmla="*/ 16988 w 16547"/>
                      <a:gd name="connsiteY0" fmla="*/ 57 h 4886"/>
                      <a:gd name="connsiteX1" fmla="*/ 441 w 16547"/>
                      <a:gd name="connsiteY1" fmla="*/ 57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6988" y="57"/>
                        </a:moveTo>
                        <a:lnTo>
                          <a:pt x="441" y="57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8" name="Graphic 13">
                    <a:extLst>
                      <a:ext uri="{FF2B5EF4-FFF2-40B4-BE49-F238E27FC236}">
                        <a16:creationId xmlns:a16="http://schemas.microsoft.com/office/drawing/2014/main" id="{3A531063-E056-B600-7530-84A78E27F982}"/>
                      </a:ext>
                    </a:extLst>
                  </p:cNvPr>
                  <p:cNvGrpSpPr/>
                  <p:nvPr/>
                </p:nvGrpSpPr>
                <p:grpSpPr>
                  <a:xfrm>
                    <a:off x="1966080" y="259572"/>
                    <a:ext cx="80916" cy="36321"/>
                    <a:chOff x="1966080" y="259572"/>
                    <a:chExt cx="80916" cy="36321"/>
                  </a:xfrm>
                  <a:solidFill>
                    <a:srgbClr val="000000"/>
                  </a:solidFill>
                </p:grpSpPr>
                <p:sp>
                  <p:nvSpPr>
                    <p:cNvPr id="339" name="Freeform: Shape 1701680926">
                      <a:extLst>
                        <a:ext uri="{FF2B5EF4-FFF2-40B4-BE49-F238E27FC236}">
                          <a16:creationId xmlns:a16="http://schemas.microsoft.com/office/drawing/2014/main" id="{97740209-5094-1BE8-966E-CA8BFE3938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66080" y="259572"/>
                      <a:ext cx="20521" cy="35626"/>
                    </a:xfrm>
                    <a:custGeom>
                      <a:avLst/>
                      <a:gdLst>
                        <a:gd name="connsiteX0" fmla="*/ -1002 w 20521"/>
                        <a:gd name="connsiteY0" fmla="*/ 1778 h 35626"/>
                        <a:gd name="connsiteX1" fmla="*/ 6614 w 20521"/>
                        <a:gd name="connsiteY1" fmla="*/ 1778 h 35626"/>
                        <a:gd name="connsiteX2" fmla="*/ 6614 w 20521"/>
                        <a:gd name="connsiteY2" fmla="*/ 28960 h 35626"/>
                        <a:gd name="connsiteX3" fmla="*/ -1674 w 20521"/>
                        <a:gd name="connsiteY3" fmla="*/ 27242 h 35626"/>
                        <a:gd name="connsiteX4" fmla="*/ -1674 w 20521"/>
                        <a:gd name="connsiteY4" fmla="*/ 31632 h 35626"/>
                        <a:gd name="connsiteX5" fmla="*/ 6570 w 20521"/>
                        <a:gd name="connsiteY5" fmla="*/ 33350 h 35626"/>
                        <a:gd name="connsiteX6" fmla="*/ 11231 w 20521"/>
                        <a:gd name="connsiteY6" fmla="*/ 33350 h 35626"/>
                        <a:gd name="connsiteX7" fmla="*/ 11231 w 20521"/>
                        <a:gd name="connsiteY7" fmla="*/ 1778 h 35626"/>
                        <a:gd name="connsiteX8" fmla="*/ 18847 w 20521"/>
                        <a:gd name="connsiteY8" fmla="*/ 1778 h 35626"/>
                        <a:gd name="connsiteX9" fmla="*/ 18847 w 20521"/>
                        <a:gd name="connsiteY9" fmla="*/ -2276 h 35626"/>
                        <a:gd name="connsiteX10" fmla="*/ -1002 w 20521"/>
                        <a:gd name="connsiteY10" fmla="*/ -2276 h 35626"/>
                        <a:gd name="connsiteX11" fmla="*/ -1002 w 20521"/>
                        <a:gd name="connsiteY11" fmla="*/ 1778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1002" y="1778"/>
                          </a:moveTo>
                          <a:lnTo>
                            <a:pt x="6614" y="1778"/>
                          </a:lnTo>
                          <a:lnTo>
                            <a:pt x="6614" y="28960"/>
                          </a:lnTo>
                          <a:lnTo>
                            <a:pt x="-1674" y="27242"/>
                          </a:lnTo>
                          <a:lnTo>
                            <a:pt x="-1674" y="31632"/>
                          </a:lnTo>
                          <a:lnTo>
                            <a:pt x="6570" y="33350"/>
                          </a:lnTo>
                          <a:lnTo>
                            <a:pt x="11231" y="33350"/>
                          </a:lnTo>
                          <a:lnTo>
                            <a:pt x="11231" y="1778"/>
                          </a:lnTo>
                          <a:lnTo>
                            <a:pt x="18847" y="1778"/>
                          </a:lnTo>
                          <a:lnTo>
                            <a:pt x="18847" y="-2276"/>
                          </a:lnTo>
                          <a:lnTo>
                            <a:pt x="-1002" y="-2276"/>
                          </a:lnTo>
                          <a:lnTo>
                            <a:pt x="-1002" y="17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Freeform: Shape 1428732098">
                      <a:extLst>
                        <a:ext uri="{FF2B5EF4-FFF2-40B4-BE49-F238E27FC236}">
                          <a16:creationId xmlns:a16="http://schemas.microsoft.com/office/drawing/2014/main" id="{CF57FA43-3D68-C8E5-C14A-C315D71C57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4845" y="259572"/>
                      <a:ext cx="22161" cy="35626"/>
                    </a:xfrm>
                    <a:custGeom>
                      <a:avLst/>
                      <a:gdLst>
                        <a:gd name="connsiteX0" fmla="*/ -1601 w 22161"/>
                        <a:gd name="connsiteY0" fmla="*/ 33350 h 35626"/>
                        <a:gd name="connsiteX1" fmla="*/ 20561 w 22161"/>
                        <a:gd name="connsiteY1" fmla="*/ 33350 h 35626"/>
                        <a:gd name="connsiteX2" fmla="*/ 20561 w 22161"/>
                        <a:gd name="connsiteY2" fmla="*/ 31296 h 35626"/>
                        <a:gd name="connsiteX3" fmla="*/ 8047 w 22161"/>
                        <a:gd name="connsiteY3" fmla="*/ -2276 h 35626"/>
                        <a:gd name="connsiteX4" fmla="*/ 3179 w 22161"/>
                        <a:gd name="connsiteY4" fmla="*/ -2276 h 35626"/>
                        <a:gd name="connsiteX5" fmla="*/ 14954 w 22161"/>
                        <a:gd name="connsiteY5" fmla="*/ 29288 h 35626"/>
                        <a:gd name="connsiteX6" fmla="*/ -1601 w 22161"/>
                        <a:gd name="connsiteY6" fmla="*/ 29288 h 35626"/>
                        <a:gd name="connsiteX7" fmla="*/ -1601 w 22161"/>
                        <a:gd name="connsiteY7" fmla="*/ 33350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61" h="35626">
                          <a:moveTo>
                            <a:pt x="-1601" y="33350"/>
                          </a:moveTo>
                          <a:lnTo>
                            <a:pt x="20561" y="33350"/>
                          </a:lnTo>
                          <a:lnTo>
                            <a:pt x="20561" y="31296"/>
                          </a:lnTo>
                          <a:lnTo>
                            <a:pt x="8047" y="-2276"/>
                          </a:lnTo>
                          <a:lnTo>
                            <a:pt x="3179" y="-2276"/>
                          </a:lnTo>
                          <a:lnTo>
                            <a:pt x="14954" y="29288"/>
                          </a:lnTo>
                          <a:lnTo>
                            <a:pt x="-1601" y="29288"/>
                          </a:lnTo>
                          <a:lnTo>
                            <a:pt x="-1601" y="333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Freeform: Shape 1672684450">
                      <a:extLst>
                        <a:ext uri="{FF2B5EF4-FFF2-40B4-BE49-F238E27FC236}">
                          <a16:creationId xmlns:a16="http://schemas.microsoft.com/office/drawing/2014/main" id="{32D660A8-F7E0-6BF5-2386-CF54CFB5E09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24695" y="259572"/>
                      <a:ext cx="22301" cy="36321"/>
                    </a:xfrm>
                    <a:custGeom>
                      <a:avLst/>
                      <a:gdLst>
                        <a:gd name="connsiteX0" fmla="*/ -118 w 22301"/>
                        <a:gd name="connsiteY0" fmla="*/ 34091 h 36321"/>
                        <a:gd name="connsiteX1" fmla="*/ 18188 w 22301"/>
                        <a:gd name="connsiteY1" fmla="*/ 34091 h 36321"/>
                        <a:gd name="connsiteX2" fmla="*/ 18188 w 22301"/>
                        <a:gd name="connsiteY2" fmla="*/ 30029 h 36321"/>
                        <a:gd name="connsiteX3" fmla="*/ 4152 w 22301"/>
                        <a:gd name="connsiteY3" fmla="*/ 30029 h 36321"/>
                        <a:gd name="connsiteX4" fmla="*/ 4152 w 22301"/>
                        <a:gd name="connsiteY4" fmla="*/ 21301 h 36321"/>
                        <a:gd name="connsiteX5" fmla="*/ 6176 w 22301"/>
                        <a:gd name="connsiteY5" fmla="*/ 21836 h 36321"/>
                        <a:gd name="connsiteX6" fmla="*/ 8215 w 22301"/>
                        <a:gd name="connsiteY6" fmla="*/ 22011 h 36321"/>
                        <a:gd name="connsiteX7" fmla="*/ 17353 w 22301"/>
                        <a:gd name="connsiteY7" fmla="*/ 18744 h 36321"/>
                        <a:gd name="connsiteX8" fmla="*/ 20729 w 22301"/>
                        <a:gd name="connsiteY8" fmla="*/ 9894 h 36321"/>
                        <a:gd name="connsiteX9" fmla="*/ 17264 w 22301"/>
                        <a:gd name="connsiteY9" fmla="*/ 953 h 36321"/>
                        <a:gd name="connsiteX10" fmla="*/ 7499 w 22301"/>
                        <a:gd name="connsiteY10" fmla="*/ -2231 h 36321"/>
                        <a:gd name="connsiteX11" fmla="*/ 3074 w 22301"/>
                        <a:gd name="connsiteY11" fmla="*/ -1849 h 36321"/>
                        <a:gd name="connsiteX12" fmla="*/ -1573 w 22301"/>
                        <a:gd name="connsiteY12" fmla="*/ -704 h 36321"/>
                        <a:gd name="connsiteX13" fmla="*/ -1573 w 22301"/>
                        <a:gd name="connsiteY13" fmla="*/ 4145 h 36321"/>
                        <a:gd name="connsiteX14" fmla="*/ 2719 w 22301"/>
                        <a:gd name="connsiteY14" fmla="*/ 2404 h 36321"/>
                        <a:gd name="connsiteX15" fmla="*/ 7402 w 22301"/>
                        <a:gd name="connsiteY15" fmla="*/ 1831 h 36321"/>
                        <a:gd name="connsiteX16" fmla="*/ 13726 w 22301"/>
                        <a:gd name="connsiteY16" fmla="*/ 4000 h 36321"/>
                        <a:gd name="connsiteX17" fmla="*/ 16060 w 22301"/>
                        <a:gd name="connsiteY17" fmla="*/ 9894 h 36321"/>
                        <a:gd name="connsiteX18" fmla="*/ 13726 w 22301"/>
                        <a:gd name="connsiteY18" fmla="*/ 15781 h 36321"/>
                        <a:gd name="connsiteX19" fmla="*/ 7402 w 22301"/>
                        <a:gd name="connsiteY19" fmla="*/ 17957 h 36321"/>
                        <a:gd name="connsiteX20" fmla="*/ 3672 w 22301"/>
                        <a:gd name="connsiteY20" fmla="*/ 17530 h 36321"/>
                        <a:gd name="connsiteX21" fmla="*/ -118 w 22301"/>
                        <a:gd name="connsiteY21" fmla="*/ 16193 h 36321"/>
                        <a:gd name="connsiteX22" fmla="*/ -118 w 22301"/>
                        <a:gd name="connsiteY22" fmla="*/ 34091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-118" y="34091"/>
                          </a:moveTo>
                          <a:lnTo>
                            <a:pt x="18188" y="34091"/>
                          </a:lnTo>
                          <a:lnTo>
                            <a:pt x="18188" y="30029"/>
                          </a:lnTo>
                          <a:lnTo>
                            <a:pt x="4152" y="30029"/>
                          </a:lnTo>
                          <a:lnTo>
                            <a:pt x="4152" y="21301"/>
                          </a:lnTo>
                          <a:cubicBezTo>
                            <a:pt x="4827" y="21541"/>
                            <a:pt x="5502" y="21719"/>
                            <a:pt x="6176" y="21836"/>
                          </a:cubicBezTo>
                          <a:cubicBezTo>
                            <a:pt x="6856" y="21953"/>
                            <a:pt x="7535" y="22011"/>
                            <a:pt x="8215" y="22011"/>
                          </a:cubicBezTo>
                          <a:cubicBezTo>
                            <a:pt x="12061" y="22011"/>
                            <a:pt x="15107" y="20922"/>
                            <a:pt x="17353" y="18744"/>
                          </a:cubicBezTo>
                          <a:cubicBezTo>
                            <a:pt x="19604" y="16565"/>
                            <a:pt x="20729" y="13615"/>
                            <a:pt x="20729" y="9894"/>
                          </a:cubicBezTo>
                          <a:cubicBezTo>
                            <a:pt x="20729" y="6061"/>
                            <a:pt x="19574" y="3081"/>
                            <a:pt x="17264" y="953"/>
                          </a:cubicBezTo>
                          <a:cubicBezTo>
                            <a:pt x="14955" y="-1169"/>
                            <a:pt x="11699" y="-2231"/>
                            <a:pt x="7499" y="-2231"/>
                          </a:cubicBezTo>
                          <a:cubicBezTo>
                            <a:pt x="6051" y="-2231"/>
                            <a:pt x="4576" y="-2103"/>
                            <a:pt x="3074" y="-1849"/>
                          </a:cubicBezTo>
                          <a:cubicBezTo>
                            <a:pt x="1576" y="-1594"/>
                            <a:pt x="28" y="-1213"/>
                            <a:pt x="-1573" y="-704"/>
                          </a:cubicBezTo>
                          <a:lnTo>
                            <a:pt x="-1573" y="4145"/>
                          </a:lnTo>
                          <a:cubicBezTo>
                            <a:pt x="-189" y="3366"/>
                            <a:pt x="1242" y="2786"/>
                            <a:pt x="2719" y="2404"/>
                          </a:cubicBezTo>
                          <a:cubicBezTo>
                            <a:pt x="4196" y="2022"/>
                            <a:pt x="5758" y="1831"/>
                            <a:pt x="7402" y="1831"/>
                          </a:cubicBezTo>
                          <a:cubicBezTo>
                            <a:pt x="10067" y="1831"/>
                            <a:pt x="12175" y="2554"/>
                            <a:pt x="13726" y="4000"/>
                          </a:cubicBezTo>
                          <a:cubicBezTo>
                            <a:pt x="15282" y="5445"/>
                            <a:pt x="16060" y="7410"/>
                            <a:pt x="16060" y="9894"/>
                          </a:cubicBezTo>
                          <a:cubicBezTo>
                            <a:pt x="16060" y="12373"/>
                            <a:pt x="15282" y="14335"/>
                            <a:pt x="13726" y="15781"/>
                          </a:cubicBezTo>
                          <a:cubicBezTo>
                            <a:pt x="12175" y="17232"/>
                            <a:pt x="10067" y="17957"/>
                            <a:pt x="7402" y="17957"/>
                          </a:cubicBezTo>
                          <a:cubicBezTo>
                            <a:pt x="6156" y="17957"/>
                            <a:pt x="4913" y="17815"/>
                            <a:pt x="3672" y="17530"/>
                          </a:cubicBezTo>
                          <a:cubicBezTo>
                            <a:pt x="2436" y="17245"/>
                            <a:pt x="1173" y="16799"/>
                            <a:pt x="-118" y="16193"/>
                          </a:cubicBezTo>
                          <a:lnTo>
                            <a:pt x="-118" y="340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9" name="Graphic 13">
                  <a:extLst>
                    <a:ext uri="{FF2B5EF4-FFF2-40B4-BE49-F238E27FC236}">
                      <a16:creationId xmlns:a16="http://schemas.microsoft.com/office/drawing/2014/main" id="{ECA964D9-5916-864C-B5F7-4D7DA1C95615}"/>
                    </a:ext>
                  </a:extLst>
                </p:cNvPr>
                <p:cNvGrpSpPr/>
                <p:nvPr/>
              </p:nvGrpSpPr>
              <p:grpSpPr>
                <a:xfrm>
                  <a:off x="1895568" y="577190"/>
                  <a:ext cx="47011" cy="417507"/>
                  <a:chOff x="1895568" y="577190"/>
                  <a:chExt cx="47011" cy="417507"/>
                </a:xfrm>
                <a:solidFill>
                  <a:srgbClr val="000000"/>
                </a:solidFill>
              </p:grpSpPr>
              <p:sp>
                <p:nvSpPr>
                  <p:cNvPr id="320" name="Freeform: Shape 2038572233">
                    <a:extLst>
                      <a:ext uri="{FF2B5EF4-FFF2-40B4-BE49-F238E27FC236}">
                        <a16:creationId xmlns:a16="http://schemas.microsoft.com/office/drawing/2014/main" id="{10F902F4-A06B-DB2B-AA38-3492E11117D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3784" y="965756"/>
                    <a:ext cx="22257" cy="35626"/>
                  </a:xfrm>
                  <a:custGeom>
                    <a:avLst/>
                    <a:gdLst>
                      <a:gd name="connsiteX0" fmla="*/ 2932 w 22257"/>
                      <a:gd name="connsiteY0" fmla="*/ 29532 h 35626"/>
                      <a:gd name="connsiteX1" fmla="*/ 2932 w 22257"/>
                      <a:gd name="connsiteY1" fmla="*/ 16147 h 35626"/>
                      <a:gd name="connsiteX2" fmla="*/ 8797 w 22257"/>
                      <a:gd name="connsiteY2" fmla="*/ 16147 h 35626"/>
                      <a:gd name="connsiteX3" fmla="*/ 13828 w 22257"/>
                      <a:gd name="connsiteY3" fmla="*/ 17888 h 35626"/>
                      <a:gd name="connsiteX4" fmla="*/ 15608 w 22257"/>
                      <a:gd name="connsiteY4" fmla="*/ 22851 h 35626"/>
                      <a:gd name="connsiteX5" fmla="*/ 13828 w 22257"/>
                      <a:gd name="connsiteY5" fmla="*/ 27791 h 35626"/>
                      <a:gd name="connsiteX6" fmla="*/ 8797 w 22257"/>
                      <a:gd name="connsiteY6" fmla="*/ 29532 h 35626"/>
                      <a:gd name="connsiteX7" fmla="*/ 2932 w 22257"/>
                      <a:gd name="connsiteY7" fmla="*/ 29532 h 35626"/>
                      <a:gd name="connsiteX8" fmla="*/ -1729 w 22257"/>
                      <a:gd name="connsiteY8" fmla="*/ 33495 h 35626"/>
                      <a:gd name="connsiteX9" fmla="*/ 8797 w 22257"/>
                      <a:gd name="connsiteY9" fmla="*/ 33495 h 35626"/>
                      <a:gd name="connsiteX10" fmla="*/ 17558 w 22257"/>
                      <a:gd name="connsiteY10" fmla="*/ 30784 h 35626"/>
                      <a:gd name="connsiteX11" fmla="*/ 20528 w 22257"/>
                      <a:gd name="connsiteY11" fmla="*/ 22851 h 35626"/>
                      <a:gd name="connsiteX12" fmla="*/ 17558 w 22257"/>
                      <a:gd name="connsiteY12" fmla="*/ 14880 h 35626"/>
                      <a:gd name="connsiteX13" fmla="*/ 8797 w 22257"/>
                      <a:gd name="connsiteY13" fmla="*/ 12184 h 35626"/>
                      <a:gd name="connsiteX14" fmla="*/ 2932 w 22257"/>
                      <a:gd name="connsiteY14" fmla="*/ 12184 h 35626"/>
                      <a:gd name="connsiteX15" fmla="*/ 2932 w 22257"/>
                      <a:gd name="connsiteY15" fmla="*/ -2132 h 35626"/>
                      <a:gd name="connsiteX16" fmla="*/ -1729 w 22257"/>
                      <a:gd name="connsiteY16" fmla="*/ -2132 h 35626"/>
                      <a:gd name="connsiteX17" fmla="*/ -1729 w 22257"/>
                      <a:gd name="connsiteY17" fmla="*/ 33495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257" h="35626">
                        <a:moveTo>
                          <a:pt x="2932" y="29532"/>
                        </a:moveTo>
                        <a:lnTo>
                          <a:pt x="2932" y="16147"/>
                        </a:lnTo>
                        <a:lnTo>
                          <a:pt x="8797" y="16147"/>
                        </a:lnTo>
                        <a:cubicBezTo>
                          <a:pt x="10969" y="16147"/>
                          <a:pt x="12646" y="16728"/>
                          <a:pt x="13828" y="17888"/>
                        </a:cubicBezTo>
                        <a:cubicBezTo>
                          <a:pt x="15015" y="19049"/>
                          <a:pt x="15608" y="20703"/>
                          <a:pt x="15608" y="22851"/>
                        </a:cubicBezTo>
                        <a:cubicBezTo>
                          <a:pt x="15608" y="24984"/>
                          <a:pt x="15015" y="26631"/>
                          <a:pt x="13828" y="27791"/>
                        </a:cubicBezTo>
                        <a:cubicBezTo>
                          <a:pt x="12646" y="28952"/>
                          <a:pt x="10969" y="29532"/>
                          <a:pt x="8797" y="29532"/>
                        </a:cubicBezTo>
                        <a:lnTo>
                          <a:pt x="2932" y="29532"/>
                        </a:lnTo>
                        <a:close/>
                        <a:moveTo>
                          <a:pt x="-1729" y="33495"/>
                        </a:moveTo>
                        <a:lnTo>
                          <a:pt x="8797" y="33495"/>
                        </a:lnTo>
                        <a:cubicBezTo>
                          <a:pt x="12663" y="33495"/>
                          <a:pt x="15584" y="32591"/>
                          <a:pt x="17558" y="30784"/>
                        </a:cubicBezTo>
                        <a:cubicBezTo>
                          <a:pt x="19538" y="28977"/>
                          <a:pt x="20528" y="26333"/>
                          <a:pt x="20528" y="22851"/>
                        </a:cubicBezTo>
                        <a:cubicBezTo>
                          <a:pt x="20528" y="19334"/>
                          <a:pt x="19538" y="16677"/>
                          <a:pt x="17558" y="14880"/>
                        </a:cubicBezTo>
                        <a:cubicBezTo>
                          <a:pt x="15584" y="13083"/>
                          <a:pt x="12663" y="12184"/>
                          <a:pt x="8797" y="12184"/>
                        </a:cubicBezTo>
                        <a:lnTo>
                          <a:pt x="2932" y="12184"/>
                        </a:lnTo>
                        <a:lnTo>
                          <a:pt x="2932" y="-2132"/>
                        </a:lnTo>
                        <a:lnTo>
                          <a:pt x="-1729" y="-2132"/>
                        </a:lnTo>
                        <a:lnTo>
                          <a:pt x="-1729" y="334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: Shape 837865395">
                    <a:extLst>
                      <a:ext uri="{FF2B5EF4-FFF2-40B4-BE49-F238E27FC236}">
                        <a16:creationId xmlns:a16="http://schemas.microsoft.com/office/drawing/2014/main" id="{63AC4428-9401-2622-E39B-10ABD96AD2A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3049" y="936552"/>
                    <a:ext cx="23779" cy="36962"/>
                  </a:xfrm>
                  <a:custGeom>
                    <a:avLst/>
                    <a:gdLst>
                      <a:gd name="connsiteX0" fmla="*/ 609 w 23779"/>
                      <a:gd name="connsiteY0" fmla="*/ -699 h 36962"/>
                      <a:gd name="connsiteX1" fmla="*/ 609 w 23779"/>
                      <a:gd name="connsiteY1" fmla="*/ 3692 h 36962"/>
                      <a:gd name="connsiteX2" fmla="*/ 4162 w 23779"/>
                      <a:gd name="connsiteY2" fmla="*/ 2378 h 36962"/>
                      <a:gd name="connsiteX3" fmla="*/ 7700 w 23779"/>
                      <a:gd name="connsiteY3" fmla="*/ 1928 h 36962"/>
                      <a:gd name="connsiteX4" fmla="*/ 14748 w 23779"/>
                      <a:gd name="connsiteY4" fmla="*/ 5135 h 36962"/>
                      <a:gd name="connsiteX5" fmla="*/ 17533 w 23779"/>
                      <a:gd name="connsiteY5" fmla="*/ 14885 h 36962"/>
                      <a:gd name="connsiteX6" fmla="*/ 14135 w 23779"/>
                      <a:gd name="connsiteY6" fmla="*/ 11732 h 36962"/>
                      <a:gd name="connsiteX7" fmla="*/ 9591 w 23779"/>
                      <a:gd name="connsiteY7" fmla="*/ 10632 h 36962"/>
                      <a:gd name="connsiteX8" fmla="*/ 1406 w 23779"/>
                      <a:gd name="connsiteY8" fmla="*/ 13862 h 36962"/>
                      <a:gd name="connsiteX9" fmla="*/ -1607 w 23779"/>
                      <a:gd name="connsiteY9" fmla="*/ 22711 h 36962"/>
                      <a:gd name="connsiteX10" fmla="*/ 1532 w 23779"/>
                      <a:gd name="connsiteY10" fmla="*/ 31507 h 36962"/>
                      <a:gd name="connsiteX11" fmla="*/ 9887 w 23779"/>
                      <a:gd name="connsiteY11" fmla="*/ 34829 h 36962"/>
                      <a:gd name="connsiteX12" fmla="*/ 19017 w 23779"/>
                      <a:gd name="connsiteY12" fmla="*/ 30087 h 36962"/>
                      <a:gd name="connsiteX13" fmla="*/ 22172 w 23779"/>
                      <a:gd name="connsiteY13" fmla="*/ 16336 h 36962"/>
                      <a:gd name="connsiteX14" fmla="*/ 18301 w 23779"/>
                      <a:gd name="connsiteY14" fmla="*/ 2890 h 36962"/>
                      <a:gd name="connsiteX15" fmla="*/ 7907 w 23779"/>
                      <a:gd name="connsiteY15" fmla="*/ -2134 h 36962"/>
                      <a:gd name="connsiteX16" fmla="*/ 4347 w 23779"/>
                      <a:gd name="connsiteY16" fmla="*/ -1775 h 36962"/>
                      <a:gd name="connsiteX17" fmla="*/ 609 w 23779"/>
                      <a:gd name="connsiteY17" fmla="*/ -699 h 36962"/>
                      <a:gd name="connsiteX18" fmla="*/ 9887 w 23779"/>
                      <a:gd name="connsiteY18" fmla="*/ 14404 h 36962"/>
                      <a:gd name="connsiteX19" fmla="*/ 14858 w 23779"/>
                      <a:gd name="connsiteY19" fmla="*/ 16618 h 36962"/>
                      <a:gd name="connsiteX20" fmla="*/ 16698 w 23779"/>
                      <a:gd name="connsiteY20" fmla="*/ 22711 h 36962"/>
                      <a:gd name="connsiteX21" fmla="*/ 14858 w 23779"/>
                      <a:gd name="connsiteY21" fmla="*/ 28781 h 36962"/>
                      <a:gd name="connsiteX22" fmla="*/ 9887 w 23779"/>
                      <a:gd name="connsiteY22" fmla="*/ 31011 h 36962"/>
                      <a:gd name="connsiteX23" fmla="*/ 4915 w 23779"/>
                      <a:gd name="connsiteY23" fmla="*/ 28781 h 36962"/>
                      <a:gd name="connsiteX24" fmla="*/ 3083 w 23779"/>
                      <a:gd name="connsiteY24" fmla="*/ 22711 h 36962"/>
                      <a:gd name="connsiteX25" fmla="*/ 4915 w 23779"/>
                      <a:gd name="connsiteY25" fmla="*/ 16618 h 36962"/>
                      <a:gd name="connsiteX26" fmla="*/ 9887 w 23779"/>
                      <a:gd name="connsiteY26" fmla="*/ 14404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609" y="-699"/>
                        </a:moveTo>
                        <a:lnTo>
                          <a:pt x="609" y="3692"/>
                        </a:lnTo>
                        <a:cubicBezTo>
                          <a:pt x="1781" y="3116"/>
                          <a:pt x="2965" y="2679"/>
                          <a:pt x="4162" y="2378"/>
                        </a:cubicBezTo>
                        <a:cubicBezTo>
                          <a:pt x="5364" y="2078"/>
                          <a:pt x="6543" y="1928"/>
                          <a:pt x="7700" y="1928"/>
                        </a:cubicBezTo>
                        <a:cubicBezTo>
                          <a:pt x="10778" y="1928"/>
                          <a:pt x="13127" y="2997"/>
                          <a:pt x="14748" y="5135"/>
                        </a:cubicBezTo>
                        <a:cubicBezTo>
                          <a:pt x="16373" y="7273"/>
                          <a:pt x="17301" y="10523"/>
                          <a:pt x="17533" y="14885"/>
                        </a:cubicBezTo>
                        <a:cubicBezTo>
                          <a:pt x="16641" y="13516"/>
                          <a:pt x="15509" y="12465"/>
                          <a:pt x="14135" y="11732"/>
                        </a:cubicBezTo>
                        <a:cubicBezTo>
                          <a:pt x="12765" y="10999"/>
                          <a:pt x="11251" y="10632"/>
                          <a:pt x="9591" y="10632"/>
                        </a:cubicBezTo>
                        <a:cubicBezTo>
                          <a:pt x="6144" y="10632"/>
                          <a:pt x="3416" y="11709"/>
                          <a:pt x="1406" y="13862"/>
                        </a:cubicBezTo>
                        <a:cubicBezTo>
                          <a:pt x="-603" y="16020"/>
                          <a:pt x="-1607" y="18970"/>
                          <a:pt x="-1607" y="22711"/>
                        </a:cubicBezTo>
                        <a:cubicBezTo>
                          <a:pt x="-1607" y="26366"/>
                          <a:pt x="-561" y="29298"/>
                          <a:pt x="1532" y="31507"/>
                        </a:cubicBezTo>
                        <a:cubicBezTo>
                          <a:pt x="3625" y="33721"/>
                          <a:pt x="6410" y="34829"/>
                          <a:pt x="9887" y="34829"/>
                        </a:cubicBezTo>
                        <a:cubicBezTo>
                          <a:pt x="13876" y="34829"/>
                          <a:pt x="16919" y="33248"/>
                          <a:pt x="19017" y="30087"/>
                        </a:cubicBezTo>
                        <a:cubicBezTo>
                          <a:pt x="21120" y="26931"/>
                          <a:pt x="22172" y="22347"/>
                          <a:pt x="22172" y="16336"/>
                        </a:cubicBezTo>
                        <a:cubicBezTo>
                          <a:pt x="22172" y="10721"/>
                          <a:pt x="20881" y="6239"/>
                          <a:pt x="18301" y="2890"/>
                        </a:cubicBezTo>
                        <a:cubicBezTo>
                          <a:pt x="15725" y="-459"/>
                          <a:pt x="12261" y="-2134"/>
                          <a:pt x="7907" y="-2134"/>
                        </a:cubicBezTo>
                        <a:cubicBezTo>
                          <a:pt x="6735" y="-2134"/>
                          <a:pt x="5548" y="-2014"/>
                          <a:pt x="4347" y="-1775"/>
                        </a:cubicBezTo>
                        <a:cubicBezTo>
                          <a:pt x="3150" y="-1536"/>
                          <a:pt x="1904" y="-1177"/>
                          <a:pt x="609" y="-699"/>
                        </a:cubicBezTo>
                        <a:close/>
                        <a:moveTo>
                          <a:pt x="9887" y="14404"/>
                        </a:moveTo>
                        <a:cubicBezTo>
                          <a:pt x="11980" y="14404"/>
                          <a:pt x="13637" y="15142"/>
                          <a:pt x="14858" y="16618"/>
                        </a:cubicBezTo>
                        <a:cubicBezTo>
                          <a:pt x="16085" y="18100"/>
                          <a:pt x="16698" y="20131"/>
                          <a:pt x="16698" y="22711"/>
                        </a:cubicBezTo>
                        <a:cubicBezTo>
                          <a:pt x="16698" y="25272"/>
                          <a:pt x="16085" y="27295"/>
                          <a:pt x="14858" y="28781"/>
                        </a:cubicBezTo>
                        <a:cubicBezTo>
                          <a:pt x="13637" y="30268"/>
                          <a:pt x="11980" y="31011"/>
                          <a:pt x="9887" y="31011"/>
                        </a:cubicBezTo>
                        <a:cubicBezTo>
                          <a:pt x="7794" y="31011"/>
                          <a:pt x="6137" y="30268"/>
                          <a:pt x="4915" y="28781"/>
                        </a:cubicBezTo>
                        <a:cubicBezTo>
                          <a:pt x="3694" y="27295"/>
                          <a:pt x="3083" y="25272"/>
                          <a:pt x="3083" y="22711"/>
                        </a:cubicBezTo>
                        <a:cubicBezTo>
                          <a:pt x="3083" y="20131"/>
                          <a:pt x="3694" y="18100"/>
                          <a:pt x="4915" y="16618"/>
                        </a:cubicBezTo>
                        <a:cubicBezTo>
                          <a:pt x="6137" y="15142"/>
                          <a:pt x="7794" y="14404"/>
                          <a:pt x="9887" y="144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: Shape 413242681">
                    <a:extLst>
                      <a:ext uri="{FF2B5EF4-FFF2-40B4-BE49-F238E27FC236}">
                        <a16:creationId xmlns:a16="http://schemas.microsoft.com/office/drawing/2014/main" id="{20C80D84-AD8F-D134-DE78-E91A4D2AAC6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3049" y="905462"/>
                    <a:ext cx="23779" cy="36962"/>
                  </a:xfrm>
                  <a:custGeom>
                    <a:avLst/>
                    <a:gdLst>
                      <a:gd name="connsiteX0" fmla="*/ 609 w 23779"/>
                      <a:gd name="connsiteY0" fmla="*/ -705 h 36962"/>
                      <a:gd name="connsiteX1" fmla="*/ 609 w 23779"/>
                      <a:gd name="connsiteY1" fmla="*/ 3685 h 36962"/>
                      <a:gd name="connsiteX2" fmla="*/ 4162 w 23779"/>
                      <a:gd name="connsiteY2" fmla="*/ 2372 h 36962"/>
                      <a:gd name="connsiteX3" fmla="*/ 7700 w 23779"/>
                      <a:gd name="connsiteY3" fmla="*/ 1922 h 36962"/>
                      <a:gd name="connsiteX4" fmla="*/ 14748 w 23779"/>
                      <a:gd name="connsiteY4" fmla="*/ 5128 h 36962"/>
                      <a:gd name="connsiteX5" fmla="*/ 17533 w 23779"/>
                      <a:gd name="connsiteY5" fmla="*/ 14879 h 36962"/>
                      <a:gd name="connsiteX6" fmla="*/ 14135 w 23779"/>
                      <a:gd name="connsiteY6" fmla="*/ 11725 h 36962"/>
                      <a:gd name="connsiteX7" fmla="*/ 9591 w 23779"/>
                      <a:gd name="connsiteY7" fmla="*/ 10626 h 36962"/>
                      <a:gd name="connsiteX8" fmla="*/ 1406 w 23779"/>
                      <a:gd name="connsiteY8" fmla="*/ 13856 h 36962"/>
                      <a:gd name="connsiteX9" fmla="*/ -1607 w 23779"/>
                      <a:gd name="connsiteY9" fmla="*/ 22705 h 36962"/>
                      <a:gd name="connsiteX10" fmla="*/ 1532 w 23779"/>
                      <a:gd name="connsiteY10" fmla="*/ 31501 h 36962"/>
                      <a:gd name="connsiteX11" fmla="*/ 9887 w 23779"/>
                      <a:gd name="connsiteY11" fmla="*/ 34822 h 36962"/>
                      <a:gd name="connsiteX12" fmla="*/ 19017 w 23779"/>
                      <a:gd name="connsiteY12" fmla="*/ 30081 h 36962"/>
                      <a:gd name="connsiteX13" fmla="*/ 22172 w 23779"/>
                      <a:gd name="connsiteY13" fmla="*/ 16329 h 36962"/>
                      <a:gd name="connsiteX14" fmla="*/ 18301 w 23779"/>
                      <a:gd name="connsiteY14" fmla="*/ 2884 h 36962"/>
                      <a:gd name="connsiteX15" fmla="*/ 7907 w 23779"/>
                      <a:gd name="connsiteY15" fmla="*/ -2140 h 36962"/>
                      <a:gd name="connsiteX16" fmla="*/ 4347 w 23779"/>
                      <a:gd name="connsiteY16" fmla="*/ -1782 h 36962"/>
                      <a:gd name="connsiteX17" fmla="*/ 609 w 23779"/>
                      <a:gd name="connsiteY17" fmla="*/ -705 h 36962"/>
                      <a:gd name="connsiteX18" fmla="*/ 9887 w 23779"/>
                      <a:gd name="connsiteY18" fmla="*/ 14398 h 36962"/>
                      <a:gd name="connsiteX19" fmla="*/ 14858 w 23779"/>
                      <a:gd name="connsiteY19" fmla="*/ 16612 h 36962"/>
                      <a:gd name="connsiteX20" fmla="*/ 16698 w 23779"/>
                      <a:gd name="connsiteY20" fmla="*/ 22705 h 36962"/>
                      <a:gd name="connsiteX21" fmla="*/ 14858 w 23779"/>
                      <a:gd name="connsiteY21" fmla="*/ 28775 h 36962"/>
                      <a:gd name="connsiteX22" fmla="*/ 9887 w 23779"/>
                      <a:gd name="connsiteY22" fmla="*/ 31004 h 36962"/>
                      <a:gd name="connsiteX23" fmla="*/ 4915 w 23779"/>
                      <a:gd name="connsiteY23" fmla="*/ 28775 h 36962"/>
                      <a:gd name="connsiteX24" fmla="*/ 3083 w 23779"/>
                      <a:gd name="connsiteY24" fmla="*/ 22705 h 36962"/>
                      <a:gd name="connsiteX25" fmla="*/ 4915 w 23779"/>
                      <a:gd name="connsiteY25" fmla="*/ 16612 h 36962"/>
                      <a:gd name="connsiteX26" fmla="*/ 9887 w 23779"/>
                      <a:gd name="connsiteY26" fmla="*/ 14398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609" y="-705"/>
                        </a:moveTo>
                        <a:lnTo>
                          <a:pt x="609" y="3685"/>
                        </a:lnTo>
                        <a:cubicBezTo>
                          <a:pt x="1781" y="3110"/>
                          <a:pt x="2965" y="2672"/>
                          <a:pt x="4162" y="2372"/>
                        </a:cubicBezTo>
                        <a:cubicBezTo>
                          <a:pt x="5364" y="2072"/>
                          <a:pt x="6543" y="1922"/>
                          <a:pt x="7700" y="1922"/>
                        </a:cubicBezTo>
                        <a:cubicBezTo>
                          <a:pt x="10778" y="1922"/>
                          <a:pt x="13127" y="2991"/>
                          <a:pt x="14748" y="5128"/>
                        </a:cubicBezTo>
                        <a:cubicBezTo>
                          <a:pt x="16373" y="7266"/>
                          <a:pt x="17301" y="10516"/>
                          <a:pt x="17533" y="14879"/>
                        </a:cubicBezTo>
                        <a:cubicBezTo>
                          <a:pt x="16641" y="13509"/>
                          <a:pt x="15509" y="12458"/>
                          <a:pt x="14135" y="11725"/>
                        </a:cubicBezTo>
                        <a:cubicBezTo>
                          <a:pt x="12765" y="10992"/>
                          <a:pt x="11251" y="10626"/>
                          <a:pt x="9591" y="10626"/>
                        </a:cubicBezTo>
                        <a:cubicBezTo>
                          <a:pt x="6144" y="10626"/>
                          <a:pt x="3416" y="11702"/>
                          <a:pt x="1406" y="13856"/>
                        </a:cubicBezTo>
                        <a:cubicBezTo>
                          <a:pt x="-603" y="16014"/>
                          <a:pt x="-1607" y="18964"/>
                          <a:pt x="-1607" y="22705"/>
                        </a:cubicBezTo>
                        <a:cubicBezTo>
                          <a:pt x="-1607" y="26360"/>
                          <a:pt x="-561" y="29292"/>
                          <a:pt x="1532" y="31501"/>
                        </a:cubicBezTo>
                        <a:cubicBezTo>
                          <a:pt x="3625" y="33715"/>
                          <a:pt x="6410" y="34822"/>
                          <a:pt x="9887" y="34822"/>
                        </a:cubicBezTo>
                        <a:cubicBezTo>
                          <a:pt x="13876" y="34822"/>
                          <a:pt x="16919" y="33242"/>
                          <a:pt x="19017" y="30081"/>
                        </a:cubicBezTo>
                        <a:cubicBezTo>
                          <a:pt x="21120" y="26925"/>
                          <a:pt x="22172" y="22341"/>
                          <a:pt x="22172" y="16329"/>
                        </a:cubicBezTo>
                        <a:cubicBezTo>
                          <a:pt x="22172" y="10715"/>
                          <a:pt x="20881" y="6233"/>
                          <a:pt x="18301" y="2884"/>
                        </a:cubicBezTo>
                        <a:cubicBezTo>
                          <a:pt x="15725" y="-466"/>
                          <a:pt x="12261" y="-2140"/>
                          <a:pt x="7907" y="-2140"/>
                        </a:cubicBezTo>
                        <a:cubicBezTo>
                          <a:pt x="6735" y="-2140"/>
                          <a:pt x="5548" y="-2021"/>
                          <a:pt x="4347" y="-1782"/>
                        </a:cubicBezTo>
                        <a:cubicBezTo>
                          <a:pt x="3150" y="-1542"/>
                          <a:pt x="1904" y="-1183"/>
                          <a:pt x="609" y="-705"/>
                        </a:cubicBezTo>
                        <a:close/>
                        <a:moveTo>
                          <a:pt x="9887" y="14398"/>
                        </a:moveTo>
                        <a:cubicBezTo>
                          <a:pt x="11980" y="14398"/>
                          <a:pt x="13637" y="15136"/>
                          <a:pt x="14858" y="16612"/>
                        </a:cubicBezTo>
                        <a:cubicBezTo>
                          <a:pt x="16085" y="18093"/>
                          <a:pt x="16698" y="20124"/>
                          <a:pt x="16698" y="22705"/>
                        </a:cubicBezTo>
                        <a:cubicBezTo>
                          <a:pt x="16698" y="25265"/>
                          <a:pt x="16085" y="27289"/>
                          <a:pt x="14858" y="28775"/>
                        </a:cubicBezTo>
                        <a:cubicBezTo>
                          <a:pt x="13637" y="30261"/>
                          <a:pt x="11980" y="31004"/>
                          <a:pt x="9887" y="31004"/>
                        </a:cubicBezTo>
                        <a:cubicBezTo>
                          <a:pt x="7794" y="31004"/>
                          <a:pt x="6137" y="30261"/>
                          <a:pt x="4915" y="28775"/>
                        </a:cubicBezTo>
                        <a:cubicBezTo>
                          <a:pt x="3694" y="27289"/>
                          <a:pt x="3083" y="25265"/>
                          <a:pt x="3083" y="22705"/>
                        </a:cubicBezTo>
                        <a:cubicBezTo>
                          <a:pt x="3083" y="20124"/>
                          <a:pt x="3694" y="18093"/>
                          <a:pt x="4915" y="16612"/>
                        </a:cubicBezTo>
                        <a:cubicBezTo>
                          <a:pt x="6137" y="15136"/>
                          <a:pt x="7794" y="14398"/>
                          <a:pt x="9887" y="143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460895493">
                    <a:extLst>
                      <a:ext uri="{FF2B5EF4-FFF2-40B4-BE49-F238E27FC236}">
                        <a16:creationId xmlns:a16="http://schemas.microsoft.com/office/drawing/2014/main" id="{CBE9D16E-76F8-FD64-DD16-7CE71664171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32147" y="908219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: Shape 286954787">
                    <a:extLst>
                      <a:ext uri="{FF2B5EF4-FFF2-40B4-BE49-F238E27FC236}">
                        <a16:creationId xmlns:a16="http://schemas.microsoft.com/office/drawing/2014/main" id="{AB20480A-FCE4-C5E4-7673-095C4A1756F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4191" y="858995"/>
                    <a:ext cx="21444" cy="35626"/>
                  </a:xfrm>
                  <a:custGeom>
                    <a:avLst/>
                    <a:gdLst>
                      <a:gd name="connsiteX0" fmla="*/ -1674 w 21444"/>
                      <a:gd name="connsiteY0" fmla="*/ 33473 h 35626"/>
                      <a:gd name="connsiteX1" fmla="*/ 2987 w 21444"/>
                      <a:gd name="connsiteY1" fmla="*/ 33473 h 35626"/>
                      <a:gd name="connsiteX2" fmla="*/ 2987 w 21444"/>
                      <a:gd name="connsiteY2" fmla="*/ 1901 h 35626"/>
                      <a:gd name="connsiteX3" fmla="*/ 19770 w 21444"/>
                      <a:gd name="connsiteY3" fmla="*/ 1901 h 35626"/>
                      <a:gd name="connsiteX4" fmla="*/ 19770 w 21444"/>
                      <a:gd name="connsiteY4" fmla="*/ -2154 h 35626"/>
                      <a:gd name="connsiteX5" fmla="*/ -1674 w 21444"/>
                      <a:gd name="connsiteY5" fmla="*/ -2154 h 35626"/>
                      <a:gd name="connsiteX6" fmla="*/ -1674 w 21444"/>
                      <a:gd name="connsiteY6" fmla="*/ 33473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1674" y="33473"/>
                        </a:moveTo>
                        <a:lnTo>
                          <a:pt x="2987" y="33473"/>
                        </a:lnTo>
                        <a:lnTo>
                          <a:pt x="2987" y="1901"/>
                        </a:lnTo>
                        <a:lnTo>
                          <a:pt x="19770" y="1901"/>
                        </a:lnTo>
                        <a:lnTo>
                          <a:pt x="19770" y="-2154"/>
                        </a:lnTo>
                        <a:lnTo>
                          <a:pt x="-1674" y="-2154"/>
                        </a:lnTo>
                        <a:lnTo>
                          <a:pt x="-1674" y="334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1158149748">
                    <a:extLst>
                      <a:ext uri="{FF2B5EF4-FFF2-40B4-BE49-F238E27FC236}">
                        <a16:creationId xmlns:a16="http://schemas.microsoft.com/office/drawing/2014/main" id="{60B59F36-B371-E2D2-9D82-0ECED3554FD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8324" y="837211"/>
                    <a:ext cx="21843" cy="28059"/>
                  </a:xfrm>
                  <a:custGeom>
                    <a:avLst/>
                    <a:gdLst>
                      <a:gd name="connsiteX0" fmla="*/ 11914 w 21843"/>
                      <a:gd name="connsiteY0" fmla="*/ 12553 h 28059"/>
                      <a:gd name="connsiteX1" fmla="*/ 4778 w 21843"/>
                      <a:gd name="connsiteY1" fmla="*/ 11339 h 28059"/>
                      <a:gd name="connsiteX2" fmla="*/ 2791 w 21843"/>
                      <a:gd name="connsiteY2" fmla="*/ 7185 h 28059"/>
                      <a:gd name="connsiteX3" fmla="*/ 4283 w 21843"/>
                      <a:gd name="connsiteY3" fmla="*/ 3475 h 28059"/>
                      <a:gd name="connsiteX4" fmla="*/ 8331 w 21843"/>
                      <a:gd name="connsiteY4" fmla="*/ 2108 h 28059"/>
                      <a:gd name="connsiteX5" fmla="*/ 14005 w 21843"/>
                      <a:gd name="connsiteY5" fmla="*/ 4696 h 28059"/>
                      <a:gd name="connsiteX6" fmla="*/ 16140 w 21843"/>
                      <a:gd name="connsiteY6" fmla="*/ 11576 h 28059"/>
                      <a:gd name="connsiteX7" fmla="*/ 16140 w 21843"/>
                      <a:gd name="connsiteY7" fmla="*/ 12553 h 28059"/>
                      <a:gd name="connsiteX8" fmla="*/ 11914 w 21843"/>
                      <a:gd name="connsiteY8" fmla="*/ 12553 h 28059"/>
                      <a:gd name="connsiteX9" fmla="*/ 20387 w 21843"/>
                      <a:gd name="connsiteY9" fmla="*/ 14370 h 28059"/>
                      <a:gd name="connsiteX10" fmla="*/ 20387 w 21843"/>
                      <a:gd name="connsiteY10" fmla="*/ -877 h 28059"/>
                      <a:gd name="connsiteX11" fmla="*/ 16140 w 21843"/>
                      <a:gd name="connsiteY11" fmla="*/ -877 h 28059"/>
                      <a:gd name="connsiteX12" fmla="*/ 16140 w 21843"/>
                      <a:gd name="connsiteY12" fmla="*/ 3177 h 28059"/>
                      <a:gd name="connsiteX13" fmla="*/ 12513 w 21843"/>
                      <a:gd name="connsiteY13" fmla="*/ -412 h 28059"/>
                      <a:gd name="connsiteX14" fmla="*/ 7201 w 21843"/>
                      <a:gd name="connsiteY14" fmla="*/ -1572 h 28059"/>
                      <a:gd name="connsiteX15" fmla="*/ 885 w 21843"/>
                      <a:gd name="connsiteY15" fmla="*/ 734 h 28059"/>
                      <a:gd name="connsiteX16" fmla="*/ -1457 w 21843"/>
                      <a:gd name="connsiteY16" fmla="*/ 6903 h 28059"/>
                      <a:gd name="connsiteX17" fmla="*/ 1461 w 21843"/>
                      <a:gd name="connsiteY17" fmla="*/ 13698 h 28059"/>
                      <a:gd name="connsiteX18" fmla="*/ 10178 w 21843"/>
                      <a:gd name="connsiteY18" fmla="*/ 15989 h 28059"/>
                      <a:gd name="connsiteX19" fmla="*/ 16140 w 21843"/>
                      <a:gd name="connsiteY19" fmla="*/ 15989 h 28059"/>
                      <a:gd name="connsiteX20" fmla="*/ 16140 w 21843"/>
                      <a:gd name="connsiteY20" fmla="*/ 16424 h 28059"/>
                      <a:gd name="connsiteX21" fmla="*/ 14212 w 21843"/>
                      <a:gd name="connsiteY21" fmla="*/ 21112 h 28059"/>
                      <a:gd name="connsiteX22" fmla="*/ 8797 w 21843"/>
                      <a:gd name="connsiteY22" fmla="*/ 22769 h 28059"/>
                      <a:gd name="connsiteX23" fmla="*/ 4475 w 21843"/>
                      <a:gd name="connsiteY23" fmla="*/ 22219 h 28059"/>
                      <a:gd name="connsiteX24" fmla="*/ 442 w 21843"/>
                      <a:gd name="connsiteY24" fmla="*/ 20570 h 28059"/>
                      <a:gd name="connsiteX25" fmla="*/ 442 w 21843"/>
                      <a:gd name="connsiteY25" fmla="*/ 24632 h 28059"/>
                      <a:gd name="connsiteX26" fmla="*/ 4963 w 21843"/>
                      <a:gd name="connsiteY26" fmla="*/ 26022 h 28059"/>
                      <a:gd name="connsiteX27" fmla="*/ 9233 w 21843"/>
                      <a:gd name="connsiteY27" fmla="*/ 26487 h 28059"/>
                      <a:gd name="connsiteX28" fmla="*/ 17617 w 21843"/>
                      <a:gd name="connsiteY28" fmla="*/ 23479 h 28059"/>
                      <a:gd name="connsiteX29" fmla="*/ 20387 w 21843"/>
                      <a:gd name="connsiteY29" fmla="*/ 14370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1914" y="12553"/>
                        </a:moveTo>
                        <a:cubicBezTo>
                          <a:pt x="8482" y="12553"/>
                          <a:pt x="6103" y="12148"/>
                          <a:pt x="4778" y="11339"/>
                        </a:cubicBezTo>
                        <a:cubicBezTo>
                          <a:pt x="3453" y="10530"/>
                          <a:pt x="2791" y="9145"/>
                          <a:pt x="2791" y="7185"/>
                        </a:cubicBezTo>
                        <a:cubicBezTo>
                          <a:pt x="2791" y="5628"/>
                          <a:pt x="3288" y="4391"/>
                          <a:pt x="4283" y="3475"/>
                        </a:cubicBezTo>
                        <a:cubicBezTo>
                          <a:pt x="5278" y="2563"/>
                          <a:pt x="6627" y="2108"/>
                          <a:pt x="8331" y="2108"/>
                        </a:cubicBezTo>
                        <a:cubicBezTo>
                          <a:pt x="10690" y="2108"/>
                          <a:pt x="12581" y="2971"/>
                          <a:pt x="14005" y="4696"/>
                        </a:cubicBezTo>
                        <a:cubicBezTo>
                          <a:pt x="15428" y="6422"/>
                          <a:pt x="16140" y="8715"/>
                          <a:pt x="16140" y="11576"/>
                        </a:cubicBezTo>
                        <a:lnTo>
                          <a:pt x="16140" y="12553"/>
                        </a:lnTo>
                        <a:lnTo>
                          <a:pt x="11914" y="12553"/>
                        </a:lnTo>
                        <a:close/>
                        <a:moveTo>
                          <a:pt x="20387" y="14370"/>
                        </a:moveTo>
                        <a:lnTo>
                          <a:pt x="20387" y="-877"/>
                        </a:lnTo>
                        <a:lnTo>
                          <a:pt x="16140" y="-877"/>
                        </a:lnTo>
                        <a:lnTo>
                          <a:pt x="16140" y="3177"/>
                        </a:lnTo>
                        <a:cubicBezTo>
                          <a:pt x="15169" y="1558"/>
                          <a:pt x="13960" y="362"/>
                          <a:pt x="12513" y="-412"/>
                        </a:cubicBezTo>
                        <a:cubicBezTo>
                          <a:pt x="11065" y="-1185"/>
                          <a:pt x="9294" y="-1572"/>
                          <a:pt x="7201" y="-1572"/>
                        </a:cubicBezTo>
                        <a:cubicBezTo>
                          <a:pt x="4557" y="-1572"/>
                          <a:pt x="2451" y="-804"/>
                          <a:pt x="885" y="734"/>
                        </a:cubicBezTo>
                        <a:cubicBezTo>
                          <a:pt x="-676" y="2271"/>
                          <a:pt x="-1457" y="4327"/>
                          <a:pt x="-1457" y="6903"/>
                        </a:cubicBezTo>
                        <a:cubicBezTo>
                          <a:pt x="-1457" y="9906"/>
                          <a:pt x="-484" y="12171"/>
                          <a:pt x="1461" y="13698"/>
                        </a:cubicBezTo>
                        <a:cubicBezTo>
                          <a:pt x="3412" y="15225"/>
                          <a:pt x="6317" y="15989"/>
                          <a:pt x="10178" y="15989"/>
                        </a:cubicBezTo>
                        <a:lnTo>
                          <a:pt x="16140" y="15989"/>
                        </a:lnTo>
                        <a:lnTo>
                          <a:pt x="16140" y="16424"/>
                        </a:lnTo>
                        <a:cubicBezTo>
                          <a:pt x="16140" y="18445"/>
                          <a:pt x="15497" y="20008"/>
                          <a:pt x="14212" y="21112"/>
                        </a:cubicBezTo>
                        <a:cubicBezTo>
                          <a:pt x="12926" y="22217"/>
                          <a:pt x="11121" y="22769"/>
                          <a:pt x="8797" y="22769"/>
                        </a:cubicBezTo>
                        <a:cubicBezTo>
                          <a:pt x="7319" y="22769"/>
                          <a:pt x="5879" y="22586"/>
                          <a:pt x="4475" y="22219"/>
                        </a:cubicBezTo>
                        <a:cubicBezTo>
                          <a:pt x="3077" y="21853"/>
                          <a:pt x="1732" y="21303"/>
                          <a:pt x="442" y="20570"/>
                        </a:cubicBezTo>
                        <a:lnTo>
                          <a:pt x="442" y="24632"/>
                        </a:lnTo>
                        <a:cubicBezTo>
                          <a:pt x="1993" y="25253"/>
                          <a:pt x="3500" y="25716"/>
                          <a:pt x="4963" y="26022"/>
                        </a:cubicBezTo>
                        <a:cubicBezTo>
                          <a:pt x="6426" y="26332"/>
                          <a:pt x="7849" y="26487"/>
                          <a:pt x="9233" y="26487"/>
                        </a:cubicBezTo>
                        <a:cubicBezTo>
                          <a:pt x="12975" y="26487"/>
                          <a:pt x="15770" y="25485"/>
                          <a:pt x="17617" y="23479"/>
                        </a:cubicBezTo>
                        <a:cubicBezTo>
                          <a:pt x="19464" y="21479"/>
                          <a:pt x="20387" y="18442"/>
                          <a:pt x="20387" y="143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475888025">
                    <a:extLst>
                      <a:ext uri="{FF2B5EF4-FFF2-40B4-BE49-F238E27FC236}">
                        <a16:creationId xmlns:a16="http://schemas.microsoft.com/office/drawing/2014/main" id="{543191E1-44BC-B70D-CC42-6816806AE1A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7482" y="808709"/>
                    <a:ext cx="16133" cy="34313"/>
                  </a:xfrm>
                  <a:custGeom>
                    <a:avLst/>
                    <a:gdLst>
                      <a:gd name="connsiteX0" fmla="*/ 6528 w 16133"/>
                      <a:gd name="connsiteY0" fmla="*/ 32235 h 34313"/>
                      <a:gd name="connsiteX1" fmla="*/ 6528 w 16133"/>
                      <a:gd name="connsiteY1" fmla="*/ 24646 h 34313"/>
                      <a:gd name="connsiteX2" fmla="*/ 15275 w 16133"/>
                      <a:gd name="connsiteY2" fmla="*/ 24646 h 34313"/>
                      <a:gd name="connsiteX3" fmla="*/ 15275 w 16133"/>
                      <a:gd name="connsiteY3" fmla="*/ 21233 h 34313"/>
                      <a:gd name="connsiteX4" fmla="*/ 6528 w 16133"/>
                      <a:gd name="connsiteY4" fmla="*/ 21233 h 34313"/>
                      <a:gd name="connsiteX5" fmla="*/ 6528 w 16133"/>
                      <a:gd name="connsiteY5" fmla="*/ 6726 h 34313"/>
                      <a:gd name="connsiteX6" fmla="*/ 7393 w 16133"/>
                      <a:gd name="connsiteY6" fmla="*/ 2526 h 34313"/>
                      <a:gd name="connsiteX7" fmla="*/ 10916 w 16133"/>
                      <a:gd name="connsiteY7" fmla="*/ 1595 h 34313"/>
                      <a:gd name="connsiteX8" fmla="*/ 15275 w 16133"/>
                      <a:gd name="connsiteY8" fmla="*/ 1595 h 34313"/>
                      <a:gd name="connsiteX9" fmla="*/ 15275 w 16133"/>
                      <a:gd name="connsiteY9" fmla="*/ -2078 h 34313"/>
                      <a:gd name="connsiteX10" fmla="*/ 10916 w 16133"/>
                      <a:gd name="connsiteY10" fmla="*/ -2078 h 34313"/>
                      <a:gd name="connsiteX11" fmla="*/ 4127 w 16133"/>
                      <a:gd name="connsiteY11" fmla="*/ -184 h 34313"/>
                      <a:gd name="connsiteX12" fmla="*/ 2259 w 16133"/>
                      <a:gd name="connsiteY12" fmla="*/ 6726 h 34313"/>
                      <a:gd name="connsiteX13" fmla="*/ 2259 w 16133"/>
                      <a:gd name="connsiteY13" fmla="*/ 21233 h 34313"/>
                      <a:gd name="connsiteX14" fmla="*/ -859 w 16133"/>
                      <a:gd name="connsiteY14" fmla="*/ 21233 h 34313"/>
                      <a:gd name="connsiteX15" fmla="*/ -859 w 16133"/>
                      <a:gd name="connsiteY15" fmla="*/ 24646 h 34313"/>
                      <a:gd name="connsiteX16" fmla="*/ 2259 w 16133"/>
                      <a:gd name="connsiteY16" fmla="*/ 24646 h 34313"/>
                      <a:gd name="connsiteX17" fmla="*/ 2259 w 16133"/>
                      <a:gd name="connsiteY17" fmla="*/ 32235 h 34313"/>
                      <a:gd name="connsiteX18" fmla="*/ 6528 w 16133"/>
                      <a:gd name="connsiteY18" fmla="*/ 32235 h 3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133" h="34313">
                        <a:moveTo>
                          <a:pt x="6528" y="32235"/>
                        </a:moveTo>
                        <a:lnTo>
                          <a:pt x="6528" y="24646"/>
                        </a:lnTo>
                        <a:lnTo>
                          <a:pt x="15275" y="24646"/>
                        </a:lnTo>
                        <a:lnTo>
                          <a:pt x="15275" y="21233"/>
                        </a:lnTo>
                        <a:lnTo>
                          <a:pt x="6528" y="21233"/>
                        </a:lnTo>
                        <a:lnTo>
                          <a:pt x="6528" y="6726"/>
                        </a:lnTo>
                        <a:cubicBezTo>
                          <a:pt x="6528" y="4547"/>
                          <a:pt x="6816" y="3147"/>
                          <a:pt x="7393" y="2526"/>
                        </a:cubicBezTo>
                        <a:cubicBezTo>
                          <a:pt x="7969" y="1905"/>
                          <a:pt x="9143" y="1595"/>
                          <a:pt x="10916" y="1595"/>
                        </a:cubicBezTo>
                        <a:lnTo>
                          <a:pt x="15275" y="1595"/>
                        </a:lnTo>
                        <a:lnTo>
                          <a:pt x="15275" y="-2078"/>
                        </a:lnTo>
                        <a:lnTo>
                          <a:pt x="10916" y="-2078"/>
                        </a:lnTo>
                        <a:cubicBezTo>
                          <a:pt x="7636" y="-2078"/>
                          <a:pt x="5373" y="-1447"/>
                          <a:pt x="4127" y="-184"/>
                        </a:cubicBezTo>
                        <a:cubicBezTo>
                          <a:pt x="2882" y="1083"/>
                          <a:pt x="2259" y="3386"/>
                          <a:pt x="2259" y="6726"/>
                        </a:cubicBezTo>
                        <a:lnTo>
                          <a:pt x="2259" y="21233"/>
                        </a:lnTo>
                        <a:lnTo>
                          <a:pt x="-859" y="21233"/>
                        </a:lnTo>
                        <a:lnTo>
                          <a:pt x="-859" y="24646"/>
                        </a:lnTo>
                        <a:lnTo>
                          <a:pt x="2259" y="24646"/>
                        </a:lnTo>
                        <a:lnTo>
                          <a:pt x="2259" y="32235"/>
                        </a:lnTo>
                        <a:lnTo>
                          <a:pt x="6528" y="322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1923958160">
                    <a:extLst>
                      <a:ext uri="{FF2B5EF4-FFF2-40B4-BE49-F238E27FC236}">
                        <a16:creationId xmlns:a16="http://schemas.microsoft.com/office/drawing/2014/main" id="{5B9AB272-638C-8787-D58D-5AC34CE66C3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7264" y="787247"/>
                    <a:ext cx="23963" cy="28059"/>
                  </a:xfrm>
                  <a:custGeom>
                    <a:avLst/>
                    <a:gdLst>
                      <a:gd name="connsiteX0" fmla="*/ 22395 w 23963"/>
                      <a:gd name="connsiteY0" fmla="*/ 13574 h 28059"/>
                      <a:gd name="connsiteX1" fmla="*/ 22395 w 23963"/>
                      <a:gd name="connsiteY1" fmla="*/ 11428 h 28059"/>
                      <a:gd name="connsiteX2" fmla="*/ 2863 w 23963"/>
                      <a:gd name="connsiteY2" fmla="*/ 11428 h 28059"/>
                      <a:gd name="connsiteX3" fmla="*/ 5508 w 23963"/>
                      <a:gd name="connsiteY3" fmla="*/ 4518 h 28059"/>
                      <a:gd name="connsiteX4" fmla="*/ 12097 w 23963"/>
                      <a:gd name="connsiteY4" fmla="*/ 2144 h 28059"/>
                      <a:gd name="connsiteX5" fmla="*/ 16840 w 23963"/>
                      <a:gd name="connsiteY5" fmla="*/ 2762 h 28059"/>
                      <a:gd name="connsiteX6" fmla="*/ 21405 w 23963"/>
                      <a:gd name="connsiteY6" fmla="*/ 4625 h 28059"/>
                      <a:gd name="connsiteX7" fmla="*/ 21405 w 23963"/>
                      <a:gd name="connsiteY7" fmla="*/ 471 h 28059"/>
                      <a:gd name="connsiteX8" fmla="*/ 16714 w 23963"/>
                      <a:gd name="connsiteY8" fmla="*/ -1056 h 28059"/>
                      <a:gd name="connsiteX9" fmla="*/ 11846 w 23963"/>
                      <a:gd name="connsiteY9" fmla="*/ -1583 h 28059"/>
                      <a:gd name="connsiteX10" fmla="*/ 2043 w 23963"/>
                      <a:gd name="connsiteY10" fmla="*/ 2136 h 28059"/>
                      <a:gd name="connsiteX11" fmla="*/ -1569 w 23963"/>
                      <a:gd name="connsiteY11" fmla="*/ 12214 h 28059"/>
                      <a:gd name="connsiteX12" fmla="*/ 1859 w 23963"/>
                      <a:gd name="connsiteY12" fmla="*/ 22621 h 28059"/>
                      <a:gd name="connsiteX13" fmla="*/ 11107 w 23963"/>
                      <a:gd name="connsiteY13" fmla="*/ 26477 h 28059"/>
                      <a:gd name="connsiteX14" fmla="*/ 19359 w 23963"/>
                      <a:gd name="connsiteY14" fmla="*/ 23003 h 28059"/>
                      <a:gd name="connsiteX15" fmla="*/ 22395 w 23963"/>
                      <a:gd name="connsiteY15" fmla="*/ 13574 h 28059"/>
                      <a:gd name="connsiteX16" fmla="*/ 18147 w 23963"/>
                      <a:gd name="connsiteY16" fmla="*/ 14864 h 28059"/>
                      <a:gd name="connsiteX17" fmla="*/ 16197 w 23963"/>
                      <a:gd name="connsiteY17" fmla="*/ 20606 h 28059"/>
                      <a:gd name="connsiteX18" fmla="*/ 11152 w 23963"/>
                      <a:gd name="connsiteY18" fmla="*/ 22759 h 28059"/>
                      <a:gd name="connsiteX19" fmla="*/ 5464 w 23963"/>
                      <a:gd name="connsiteY19" fmla="*/ 20682 h 28059"/>
                      <a:gd name="connsiteX20" fmla="*/ 3004 w 23963"/>
                      <a:gd name="connsiteY20" fmla="*/ 14833 h 28059"/>
                      <a:gd name="connsiteX21" fmla="*/ 18147 w 23963"/>
                      <a:gd name="connsiteY21" fmla="*/ 1486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63" h="28059">
                        <a:moveTo>
                          <a:pt x="22395" y="13574"/>
                        </a:moveTo>
                        <a:lnTo>
                          <a:pt x="22395" y="11428"/>
                        </a:lnTo>
                        <a:lnTo>
                          <a:pt x="2863" y="11428"/>
                        </a:lnTo>
                        <a:cubicBezTo>
                          <a:pt x="3050" y="8404"/>
                          <a:pt x="3932" y="6101"/>
                          <a:pt x="5508" y="4518"/>
                        </a:cubicBezTo>
                        <a:cubicBezTo>
                          <a:pt x="7084" y="2935"/>
                          <a:pt x="9280" y="2144"/>
                          <a:pt x="12097" y="2144"/>
                        </a:cubicBezTo>
                        <a:cubicBezTo>
                          <a:pt x="13727" y="2144"/>
                          <a:pt x="15308" y="2350"/>
                          <a:pt x="16840" y="2762"/>
                        </a:cubicBezTo>
                        <a:cubicBezTo>
                          <a:pt x="18371" y="3174"/>
                          <a:pt x="19893" y="3795"/>
                          <a:pt x="21405" y="4625"/>
                        </a:cubicBezTo>
                        <a:lnTo>
                          <a:pt x="21405" y="471"/>
                        </a:lnTo>
                        <a:cubicBezTo>
                          <a:pt x="19878" y="-195"/>
                          <a:pt x="18315" y="-704"/>
                          <a:pt x="16714" y="-1056"/>
                        </a:cubicBezTo>
                        <a:cubicBezTo>
                          <a:pt x="15114" y="-1407"/>
                          <a:pt x="13491" y="-1583"/>
                          <a:pt x="11846" y="-1583"/>
                        </a:cubicBezTo>
                        <a:cubicBezTo>
                          <a:pt x="7719" y="-1583"/>
                          <a:pt x="4451" y="-343"/>
                          <a:pt x="2043" y="2136"/>
                        </a:cubicBezTo>
                        <a:cubicBezTo>
                          <a:pt x="-365" y="4620"/>
                          <a:pt x="-1569" y="7979"/>
                          <a:pt x="-1569" y="12214"/>
                        </a:cubicBezTo>
                        <a:cubicBezTo>
                          <a:pt x="-1569" y="16587"/>
                          <a:pt x="-427" y="20056"/>
                          <a:pt x="1859" y="22621"/>
                        </a:cubicBezTo>
                        <a:cubicBezTo>
                          <a:pt x="4144" y="25192"/>
                          <a:pt x="7227" y="26477"/>
                          <a:pt x="11107" y="26477"/>
                        </a:cubicBezTo>
                        <a:cubicBezTo>
                          <a:pt x="14584" y="26477"/>
                          <a:pt x="17335" y="25319"/>
                          <a:pt x="19359" y="23003"/>
                        </a:cubicBezTo>
                        <a:cubicBezTo>
                          <a:pt x="21383" y="20692"/>
                          <a:pt x="22395" y="17549"/>
                          <a:pt x="22395" y="13574"/>
                        </a:cubicBezTo>
                        <a:close/>
                        <a:moveTo>
                          <a:pt x="18147" y="14864"/>
                        </a:moveTo>
                        <a:cubicBezTo>
                          <a:pt x="18118" y="17261"/>
                          <a:pt x="17468" y="19175"/>
                          <a:pt x="16197" y="20606"/>
                        </a:cubicBezTo>
                        <a:cubicBezTo>
                          <a:pt x="14926" y="22041"/>
                          <a:pt x="13245" y="22759"/>
                          <a:pt x="11152" y="22759"/>
                        </a:cubicBezTo>
                        <a:cubicBezTo>
                          <a:pt x="8783" y="22759"/>
                          <a:pt x="6887" y="22067"/>
                          <a:pt x="5464" y="20682"/>
                        </a:cubicBezTo>
                        <a:cubicBezTo>
                          <a:pt x="4040" y="19298"/>
                          <a:pt x="3220" y="17348"/>
                          <a:pt x="3004" y="14833"/>
                        </a:cubicBezTo>
                        <a:lnTo>
                          <a:pt x="18147" y="148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867489772">
                    <a:extLst>
                      <a:ext uri="{FF2B5EF4-FFF2-40B4-BE49-F238E27FC236}">
                        <a16:creationId xmlns:a16="http://schemas.microsoft.com/office/drawing/2014/main" id="{8F5C0823-3C12-235A-C466-3438531DD9D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8080" y="756980"/>
                    <a:ext cx="21659" cy="27364"/>
                  </a:xfrm>
                  <a:custGeom>
                    <a:avLst/>
                    <a:gdLst>
                      <a:gd name="connsiteX0" fmla="*/ 20018 w 21659"/>
                      <a:gd name="connsiteY0" fmla="*/ 14499 h 27364"/>
                      <a:gd name="connsiteX1" fmla="*/ 20018 w 21659"/>
                      <a:gd name="connsiteY1" fmla="*/ -1634 h 27364"/>
                      <a:gd name="connsiteX2" fmla="*/ 15770 w 21659"/>
                      <a:gd name="connsiteY2" fmla="*/ -1634 h 27364"/>
                      <a:gd name="connsiteX3" fmla="*/ 15770 w 21659"/>
                      <a:gd name="connsiteY3" fmla="*/ 14354 h 27364"/>
                      <a:gd name="connsiteX4" fmla="*/ 14337 w 21659"/>
                      <a:gd name="connsiteY4" fmla="*/ 20027 h 27364"/>
                      <a:gd name="connsiteX5" fmla="*/ 10045 w 21659"/>
                      <a:gd name="connsiteY5" fmla="*/ 21913 h 27364"/>
                      <a:gd name="connsiteX6" fmla="*/ 4616 w 21659"/>
                      <a:gd name="connsiteY6" fmla="*/ 19645 h 27364"/>
                      <a:gd name="connsiteX7" fmla="*/ 2629 w 21659"/>
                      <a:gd name="connsiteY7" fmla="*/ 13468 h 27364"/>
                      <a:gd name="connsiteX8" fmla="*/ 2629 w 21659"/>
                      <a:gd name="connsiteY8" fmla="*/ -1634 h 27364"/>
                      <a:gd name="connsiteX9" fmla="*/ -1641 w 21659"/>
                      <a:gd name="connsiteY9" fmla="*/ -1634 h 27364"/>
                      <a:gd name="connsiteX10" fmla="*/ -1641 w 21659"/>
                      <a:gd name="connsiteY10" fmla="*/ 25089 h 27364"/>
                      <a:gd name="connsiteX11" fmla="*/ 2629 w 21659"/>
                      <a:gd name="connsiteY11" fmla="*/ 25089 h 27364"/>
                      <a:gd name="connsiteX12" fmla="*/ 2629 w 21659"/>
                      <a:gd name="connsiteY12" fmla="*/ 20936 h 27364"/>
                      <a:gd name="connsiteX13" fmla="*/ 6219 w 21659"/>
                      <a:gd name="connsiteY13" fmla="*/ 24540 h 27364"/>
                      <a:gd name="connsiteX14" fmla="*/ 10991 w 21659"/>
                      <a:gd name="connsiteY14" fmla="*/ 25731 h 27364"/>
                      <a:gd name="connsiteX15" fmla="*/ 17728 w 21659"/>
                      <a:gd name="connsiteY15" fmla="*/ 22883 h 27364"/>
                      <a:gd name="connsiteX16" fmla="*/ 20018 w 21659"/>
                      <a:gd name="connsiteY16" fmla="*/ 14499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59" h="27364">
                        <a:moveTo>
                          <a:pt x="20018" y="14499"/>
                        </a:moveTo>
                        <a:lnTo>
                          <a:pt x="20018" y="-1634"/>
                        </a:lnTo>
                        <a:lnTo>
                          <a:pt x="15770" y="-1634"/>
                        </a:lnTo>
                        <a:lnTo>
                          <a:pt x="15770" y="14354"/>
                        </a:lnTo>
                        <a:cubicBezTo>
                          <a:pt x="15770" y="16884"/>
                          <a:pt x="15293" y="18775"/>
                          <a:pt x="14337" y="20027"/>
                        </a:cubicBezTo>
                        <a:cubicBezTo>
                          <a:pt x="13382" y="21284"/>
                          <a:pt x="11951" y="21913"/>
                          <a:pt x="10045" y="21913"/>
                        </a:cubicBezTo>
                        <a:cubicBezTo>
                          <a:pt x="7750" y="21913"/>
                          <a:pt x="5941" y="21157"/>
                          <a:pt x="4616" y="19645"/>
                        </a:cubicBezTo>
                        <a:cubicBezTo>
                          <a:pt x="3291" y="18139"/>
                          <a:pt x="2629" y="16080"/>
                          <a:pt x="2629" y="13468"/>
                        </a:cubicBezTo>
                        <a:lnTo>
                          <a:pt x="2629" y="-1634"/>
                        </a:lnTo>
                        <a:lnTo>
                          <a:pt x="-1641" y="-1634"/>
                        </a:lnTo>
                        <a:lnTo>
                          <a:pt x="-1641" y="25089"/>
                        </a:lnTo>
                        <a:lnTo>
                          <a:pt x="2629" y="25089"/>
                        </a:lnTo>
                        <a:lnTo>
                          <a:pt x="2629" y="20936"/>
                        </a:lnTo>
                        <a:cubicBezTo>
                          <a:pt x="3648" y="22544"/>
                          <a:pt x="4845" y="23746"/>
                          <a:pt x="6219" y="24540"/>
                        </a:cubicBezTo>
                        <a:cubicBezTo>
                          <a:pt x="7598" y="25334"/>
                          <a:pt x="9188" y="25731"/>
                          <a:pt x="10991" y="25731"/>
                        </a:cubicBezTo>
                        <a:cubicBezTo>
                          <a:pt x="13961" y="25731"/>
                          <a:pt x="16206" y="24781"/>
                          <a:pt x="17728" y="22883"/>
                        </a:cubicBezTo>
                        <a:cubicBezTo>
                          <a:pt x="19255" y="20984"/>
                          <a:pt x="20018" y="18190"/>
                          <a:pt x="20018" y="144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1812833720">
                    <a:extLst>
                      <a:ext uri="{FF2B5EF4-FFF2-40B4-BE49-F238E27FC236}">
                        <a16:creationId xmlns:a16="http://schemas.microsoft.com/office/drawing/2014/main" id="{C440FCAD-C1F7-20B9-0080-00133C1E7AD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9018" y="728026"/>
                    <a:ext cx="20454" cy="28059"/>
                  </a:xfrm>
                  <a:custGeom>
                    <a:avLst/>
                    <a:gdLst>
                      <a:gd name="connsiteX0" fmla="*/ 19123 w 20454"/>
                      <a:gd name="connsiteY0" fmla="*/ 24801 h 28059"/>
                      <a:gd name="connsiteX1" fmla="*/ 19123 w 20454"/>
                      <a:gd name="connsiteY1" fmla="*/ 20693 h 28059"/>
                      <a:gd name="connsiteX2" fmla="*/ 15511 w 20454"/>
                      <a:gd name="connsiteY2" fmla="*/ 22235 h 28059"/>
                      <a:gd name="connsiteX3" fmla="*/ 11854 w 20454"/>
                      <a:gd name="connsiteY3" fmla="*/ 22747 h 28059"/>
                      <a:gd name="connsiteX4" fmla="*/ 5428 w 20454"/>
                      <a:gd name="connsiteY4" fmla="*/ 20036 h 28059"/>
                      <a:gd name="connsiteX5" fmla="*/ 3145 w 20454"/>
                      <a:gd name="connsiteY5" fmla="*/ 12439 h 28059"/>
                      <a:gd name="connsiteX6" fmla="*/ 5428 w 20454"/>
                      <a:gd name="connsiteY6" fmla="*/ 4834 h 28059"/>
                      <a:gd name="connsiteX7" fmla="*/ 11854 w 20454"/>
                      <a:gd name="connsiteY7" fmla="*/ 2131 h 28059"/>
                      <a:gd name="connsiteX8" fmla="*/ 15511 w 20454"/>
                      <a:gd name="connsiteY8" fmla="*/ 2643 h 28059"/>
                      <a:gd name="connsiteX9" fmla="*/ 19123 w 20454"/>
                      <a:gd name="connsiteY9" fmla="*/ 4185 h 28059"/>
                      <a:gd name="connsiteX10" fmla="*/ 19123 w 20454"/>
                      <a:gd name="connsiteY10" fmla="*/ 123 h 28059"/>
                      <a:gd name="connsiteX11" fmla="*/ 15437 w 20454"/>
                      <a:gd name="connsiteY11" fmla="*/ -1159 h 28059"/>
                      <a:gd name="connsiteX12" fmla="*/ 11389 w 20454"/>
                      <a:gd name="connsiteY12" fmla="*/ -1595 h 28059"/>
                      <a:gd name="connsiteX13" fmla="*/ 2103 w 20454"/>
                      <a:gd name="connsiteY13" fmla="*/ 2200 h 28059"/>
                      <a:gd name="connsiteX14" fmla="*/ -1332 w 20454"/>
                      <a:gd name="connsiteY14" fmla="*/ 12439 h 28059"/>
                      <a:gd name="connsiteX15" fmla="*/ 2140 w 20454"/>
                      <a:gd name="connsiteY15" fmla="*/ 22716 h 28059"/>
                      <a:gd name="connsiteX16" fmla="*/ 11670 w 20454"/>
                      <a:gd name="connsiteY16" fmla="*/ 26465 h 28059"/>
                      <a:gd name="connsiteX17" fmla="*/ 15496 w 20454"/>
                      <a:gd name="connsiteY17" fmla="*/ 26045 h 28059"/>
                      <a:gd name="connsiteX18" fmla="*/ 19123 w 20454"/>
                      <a:gd name="connsiteY18" fmla="*/ 2480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9123" y="24801"/>
                        </a:moveTo>
                        <a:lnTo>
                          <a:pt x="19123" y="20693"/>
                        </a:lnTo>
                        <a:cubicBezTo>
                          <a:pt x="17922" y="21380"/>
                          <a:pt x="16718" y="21894"/>
                          <a:pt x="15511" y="22235"/>
                        </a:cubicBezTo>
                        <a:cubicBezTo>
                          <a:pt x="14305" y="22576"/>
                          <a:pt x="13086" y="22747"/>
                          <a:pt x="11854" y="22747"/>
                        </a:cubicBezTo>
                        <a:cubicBezTo>
                          <a:pt x="9097" y="22747"/>
                          <a:pt x="6954" y="21843"/>
                          <a:pt x="5428" y="20036"/>
                        </a:cubicBezTo>
                        <a:cubicBezTo>
                          <a:pt x="3906" y="18234"/>
                          <a:pt x="3145" y="15702"/>
                          <a:pt x="3145" y="12439"/>
                        </a:cubicBezTo>
                        <a:cubicBezTo>
                          <a:pt x="3145" y="9176"/>
                          <a:pt x="3906" y="6641"/>
                          <a:pt x="5428" y="4834"/>
                        </a:cubicBezTo>
                        <a:cubicBezTo>
                          <a:pt x="6954" y="3032"/>
                          <a:pt x="9097" y="2131"/>
                          <a:pt x="11854" y="2131"/>
                        </a:cubicBezTo>
                        <a:cubicBezTo>
                          <a:pt x="13086" y="2131"/>
                          <a:pt x="14305" y="2302"/>
                          <a:pt x="15511" y="2643"/>
                        </a:cubicBezTo>
                        <a:cubicBezTo>
                          <a:pt x="16718" y="2984"/>
                          <a:pt x="17922" y="3498"/>
                          <a:pt x="19123" y="4185"/>
                        </a:cubicBezTo>
                        <a:lnTo>
                          <a:pt x="19123" y="123"/>
                        </a:lnTo>
                        <a:cubicBezTo>
                          <a:pt x="17937" y="-447"/>
                          <a:pt x="16708" y="-874"/>
                          <a:pt x="15437" y="-1159"/>
                        </a:cubicBezTo>
                        <a:cubicBezTo>
                          <a:pt x="14172" y="-1450"/>
                          <a:pt x="12822" y="-1595"/>
                          <a:pt x="11389" y="-1595"/>
                        </a:cubicBezTo>
                        <a:cubicBezTo>
                          <a:pt x="7494" y="-1595"/>
                          <a:pt x="4398" y="-330"/>
                          <a:pt x="2103" y="2200"/>
                        </a:cubicBezTo>
                        <a:cubicBezTo>
                          <a:pt x="-187" y="4730"/>
                          <a:pt x="-1332" y="8143"/>
                          <a:pt x="-1332" y="12439"/>
                        </a:cubicBezTo>
                        <a:cubicBezTo>
                          <a:pt x="-1332" y="16796"/>
                          <a:pt x="-174" y="20222"/>
                          <a:pt x="2140" y="22716"/>
                        </a:cubicBezTo>
                        <a:cubicBezTo>
                          <a:pt x="4460" y="25215"/>
                          <a:pt x="7636" y="26465"/>
                          <a:pt x="11670" y="26465"/>
                        </a:cubicBezTo>
                        <a:cubicBezTo>
                          <a:pt x="12975" y="26465"/>
                          <a:pt x="14250" y="26325"/>
                          <a:pt x="15496" y="26045"/>
                        </a:cubicBezTo>
                        <a:cubicBezTo>
                          <a:pt x="16742" y="25770"/>
                          <a:pt x="17951" y="25356"/>
                          <a:pt x="19123" y="248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1043255470">
                    <a:extLst>
                      <a:ext uri="{FF2B5EF4-FFF2-40B4-BE49-F238E27FC236}">
                        <a16:creationId xmlns:a16="http://schemas.microsoft.com/office/drawing/2014/main" id="{44B8A1C9-4CAD-2C9C-2C60-47A278D2073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11556" y="695551"/>
                    <a:ext cx="25160" cy="36886"/>
                  </a:xfrm>
                  <a:custGeom>
                    <a:avLst/>
                    <a:gdLst>
                      <a:gd name="connsiteX0" fmla="*/ 12312 w 25160"/>
                      <a:gd name="connsiteY0" fmla="*/ 6743 h 36886"/>
                      <a:gd name="connsiteX1" fmla="*/ 8803 w 25160"/>
                      <a:gd name="connsiteY1" fmla="*/ 520 h 36886"/>
                      <a:gd name="connsiteX2" fmla="*/ 4238 w 25160"/>
                      <a:gd name="connsiteY2" fmla="*/ -938 h 36886"/>
                      <a:gd name="connsiteX3" fmla="*/ 840 w 25160"/>
                      <a:gd name="connsiteY3" fmla="*/ -938 h 36886"/>
                      <a:gd name="connsiteX4" fmla="*/ 840 w 25160"/>
                      <a:gd name="connsiteY4" fmla="*/ 2734 h 36886"/>
                      <a:gd name="connsiteX5" fmla="*/ 3337 w 25160"/>
                      <a:gd name="connsiteY5" fmla="*/ 2734 h 36886"/>
                      <a:gd name="connsiteX6" fmla="*/ 6055 w 25160"/>
                      <a:gd name="connsiteY6" fmla="*/ 3597 h 36886"/>
                      <a:gd name="connsiteX7" fmla="*/ 8205 w 25160"/>
                      <a:gd name="connsiteY7" fmla="*/ 7651 h 36886"/>
                      <a:gd name="connsiteX8" fmla="*/ 8966 w 25160"/>
                      <a:gd name="connsiteY8" fmla="*/ 9652 h 36886"/>
                      <a:gd name="connsiteX9" fmla="*/ -1487 w 25160"/>
                      <a:gd name="connsiteY9" fmla="*/ 35948 h 36886"/>
                      <a:gd name="connsiteX10" fmla="*/ 3012 w 25160"/>
                      <a:gd name="connsiteY10" fmla="*/ 35948 h 36886"/>
                      <a:gd name="connsiteX11" fmla="*/ 11093 w 25160"/>
                      <a:gd name="connsiteY11" fmla="*/ 15050 h 36886"/>
                      <a:gd name="connsiteX12" fmla="*/ 19175 w 25160"/>
                      <a:gd name="connsiteY12" fmla="*/ 35948 h 36886"/>
                      <a:gd name="connsiteX13" fmla="*/ 23674 w 25160"/>
                      <a:gd name="connsiteY13" fmla="*/ 35948 h 36886"/>
                      <a:gd name="connsiteX14" fmla="*/ 12312 w 25160"/>
                      <a:gd name="connsiteY14" fmla="*/ 6743 h 3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160" h="36886">
                        <a:moveTo>
                          <a:pt x="12312" y="6743"/>
                        </a:moveTo>
                        <a:cubicBezTo>
                          <a:pt x="11115" y="3561"/>
                          <a:pt x="9946" y="1487"/>
                          <a:pt x="8803" y="520"/>
                        </a:cubicBezTo>
                        <a:cubicBezTo>
                          <a:pt x="7666" y="-452"/>
                          <a:pt x="6144" y="-938"/>
                          <a:pt x="4238" y="-938"/>
                        </a:cubicBezTo>
                        <a:lnTo>
                          <a:pt x="840" y="-938"/>
                        </a:lnTo>
                        <a:lnTo>
                          <a:pt x="840" y="2734"/>
                        </a:lnTo>
                        <a:lnTo>
                          <a:pt x="3337" y="2734"/>
                        </a:lnTo>
                        <a:cubicBezTo>
                          <a:pt x="4504" y="2734"/>
                          <a:pt x="5410" y="3022"/>
                          <a:pt x="6055" y="3597"/>
                        </a:cubicBezTo>
                        <a:cubicBezTo>
                          <a:pt x="6705" y="4167"/>
                          <a:pt x="7422" y="5519"/>
                          <a:pt x="8205" y="7651"/>
                        </a:cubicBezTo>
                        <a:lnTo>
                          <a:pt x="8966" y="9652"/>
                        </a:lnTo>
                        <a:lnTo>
                          <a:pt x="-1487" y="35948"/>
                        </a:lnTo>
                        <a:lnTo>
                          <a:pt x="3012" y="35948"/>
                        </a:lnTo>
                        <a:lnTo>
                          <a:pt x="11093" y="15050"/>
                        </a:lnTo>
                        <a:lnTo>
                          <a:pt x="19175" y="35948"/>
                        </a:lnTo>
                        <a:lnTo>
                          <a:pt x="23674" y="35948"/>
                        </a:lnTo>
                        <a:lnTo>
                          <a:pt x="12312" y="67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: Shape 1908709510">
                    <a:extLst>
                      <a:ext uri="{FF2B5EF4-FFF2-40B4-BE49-F238E27FC236}">
                        <a16:creationId xmlns:a16="http://schemas.microsoft.com/office/drawing/2014/main" id="{91B25CA1-9E49-B420-BA1F-221CC1BFA1AF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32147" y="699536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: Shape 1609199367">
                    <a:extLst>
                      <a:ext uri="{FF2B5EF4-FFF2-40B4-BE49-F238E27FC236}">
                        <a16:creationId xmlns:a16="http://schemas.microsoft.com/office/drawing/2014/main" id="{1834CB9F-34BF-0577-91A0-28360BA4AEA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12032" y="652569"/>
                    <a:ext cx="10593" cy="43521"/>
                  </a:xfrm>
                  <a:custGeom>
                    <a:avLst/>
                    <a:gdLst>
                      <a:gd name="connsiteX0" fmla="*/ 9732 w 10593"/>
                      <a:gd name="connsiteY0" fmla="*/ 41653 h 43521"/>
                      <a:gd name="connsiteX1" fmla="*/ 5137 w 10593"/>
                      <a:gd name="connsiteY1" fmla="*/ 30796 h 43521"/>
                      <a:gd name="connsiteX2" fmla="*/ 3637 w 10593"/>
                      <a:gd name="connsiteY2" fmla="*/ 19916 h 43521"/>
                      <a:gd name="connsiteX3" fmla="*/ 5152 w 10593"/>
                      <a:gd name="connsiteY3" fmla="*/ 9005 h 43521"/>
                      <a:gd name="connsiteX4" fmla="*/ 9732 w 10593"/>
                      <a:gd name="connsiteY4" fmla="*/ -1868 h 43521"/>
                      <a:gd name="connsiteX5" fmla="*/ 6038 w 10593"/>
                      <a:gd name="connsiteY5" fmla="*/ -1868 h 43521"/>
                      <a:gd name="connsiteX6" fmla="*/ 860 w 10593"/>
                      <a:gd name="connsiteY6" fmla="*/ 9157 h 43521"/>
                      <a:gd name="connsiteX7" fmla="*/ -861 w 10593"/>
                      <a:gd name="connsiteY7" fmla="*/ 19916 h 43521"/>
                      <a:gd name="connsiteX8" fmla="*/ 845 w 10593"/>
                      <a:gd name="connsiteY8" fmla="*/ 30628 h 43521"/>
                      <a:gd name="connsiteX9" fmla="*/ 6038 w 10593"/>
                      <a:gd name="connsiteY9" fmla="*/ 41653 h 43521"/>
                      <a:gd name="connsiteX10" fmla="*/ 9732 w 10593"/>
                      <a:gd name="connsiteY10" fmla="*/ 41653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9732" y="41653"/>
                        </a:moveTo>
                        <a:cubicBezTo>
                          <a:pt x="7673" y="37999"/>
                          <a:pt x="6142" y="34379"/>
                          <a:pt x="5137" y="30796"/>
                        </a:cubicBezTo>
                        <a:cubicBezTo>
                          <a:pt x="4137" y="27217"/>
                          <a:pt x="3637" y="23591"/>
                          <a:pt x="3637" y="19916"/>
                        </a:cubicBezTo>
                        <a:cubicBezTo>
                          <a:pt x="3637" y="16245"/>
                          <a:pt x="4142" y="12609"/>
                          <a:pt x="5152" y="9005"/>
                        </a:cubicBezTo>
                        <a:cubicBezTo>
                          <a:pt x="6161" y="5401"/>
                          <a:pt x="7688" y="1777"/>
                          <a:pt x="9732" y="-1868"/>
                        </a:cubicBezTo>
                        <a:lnTo>
                          <a:pt x="6038" y="-1868"/>
                        </a:lnTo>
                        <a:cubicBezTo>
                          <a:pt x="3733" y="1873"/>
                          <a:pt x="2007" y="5548"/>
                          <a:pt x="860" y="9157"/>
                        </a:cubicBezTo>
                        <a:cubicBezTo>
                          <a:pt x="-288" y="12766"/>
                          <a:pt x="-861" y="16352"/>
                          <a:pt x="-861" y="19916"/>
                        </a:cubicBezTo>
                        <a:cubicBezTo>
                          <a:pt x="-861" y="23463"/>
                          <a:pt x="-293" y="27034"/>
                          <a:pt x="845" y="30628"/>
                        </a:cubicBezTo>
                        <a:cubicBezTo>
                          <a:pt x="1988" y="34227"/>
                          <a:pt x="3719" y="37902"/>
                          <a:pt x="6038" y="41653"/>
                        </a:cubicBezTo>
                        <a:lnTo>
                          <a:pt x="9732" y="4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: Shape 1470346506">
                    <a:extLst>
                      <a:ext uri="{FF2B5EF4-FFF2-40B4-BE49-F238E27FC236}">
                        <a16:creationId xmlns:a16="http://schemas.microsoft.com/office/drawing/2014/main" id="{F9D091B8-ED2A-0C1C-7C4E-E1DF1A9F5DD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0035" y="627312"/>
                    <a:ext cx="37748" cy="27364"/>
                  </a:xfrm>
                  <a:custGeom>
                    <a:avLst/>
                    <a:gdLst>
                      <a:gd name="connsiteX0" fmla="*/ 17562 w 37748"/>
                      <a:gd name="connsiteY0" fmla="*/ 19932 h 27364"/>
                      <a:gd name="connsiteX1" fmla="*/ 21374 w 37748"/>
                      <a:gd name="connsiteY1" fmla="*/ 24299 h 27364"/>
                      <a:gd name="connsiteX2" fmla="*/ 26589 w 37748"/>
                      <a:gd name="connsiteY2" fmla="*/ 25704 h 27364"/>
                      <a:gd name="connsiteX3" fmla="*/ 32824 w 37748"/>
                      <a:gd name="connsiteY3" fmla="*/ 22780 h 27364"/>
                      <a:gd name="connsiteX4" fmla="*/ 35018 w 37748"/>
                      <a:gd name="connsiteY4" fmla="*/ 14473 h 27364"/>
                      <a:gd name="connsiteX5" fmla="*/ 35018 w 37748"/>
                      <a:gd name="connsiteY5" fmla="*/ -1661 h 27364"/>
                      <a:gd name="connsiteX6" fmla="*/ 30748 w 37748"/>
                      <a:gd name="connsiteY6" fmla="*/ -1661 h 27364"/>
                      <a:gd name="connsiteX7" fmla="*/ 30748 w 37748"/>
                      <a:gd name="connsiteY7" fmla="*/ 14328 h 27364"/>
                      <a:gd name="connsiteX8" fmla="*/ 29426 w 37748"/>
                      <a:gd name="connsiteY8" fmla="*/ 20023 h 27364"/>
                      <a:gd name="connsiteX9" fmla="*/ 25415 w 37748"/>
                      <a:gd name="connsiteY9" fmla="*/ 21886 h 27364"/>
                      <a:gd name="connsiteX10" fmla="*/ 20192 w 37748"/>
                      <a:gd name="connsiteY10" fmla="*/ 19619 h 27364"/>
                      <a:gd name="connsiteX11" fmla="*/ 18279 w 37748"/>
                      <a:gd name="connsiteY11" fmla="*/ 13442 h 27364"/>
                      <a:gd name="connsiteX12" fmla="*/ 18279 w 37748"/>
                      <a:gd name="connsiteY12" fmla="*/ -1661 h 27364"/>
                      <a:gd name="connsiteX13" fmla="*/ 14009 w 37748"/>
                      <a:gd name="connsiteY13" fmla="*/ -1661 h 27364"/>
                      <a:gd name="connsiteX14" fmla="*/ 14009 w 37748"/>
                      <a:gd name="connsiteY14" fmla="*/ 14328 h 27364"/>
                      <a:gd name="connsiteX15" fmla="*/ 12694 w 37748"/>
                      <a:gd name="connsiteY15" fmla="*/ 20039 h 27364"/>
                      <a:gd name="connsiteX16" fmla="*/ 8631 w 37748"/>
                      <a:gd name="connsiteY16" fmla="*/ 21886 h 27364"/>
                      <a:gd name="connsiteX17" fmla="*/ 3453 w 37748"/>
                      <a:gd name="connsiteY17" fmla="*/ 19611 h 27364"/>
                      <a:gd name="connsiteX18" fmla="*/ 1540 w 37748"/>
                      <a:gd name="connsiteY18" fmla="*/ 13442 h 27364"/>
                      <a:gd name="connsiteX19" fmla="*/ 1540 w 37748"/>
                      <a:gd name="connsiteY19" fmla="*/ -1661 h 27364"/>
                      <a:gd name="connsiteX20" fmla="*/ -2730 w 37748"/>
                      <a:gd name="connsiteY20" fmla="*/ -1661 h 27364"/>
                      <a:gd name="connsiteX21" fmla="*/ -2730 w 37748"/>
                      <a:gd name="connsiteY21" fmla="*/ 25063 h 27364"/>
                      <a:gd name="connsiteX22" fmla="*/ 1540 w 37748"/>
                      <a:gd name="connsiteY22" fmla="*/ 25063 h 27364"/>
                      <a:gd name="connsiteX23" fmla="*/ 1540 w 37748"/>
                      <a:gd name="connsiteY23" fmla="*/ 20909 h 27364"/>
                      <a:gd name="connsiteX24" fmla="*/ 5026 w 37748"/>
                      <a:gd name="connsiteY24" fmla="*/ 24536 h 27364"/>
                      <a:gd name="connsiteX25" fmla="*/ 9850 w 37748"/>
                      <a:gd name="connsiteY25" fmla="*/ 25704 h 27364"/>
                      <a:gd name="connsiteX26" fmla="*/ 14644 w 37748"/>
                      <a:gd name="connsiteY26" fmla="*/ 24223 h 27364"/>
                      <a:gd name="connsiteX27" fmla="*/ 17562 w 37748"/>
                      <a:gd name="connsiteY27" fmla="*/ 19932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7748" h="27364">
                        <a:moveTo>
                          <a:pt x="17562" y="19932"/>
                        </a:moveTo>
                        <a:cubicBezTo>
                          <a:pt x="18626" y="21907"/>
                          <a:pt x="19897" y="23363"/>
                          <a:pt x="21374" y="24299"/>
                        </a:cubicBezTo>
                        <a:cubicBezTo>
                          <a:pt x="22852" y="25236"/>
                          <a:pt x="24590" y="25704"/>
                          <a:pt x="26589" y="25704"/>
                        </a:cubicBezTo>
                        <a:cubicBezTo>
                          <a:pt x="29283" y="25704"/>
                          <a:pt x="31361" y="24729"/>
                          <a:pt x="32824" y="22780"/>
                        </a:cubicBezTo>
                        <a:cubicBezTo>
                          <a:pt x="34287" y="20835"/>
                          <a:pt x="35018" y="18066"/>
                          <a:pt x="35018" y="14473"/>
                        </a:cubicBezTo>
                        <a:lnTo>
                          <a:pt x="35018" y="-1661"/>
                        </a:lnTo>
                        <a:lnTo>
                          <a:pt x="30748" y="-1661"/>
                        </a:lnTo>
                        <a:lnTo>
                          <a:pt x="30748" y="14328"/>
                        </a:lnTo>
                        <a:cubicBezTo>
                          <a:pt x="30748" y="16888"/>
                          <a:pt x="30308" y="18787"/>
                          <a:pt x="29426" y="20023"/>
                        </a:cubicBezTo>
                        <a:cubicBezTo>
                          <a:pt x="28549" y="21266"/>
                          <a:pt x="27212" y="21886"/>
                          <a:pt x="25415" y="21886"/>
                        </a:cubicBezTo>
                        <a:cubicBezTo>
                          <a:pt x="23213" y="21886"/>
                          <a:pt x="21473" y="21131"/>
                          <a:pt x="20192" y="19619"/>
                        </a:cubicBezTo>
                        <a:cubicBezTo>
                          <a:pt x="18917" y="18112"/>
                          <a:pt x="18279" y="16053"/>
                          <a:pt x="18279" y="13442"/>
                        </a:cubicBezTo>
                        <a:lnTo>
                          <a:pt x="18279" y="-1661"/>
                        </a:lnTo>
                        <a:lnTo>
                          <a:pt x="14009" y="-1661"/>
                        </a:lnTo>
                        <a:lnTo>
                          <a:pt x="14009" y="14328"/>
                        </a:lnTo>
                        <a:cubicBezTo>
                          <a:pt x="14009" y="16903"/>
                          <a:pt x="13571" y="18807"/>
                          <a:pt x="12694" y="20039"/>
                        </a:cubicBezTo>
                        <a:cubicBezTo>
                          <a:pt x="11818" y="21271"/>
                          <a:pt x="10463" y="21886"/>
                          <a:pt x="8631" y="21886"/>
                        </a:cubicBezTo>
                        <a:cubicBezTo>
                          <a:pt x="6459" y="21886"/>
                          <a:pt x="4733" y="21128"/>
                          <a:pt x="3453" y="19611"/>
                        </a:cubicBezTo>
                        <a:cubicBezTo>
                          <a:pt x="2177" y="18094"/>
                          <a:pt x="1540" y="16038"/>
                          <a:pt x="1540" y="13442"/>
                        </a:cubicBezTo>
                        <a:lnTo>
                          <a:pt x="1540" y="-1661"/>
                        </a:lnTo>
                        <a:lnTo>
                          <a:pt x="-2730" y="-1661"/>
                        </a:lnTo>
                        <a:lnTo>
                          <a:pt x="-2730" y="25063"/>
                        </a:lnTo>
                        <a:lnTo>
                          <a:pt x="1540" y="25063"/>
                        </a:lnTo>
                        <a:lnTo>
                          <a:pt x="1540" y="20909"/>
                        </a:lnTo>
                        <a:cubicBezTo>
                          <a:pt x="2510" y="22548"/>
                          <a:pt x="3672" y="23757"/>
                          <a:pt x="5026" y="24536"/>
                        </a:cubicBezTo>
                        <a:cubicBezTo>
                          <a:pt x="6381" y="25315"/>
                          <a:pt x="7989" y="25704"/>
                          <a:pt x="9850" y="25704"/>
                        </a:cubicBezTo>
                        <a:cubicBezTo>
                          <a:pt x="11731" y="25704"/>
                          <a:pt x="13330" y="25210"/>
                          <a:pt x="14644" y="24223"/>
                        </a:cubicBezTo>
                        <a:cubicBezTo>
                          <a:pt x="15959" y="23240"/>
                          <a:pt x="16932" y="21810"/>
                          <a:pt x="17562" y="199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: Shape 1313361177">
                    <a:extLst>
                      <a:ext uri="{FF2B5EF4-FFF2-40B4-BE49-F238E27FC236}">
                        <a16:creationId xmlns:a16="http://schemas.microsoft.com/office/drawing/2014/main" id="{EFB0CDCA-3FCE-CCF1-1B00-0E3B73D49F2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09365" y="590446"/>
                    <a:ext cx="19760" cy="28059"/>
                  </a:xfrm>
                  <a:custGeom>
                    <a:avLst/>
                    <a:gdLst>
                      <a:gd name="connsiteX0" fmla="*/ 17093 w 19760"/>
                      <a:gd name="connsiteY0" fmla="*/ 25009 h 28059"/>
                      <a:gd name="connsiteX1" fmla="*/ 17093 w 19760"/>
                      <a:gd name="connsiteY1" fmla="*/ 20856 h 28059"/>
                      <a:gd name="connsiteX2" fmla="*/ 13355 w 19760"/>
                      <a:gd name="connsiteY2" fmla="*/ 22283 h 28059"/>
                      <a:gd name="connsiteX3" fmla="*/ 9337 w 19760"/>
                      <a:gd name="connsiteY3" fmla="*/ 22764 h 28059"/>
                      <a:gd name="connsiteX4" fmla="*/ 4594 w 19760"/>
                      <a:gd name="connsiteY4" fmla="*/ 21764 h 28059"/>
                      <a:gd name="connsiteX5" fmla="*/ 3013 w 19760"/>
                      <a:gd name="connsiteY5" fmla="*/ 18756 h 28059"/>
                      <a:gd name="connsiteX6" fmla="*/ 4144 w 19760"/>
                      <a:gd name="connsiteY6" fmla="*/ 16358 h 28059"/>
                      <a:gd name="connsiteX7" fmla="*/ 8694 w 19760"/>
                      <a:gd name="connsiteY7" fmla="*/ 14702 h 28059"/>
                      <a:gd name="connsiteX8" fmla="*/ 10149 w 19760"/>
                      <a:gd name="connsiteY8" fmla="*/ 14366 h 28059"/>
                      <a:gd name="connsiteX9" fmla="*/ 16576 w 19760"/>
                      <a:gd name="connsiteY9" fmla="*/ 11540 h 28059"/>
                      <a:gd name="connsiteX10" fmla="*/ 18482 w 19760"/>
                      <a:gd name="connsiteY10" fmla="*/ 6448 h 28059"/>
                      <a:gd name="connsiteX11" fmla="*/ 15631 w 19760"/>
                      <a:gd name="connsiteY11" fmla="*/ 546 h 28059"/>
                      <a:gd name="connsiteX12" fmla="*/ 7793 w 19760"/>
                      <a:gd name="connsiteY12" fmla="*/ -1623 h 28059"/>
                      <a:gd name="connsiteX13" fmla="*/ 3464 w 19760"/>
                      <a:gd name="connsiteY13" fmla="*/ -1203 h 28059"/>
                      <a:gd name="connsiteX14" fmla="*/ -1279 w 19760"/>
                      <a:gd name="connsiteY14" fmla="*/ 49 h 28059"/>
                      <a:gd name="connsiteX15" fmla="*/ -1279 w 19760"/>
                      <a:gd name="connsiteY15" fmla="*/ 4585 h 28059"/>
                      <a:gd name="connsiteX16" fmla="*/ 3361 w 19760"/>
                      <a:gd name="connsiteY16" fmla="*/ 2684 h 28059"/>
                      <a:gd name="connsiteX17" fmla="*/ 7889 w 19760"/>
                      <a:gd name="connsiteY17" fmla="*/ 2057 h 28059"/>
                      <a:gd name="connsiteX18" fmla="*/ 12498 w 19760"/>
                      <a:gd name="connsiteY18" fmla="*/ 3119 h 28059"/>
                      <a:gd name="connsiteX19" fmla="*/ 14116 w 19760"/>
                      <a:gd name="connsiteY19" fmla="*/ 6112 h 28059"/>
                      <a:gd name="connsiteX20" fmla="*/ 12949 w 19760"/>
                      <a:gd name="connsiteY20" fmla="*/ 8853 h 28059"/>
                      <a:gd name="connsiteX21" fmla="*/ 7837 w 19760"/>
                      <a:gd name="connsiteY21" fmla="*/ 10693 h 28059"/>
                      <a:gd name="connsiteX22" fmla="*/ 6360 w 19760"/>
                      <a:gd name="connsiteY22" fmla="*/ 11052 h 28059"/>
                      <a:gd name="connsiteX23" fmla="*/ 657 w 19760"/>
                      <a:gd name="connsiteY23" fmla="*/ 13686 h 28059"/>
                      <a:gd name="connsiteX24" fmla="*/ -1094 w 19760"/>
                      <a:gd name="connsiteY24" fmla="*/ 18565 h 28059"/>
                      <a:gd name="connsiteX25" fmla="*/ 1492 w 19760"/>
                      <a:gd name="connsiteY25" fmla="*/ 24383 h 28059"/>
                      <a:gd name="connsiteX26" fmla="*/ 8834 w 19760"/>
                      <a:gd name="connsiteY26" fmla="*/ 26437 h 28059"/>
                      <a:gd name="connsiteX27" fmla="*/ 13259 w 19760"/>
                      <a:gd name="connsiteY27" fmla="*/ 26078 h 28059"/>
                      <a:gd name="connsiteX28" fmla="*/ 17093 w 19760"/>
                      <a:gd name="connsiteY28" fmla="*/ 25009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9760" h="28059">
                        <a:moveTo>
                          <a:pt x="17093" y="25009"/>
                        </a:moveTo>
                        <a:lnTo>
                          <a:pt x="17093" y="20856"/>
                        </a:lnTo>
                        <a:cubicBezTo>
                          <a:pt x="15897" y="21492"/>
                          <a:pt x="14651" y="21968"/>
                          <a:pt x="13355" y="22283"/>
                        </a:cubicBezTo>
                        <a:cubicBezTo>
                          <a:pt x="12065" y="22604"/>
                          <a:pt x="10726" y="22764"/>
                          <a:pt x="9337" y="22764"/>
                        </a:cubicBezTo>
                        <a:cubicBezTo>
                          <a:pt x="7229" y="22764"/>
                          <a:pt x="5648" y="22431"/>
                          <a:pt x="4594" y="21764"/>
                        </a:cubicBezTo>
                        <a:cubicBezTo>
                          <a:pt x="3540" y="21097"/>
                          <a:pt x="3013" y="20095"/>
                          <a:pt x="3013" y="18756"/>
                        </a:cubicBezTo>
                        <a:cubicBezTo>
                          <a:pt x="3013" y="17738"/>
                          <a:pt x="3390" y="16939"/>
                          <a:pt x="4144" y="16358"/>
                        </a:cubicBezTo>
                        <a:cubicBezTo>
                          <a:pt x="4897" y="15778"/>
                          <a:pt x="6414" y="15226"/>
                          <a:pt x="8694" y="14702"/>
                        </a:cubicBezTo>
                        <a:lnTo>
                          <a:pt x="10149" y="14366"/>
                        </a:lnTo>
                        <a:cubicBezTo>
                          <a:pt x="13163" y="13699"/>
                          <a:pt x="15306" y="12757"/>
                          <a:pt x="16576" y="11540"/>
                        </a:cubicBezTo>
                        <a:cubicBezTo>
                          <a:pt x="17847" y="10324"/>
                          <a:pt x="18482" y="8626"/>
                          <a:pt x="18482" y="6448"/>
                        </a:cubicBezTo>
                        <a:cubicBezTo>
                          <a:pt x="18482" y="3964"/>
                          <a:pt x="17532" y="1996"/>
                          <a:pt x="15631" y="546"/>
                        </a:cubicBezTo>
                        <a:cubicBezTo>
                          <a:pt x="13730" y="-900"/>
                          <a:pt x="11117" y="-1623"/>
                          <a:pt x="7793" y="-1623"/>
                        </a:cubicBezTo>
                        <a:cubicBezTo>
                          <a:pt x="6409" y="-1623"/>
                          <a:pt x="4966" y="-1483"/>
                          <a:pt x="3464" y="-1203"/>
                        </a:cubicBezTo>
                        <a:cubicBezTo>
                          <a:pt x="1962" y="-923"/>
                          <a:pt x="381" y="-505"/>
                          <a:pt x="-1279" y="49"/>
                        </a:cubicBezTo>
                        <a:lnTo>
                          <a:pt x="-1279" y="4585"/>
                        </a:lnTo>
                        <a:cubicBezTo>
                          <a:pt x="292" y="3740"/>
                          <a:pt x="1839" y="3106"/>
                          <a:pt x="3361" y="2684"/>
                        </a:cubicBezTo>
                        <a:cubicBezTo>
                          <a:pt x="4882" y="2266"/>
                          <a:pt x="6392" y="2057"/>
                          <a:pt x="7889" y="2057"/>
                        </a:cubicBezTo>
                        <a:cubicBezTo>
                          <a:pt x="9888" y="2057"/>
                          <a:pt x="11425" y="2411"/>
                          <a:pt x="12498" y="3119"/>
                        </a:cubicBezTo>
                        <a:cubicBezTo>
                          <a:pt x="13577" y="3826"/>
                          <a:pt x="14116" y="4824"/>
                          <a:pt x="14116" y="6112"/>
                        </a:cubicBezTo>
                        <a:cubicBezTo>
                          <a:pt x="14116" y="7303"/>
                          <a:pt x="13727" y="8217"/>
                          <a:pt x="12949" y="8853"/>
                        </a:cubicBezTo>
                        <a:cubicBezTo>
                          <a:pt x="12176" y="9489"/>
                          <a:pt x="10472" y="10103"/>
                          <a:pt x="7837" y="10693"/>
                        </a:cubicBezTo>
                        <a:lnTo>
                          <a:pt x="6360" y="11052"/>
                        </a:lnTo>
                        <a:cubicBezTo>
                          <a:pt x="3730" y="11622"/>
                          <a:pt x="1829" y="12500"/>
                          <a:pt x="657" y="13686"/>
                        </a:cubicBezTo>
                        <a:cubicBezTo>
                          <a:pt x="-510" y="14872"/>
                          <a:pt x="-1094" y="16498"/>
                          <a:pt x="-1094" y="18565"/>
                        </a:cubicBezTo>
                        <a:cubicBezTo>
                          <a:pt x="-1094" y="21080"/>
                          <a:pt x="-232" y="23019"/>
                          <a:pt x="1492" y="24383"/>
                        </a:cubicBezTo>
                        <a:cubicBezTo>
                          <a:pt x="3215" y="25752"/>
                          <a:pt x="5663" y="26437"/>
                          <a:pt x="8834" y="26437"/>
                        </a:cubicBezTo>
                        <a:cubicBezTo>
                          <a:pt x="10401" y="26437"/>
                          <a:pt x="11875" y="26317"/>
                          <a:pt x="13259" y="26078"/>
                        </a:cubicBezTo>
                        <a:cubicBezTo>
                          <a:pt x="14648" y="25844"/>
                          <a:pt x="15926" y="25488"/>
                          <a:pt x="17093" y="250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: Shape 1409556717">
                    <a:extLst>
                      <a:ext uri="{FF2B5EF4-FFF2-40B4-BE49-F238E27FC236}">
                        <a16:creationId xmlns:a16="http://schemas.microsoft.com/office/drawing/2014/main" id="{124B5465-56CD-DBD5-50C6-B631F01E1AA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912032" y="560726"/>
                    <a:ext cx="10593" cy="43521"/>
                  </a:xfrm>
                  <a:custGeom>
                    <a:avLst/>
                    <a:gdLst>
                      <a:gd name="connsiteX0" fmla="*/ -824 w 10593"/>
                      <a:gd name="connsiteY0" fmla="*/ 41635 h 43521"/>
                      <a:gd name="connsiteX1" fmla="*/ 2869 w 10593"/>
                      <a:gd name="connsiteY1" fmla="*/ 41635 h 43521"/>
                      <a:gd name="connsiteX2" fmla="*/ 8047 w 10593"/>
                      <a:gd name="connsiteY2" fmla="*/ 30609 h 43521"/>
                      <a:gd name="connsiteX3" fmla="*/ 9769 w 10593"/>
                      <a:gd name="connsiteY3" fmla="*/ 19897 h 43521"/>
                      <a:gd name="connsiteX4" fmla="*/ 8047 w 10593"/>
                      <a:gd name="connsiteY4" fmla="*/ 9139 h 43521"/>
                      <a:gd name="connsiteX5" fmla="*/ 2869 w 10593"/>
                      <a:gd name="connsiteY5" fmla="*/ -1887 h 43521"/>
                      <a:gd name="connsiteX6" fmla="*/ -824 w 10593"/>
                      <a:gd name="connsiteY6" fmla="*/ -1887 h 43521"/>
                      <a:gd name="connsiteX7" fmla="*/ 3756 w 10593"/>
                      <a:gd name="connsiteY7" fmla="*/ 8986 h 43521"/>
                      <a:gd name="connsiteX8" fmla="*/ 5270 w 10593"/>
                      <a:gd name="connsiteY8" fmla="*/ 19897 h 43521"/>
                      <a:gd name="connsiteX9" fmla="*/ 3756 w 10593"/>
                      <a:gd name="connsiteY9" fmla="*/ 30777 h 43521"/>
                      <a:gd name="connsiteX10" fmla="*/ -824 w 10593"/>
                      <a:gd name="connsiteY10" fmla="*/ 41635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-824" y="41635"/>
                        </a:moveTo>
                        <a:lnTo>
                          <a:pt x="2869" y="41635"/>
                        </a:lnTo>
                        <a:cubicBezTo>
                          <a:pt x="5174" y="37883"/>
                          <a:pt x="6900" y="34208"/>
                          <a:pt x="8047" y="30609"/>
                        </a:cubicBezTo>
                        <a:cubicBezTo>
                          <a:pt x="9195" y="27015"/>
                          <a:pt x="9769" y="23445"/>
                          <a:pt x="9769" y="19897"/>
                        </a:cubicBezTo>
                        <a:cubicBezTo>
                          <a:pt x="9769" y="16334"/>
                          <a:pt x="9195" y="12748"/>
                          <a:pt x="8047" y="9139"/>
                        </a:cubicBezTo>
                        <a:cubicBezTo>
                          <a:pt x="6900" y="5530"/>
                          <a:pt x="5174" y="1855"/>
                          <a:pt x="2869" y="-1887"/>
                        </a:cubicBezTo>
                        <a:lnTo>
                          <a:pt x="-824" y="-1887"/>
                        </a:lnTo>
                        <a:cubicBezTo>
                          <a:pt x="1219" y="1758"/>
                          <a:pt x="2746" y="5382"/>
                          <a:pt x="3756" y="8986"/>
                        </a:cubicBezTo>
                        <a:cubicBezTo>
                          <a:pt x="4765" y="12590"/>
                          <a:pt x="5270" y="16227"/>
                          <a:pt x="5270" y="19897"/>
                        </a:cubicBezTo>
                        <a:cubicBezTo>
                          <a:pt x="5270" y="23572"/>
                          <a:pt x="4765" y="27199"/>
                          <a:pt x="3756" y="30777"/>
                        </a:cubicBezTo>
                        <a:cubicBezTo>
                          <a:pt x="2746" y="34361"/>
                          <a:pt x="1219" y="37980"/>
                          <a:pt x="-824" y="416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3" name="Freeform: Shape 728096950">
                <a:extLst>
                  <a:ext uri="{FF2B5EF4-FFF2-40B4-BE49-F238E27FC236}">
                    <a16:creationId xmlns:a16="http://schemas.microsoft.com/office/drawing/2014/main" id="{4CF5CB65-7322-9DA9-9E8B-A444A2A5B734}"/>
                  </a:ext>
                </a:extLst>
              </p:cNvPr>
              <p:cNvSpPr/>
              <p:nvPr/>
            </p:nvSpPr>
            <p:spPr>
              <a:xfrm>
                <a:off x="2119494" y="1020190"/>
                <a:ext cx="70538" cy="289472"/>
              </a:xfrm>
              <a:custGeom>
                <a:avLst/>
                <a:gdLst>
                  <a:gd name="connsiteX0" fmla="*/ 0 w 70538"/>
                  <a:gd name="connsiteY0" fmla="*/ 289473 h 289472"/>
                  <a:gd name="connsiteX1" fmla="*/ 70538 w 70538"/>
                  <a:gd name="connsiteY1" fmla="*/ 289473 h 289472"/>
                  <a:gd name="connsiteX2" fmla="*/ 70538 w 70538"/>
                  <a:gd name="connsiteY2" fmla="*/ 0 h 289472"/>
                  <a:gd name="connsiteX3" fmla="*/ 0 w 70538"/>
                  <a:gd name="connsiteY3" fmla="*/ 0 h 289472"/>
                  <a:gd name="connsiteX4" fmla="*/ 0 w 70538"/>
                  <a:gd name="connsiteY4" fmla="*/ 289473 h 28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89472">
                    <a:moveTo>
                      <a:pt x="0" y="289473"/>
                    </a:moveTo>
                    <a:lnTo>
                      <a:pt x="70538" y="289473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89473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4" name="Freeform: Shape 894911303">
                <a:extLst>
                  <a:ext uri="{FF2B5EF4-FFF2-40B4-BE49-F238E27FC236}">
                    <a16:creationId xmlns:a16="http://schemas.microsoft.com/office/drawing/2014/main" id="{CB53A8BA-4F4F-B7E0-09D0-654E9D94D1C7}"/>
                  </a:ext>
                </a:extLst>
              </p:cNvPr>
              <p:cNvSpPr/>
              <p:nvPr/>
            </p:nvSpPr>
            <p:spPr>
              <a:xfrm>
                <a:off x="2154764" y="1309663"/>
                <a:ext cx="4727" cy="83942"/>
              </a:xfrm>
              <a:custGeom>
                <a:avLst/>
                <a:gdLst>
                  <a:gd name="connsiteX0" fmla="*/ 0 w 4727"/>
                  <a:gd name="connsiteY0" fmla="*/ 0 h 83942"/>
                  <a:gd name="connsiteX1" fmla="*/ 0 w 4727"/>
                  <a:gd name="connsiteY1" fmla="*/ 83942 h 8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3942">
                    <a:moveTo>
                      <a:pt x="0" y="0"/>
                    </a:moveTo>
                    <a:lnTo>
                      <a:pt x="0" y="83942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5" name="Freeform: Shape 2145772627">
                <a:extLst>
                  <a:ext uri="{FF2B5EF4-FFF2-40B4-BE49-F238E27FC236}">
                    <a16:creationId xmlns:a16="http://schemas.microsoft.com/office/drawing/2014/main" id="{595EC9FA-DB5C-C83A-C151-568A4CA5EF05}"/>
                  </a:ext>
                </a:extLst>
              </p:cNvPr>
              <p:cNvSpPr/>
              <p:nvPr/>
            </p:nvSpPr>
            <p:spPr>
              <a:xfrm>
                <a:off x="2154764" y="253984"/>
                <a:ext cx="4727" cy="766206"/>
              </a:xfrm>
              <a:custGeom>
                <a:avLst/>
                <a:gdLst>
                  <a:gd name="connsiteX0" fmla="*/ 0 w 4727"/>
                  <a:gd name="connsiteY0" fmla="*/ 766206 h 766206"/>
                  <a:gd name="connsiteX1" fmla="*/ 0 w 4727"/>
                  <a:gd name="connsiteY1" fmla="*/ 0 h 76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66206">
                    <a:moveTo>
                      <a:pt x="0" y="76620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6" name="Freeform: Shape 1848647819">
                <a:extLst>
                  <a:ext uri="{FF2B5EF4-FFF2-40B4-BE49-F238E27FC236}">
                    <a16:creationId xmlns:a16="http://schemas.microsoft.com/office/drawing/2014/main" id="{33BB9308-9DD6-2AB8-DDDC-71257D109140}"/>
                  </a:ext>
                </a:extLst>
              </p:cNvPr>
              <p:cNvSpPr/>
              <p:nvPr/>
            </p:nvSpPr>
            <p:spPr>
              <a:xfrm>
                <a:off x="2137129" y="1393605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7" name="Freeform: Shape 1243161738">
                <a:extLst>
                  <a:ext uri="{FF2B5EF4-FFF2-40B4-BE49-F238E27FC236}">
                    <a16:creationId xmlns:a16="http://schemas.microsoft.com/office/drawing/2014/main" id="{DF577DB8-8CDB-7F5D-EDE1-79AA569F6268}"/>
                  </a:ext>
                </a:extLst>
              </p:cNvPr>
              <p:cNvSpPr/>
              <p:nvPr/>
            </p:nvSpPr>
            <p:spPr>
              <a:xfrm>
                <a:off x="2137129" y="25398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8" name="Freeform: Shape 1293563819">
                <a:extLst>
                  <a:ext uri="{FF2B5EF4-FFF2-40B4-BE49-F238E27FC236}">
                    <a16:creationId xmlns:a16="http://schemas.microsoft.com/office/drawing/2014/main" id="{2BBB68B9-C325-CFE8-AD81-49F9AACA34F8}"/>
                  </a:ext>
                </a:extLst>
              </p:cNvPr>
              <p:cNvSpPr/>
              <p:nvPr/>
            </p:nvSpPr>
            <p:spPr>
              <a:xfrm>
                <a:off x="2260566" y="1050067"/>
                <a:ext cx="70538" cy="263676"/>
              </a:xfrm>
              <a:custGeom>
                <a:avLst/>
                <a:gdLst>
                  <a:gd name="connsiteX0" fmla="*/ 0 w 70538"/>
                  <a:gd name="connsiteY0" fmla="*/ 263676 h 263676"/>
                  <a:gd name="connsiteX1" fmla="*/ 70538 w 70538"/>
                  <a:gd name="connsiteY1" fmla="*/ 263676 h 263676"/>
                  <a:gd name="connsiteX2" fmla="*/ 70538 w 70538"/>
                  <a:gd name="connsiteY2" fmla="*/ 0 h 263676"/>
                  <a:gd name="connsiteX3" fmla="*/ 0 w 70538"/>
                  <a:gd name="connsiteY3" fmla="*/ 0 h 263676"/>
                  <a:gd name="connsiteX4" fmla="*/ 0 w 70538"/>
                  <a:gd name="connsiteY4" fmla="*/ 263676 h 26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63676">
                    <a:moveTo>
                      <a:pt x="0" y="263676"/>
                    </a:moveTo>
                    <a:lnTo>
                      <a:pt x="70538" y="263676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63676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9" name="Freeform: Shape 1569918206">
                <a:extLst>
                  <a:ext uri="{FF2B5EF4-FFF2-40B4-BE49-F238E27FC236}">
                    <a16:creationId xmlns:a16="http://schemas.microsoft.com/office/drawing/2014/main" id="{047D6849-B038-9F94-A78D-2EEAB65D6707}"/>
                  </a:ext>
                </a:extLst>
              </p:cNvPr>
              <p:cNvSpPr/>
              <p:nvPr/>
            </p:nvSpPr>
            <p:spPr>
              <a:xfrm>
                <a:off x="2295835" y="1313743"/>
                <a:ext cx="4727" cy="88310"/>
              </a:xfrm>
              <a:custGeom>
                <a:avLst/>
                <a:gdLst>
                  <a:gd name="connsiteX0" fmla="*/ 0 w 4727"/>
                  <a:gd name="connsiteY0" fmla="*/ 0 h 88310"/>
                  <a:gd name="connsiteX1" fmla="*/ 0 w 4727"/>
                  <a:gd name="connsiteY1" fmla="*/ 88311 h 8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8310">
                    <a:moveTo>
                      <a:pt x="0" y="0"/>
                    </a:moveTo>
                    <a:lnTo>
                      <a:pt x="0" y="88311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0" name="Freeform: Shape 1182216189">
                <a:extLst>
                  <a:ext uri="{FF2B5EF4-FFF2-40B4-BE49-F238E27FC236}">
                    <a16:creationId xmlns:a16="http://schemas.microsoft.com/office/drawing/2014/main" id="{6C4F53FA-A9A7-071F-93AA-7507B6AC1AA5}"/>
                  </a:ext>
                </a:extLst>
              </p:cNvPr>
              <p:cNvSpPr/>
              <p:nvPr/>
            </p:nvSpPr>
            <p:spPr>
              <a:xfrm>
                <a:off x="2295835" y="286261"/>
                <a:ext cx="4727" cy="763805"/>
              </a:xfrm>
              <a:custGeom>
                <a:avLst/>
                <a:gdLst>
                  <a:gd name="connsiteX0" fmla="*/ 0 w 4727"/>
                  <a:gd name="connsiteY0" fmla="*/ 763806 h 763805"/>
                  <a:gd name="connsiteX1" fmla="*/ 0 w 4727"/>
                  <a:gd name="connsiteY1" fmla="*/ 0 h 76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63805">
                    <a:moveTo>
                      <a:pt x="0" y="76380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1" name="Freeform: Shape 1940965594">
                <a:extLst>
                  <a:ext uri="{FF2B5EF4-FFF2-40B4-BE49-F238E27FC236}">
                    <a16:creationId xmlns:a16="http://schemas.microsoft.com/office/drawing/2014/main" id="{96D13887-6BED-DEAF-92C2-B22C41E930C1}"/>
                  </a:ext>
                </a:extLst>
              </p:cNvPr>
              <p:cNvSpPr/>
              <p:nvPr/>
            </p:nvSpPr>
            <p:spPr>
              <a:xfrm>
                <a:off x="2278201" y="140205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2" name="Freeform: Shape 1843269076">
                <a:extLst>
                  <a:ext uri="{FF2B5EF4-FFF2-40B4-BE49-F238E27FC236}">
                    <a16:creationId xmlns:a16="http://schemas.microsoft.com/office/drawing/2014/main" id="{B03102F7-308A-EAAA-7A98-D81A2D8BC9F3}"/>
                  </a:ext>
                </a:extLst>
              </p:cNvPr>
              <p:cNvSpPr/>
              <p:nvPr/>
            </p:nvSpPr>
            <p:spPr>
              <a:xfrm>
                <a:off x="2278201" y="286261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3" name="Freeform: Shape 1469521714">
                <a:extLst>
                  <a:ext uri="{FF2B5EF4-FFF2-40B4-BE49-F238E27FC236}">
                    <a16:creationId xmlns:a16="http://schemas.microsoft.com/office/drawing/2014/main" id="{033E41E2-2896-1AC5-469B-FFC84F75B206}"/>
                  </a:ext>
                </a:extLst>
              </p:cNvPr>
              <p:cNvSpPr/>
              <p:nvPr/>
            </p:nvSpPr>
            <p:spPr>
              <a:xfrm>
                <a:off x="2542719" y="954187"/>
                <a:ext cx="70533" cy="341470"/>
              </a:xfrm>
              <a:custGeom>
                <a:avLst/>
                <a:gdLst>
                  <a:gd name="connsiteX0" fmla="*/ 0 w 70533"/>
                  <a:gd name="connsiteY0" fmla="*/ 341471 h 341470"/>
                  <a:gd name="connsiteX1" fmla="*/ 70533 w 70533"/>
                  <a:gd name="connsiteY1" fmla="*/ 341471 h 341470"/>
                  <a:gd name="connsiteX2" fmla="*/ 70533 w 70533"/>
                  <a:gd name="connsiteY2" fmla="*/ 0 h 341470"/>
                  <a:gd name="connsiteX3" fmla="*/ 0 w 70533"/>
                  <a:gd name="connsiteY3" fmla="*/ 0 h 341470"/>
                  <a:gd name="connsiteX4" fmla="*/ 0 w 70533"/>
                  <a:gd name="connsiteY4" fmla="*/ 341471 h 34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" h="341470">
                    <a:moveTo>
                      <a:pt x="0" y="341471"/>
                    </a:moveTo>
                    <a:lnTo>
                      <a:pt x="70533" y="341471"/>
                    </a:lnTo>
                    <a:lnTo>
                      <a:pt x="70533" y="0"/>
                    </a:lnTo>
                    <a:lnTo>
                      <a:pt x="0" y="0"/>
                    </a:lnTo>
                    <a:lnTo>
                      <a:pt x="0" y="341471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4" name="Freeform: Shape 736966187">
                <a:extLst>
                  <a:ext uri="{FF2B5EF4-FFF2-40B4-BE49-F238E27FC236}">
                    <a16:creationId xmlns:a16="http://schemas.microsoft.com/office/drawing/2014/main" id="{6C4EDED4-7A78-8521-714F-68252DCEDFAE}"/>
                  </a:ext>
                </a:extLst>
              </p:cNvPr>
              <p:cNvSpPr/>
              <p:nvPr/>
            </p:nvSpPr>
            <p:spPr>
              <a:xfrm>
                <a:off x="2577984" y="1295658"/>
                <a:ext cx="4727" cy="98074"/>
              </a:xfrm>
              <a:custGeom>
                <a:avLst/>
                <a:gdLst>
                  <a:gd name="connsiteX0" fmla="*/ 0 w 4727"/>
                  <a:gd name="connsiteY0" fmla="*/ 0 h 98074"/>
                  <a:gd name="connsiteX1" fmla="*/ 0 w 4727"/>
                  <a:gd name="connsiteY1" fmla="*/ 98074 h 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8074">
                    <a:moveTo>
                      <a:pt x="0" y="0"/>
                    </a:moveTo>
                    <a:lnTo>
                      <a:pt x="0" y="98074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5" name="Freeform: Shape 1451854139">
                <a:extLst>
                  <a:ext uri="{FF2B5EF4-FFF2-40B4-BE49-F238E27FC236}">
                    <a16:creationId xmlns:a16="http://schemas.microsoft.com/office/drawing/2014/main" id="{BCAE27CD-0E09-8AE2-D379-E549FE6CF828}"/>
                  </a:ext>
                </a:extLst>
              </p:cNvPr>
              <p:cNvSpPr/>
              <p:nvPr/>
            </p:nvSpPr>
            <p:spPr>
              <a:xfrm>
                <a:off x="2577984" y="170630"/>
                <a:ext cx="4727" cy="783556"/>
              </a:xfrm>
              <a:custGeom>
                <a:avLst/>
                <a:gdLst>
                  <a:gd name="connsiteX0" fmla="*/ 0 w 4727"/>
                  <a:gd name="connsiteY0" fmla="*/ 783556 h 783556"/>
                  <a:gd name="connsiteX1" fmla="*/ 0 w 4727"/>
                  <a:gd name="connsiteY1" fmla="*/ 0 h 78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83556">
                    <a:moveTo>
                      <a:pt x="0" y="78355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6" name="Freeform: Shape 293583220">
                <a:extLst>
                  <a:ext uri="{FF2B5EF4-FFF2-40B4-BE49-F238E27FC236}">
                    <a16:creationId xmlns:a16="http://schemas.microsoft.com/office/drawing/2014/main" id="{70738ACC-CC0C-027E-37C2-9CF46D36E8A0}"/>
                  </a:ext>
                </a:extLst>
              </p:cNvPr>
              <p:cNvSpPr/>
              <p:nvPr/>
            </p:nvSpPr>
            <p:spPr>
              <a:xfrm>
                <a:off x="2560354" y="1393732"/>
                <a:ext cx="35264" cy="4886"/>
              </a:xfrm>
              <a:custGeom>
                <a:avLst/>
                <a:gdLst>
                  <a:gd name="connsiteX0" fmla="*/ 0 w 35264"/>
                  <a:gd name="connsiteY0" fmla="*/ 0 h 4886"/>
                  <a:gd name="connsiteX1" fmla="*/ 35264 w 35264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4" h="4886">
                    <a:moveTo>
                      <a:pt x="0" y="0"/>
                    </a:moveTo>
                    <a:lnTo>
                      <a:pt x="35264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7" name="Freeform: Shape 8024416">
                <a:extLst>
                  <a:ext uri="{FF2B5EF4-FFF2-40B4-BE49-F238E27FC236}">
                    <a16:creationId xmlns:a16="http://schemas.microsoft.com/office/drawing/2014/main" id="{19C30D94-74A2-75DC-D0EC-DEE68DD36BCA}"/>
                  </a:ext>
                </a:extLst>
              </p:cNvPr>
              <p:cNvSpPr/>
              <p:nvPr/>
            </p:nvSpPr>
            <p:spPr>
              <a:xfrm>
                <a:off x="2560354" y="170630"/>
                <a:ext cx="35264" cy="4886"/>
              </a:xfrm>
              <a:custGeom>
                <a:avLst/>
                <a:gdLst>
                  <a:gd name="connsiteX0" fmla="*/ 0 w 35264"/>
                  <a:gd name="connsiteY0" fmla="*/ 0 h 4886"/>
                  <a:gd name="connsiteX1" fmla="*/ 35264 w 35264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4" h="4886">
                    <a:moveTo>
                      <a:pt x="0" y="0"/>
                    </a:moveTo>
                    <a:lnTo>
                      <a:pt x="35264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8" name="Freeform: Shape 1549978091">
                <a:extLst>
                  <a:ext uri="{FF2B5EF4-FFF2-40B4-BE49-F238E27FC236}">
                    <a16:creationId xmlns:a16="http://schemas.microsoft.com/office/drawing/2014/main" id="{7863B225-A603-5001-9E6D-B530BDB3E1F5}"/>
                  </a:ext>
                </a:extLst>
              </p:cNvPr>
              <p:cNvSpPr/>
              <p:nvPr/>
            </p:nvSpPr>
            <p:spPr>
              <a:xfrm>
                <a:off x="2683791" y="968710"/>
                <a:ext cx="70538" cy="331614"/>
              </a:xfrm>
              <a:custGeom>
                <a:avLst/>
                <a:gdLst>
                  <a:gd name="connsiteX0" fmla="*/ 0 w 70538"/>
                  <a:gd name="connsiteY0" fmla="*/ 331615 h 331614"/>
                  <a:gd name="connsiteX1" fmla="*/ 70538 w 70538"/>
                  <a:gd name="connsiteY1" fmla="*/ 331615 h 331614"/>
                  <a:gd name="connsiteX2" fmla="*/ 70538 w 70538"/>
                  <a:gd name="connsiteY2" fmla="*/ 0 h 331614"/>
                  <a:gd name="connsiteX3" fmla="*/ 0 w 70538"/>
                  <a:gd name="connsiteY3" fmla="*/ 0 h 331614"/>
                  <a:gd name="connsiteX4" fmla="*/ 0 w 70538"/>
                  <a:gd name="connsiteY4" fmla="*/ 331615 h 33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31614">
                    <a:moveTo>
                      <a:pt x="0" y="331615"/>
                    </a:moveTo>
                    <a:lnTo>
                      <a:pt x="70538" y="331615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31615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9" name="Freeform: Shape 1152408269">
                <a:extLst>
                  <a:ext uri="{FF2B5EF4-FFF2-40B4-BE49-F238E27FC236}">
                    <a16:creationId xmlns:a16="http://schemas.microsoft.com/office/drawing/2014/main" id="{91369AC1-A76E-02D4-F54E-E579A053D097}"/>
                  </a:ext>
                </a:extLst>
              </p:cNvPr>
              <p:cNvSpPr/>
              <p:nvPr/>
            </p:nvSpPr>
            <p:spPr>
              <a:xfrm>
                <a:off x="2719060" y="1300324"/>
                <a:ext cx="4727" cy="90133"/>
              </a:xfrm>
              <a:custGeom>
                <a:avLst/>
                <a:gdLst>
                  <a:gd name="connsiteX0" fmla="*/ 0 w 4727"/>
                  <a:gd name="connsiteY0" fmla="*/ 0 h 90133"/>
                  <a:gd name="connsiteX1" fmla="*/ 0 w 4727"/>
                  <a:gd name="connsiteY1" fmla="*/ 90133 h 9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0133">
                    <a:moveTo>
                      <a:pt x="0" y="0"/>
                    </a:moveTo>
                    <a:lnTo>
                      <a:pt x="0" y="90133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0" name="Freeform: Shape 1714792946">
                <a:extLst>
                  <a:ext uri="{FF2B5EF4-FFF2-40B4-BE49-F238E27FC236}">
                    <a16:creationId xmlns:a16="http://schemas.microsoft.com/office/drawing/2014/main" id="{29F3EB11-ACEB-40F8-55F4-63D32918850C}"/>
                  </a:ext>
                </a:extLst>
              </p:cNvPr>
              <p:cNvSpPr/>
              <p:nvPr/>
            </p:nvSpPr>
            <p:spPr>
              <a:xfrm>
                <a:off x="2719060" y="171764"/>
                <a:ext cx="4727" cy="796946"/>
              </a:xfrm>
              <a:custGeom>
                <a:avLst/>
                <a:gdLst>
                  <a:gd name="connsiteX0" fmla="*/ 0 w 4727"/>
                  <a:gd name="connsiteY0" fmla="*/ 796946 h 796946"/>
                  <a:gd name="connsiteX1" fmla="*/ 0 w 4727"/>
                  <a:gd name="connsiteY1" fmla="*/ 0 h 79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96946">
                    <a:moveTo>
                      <a:pt x="0" y="79694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1" name="Freeform: Shape 1715730134">
                <a:extLst>
                  <a:ext uri="{FF2B5EF4-FFF2-40B4-BE49-F238E27FC236}">
                    <a16:creationId xmlns:a16="http://schemas.microsoft.com/office/drawing/2014/main" id="{194D79B9-8EE1-294A-3AE0-BE3EBA61CD7D}"/>
                  </a:ext>
                </a:extLst>
              </p:cNvPr>
              <p:cNvSpPr/>
              <p:nvPr/>
            </p:nvSpPr>
            <p:spPr>
              <a:xfrm>
                <a:off x="2701425" y="1390458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2" name="Freeform: Shape 616990197">
                <a:extLst>
                  <a:ext uri="{FF2B5EF4-FFF2-40B4-BE49-F238E27FC236}">
                    <a16:creationId xmlns:a16="http://schemas.microsoft.com/office/drawing/2014/main" id="{9BC956F0-6EB2-3BC5-2248-9E6EBC4C5B8B}"/>
                  </a:ext>
                </a:extLst>
              </p:cNvPr>
              <p:cNvSpPr/>
              <p:nvPr/>
            </p:nvSpPr>
            <p:spPr>
              <a:xfrm>
                <a:off x="2701425" y="17176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3" name="Freeform: Shape 1185215089">
                <a:extLst>
                  <a:ext uri="{FF2B5EF4-FFF2-40B4-BE49-F238E27FC236}">
                    <a16:creationId xmlns:a16="http://schemas.microsoft.com/office/drawing/2014/main" id="{BB14188C-4B81-B9E2-FDE2-6A7AF944A29A}"/>
                  </a:ext>
                </a:extLst>
              </p:cNvPr>
              <p:cNvSpPr/>
              <p:nvPr/>
            </p:nvSpPr>
            <p:spPr>
              <a:xfrm>
                <a:off x="2965939" y="943979"/>
                <a:ext cx="70538" cy="317604"/>
              </a:xfrm>
              <a:custGeom>
                <a:avLst/>
                <a:gdLst>
                  <a:gd name="connsiteX0" fmla="*/ 0 w 70538"/>
                  <a:gd name="connsiteY0" fmla="*/ 317605 h 317604"/>
                  <a:gd name="connsiteX1" fmla="*/ 70538 w 70538"/>
                  <a:gd name="connsiteY1" fmla="*/ 317605 h 317604"/>
                  <a:gd name="connsiteX2" fmla="*/ 70538 w 70538"/>
                  <a:gd name="connsiteY2" fmla="*/ 0 h 317604"/>
                  <a:gd name="connsiteX3" fmla="*/ 0 w 70538"/>
                  <a:gd name="connsiteY3" fmla="*/ 0 h 317604"/>
                  <a:gd name="connsiteX4" fmla="*/ 0 w 70538"/>
                  <a:gd name="connsiteY4" fmla="*/ 317605 h 31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17604">
                    <a:moveTo>
                      <a:pt x="0" y="317605"/>
                    </a:moveTo>
                    <a:lnTo>
                      <a:pt x="70538" y="317605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17605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4" name="Freeform: Shape 719049554">
                <a:extLst>
                  <a:ext uri="{FF2B5EF4-FFF2-40B4-BE49-F238E27FC236}">
                    <a16:creationId xmlns:a16="http://schemas.microsoft.com/office/drawing/2014/main" id="{9C6810E2-FE07-4239-6B0B-A02A7E4FC3F6}"/>
                  </a:ext>
                </a:extLst>
              </p:cNvPr>
              <p:cNvSpPr/>
              <p:nvPr/>
            </p:nvSpPr>
            <p:spPr>
              <a:xfrm>
                <a:off x="3001208" y="1261583"/>
                <a:ext cx="4727" cy="116589"/>
              </a:xfrm>
              <a:custGeom>
                <a:avLst/>
                <a:gdLst>
                  <a:gd name="connsiteX0" fmla="*/ 0 w 4727"/>
                  <a:gd name="connsiteY0" fmla="*/ 0 h 116589"/>
                  <a:gd name="connsiteX1" fmla="*/ 0 w 4727"/>
                  <a:gd name="connsiteY1" fmla="*/ 116589 h 11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16589">
                    <a:moveTo>
                      <a:pt x="0" y="0"/>
                    </a:moveTo>
                    <a:lnTo>
                      <a:pt x="0" y="116589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5" name="Freeform: Shape 2111772650">
                <a:extLst>
                  <a:ext uri="{FF2B5EF4-FFF2-40B4-BE49-F238E27FC236}">
                    <a16:creationId xmlns:a16="http://schemas.microsoft.com/office/drawing/2014/main" id="{1C6E1BCD-A02D-1134-6818-03BEC9AB229A}"/>
                  </a:ext>
                </a:extLst>
              </p:cNvPr>
              <p:cNvSpPr/>
              <p:nvPr/>
            </p:nvSpPr>
            <p:spPr>
              <a:xfrm>
                <a:off x="3001208" y="291722"/>
                <a:ext cx="4727" cy="652256"/>
              </a:xfrm>
              <a:custGeom>
                <a:avLst/>
                <a:gdLst>
                  <a:gd name="connsiteX0" fmla="*/ 0 w 4727"/>
                  <a:gd name="connsiteY0" fmla="*/ 652256 h 652256"/>
                  <a:gd name="connsiteX1" fmla="*/ 0 w 4727"/>
                  <a:gd name="connsiteY1" fmla="*/ 0 h 65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52256">
                    <a:moveTo>
                      <a:pt x="0" y="652256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6" name="Freeform: Shape 1433597635">
                <a:extLst>
                  <a:ext uri="{FF2B5EF4-FFF2-40B4-BE49-F238E27FC236}">
                    <a16:creationId xmlns:a16="http://schemas.microsoft.com/office/drawing/2014/main" id="{2C090923-D633-A99C-37AC-55934299F9C0}"/>
                  </a:ext>
                </a:extLst>
              </p:cNvPr>
              <p:cNvSpPr/>
              <p:nvPr/>
            </p:nvSpPr>
            <p:spPr>
              <a:xfrm>
                <a:off x="2983574" y="1378173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7" name="Freeform: Shape 1573712535">
                <a:extLst>
                  <a:ext uri="{FF2B5EF4-FFF2-40B4-BE49-F238E27FC236}">
                    <a16:creationId xmlns:a16="http://schemas.microsoft.com/office/drawing/2014/main" id="{E71EF8D8-6AE8-0420-7F82-C67C6A1B0A1E}"/>
                  </a:ext>
                </a:extLst>
              </p:cNvPr>
              <p:cNvSpPr/>
              <p:nvPr/>
            </p:nvSpPr>
            <p:spPr>
              <a:xfrm>
                <a:off x="2983574" y="291722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8" name="Freeform: Shape 1633805302">
                <a:extLst>
                  <a:ext uri="{FF2B5EF4-FFF2-40B4-BE49-F238E27FC236}">
                    <a16:creationId xmlns:a16="http://schemas.microsoft.com/office/drawing/2014/main" id="{A52CE55C-CB38-610D-53DA-998627B1911A}"/>
                  </a:ext>
                </a:extLst>
              </p:cNvPr>
              <p:cNvSpPr/>
              <p:nvPr/>
            </p:nvSpPr>
            <p:spPr>
              <a:xfrm>
                <a:off x="3107016" y="973425"/>
                <a:ext cx="70538" cy="311594"/>
              </a:xfrm>
              <a:custGeom>
                <a:avLst/>
                <a:gdLst>
                  <a:gd name="connsiteX0" fmla="*/ 0 w 70538"/>
                  <a:gd name="connsiteY0" fmla="*/ 311594 h 311594"/>
                  <a:gd name="connsiteX1" fmla="*/ 70538 w 70538"/>
                  <a:gd name="connsiteY1" fmla="*/ 311594 h 311594"/>
                  <a:gd name="connsiteX2" fmla="*/ 70538 w 70538"/>
                  <a:gd name="connsiteY2" fmla="*/ 0 h 311594"/>
                  <a:gd name="connsiteX3" fmla="*/ 0 w 70538"/>
                  <a:gd name="connsiteY3" fmla="*/ 0 h 311594"/>
                  <a:gd name="connsiteX4" fmla="*/ 0 w 70538"/>
                  <a:gd name="connsiteY4" fmla="*/ 311594 h 3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11594">
                    <a:moveTo>
                      <a:pt x="0" y="311594"/>
                    </a:moveTo>
                    <a:lnTo>
                      <a:pt x="70538" y="311594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11594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9" name="Freeform: Shape 1141842088">
                <a:extLst>
                  <a:ext uri="{FF2B5EF4-FFF2-40B4-BE49-F238E27FC236}">
                    <a16:creationId xmlns:a16="http://schemas.microsoft.com/office/drawing/2014/main" id="{FE3A9223-BE79-AA6B-1A6D-FD6B50C13F09}"/>
                  </a:ext>
                </a:extLst>
              </p:cNvPr>
              <p:cNvSpPr/>
              <p:nvPr/>
            </p:nvSpPr>
            <p:spPr>
              <a:xfrm>
                <a:off x="3142285" y="1285019"/>
                <a:ext cx="4727" cy="99447"/>
              </a:xfrm>
              <a:custGeom>
                <a:avLst/>
                <a:gdLst>
                  <a:gd name="connsiteX0" fmla="*/ 0 w 4727"/>
                  <a:gd name="connsiteY0" fmla="*/ 0 h 99447"/>
                  <a:gd name="connsiteX1" fmla="*/ 0 w 4727"/>
                  <a:gd name="connsiteY1" fmla="*/ 99447 h 9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9447">
                    <a:moveTo>
                      <a:pt x="0" y="0"/>
                    </a:moveTo>
                    <a:lnTo>
                      <a:pt x="0" y="99447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0" name="Freeform: Shape 945044469">
                <a:extLst>
                  <a:ext uri="{FF2B5EF4-FFF2-40B4-BE49-F238E27FC236}">
                    <a16:creationId xmlns:a16="http://schemas.microsoft.com/office/drawing/2014/main" id="{45E80BA9-64EC-7E37-4E89-3242CD1A28BF}"/>
                  </a:ext>
                </a:extLst>
              </p:cNvPr>
              <p:cNvSpPr/>
              <p:nvPr/>
            </p:nvSpPr>
            <p:spPr>
              <a:xfrm>
                <a:off x="3142285" y="192343"/>
                <a:ext cx="4727" cy="781082"/>
              </a:xfrm>
              <a:custGeom>
                <a:avLst/>
                <a:gdLst>
                  <a:gd name="connsiteX0" fmla="*/ 0 w 4727"/>
                  <a:gd name="connsiteY0" fmla="*/ 781083 h 781082"/>
                  <a:gd name="connsiteX1" fmla="*/ 0 w 4727"/>
                  <a:gd name="connsiteY1" fmla="*/ 0 h 78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81082">
                    <a:moveTo>
                      <a:pt x="0" y="781083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1" name="Freeform: Shape 1647547860">
                <a:extLst>
                  <a:ext uri="{FF2B5EF4-FFF2-40B4-BE49-F238E27FC236}">
                    <a16:creationId xmlns:a16="http://schemas.microsoft.com/office/drawing/2014/main" id="{6679FEAA-99D1-736A-4584-9CBBCD71C9E5}"/>
                  </a:ext>
                </a:extLst>
              </p:cNvPr>
              <p:cNvSpPr/>
              <p:nvPr/>
            </p:nvSpPr>
            <p:spPr>
              <a:xfrm>
                <a:off x="3124650" y="1384467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2" name="Freeform: Shape 1293149206">
                <a:extLst>
                  <a:ext uri="{FF2B5EF4-FFF2-40B4-BE49-F238E27FC236}">
                    <a16:creationId xmlns:a16="http://schemas.microsoft.com/office/drawing/2014/main" id="{EE2A579F-A61F-C2AB-891C-A61A1323FF8F}"/>
                  </a:ext>
                </a:extLst>
              </p:cNvPr>
              <p:cNvSpPr/>
              <p:nvPr/>
            </p:nvSpPr>
            <p:spPr>
              <a:xfrm>
                <a:off x="3124650" y="192343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3" name="Freeform: Shape 2037188720">
                <a:extLst>
                  <a:ext uri="{FF2B5EF4-FFF2-40B4-BE49-F238E27FC236}">
                    <a16:creationId xmlns:a16="http://schemas.microsoft.com/office/drawing/2014/main" id="{51FA8AD0-2436-2689-E913-3A6D6ED29F08}"/>
                  </a:ext>
                </a:extLst>
              </p:cNvPr>
              <p:cNvSpPr/>
              <p:nvPr/>
            </p:nvSpPr>
            <p:spPr>
              <a:xfrm>
                <a:off x="3389164" y="874262"/>
                <a:ext cx="70538" cy="345844"/>
              </a:xfrm>
              <a:custGeom>
                <a:avLst/>
                <a:gdLst>
                  <a:gd name="connsiteX0" fmla="*/ 0 w 70538"/>
                  <a:gd name="connsiteY0" fmla="*/ 345844 h 345844"/>
                  <a:gd name="connsiteX1" fmla="*/ 70538 w 70538"/>
                  <a:gd name="connsiteY1" fmla="*/ 345844 h 345844"/>
                  <a:gd name="connsiteX2" fmla="*/ 70538 w 70538"/>
                  <a:gd name="connsiteY2" fmla="*/ 0 h 345844"/>
                  <a:gd name="connsiteX3" fmla="*/ 0 w 70538"/>
                  <a:gd name="connsiteY3" fmla="*/ 0 h 345844"/>
                  <a:gd name="connsiteX4" fmla="*/ 0 w 70538"/>
                  <a:gd name="connsiteY4" fmla="*/ 345844 h 34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45844">
                    <a:moveTo>
                      <a:pt x="0" y="345844"/>
                    </a:moveTo>
                    <a:lnTo>
                      <a:pt x="70538" y="345844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45844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4" name="Freeform: Shape 709453657">
                <a:extLst>
                  <a:ext uri="{FF2B5EF4-FFF2-40B4-BE49-F238E27FC236}">
                    <a16:creationId xmlns:a16="http://schemas.microsoft.com/office/drawing/2014/main" id="{1301BEF0-2B5A-05E7-5487-0C6829D26A4B}"/>
                  </a:ext>
                </a:extLst>
              </p:cNvPr>
              <p:cNvSpPr/>
              <p:nvPr/>
            </p:nvSpPr>
            <p:spPr>
              <a:xfrm>
                <a:off x="3424433" y="1220106"/>
                <a:ext cx="4727" cy="148704"/>
              </a:xfrm>
              <a:custGeom>
                <a:avLst/>
                <a:gdLst>
                  <a:gd name="connsiteX0" fmla="*/ 0 w 4727"/>
                  <a:gd name="connsiteY0" fmla="*/ 0 h 148704"/>
                  <a:gd name="connsiteX1" fmla="*/ 0 w 4727"/>
                  <a:gd name="connsiteY1" fmla="*/ 148704 h 14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48704">
                    <a:moveTo>
                      <a:pt x="0" y="0"/>
                    </a:moveTo>
                    <a:lnTo>
                      <a:pt x="0" y="148704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5" name="Freeform: Shape 869173760">
                <a:extLst>
                  <a:ext uri="{FF2B5EF4-FFF2-40B4-BE49-F238E27FC236}">
                    <a16:creationId xmlns:a16="http://schemas.microsoft.com/office/drawing/2014/main" id="{0D25BECD-3C07-6C1A-1FFD-0CA34B7BCB5D}"/>
                  </a:ext>
                </a:extLst>
              </p:cNvPr>
              <p:cNvSpPr/>
              <p:nvPr/>
            </p:nvSpPr>
            <p:spPr>
              <a:xfrm>
                <a:off x="3424433" y="255433"/>
                <a:ext cx="4727" cy="618828"/>
              </a:xfrm>
              <a:custGeom>
                <a:avLst/>
                <a:gdLst>
                  <a:gd name="connsiteX0" fmla="*/ 0 w 4727"/>
                  <a:gd name="connsiteY0" fmla="*/ 618829 h 618828"/>
                  <a:gd name="connsiteX1" fmla="*/ 0 w 4727"/>
                  <a:gd name="connsiteY1" fmla="*/ 0 h 61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18828">
                    <a:moveTo>
                      <a:pt x="0" y="618829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6" name="Freeform: Shape 1652181285">
                <a:extLst>
                  <a:ext uri="{FF2B5EF4-FFF2-40B4-BE49-F238E27FC236}">
                    <a16:creationId xmlns:a16="http://schemas.microsoft.com/office/drawing/2014/main" id="{599A8AF3-96E3-C526-534E-E95AB8E83D92}"/>
                  </a:ext>
                </a:extLst>
              </p:cNvPr>
              <p:cNvSpPr/>
              <p:nvPr/>
            </p:nvSpPr>
            <p:spPr>
              <a:xfrm>
                <a:off x="3406799" y="1368810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7" name="Freeform: Shape 609182958">
                <a:extLst>
                  <a:ext uri="{FF2B5EF4-FFF2-40B4-BE49-F238E27FC236}">
                    <a16:creationId xmlns:a16="http://schemas.microsoft.com/office/drawing/2014/main" id="{83FBA570-C563-4801-A659-A1E74ECBC29D}"/>
                  </a:ext>
                </a:extLst>
              </p:cNvPr>
              <p:cNvSpPr/>
              <p:nvPr/>
            </p:nvSpPr>
            <p:spPr>
              <a:xfrm>
                <a:off x="3406799" y="255433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8" name="Freeform: Shape 773403462">
                <a:extLst>
                  <a:ext uri="{FF2B5EF4-FFF2-40B4-BE49-F238E27FC236}">
                    <a16:creationId xmlns:a16="http://schemas.microsoft.com/office/drawing/2014/main" id="{1837B379-DD41-E9BB-89D4-FADE26DB4B81}"/>
                  </a:ext>
                </a:extLst>
              </p:cNvPr>
              <p:cNvSpPr/>
              <p:nvPr/>
            </p:nvSpPr>
            <p:spPr>
              <a:xfrm>
                <a:off x="3530240" y="922287"/>
                <a:ext cx="70533" cy="348287"/>
              </a:xfrm>
              <a:custGeom>
                <a:avLst/>
                <a:gdLst>
                  <a:gd name="connsiteX0" fmla="*/ 0 w 70533"/>
                  <a:gd name="connsiteY0" fmla="*/ 348288 h 348287"/>
                  <a:gd name="connsiteX1" fmla="*/ 70534 w 70533"/>
                  <a:gd name="connsiteY1" fmla="*/ 348288 h 348287"/>
                  <a:gd name="connsiteX2" fmla="*/ 70534 w 70533"/>
                  <a:gd name="connsiteY2" fmla="*/ 0 h 348287"/>
                  <a:gd name="connsiteX3" fmla="*/ 0 w 70533"/>
                  <a:gd name="connsiteY3" fmla="*/ 0 h 348287"/>
                  <a:gd name="connsiteX4" fmla="*/ 0 w 70533"/>
                  <a:gd name="connsiteY4" fmla="*/ 348288 h 34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" h="348287">
                    <a:moveTo>
                      <a:pt x="0" y="348288"/>
                    </a:moveTo>
                    <a:lnTo>
                      <a:pt x="70534" y="348288"/>
                    </a:lnTo>
                    <a:lnTo>
                      <a:pt x="70534" y="0"/>
                    </a:lnTo>
                    <a:lnTo>
                      <a:pt x="0" y="0"/>
                    </a:lnTo>
                    <a:lnTo>
                      <a:pt x="0" y="348288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9" name="Freeform: Shape 404132579">
                <a:extLst>
                  <a:ext uri="{FF2B5EF4-FFF2-40B4-BE49-F238E27FC236}">
                    <a16:creationId xmlns:a16="http://schemas.microsoft.com/office/drawing/2014/main" id="{4677825F-3768-FD66-EEA8-C28ADB90DD97}"/>
                  </a:ext>
                </a:extLst>
              </p:cNvPr>
              <p:cNvSpPr/>
              <p:nvPr/>
            </p:nvSpPr>
            <p:spPr>
              <a:xfrm>
                <a:off x="3565510" y="1270575"/>
                <a:ext cx="4727" cy="103532"/>
              </a:xfrm>
              <a:custGeom>
                <a:avLst/>
                <a:gdLst>
                  <a:gd name="connsiteX0" fmla="*/ 0 w 4727"/>
                  <a:gd name="connsiteY0" fmla="*/ 0 h 103532"/>
                  <a:gd name="connsiteX1" fmla="*/ 0 w 4727"/>
                  <a:gd name="connsiteY1" fmla="*/ 103533 h 10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03532">
                    <a:moveTo>
                      <a:pt x="0" y="0"/>
                    </a:moveTo>
                    <a:lnTo>
                      <a:pt x="0" y="103533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0" name="Freeform: Shape 1423643948">
                <a:extLst>
                  <a:ext uri="{FF2B5EF4-FFF2-40B4-BE49-F238E27FC236}">
                    <a16:creationId xmlns:a16="http://schemas.microsoft.com/office/drawing/2014/main" id="{C8E19099-9F0C-F8E0-C8C2-08BFFD85D167}"/>
                  </a:ext>
                </a:extLst>
              </p:cNvPr>
              <p:cNvSpPr/>
              <p:nvPr/>
            </p:nvSpPr>
            <p:spPr>
              <a:xfrm>
                <a:off x="3565510" y="225173"/>
                <a:ext cx="4727" cy="697114"/>
              </a:xfrm>
              <a:custGeom>
                <a:avLst/>
                <a:gdLst>
                  <a:gd name="connsiteX0" fmla="*/ 0 w 4727"/>
                  <a:gd name="connsiteY0" fmla="*/ 697114 h 697114"/>
                  <a:gd name="connsiteX1" fmla="*/ 0 w 4727"/>
                  <a:gd name="connsiteY1" fmla="*/ 0 h 69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97114">
                    <a:moveTo>
                      <a:pt x="0" y="697114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1" name="Freeform: Shape 844251968">
                <a:extLst>
                  <a:ext uri="{FF2B5EF4-FFF2-40B4-BE49-F238E27FC236}">
                    <a16:creationId xmlns:a16="http://schemas.microsoft.com/office/drawing/2014/main" id="{675BE186-1816-A311-ECE9-426A59502FD0}"/>
                  </a:ext>
                </a:extLst>
              </p:cNvPr>
              <p:cNvSpPr/>
              <p:nvPr/>
            </p:nvSpPr>
            <p:spPr>
              <a:xfrm>
                <a:off x="3547875" y="1374107"/>
                <a:ext cx="35264" cy="4886"/>
              </a:xfrm>
              <a:custGeom>
                <a:avLst/>
                <a:gdLst>
                  <a:gd name="connsiteX0" fmla="*/ 0 w 35264"/>
                  <a:gd name="connsiteY0" fmla="*/ 0 h 4886"/>
                  <a:gd name="connsiteX1" fmla="*/ 35264 w 35264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4" h="4886">
                    <a:moveTo>
                      <a:pt x="0" y="0"/>
                    </a:moveTo>
                    <a:lnTo>
                      <a:pt x="35264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2" name="Freeform: Shape 966712951">
                <a:extLst>
                  <a:ext uri="{FF2B5EF4-FFF2-40B4-BE49-F238E27FC236}">
                    <a16:creationId xmlns:a16="http://schemas.microsoft.com/office/drawing/2014/main" id="{0B7B1AC8-6882-FED9-BA75-04AEAADB41CF}"/>
                  </a:ext>
                </a:extLst>
              </p:cNvPr>
              <p:cNvSpPr/>
              <p:nvPr/>
            </p:nvSpPr>
            <p:spPr>
              <a:xfrm>
                <a:off x="3547875" y="225173"/>
                <a:ext cx="35264" cy="4886"/>
              </a:xfrm>
              <a:custGeom>
                <a:avLst/>
                <a:gdLst>
                  <a:gd name="connsiteX0" fmla="*/ 0 w 35264"/>
                  <a:gd name="connsiteY0" fmla="*/ 0 h 4886"/>
                  <a:gd name="connsiteX1" fmla="*/ 35264 w 35264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4" h="4886">
                    <a:moveTo>
                      <a:pt x="0" y="0"/>
                    </a:moveTo>
                    <a:lnTo>
                      <a:pt x="35264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3" name="Freeform: Shape 246863722">
                <a:extLst>
                  <a:ext uri="{FF2B5EF4-FFF2-40B4-BE49-F238E27FC236}">
                    <a16:creationId xmlns:a16="http://schemas.microsoft.com/office/drawing/2014/main" id="{BEC1F80D-8148-75D9-1C71-10279BF8563B}"/>
                  </a:ext>
                </a:extLst>
              </p:cNvPr>
              <p:cNvSpPr/>
              <p:nvPr/>
            </p:nvSpPr>
            <p:spPr>
              <a:xfrm>
                <a:off x="2119494" y="1206912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1690032145">
                <a:extLst>
                  <a:ext uri="{FF2B5EF4-FFF2-40B4-BE49-F238E27FC236}">
                    <a16:creationId xmlns:a16="http://schemas.microsoft.com/office/drawing/2014/main" id="{3F13F3C0-1ADB-5F04-A5E1-1E77C69F948A}"/>
                  </a:ext>
                </a:extLst>
              </p:cNvPr>
              <p:cNvSpPr/>
              <p:nvPr/>
            </p:nvSpPr>
            <p:spPr>
              <a:xfrm>
                <a:off x="2260566" y="1207064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5" name="Freeform: Shape 323744278">
                <a:extLst>
                  <a:ext uri="{FF2B5EF4-FFF2-40B4-BE49-F238E27FC236}">
                    <a16:creationId xmlns:a16="http://schemas.microsoft.com/office/drawing/2014/main" id="{0CF00E5F-2AAE-AD85-4F01-DE00291CAEEF}"/>
                  </a:ext>
                </a:extLst>
              </p:cNvPr>
              <p:cNvSpPr/>
              <p:nvPr/>
            </p:nvSpPr>
            <p:spPr>
              <a:xfrm>
                <a:off x="2542719" y="1175872"/>
                <a:ext cx="70533" cy="4886"/>
              </a:xfrm>
              <a:custGeom>
                <a:avLst/>
                <a:gdLst>
                  <a:gd name="connsiteX0" fmla="*/ 0 w 70533"/>
                  <a:gd name="connsiteY0" fmla="*/ 0 h 4886"/>
                  <a:gd name="connsiteX1" fmla="*/ 70533 w 70533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3" h="4886">
                    <a:moveTo>
                      <a:pt x="0" y="0"/>
                    </a:moveTo>
                    <a:lnTo>
                      <a:pt x="70533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6" name="Freeform: Shape 1418686901">
                <a:extLst>
                  <a:ext uri="{FF2B5EF4-FFF2-40B4-BE49-F238E27FC236}">
                    <a16:creationId xmlns:a16="http://schemas.microsoft.com/office/drawing/2014/main" id="{63E9F42D-9C0D-3AA0-ABD9-529BB1ACD006}"/>
                  </a:ext>
                </a:extLst>
              </p:cNvPr>
              <p:cNvSpPr/>
              <p:nvPr/>
            </p:nvSpPr>
            <p:spPr>
              <a:xfrm>
                <a:off x="2683791" y="1186496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7" name="Freeform: Shape 2021174396">
                <a:extLst>
                  <a:ext uri="{FF2B5EF4-FFF2-40B4-BE49-F238E27FC236}">
                    <a16:creationId xmlns:a16="http://schemas.microsoft.com/office/drawing/2014/main" id="{7F0A15D8-FB7E-C7EC-D851-053BC053F370}"/>
                  </a:ext>
                </a:extLst>
              </p:cNvPr>
              <p:cNvSpPr/>
              <p:nvPr/>
            </p:nvSpPr>
            <p:spPr>
              <a:xfrm>
                <a:off x="2965939" y="1139624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8" name="Freeform: Shape 207763355">
                <a:extLst>
                  <a:ext uri="{FF2B5EF4-FFF2-40B4-BE49-F238E27FC236}">
                    <a16:creationId xmlns:a16="http://schemas.microsoft.com/office/drawing/2014/main" id="{B7306751-CB7A-4738-E84B-5FDB75537F50}"/>
                  </a:ext>
                </a:extLst>
              </p:cNvPr>
              <p:cNvSpPr/>
              <p:nvPr/>
            </p:nvSpPr>
            <p:spPr>
              <a:xfrm>
                <a:off x="3107016" y="1169012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9" name="Freeform: Shape 472820523">
                <a:extLst>
                  <a:ext uri="{FF2B5EF4-FFF2-40B4-BE49-F238E27FC236}">
                    <a16:creationId xmlns:a16="http://schemas.microsoft.com/office/drawing/2014/main" id="{5AD2EBA2-DFC8-7A1A-A55C-CD666A09E9B9}"/>
                  </a:ext>
                </a:extLst>
              </p:cNvPr>
              <p:cNvSpPr/>
              <p:nvPr/>
            </p:nvSpPr>
            <p:spPr>
              <a:xfrm>
                <a:off x="3389164" y="1064746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0" name="Freeform: Shape 174578257">
                <a:extLst>
                  <a:ext uri="{FF2B5EF4-FFF2-40B4-BE49-F238E27FC236}">
                    <a16:creationId xmlns:a16="http://schemas.microsoft.com/office/drawing/2014/main" id="{4701337B-99CF-5701-050D-F86134EEC4B1}"/>
                  </a:ext>
                </a:extLst>
              </p:cNvPr>
              <p:cNvSpPr/>
              <p:nvPr/>
            </p:nvSpPr>
            <p:spPr>
              <a:xfrm>
                <a:off x="3530240" y="1139394"/>
                <a:ext cx="70533" cy="4886"/>
              </a:xfrm>
              <a:custGeom>
                <a:avLst/>
                <a:gdLst>
                  <a:gd name="connsiteX0" fmla="*/ 0 w 70533"/>
                  <a:gd name="connsiteY0" fmla="*/ 0 h 4886"/>
                  <a:gd name="connsiteX1" fmla="*/ 70534 w 70533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3" h="4886">
                    <a:moveTo>
                      <a:pt x="0" y="0"/>
                    </a:moveTo>
                    <a:lnTo>
                      <a:pt x="70534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1" name="Freeform: Shape 300292367">
                <a:extLst>
                  <a:ext uri="{FF2B5EF4-FFF2-40B4-BE49-F238E27FC236}">
                    <a16:creationId xmlns:a16="http://schemas.microsoft.com/office/drawing/2014/main" id="{71F03E7B-4405-206F-5988-791C803C4A7E}"/>
                  </a:ext>
                </a:extLst>
              </p:cNvPr>
              <p:cNvSpPr/>
              <p:nvPr/>
            </p:nvSpPr>
            <p:spPr>
              <a:xfrm>
                <a:off x="2084225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2" name="Freeform: Shape 1677913585">
                <a:extLst>
                  <a:ext uri="{FF2B5EF4-FFF2-40B4-BE49-F238E27FC236}">
                    <a16:creationId xmlns:a16="http://schemas.microsoft.com/office/drawing/2014/main" id="{34A01D5C-5711-0D47-CF3A-B8953E9ADA12}"/>
                  </a:ext>
                </a:extLst>
              </p:cNvPr>
              <p:cNvSpPr/>
              <p:nvPr/>
            </p:nvSpPr>
            <p:spPr>
              <a:xfrm>
                <a:off x="3636043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3" name="Freeform: Shape 1131276051">
                <a:extLst>
                  <a:ext uri="{FF2B5EF4-FFF2-40B4-BE49-F238E27FC236}">
                    <a16:creationId xmlns:a16="http://schemas.microsoft.com/office/drawing/2014/main" id="{D6C63A65-1EA6-EAB4-A081-4C8CFEF50D67}"/>
                  </a:ext>
                </a:extLst>
              </p:cNvPr>
              <p:cNvSpPr/>
              <p:nvPr/>
            </p:nvSpPr>
            <p:spPr>
              <a:xfrm>
                <a:off x="2084225" y="1463625"/>
                <a:ext cx="1551818" cy="4886"/>
              </a:xfrm>
              <a:custGeom>
                <a:avLst/>
                <a:gdLst>
                  <a:gd name="connsiteX0" fmla="*/ 0 w 1551818"/>
                  <a:gd name="connsiteY0" fmla="*/ 0 h 4886"/>
                  <a:gd name="connsiteX1" fmla="*/ 1551818 w 155181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18" h="4886">
                    <a:moveTo>
                      <a:pt x="0" y="0"/>
                    </a:moveTo>
                    <a:lnTo>
                      <a:pt x="1551818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4" name="Freeform: Shape 873999989">
                <a:extLst>
                  <a:ext uri="{FF2B5EF4-FFF2-40B4-BE49-F238E27FC236}">
                    <a16:creationId xmlns:a16="http://schemas.microsoft.com/office/drawing/2014/main" id="{8E656A97-0438-246B-70AA-E98AA8610D94}"/>
                  </a:ext>
                </a:extLst>
              </p:cNvPr>
              <p:cNvSpPr/>
              <p:nvPr/>
            </p:nvSpPr>
            <p:spPr>
              <a:xfrm>
                <a:off x="2084225" y="109059"/>
                <a:ext cx="1551818" cy="4886"/>
              </a:xfrm>
              <a:custGeom>
                <a:avLst/>
                <a:gdLst>
                  <a:gd name="connsiteX0" fmla="*/ 0 w 1551818"/>
                  <a:gd name="connsiteY0" fmla="*/ 0 h 4886"/>
                  <a:gd name="connsiteX1" fmla="*/ 1551818 w 155181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18" h="4886">
                    <a:moveTo>
                      <a:pt x="0" y="0"/>
                    </a:moveTo>
                    <a:lnTo>
                      <a:pt x="1551818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75" name="Graphic 13">
                <a:extLst>
                  <a:ext uri="{FF2B5EF4-FFF2-40B4-BE49-F238E27FC236}">
                    <a16:creationId xmlns:a16="http://schemas.microsoft.com/office/drawing/2014/main" id="{1E340E3E-1DB7-6E07-D79C-766E5B3A0156}"/>
                  </a:ext>
                </a:extLst>
              </p:cNvPr>
              <p:cNvGrpSpPr/>
              <p:nvPr/>
            </p:nvGrpSpPr>
            <p:grpSpPr>
              <a:xfrm>
                <a:off x="2301559" y="35183"/>
                <a:ext cx="1118243" cy="56752"/>
                <a:chOff x="2301559" y="35183"/>
                <a:chExt cx="1118243" cy="56752"/>
              </a:xfrm>
              <a:solidFill>
                <a:srgbClr val="000000"/>
              </a:solidFill>
            </p:grpSpPr>
            <p:sp>
              <p:nvSpPr>
                <p:cNvPr id="276" name="Freeform: Shape 428705252">
                  <a:extLst>
                    <a:ext uri="{FF2B5EF4-FFF2-40B4-BE49-F238E27FC236}">
                      <a16:creationId xmlns:a16="http://schemas.microsoft.com/office/drawing/2014/main" id="{4ACF73C9-67F3-62B0-6C23-6DDD6342F7E7}"/>
                    </a:ext>
                  </a:extLst>
                </p:cNvPr>
                <p:cNvSpPr/>
                <p:nvPr/>
              </p:nvSpPr>
              <p:spPr>
                <a:xfrm flipV="1">
                  <a:off x="2301559" y="36218"/>
                  <a:ext cx="28366" cy="44355"/>
                </a:xfrm>
                <a:custGeom>
                  <a:avLst/>
                  <a:gdLst>
                    <a:gd name="connsiteX0" fmla="*/ 12639 w 28366"/>
                    <a:gd name="connsiteY0" fmla="*/ 18820 h 44355"/>
                    <a:gd name="connsiteX1" fmla="*/ 6363 w 28366"/>
                    <a:gd name="connsiteY1" fmla="*/ 16612 h 44355"/>
                    <a:gd name="connsiteX2" fmla="*/ 4085 w 28366"/>
                    <a:gd name="connsiteY2" fmla="*/ 10546 h 44355"/>
                    <a:gd name="connsiteX3" fmla="*/ 6363 w 28366"/>
                    <a:gd name="connsiteY3" fmla="*/ 4472 h 44355"/>
                    <a:gd name="connsiteX4" fmla="*/ 12639 w 28366"/>
                    <a:gd name="connsiteY4" fmla="*/ 2264 h 44355"/>
                    <a:gd name="connsiteX5" fmla="*/ 18924 w 28366"/>
                    <a:gd name="connsiteY5" fmla="*/ 4481 h 44355"/>
                    <a:gd name="connsiteX6" fmla="*/ 21229 w 28366"/>
                    <a:gd name="connsiteY6" fmla="*/ 10546 h 44355"/>
                    <a:gd name="connsiteX7" fmla="*/ 18942 w 28366"/>
                    <a:gd name="connsiteY7" fmla="*/ 16612 h 44355"/>
                    <a:gd name="connsiteX8" fmla="*/ 12639 w 28366"/>
                    <a:gd name="connsiteY8" fmla="*/ 18820 h 44355"/>
                    <a:gd name="connsiteX9" fmla="*/ 7046 w 28366"/>
                    <a:gd name="connsiteY9" fmla="*/ 21276 h 44355"/>
                    <a:gd name="connsiteX10" fmla="*/ 1434 w 28366"/>
                    <a:gd name="connsiteY10" fmla="*/ 24739 h 44355"/>
                    <a:gd name="connsiteX11" fmla="*/ -569 w 28366"/>
                    <a:gd name="connsiteY11" fmla="*/ 30960 h 44355"/>
                    <a:gd name="connsiteX12" fmla="*/ 2959 w 28366"/>
                    <a:gd name="connsiteY12" fmla="*/ 39060 h 44355"/>
                    <a:gd name="connsiteX13" fmla="*/ 12639 w 28366"/>
                    <a:gd name="connsiteY13" fmla="*/ 42038 h 44355"/>
                    <a:gd name="connsiteX14" fmla="*/ 22337 w 28366"/>
                    <a:gd name="connsiteY14" fmla="*/ 39060 h 44355"/>
                    <a:gd name="connsiteX15" fmla="*/ 25856 w 28366"/>
                    <a:gd name="connsiteY15" fmla="*/ 30960 h 44355"/>
                    <a:gd name="connsiteX16" fmla="*/ 23844 w 28366"/>
                    <a:gd name="connsiteY16" fmla="*/ 24739 h 44355"/>
                    <a:gd name="connsiteX17" fmla="*/ 18268 w 28366"/>
                    <a:gd name="connsiteY17" fmla="*/ 21276 h 44355"/>
                    <a:gd name="connsiteX18" fmla="*/ 24562 w 28366"/>
                    <a:gd name="connsiteY18" fmla="*/ 17464 h 44355"/>
                    <a:gd name="connsiteX19" fmla="*/ 26822 w 28366"/>
                    <a:gd name="connsiteY19" fmla="*/ 10546 h 44355"/>
                    <a:gd name="connsiteX20" fmla="*/ 23152 w 28366"/>
                    <a:gd name="connsiteY20" fmla="*/ 999 h 44355"/>
                    <a:gd name="connsiteX21" fmla="*/ 12639 w 28366"/>
                    <a:gd name="connsiteY21" fmla="*/ -2318 h 44355"/>
                    <a:gd name="connsiteX22" fmla="*/ 2126 w 28366"/>
                    <a:gd name="connsiteY22" fmla="*/ 999 h 44355"/>
                    <a:gd name="connsiteX23" fmla="*/ -1544 w 28366"/>
                    <a:gd name="connsiteY23" fmla="*/ 10546 h 44355"/>
                    <a:gd name="connsiteX24" fmla="*/ 725 w 28366"/>
                    <a:gd name="connsiteY24" fmla="*/ 17464 h 44355"/>
                    <a:gd name="connsiteX25" fmla="*/ 7046 w 28366"/>
                    <a:gd name="connsiteY25" fmla="*/ 21276 h 44355"/>
                    <a:gd name="connsiteX26" fmla="*/ 4998 w 28366"/>
                    <a:gd name="connsiteY26" fmla="*/ 30410 h 44355"/>
                    <a:gd name="connsiteX27" fmla="*/ 7001 w 28366"/>
                    <a:gd name="connsiteY27" fmla="*/ 25234 h 44355"/>
                    <a:gd name="connsiteX28" fmla="*/ 12639 w 28366"/>
                    <a:gd name="connsiteY28" fmla="*/ 23374 h 44355"/>
                    <a:gd name="connsiteX29" fmla="*/ 18277 w 28366"/>
                    <a:gd name="connsiteY29" fmla="*/ 25234 h 44355"/>
                    <a:gd name="connsiteX30" fmla="*/ 20316 w 28366"/>
                    <a:gd name="connsiteY30" fmla="*/ 30410 h 44355"/>
                    <a:gd name="connsiteX31" fmla="*/ 18277 w 28366"/>
                    <a:gd name="connsiteY31" fmla="*/ 35596 h 44355"/>
                    <a:gd name="connsiteX32" fmla="*/ 12639 w 28366"/>
                    <a:gd name="connsiteY32" fmla="*/ 37456 h 44355"/>
                    <a:gd name="connsiteX33" fmla="*/ 7001 w 28366"/>
                    <a:gd name="connsiteY33" fmla="*/ 35596 h 44355"/>
                    <a:gd name="connsiteX34" fmla="*/ 4998 w 28366"/>
                    <a:gd name="connsiteY34" fmla="*/ 30410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366" h="44355">
                      <a:moveTo>
                        <a:pt x="12639" y="18820"/>
                      </a:moveTo>
                      <a:cubicBezTo>
                        <a:pt x="9980" y="18820"/>
                        <a:pt x="7888" y="18084"/>
                        <a:pt x="6363" y="16612"/>
                      </a:cubicBezTo>
                      <a:cubicBezTo>
                        <a:pt x="4844" y="15140"/>
                        <a:pt x="4085" y="13118"/>
                        <a:pt x="4085" y="10546"/>
                      </a:cubicBezTo>
                      <a:cubicBezTo>
                        <a:pt x="4085" y="7969"/>
                        <a:pt x="4844" y="5944"/>
                        <a:pt x="6363" y="4472"/>
                      </a:cubicBezTo>
                      <a:cubicBezTo>
                        <a:pt x="7888" y="3000"/>
                        <a:pt x="9980" y="2264"/>
                        <a:pt x="12639" y="2264"/>
                      </a:cubicBezTo>
                      <a:cubicBezTo>
                        <a:pt x="15298" y="2264"/>
                        <a:pt x="17393" y="3003"/>
                        <a:pt x="18924" y="4481"/>
                      </a:cubicBezTo>
                      <a:cubicBezTo>
                        <a:pt x="20461" y="5965"/>
                        <a:pt x="21229" y="7987"/>
                        <a:pt x="21229" y="10546"/>
                      </a:cubicBezTo>
                      <a:cubicBezTo>
                        <a:pt x="21229" y="13118"/>
                        <a:pt x="20467" y="15140"/>
                        <a:pt x="18942" y="16612"/>
                      </a:cubicBezTo>
                      <a:cubicBezTo>
                        <a:pt x="17423" y="18084"/>
                        <a:pt x="15322" y="18820"/>
                        <a:pt x="12639" y="18820"/>
                      </a:cubicBezTo>
                      <a:close/>
                      <a:moveTo>
                        <a:pt x="7046" y="21276"/>
                      </a:moveTo>
                      <a:cubicBezTo>
                        <a:pt x="4646" y="21886"/>
                        <a:pt x="2776" y="23041"/>
                        <a:pt x="1434" y="24739"/>
                      </a:cubicBezTo>
                      <a:cubicBezTo>
                        <a:pt x="99" y="26443"/>
                        <a:pt x="-569" y="28517"/>
                        <a:pt x="-569" y="30960"/>
                      </a:cubicBezTo>
                      <a:cubicBezTo>
                        <a:pt x="-569" y="34375"/>
                        <a:pt x="607" y="37075"/>
                        <a:pt x="2959" y="39060"/>
                      </a:cubicBezTo>
                      <a:cubicBezTo>
                        <a:pt x="5317" y="41045"/>
                        <a:pt x="8544" y="42038"/>
                        <a:pt x="12639" y="42038"/>
                      </a:cubicBezTo>
                      <a:cubicBezTo>
                        <a:pt x="16758" y="42038"/>
                        <a:pt x="19991" y="41045"/>
                        <a:pt x="22337" y="39060"/>
                      </a:cubicBezTo>
                      <a:cubicBezTo>
                        <a:pt x="24683" y="37075"/>
                        <a:pt x="25856" y="34375"/>
                        <a:pt x="25856" y="30960"/>
                      </a:cubicBezTo>
                      <a:cubicBezTo>
                        <a:pt x="25856" y="28517"/>
                        <a:pt x="25185" y="26443"/>
                        <a:pt x="23844" y="24739"/>
                      </a:cubicBezTo>
                      <a:cubicBezTo>
                        <a:pt x="22508" y="23041"/>
                        <a:pt x="20650" y="21886"/>
                        <a:pt x="18268" y="21276"/>
                      </a:cubicBezTo>
                      <a:cubicBezTo>
                        <a:pt x="20963" y="20628"/>
                        <a:pt x="23061" y="19358"/>
                        <a:pt x="24562" y="17464"/>
                      </a:cubicBezTo>
                      <a:cubicBezTo>
                        <a:pt x="26069" y="15577"/>
                        <a:pt x="26822" y="13271"/>
                        <a:pt x="26822" y="10546"/>
                      </a:cubicBezTo>
                      <a:cubicBezTo>
                        <a:pt x="26822" y="6399"/>
                        <a:pt x="25599" y="3217"/>
                        <a:pt x="23152" y="999"/>
                      </a:cubicBezTo>
                      <a:cubicBezTo>
                        <a:pt x="20706" y="-1212"/>
                        <a:pt x="17201" y="-2318"/>
                        <a:pt x="12639" y="-2318"/>
                      </a:cubicBezTo>
                      <a:cubicBezTo>
                        <a:pt x="8083" y="-2318"/>
                        <a:pt x="4578" y="-1212"/>
                        <a:pt x="2126" y="999"/>
                      </a:cubicBezTo>
                      <a:cubicBezTo>
                        <a:pt x="-321" y="3217"/>
                        <a:pt x="-1544" y="6399"/>
                        <a:pt x="-1544" y="10546"/>
                      </a:cubicBezTo>
                      <a:cubicBezTo>
                        <a:pt x="-1544" y="13271"/>
                        <a:pt x="-788" y="15577"/>
                        <a:pt x="725" y="17464"/>
                      </a:cubicBezTo>
                      <a:cubicBezTo>
                        <a:pt x="2244" y="19358"/>
                        <a:pt x="4351" y="20628"/>
                        <a:pt x="7046" y="21276"/>
                      </a:cubicBezTo>
                      <a:close/>
                      <a:moveTo>
                        <a:pt x="4998" y="30410"/>
                      </a:moveTo>
                      <a:cubicBezTo>
                        <a:pt x="4998" y="28199"/>
                        <a:pt x="5666" y="26474"/>
                        <a:pt x="7001" y="25234"/>
                      </a:cubicBezTo>
                      <a:cubicBezTo>
                        <a:pt x="8343" y="23994"/>
                        <a:pt x="10222" y="23374"/>
                        <a:pt x="12639" y="23374"/>
                      </a:cubicBezTo>
                      <a:cubicBezTo>
                        <a:pt x="15044" y="23374"/>
                        <a:pt x="16924" y="23994"/>
                        <a:pt x="18277" y="25234"/>
                      </a:cubicBezTo>
                      <a:cubicBezTo>
                        <a:pt x="19636" y="26474"/>
                        <a:pt x="20316" y="28199"/>
                        <a:pt x="20316" y="30410"/>
                      </a:cubicBezTo>
                      <a:cubicBezTo>
                        <a:pt x="20316" y="32628"/>
                        <a:pt x="19636" y="34356"/>
                        <a:pt x="18277" y="35596"/>
                      </a:cubicBezTo>
                      <a:cubicBezTo>
                        <a:pt x="16924" y="36836"/>
                        <a:pt x="15044" y="37456"/>
                        <a:pt x="12639" y="37456"/>
                      </a:cubicBezTo>
                      <a:cubicBezTo>
                        <a:pt x="10222" y="37456"/>
                        <a:pt x="8343" y="36836"/>
                        <a:pt x="7001" y="35596"/>
                      </a:cubicBezTo>
                      <a:cubicBezTo>
                        <a:pt x="5666" y="34356"/>
                        <a:pt x="4998" y="32628"/>
                        <a:pt x="4998" y="304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: Shape 934749909">
                  <a:extLst>
                    <a:ext uri="{FF2B5EF4-FFF2-40B4-BE49-F238E27FC236}">
                      <a16:creationId xmlns:a16="http://schemas.microsoft.com/office/drawing/2014/main" id="{19697B00-9377-373E-24C8-3B9F436AEC55}"/>
                    </a:ext>
                  </a:extLst>
                </p:cNvPr>
                <p:cNvSpPr/>
                <p:nvPr/>
              </p:nvSpPr>
              <p:spPr>
                <a:xfrm flipV="1">
                  <a:off x="2337548" y="36218"/>
                  <a:ext cx="28588" cy="44355"/>
                </a:xfrm>
                <a:custGeom>
                  <a:avLst/>
                  <a:gdLst>
                    <a:gd name="connsiteX0" fmla="*/ 12753 w 28588"/>
                    <a:gd name="connsiteY0" fmla="*/ 37456 h 44355"/>
                    <a:gd name="connsiteX1" fmla="*/ 6255 w 28588"/>
                    <a:gd name="connsiteY1" fmla="*/ 33058 h 44355"/>
                    <a:gd name="connsiteX2" fmla="*/ 4083 w 28588"/>
                    <a:gd name="connsiteY2" fmla="*/ 19846 h 44355"/>
                    <a:gd name="connsiteX3" fmla="*/ 6255 w 28588"/>
                    <a:gd name="connsiteY3" fmla="*/ 6662 h 44355"/>
                    <a:gd name="connsiteX4" fmla="*/ 12753 w 28588"/>
                    <a:gd name="connsiteY4" fmla="*/ 2264 h 44355"/>
                    <a:gd name="connsiteX5" fmla="*/ 19277 w 28588"/>
                    <a:gd name="connsiteY5" fmla="*/ 6662 h 44355"/>
                    <a:gd name="connsiteX6" fmla="*/ 21458 w 28588"/>
                    <a:gd name="connsiteY6" fmla="*/ 19846 h 44355"/>
                    <a:gd name="connsiteX7" fmla="*/ 19277 w 28588"/>
                    <a:gd name="connsiteY7" fmla="*/ 33058 h 44355"/>
                    <a:gd name="connsiteX8" fmla="*/ 12753 w 28588"/>
                    <a:gd name="connsiteY8" fmla="*/ 37456 h 44355"/>
                    <a:gd name="connsiteX9" fmla="*/ 12753 w 28588"/>
                    <a:gd name="connsiteY9" fmla="*/ 42038 h 44355"/>
                    <a:gd name="connsiteX10" fmla="*/ 23381 w 28588"/>
                    <a:gd name="connsiteY10" fmla="*/ 36348 h 44355"/>
                    <a:gd name="connsiteX11" fmla="*/ 27051 w 28588"/>
                    <a:gd name="connsiteY11" fmla="*/ 19846 h 44355"/>
                    <a:gd name="connsiteX12" fmla="*/ 23381 w 28588"/>
                    <a:gd name="connsiteY12" fmla="*/ 3363 h 44355"/>
                    <a:gd name="connsiteX13" fmla="*/ 12753 w 28588"/>
                    <a:gd name="connsiteY13" fmla="*/ -2318 h 44355"/>
                    <a:gd name="connsiteX14" fmla="*/ 2133 w 28588"/>
                    <a:gd name="connsiteY14" fmla="*/ 3363 h 44355"/>
                    <a:gd name="connsiteX15" fmla="*/ -1537 w 28588"/>
                    <a:gd name="connsiteY15" fmla="*/ 19846 h 44355"/>
                    <a:gd name="connsiteX16" fmla="*/ 2133 w 28588"/>
                    <a:gd name="connsiteY16" fmla="*/ 36348 h 44355"/>
                    <a:gd name="connsiteX17" fmla="*/ 12753 w 28588"/>
                    <a:gd name="connsiteY17" fmla="*/ 42038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88" h="44355">
                      <a:moveTo>
                        <a:pt x="12753" y="37456"/>
                      </a:moveTo>
                      <a:cubicBezTo>
                        <a:pt x="9875" y="37456"/>
                        <a:pt x="7709" y="35990"/>
                        <a:pt x="6255" y="33058"/>
                      </a:cubicBezTo>
                      <a:cubicBezTo>
                        <a:pt x="4807" y="30133"/>
                        <a:pt x="4083" y="25728"/>
                        <a:pt x="4083" y="19846"/>
                      </a:cubicBezTo>
                      <a:cubicBezTo>
                        <a:pt x="4083" y="13988"/>
                        <a:pt x="4807" y="9594"/>
                        <a:pt x="6255" y="6662"/>
                      </a:cubicBezTo>
                      <a:cubicBezTo>
                        <a:pt x="7709" y="3730"/>
                        <a:pt x="9875" y="2264"/>
                        <a:pt x="12753" y="2264"/>
                      </a:cubicBezTo>
                      <a:cubicBezTo>
                        <a:pt x="15654" y="2264"/>
                        <a:pt x="17829" y="3730"/>
                        <a:pt x="19277" y="6662"/>
                      </a:cubicBezTo>
                      <a:cubicBezTo>
                        <a:pt x="20731" y="9594"/>
                        <a:pt x="21458" y="13988"/>
                        <a:pt x="21458" y="19846"/>
                      </a:cubicBezTo>
                      <a:cubicBezTo>
                        <a:pt x="21458" y="25728"/>
                        <a:pt x="20731" y="30133"/>
                        <a:pt x="19277" y="33058"/>
                      </a:cubicBezTo>
                      <a:cubicBezTo>
                        <a:pt x="17829" y="35990"/>
                        <a:pt x="15654" y="37456"/>
                        <a:pt x="12753" y="37456"/>
                      </a:cubicBezTo>
                      <a:close/>
                      <a:moveTo>
                        <a:pt x="12753" y="42038"/>
                      </a:moveTo>
                      <a:cubicBezTo>
                        <a:pt x="17392" y="42038"/>
                        <a:pt x="20935" y="40141"/>
                        <a:pt x="23381" y="36348"/>
                      </a:cubicBezTo>
                      <a:cubicBezTo>
                        <a:pt x="25828" y="32561"/>
                        <a:pt x="27051" y="27060"/>
                        <a:pt x="27051" y="19846"/>
                      </a:cubicBezTo>
                      <a:cubicBezTo>
                        <a:pt x="27051" y="12651"/>
                        <a:pt x="25828" y="7156"/>
                        <a:pt x="23381" y="3363"/>
                      </a:cubicBezTo>
                      <a:cubicBezTo>
                        <a:pt x="20935" y="-424"/>
                        <a:pt x="17392" y="-2318"/>
                        <a:pt x="12753" y="-2318"/>
                      </a:cubicBezTo>
                      <a:cubicBezTo>
                        <a:pt x="8119" y="-2318"/>
                        <a:pt x="4579" y="-424"/>
                        <a:pt x="2133" y="3363"/>
                      </a:cubicBezTo>
                      <a:cubicBezTo>
                        <a:pt x="-314" y="7156"/>
                        <a:pt x="-1537" y="12651"/>
                        <a:pt x="-1537" y="19846"/>
                      </a:cubicBezTo>
                      <a:cubicBezTo>
                        <a:pt x="-1537" y="27060"/>
                        <a:pt x="-314" y="32561"/>
                        <a:pt x="2133" y="36348"/>
                      </a:cubicBezTo>
                      <a:cubicBezTo>
                        <a:pt x="4579" y="40141"/>
                        <a:pt x="8119" y="42038"/>
                        <a:pt x="12753" y="42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: Shape 936828300">
                  <a:extLst>
                    <a:ext uri="{FF2B5EF4-FFF2-40B4-BE49-F238E27FC236}">
                      <a16:creationId xmlns:a16="http://schemas.microsoft.com/office/drawing/2014/main" id="{94BACB12-41B7-7DB8-4245-D988C3533068}"/>
                    </a:ext>
                  </a:extLst>
                </p:cNvPr>
                <p:cNvSpPr/>
                <p:nvPr/>
              </p:nvSpPr>
              <p:spPr>
                <a:xfrm flipV="1">
                  <a:off x="2369903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: Shape 830094747">
                  <a:extLst>
                    <a:ext uri="{FF2B5EF4-FFF2-40B4-BE49-F238E27FC236}">
                      <a16:creationId xmlns:a16="http://schemas.microsoft.com/office/drawing/2014/main" id="{248E3BB3-B47E-5EE6-2FD7-F06F91327BB5}"/>
                    </a:ext>
                  </a:extLst>
                </p:cNvPr>
                <p:cNvSpPr/>
                <p:nvPr/>
              </p:nvSpPr>
              <p:spPr>
                <a:xfrm flipV="1">
                  <a:off x="2393504" y="36988"/>
                  <a:ext cx="37842" cy="42751"/>
                </a:xfrm>
                <a:custGeom>
                  <a:avLst/>
                  <a:gdLst>
                    <a:gd name="connsiteX0" fmla="*/ -2252 w 37842"/>
                    <a:gd name="connsiteY0" fmla="*/ 40431 h 42751"/>
                    <a:gd name="connsiteX1" fmla="*/ 6089 w 37842"/>
                    <a:gd name="connsiteY1" fmla="*/ 40431 h 42751"/>
                    <a:gd name="connsiteX2" fmla="*/ 16638 w 37842"/>
                    <a:gd name="connsiteY2" fmla="*/ 11340 h 42751"/>
                    <a:gd name="connsiteX3" fmla="*/ 27249 w 37842"/>
                    <a:gd name="connsiteY3" fmla="*/ 40431 h 42751"/>
                    <a:gd name="connsiteX4" fmla="*/ 35591 w 37842"/>
                    <a:gd name="connsiteY4" fmla="*/ 40431 h 42751"/>
                    <a:gd name="connsiteX5" fmla="*/ 35591 w 37842"/>
                    <a:gd name="connsiteY5" fmla="*/ -2321 h 42751"/>
                    <a:gd name="connsiteX6" fmla="*/ 30130 w 37842"/>
                    <a:gd name="connsiteY6" fmla="*/ -2321 h 42751"/>
                    <a:gd name="connsiteX7" fmla="*/ 30130 w 37842"/>
                    <a:gd name="connsiteY7" fmla="*/ 35217 h 42751"/>
                    <a:gd name="connsiteX8" fmla="*/ 19466 w 37842"/>
                    <a:gd name="connsiteY8" fmla="*/ 5898 h 42751"/>
                    <a:gd name="connsiteX9" fmla="*/ 13846 w 37842"/>
                    <a:gd name="connsiteY9" fmla="*/ 5898 h 42751"/>
                    <a:gd name="connsiteX10" fmla="*/ 3182 w 37842"/>
                    <a:gd name="connsiteY10" fmla="*/ 35217 h 42751"/>
                    <a:gd name="connsiteX11" fmla="*/ 3182 w 37842"/>
                    <a:gd name="connsiteY11" fmla="*/ -2321 h 42751"/>
                    <a:gd name="connsiteX12" fmla="*/ -2252 w 37842"/>
                    <a:gd name="connsiteY12" fmla="*/ -2321 h 42751"/>
                    <a:gd name="connsiteX13" fmla="*/ -2252 w 37842"/>
                    <a:gd name="connsiteY13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2" h="42751">
                      <a:moveTo>
                        <a:pt x="-2252" y="40431"/>
                      </a:moveTo>
                      <a:lnTo>
                        <a:pt x="6089" y="40431"/>
                      </a:lnTo>
                      <a:lnTo>
                        <a:pt x="16638" y="11340"/>
                      </a:lnTo>
                      <a:lnTo>
                        <a:pt x="27249" y="40431"/>
                      </a:lnTo>
                      <a:lnTo>
                        <a:pt x="35591" y="40431"/>
                      </a:lnTo>
                      <a:lnTo>
                        <a:pt x="35591" y="-2321"/>
                      </a:lnTo>
                      <a:lnTo>
                        <a:pt x="30130" y="-2321"/>
                      </a:lnTo>
                      <a:lnTo>
                        <a:pt x="30130" y="35217"/>
                      </a:lnTo>
                      <a:lnTo>
                        <a:pt x="19466" y="5898"/>
                      </a:lnTo>
                      <a:lnTo>
                        <a:pt x="13846" y="5898"/>
                      </a:lnTo>
                      <a:lnTo>
                        <a:pt x="3182" y="35217"/>
                      </a:lnTo>
                      <a:lnTo>
                        <a:pt x="3182" y="-2321"/>
                      </a:lnTo>
                      <a:lnTo>
                        <a:pt x="-2252" y="-2321"/>
                      </a:lnTo>
                      <a:lnTo>
                        <a:pt x="-2252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: Shape 1990896660">
                  <a:extLst>
                    <a:ext uri="{FF2B5EF4-FFF2-40B4-BE49-F238E27FC236}">
                      <a16:creationId xmlns:a16="http://schemas.microsoft.com/office/drawing/2014/main" id="{CEE7A0F7-1D85-026A-B636-99CFAD3F4449}"/>
                    </a:ext>
                  </a:extLst>
                </p:cNvPr>
                <p:cNvSpPr/>
                <p:nvPr/>
              </p:nvSpPr>
              <p:spPr>
                <a:xfrm flipV="1">
                  <a:off x="2442452" y="36988"/>
                  <a:ext cx="31522" cy="42751"/>
                </a:xfrm>
                <a:custGeom>
                  <a:avLst/>
                  <a:gdLst>
                    <a:gd name="connsiteX0" fmla="*/ -1886 w 31522"/>
                    <a:gd name="connsiteY0" fmla="*/ 40431 h 42751"/>
                    <a:gd name="connsiteX1" fmla="*/ 3707 w 31522"/>
                    <a:gd name="connsiteY1" fmla="*/ 40431 h 42751"/>
                    <a:gd name="connsiteX2" fmla="*/ 3707 w 31522"/>
                    <a:gd name="connsiteY2" fmla="*/ 22903 h 42751"/>
                    <a:gd name="connsiteX3" fmla="*/ 24043 w 31522"/>
                    <a:gd name="connsiteY3" fmla="*/ 22903 h 42751"/>
                    <a:gd name="connsiteX4" fmla="*/ 24043 w 31522"/>
                    <a:gd name="connsiteY4" fmla="*/ 40431 h 42751"/>
                    <a:gd name="connsiteX5" fmla="*/ 29636 w 31522"/>
                    <a:gd name="connsiteY5" fmla="*/ 40431 h 42751"/>
                    <a:gd name="connsiteX6" fmla="*/ 29636 w 31522"/>
                    <a:gd name="connsiteY6" fmla="*/ -2321 h 42751"/>
                    <a:gd name="connsiteX7" fmla="*/ 24043 w 31522"/>
                    <a:gd name="connsiteY7" fmla="*/ -2321 h 42751"/>
                    <a:gd name="connsiteX8" fmla="*/ 24043 w 31522"/>
                    <a:gd name="connsiteY8" fmla="*/ 18038 h 42751"/>
                    <a:gd name="connsiteX9" fmla="*/ 3707 w 31522"/>
                    <a:gd name="connsiteY9" fmla="*/ 18038 h 42751"/>
                    <a:gd name="connsiteX10" fmla="*/ 3707 w 31522"/>
                    <a:gd name="connsiteY10" fmla="*/ -2321 h 42751"/>
                    <a:gd name="connsiteX11" fmla="*/ -1886 w 31522"/>
                    <a:gd name="connsiteY11" fmla="*/ -2321 h 42751"/>
                    <a:gd name="connsiteX12" fmla="*/ -1886 w 31522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522" h="42751">
                      <a:moveTo>
                        <a:pt x="-1886" y="40431"/>
                      </a:moveTo>
                      <a:lnTo>
                        <a:pt x="3707" y="40431"/>
                      </a:lnTo>
                      <a:lnTo>
                        <a:pt x="3707" y="22903"/>
                      </a:lnTo>
                      <a:lnTo>
                        <a:pt x="24043" y="22903"/>
                      </a:lnTo>
                      <a:lnTo>
                        <a:pt x="24043" y="40431"/>
                      </a:lnTo>
                      <a:lnTo>
                        <a:pt x="29636" y="40431"/>
                      </a:lnTo>
                      <a:lnTo>
                        <a:pt x="29636" y="-2321"/>
                      </a:lnTo>
                      <a:lnTo>
                        <a:pt x="24043" y="-2321"/>
                      </a:lnTo>
                      <a:lnTo>
                        <a:pt x="24043" y="18038"/>
                      </a:lnTo>
                      <a:lnTo>
                        <a:pt x="3707" y="18038"/>
                      </a:lnTo>
                      <a:lnTo>
                        <a:pt x="3707" y="-2321"/>
                      </a:lnTo>
                      <a:lnTo>
                        <a:pt x="-1886" y="-2321"/>
                      </a:lnTo>
                      <a:lnTo>
                        <a:pt x="-1886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: Shape 1361941079">
                  <a:extLst>
                    <a:ext uri="{FF2B5EF4-FFF2-40B4-BE49-F238E27FC236}">
                      <a16:creationId xmlns:a16="http://schemas.microsoft.com/office/drawing/2014/main" id="{5AE2F33B-2E2C-9C7D-ABD8-710C369C5685}"/>
                    </a:ext>
                  </a:extLst>
                </p:cNvPr>
                <p:cNvSpPr/>
                <p:nvPr/>
              </p:nvSpPr>
              <p:spPr>
                <a:xfrm flipV="1">
                  <a:off x="2481984" y="47671"/>
                  <a:ext cx="24900" cy="32068"/>
                </a:xfrm>
                <a:custGeom>
                  <a:avLst/>
                  <a:gdLst>
                    <a:gd name="connsiteX0" fmla="*/ -460 w 24900"/>
                    <a:gd name="connsiteY0" fmla="*/ 30331 h 32068"/>
                    <a:gd name="connsiteX1" fmla="*/ 23749 w 24900"/>
                    <a:gd name="connsiteY1" fmla="*/ 30331 h 32068"/>
                    <a:gd name="connsiteX2" fmla="*/ 23749 w 24900"/>
                    <a:gd name="connsiteY2" fmla="*/ 25521 h 32068"/>
                    <a:gd name="connsiteX3" fmla="*/ 4583 w 24900"/>
                    <a:gd name="connsiteY3" fmla="*/ 2469 h 32068"/>
                    <a:gd name="connsiteX4" fmla="*/ 23749 w 24900"/>
                    <a:gd name="connsiteY4" fmla="*/ 2469 h 32068"/>
                    <a:gd name="connsiteX5" fmla="*/ 23749 w 24900"/>
                    <a:gd name="connsiteY5" fmla="*/ -1737 h 32068"/>
                    <a:gd name="connsiteX6" fmla="*/ -1152 w 24900"/>
                    <a:gd name="connsiteY6" fmla="*/ -1737 h 32068"/>
                    <a:gd name="connsiteX7" fmla="*/ -1152 w 24900"/>
                    <a:gd name="connsiteY7" fmla="*/ 3073 h 32068"/>
                    <a:gd name="connsiteX8" fmla="*/ 18022 w 24900"/>
                    <a:gd name="connsiteY8" fmla="*/ 26126 h 32068"/>
                    <a:gd name="connsiteX9" fmla="*/ -460 w 24900"/>
                    <a:gd name="connsiteY9" fmla="*/ 26126 h 32068"/>
                    <a:gd name="connsiteX10" fmla="*/ -460 w 24900"/>
                    <a:gd name="connsiteY10" fmla="*/ 30331 h 3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0" h="32068">
                      <a:moveTo>
                        <a:pt x="-460" y="30331"/>
                      </a:moveTo>
                      <a:lnTo>
                        <a:pt x="23749" y="30331"/>
                      </a:lnTo>
                      <a:lnTo>
                        <a:pt x="23749" y="25521"/>
                      </a:lnTo>
                      <a:lnTo>
                        <a:pt x="4583" y="2469"/>
                      </a:lnTo>
                      <a:lnTo>
                        <a:pt x="23749" y="2469"/>
                      </a:lnTo>
                      <a:lnTo>
                        <a:pt x="23749" y="-1737"/>
                      </a:lnTo>
                      <a:lnTo>
                        <a:pt x="-1152" y="-1737"/>
                      </a:lnTo>
                      <a:lnTo>
                        <a:pt x="-1152" y="3073"/>
                      </a:lnTo>
                      <a:lnTo>
                        <a:pt x="18022" y="26126"/>
                      </a:lnTo>
                      <a:lnTo>
                        <a:pt x="-460" y="26126"/>
                      </a:lnTo>
                      <a:lnTo>
                        <a:pt x="-460" y="30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: Shape 1333384160">
                  <a:extLst>
                    <a:ext uri="{FF2B5EF4-FFF2-40B4-BE49-F238E27FC236}">
                      <a16:creationId xmlns:a16="http://schemas.microsoft.com/office/drawing/2014/main" id="{98E3DEC4-BFFB-A909-6086-B038058752B1}"/>
                    </a:ext>
                  </a:extLst>
                </p:cNvPr>
                <p:cNvSpPr/>
                <p:nvPr/>
              </p:nvSpPr>
              <p:spPr>
                <a:xfrm flipV="1">
                  <a:off x="2509326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: Shape 34364191">
                  <a:extLst>
                    <a:ext uri="{FF2B5EF4-FFF2-40B4-BE49-F238E27FC236}">
                      <a16:creationId xmlns:a16="http://schemas.microsoft.com/office/drawing/2014/main" id="{0B0B92A9-7D90-63D8-8CB0-04824646DD78}"/>
                    </a:ext>
                  </a:extLst>
                </p:cNvPr>
                <p:cNvSpPr/>
                <p:nvPr/>
              </p:nvSpPr>
              <p:spPr>
                <a:xfrm flipV="1">
                  <a:off x="2530542" y="36218"/>
                  <a:ext cx="33357" cy="44355"/>
                </a:xfrm>
                <a:custGeom>
                  <a:avLst/>
                  <a:gdLst>
                    <a:gd name="connsiteX0" fmla="*/ 31656 w 33357"/>
                    <a:gd name="connsiteY0" fmla="*/ 37969 h 44355"/>
                    <a:gd name="connsiteX1" fmla="*/ 31656 w 33357"/>
                    <a:gd name="connsiteY1" fmla="*/ 31876 h 44355"/>
                    <a:gd name="connsiteX2" fmla="*/ 25628 w 33357"/>
                    <a:gd name="connsiteY2" fmla="*/ 35935 h 44355"/>
                    <a:gd name="connsiteX3" fmla="*/ 18829 w 33357"/>
                    <a:gd name="connsiteY3" fmla="*/ 37282 h 44355"/>
                    <a:gd name="connsiteX4" fmla="*/ 7970 w 33357"/>
                    <a:gd name="connsiteY4" fmla="*/ 32802 h 44355"/>
                    <a:gd name="connsiteX5" fmla="*/ 4202 w 33357"/>
                    <a:gd name="connsiteY5" fmla="*/ 19846 h 44355"/>
                    <a:gd name="connsiteX6" fmla="*/ 7970 w 33357"/>
                    <a:gd name="connsiteY6" fmla="*/ 6918 h 44355"/>
                    <a:gd name="connsiteX7" fmla="*/ 18829 w 33357"/>
                    <a:gd name="connsiteY7" fmla="*/ 2438 h 44355"/>
                    <a:gd name="connsiteX8" fmla="*/ 25628 w 33357"/>
                    <a:gd name="connsiteY8" fmla="*/ 3785 h 44355"/>
                    <a:gd name="connsiteX9" fmla="*/ 31656 w 33357"/>
                    <a:gd name="connsiteY9" fmla="*/ 7853 h 44355"/>
                    <a:gd name="connsiteX10" fmla="*/ 31656 w 33357"/>
                    <a:gd name="connsiteY10" fmla="*/ 1806 h 44355"/>
                    <a:gd name="connsiteX11" fmla="*/ 25433 w 33357"/>
                    <a:gd name="connsiteY11" fmla="*/ -1291 h 44355"/>
                    <a:gd name="connsiteX12" fmla="*/ 18501 w 33357"/>
                    <a:gd name="connsiteY12" fmla="*/ -2318 h 44355"/>
                    <a:gd name="connsiteX13" fmla="*/ 3697 w 33357"/>
                    <a:gd name="connsiteY13" fmla="*/ 3620 h 44355"/>
                    <a:gd name="connsiteX14" fmla="*/ -1702 w 33357"/>
                    <a:gd name="connsiteY14" fmla="*/ 19846 h 44355"/>
                    <a:gd name="connsiteX15" fmla="*/ 3697 w 33357"/>
                    <a:gd name="connsiteY15" fmla="*/ 36091 h 44355"/>
                    <a:gd name="connsiteX16" fmla="*/ 18501 w 33357"/>
                    <a:gd name="connsiteY16" fmla="*/ 42038 h 44355"/>
                    <a:gd name="connsiteX17" fmla="*/ 25486 w 33357"/>
                    <a:gd name="connsiteY17" fmla="*/ 41021 h 44355"/>
                    <a:gd name="connsiteX18" fmla="*/ 31656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1656" y="37969"/>
                      </a:moveTo>
                      <a:lnTo>
                        <a:pt x="31656" y="31876"/>
                      </a:lnTo>
                      <a:cubicBezTo>
                        <a:pt x="29770" y="33691"/>
                        <a:pt x="27761" y="35044"/>
                        <a:pt x="25628" y="35935"/>
                      </a:cubicBezTo>
                      <a:cubicBezTo>
                        <a:pt x="23494" y="36833"/>
                        <a:pt x="21228" y="37282"/>
                        <a:pt x="18829" y="37282"/>
                      </a:cubicBezTo>
                      <a:cubicBezTo>
                        <a:pt x="14101" y="37282"/>
                        <a:pt x="10481" y="35789"/>
                        <a:pt x="7970" y="32802"/>
                      </a:cubicBezTo>
                      <a:cubicBezTo>
                        <a:pt x="5458" y="29815"/>
                        <a:pt x="4202" y="25496"/>
                        <a:pt x="4202" y="19846"/>
                      </a:cubicBezTo>
                      <a:cubicBezTo>
                        <a:pt x="4202" y="14214"/>
                        <a:pt x="5458" y="9905"/>
                        <a:pt x="7970" y="6918"/>
                      </a:cubicBezTo>
                      <a:cubicBezTo>
                        <a:pt x="10481" y="3931"/>
                        <a:pt x="14101" y="2438"/>
                        <a:pt x="18829" y="2438"/>
                      </a:cubicBezTo>
                      <a:cubicBezTo>
                        <a:pt x="21228" y="2438"/>
                        <a:pt x="23494" y="2887"/>
                        <a:pt x="25628" y="3785"/>
                      </a:cubicBezTo>
                      <a:cubicBezTo>
                        <a:pt x="27761" y="4683"/>
                        <a:pt x="29770" y="6039"/>
                        <a:pt x="31656" y="7853"/>
                      </a:cubicBezTo>
                      <a:lnTo>
                        <a:pt x="31656" y="1806"/>
                      </a:lnTo>
                      <a:cubicBezTo>
                        <a:pt x="29699" y="431"/>
                        <a:pt x="27625" y="-601"/>
                        <a:pt x="25433" y="-1291"/>
                      </a:cubicBezTo>
                      <a:cubicBezTo>
                        <a:pt x="23246" y="-1975"/>
                        <a:pt x="20935" y="-2318"/>
                        <a:pt x="18501" y="-2318"/>
                      </a:cubicBezTo>
                      <a:cubicBezTo>
                        <a:pt x="12236" y="-2318"/>
                        <a:pt x="7302" y="-338"/>
                        <a:pt x="3697" y="3620"/>
                      </a:cubicBezTo>
                      <a:cubicBezTo>
                        <a:pt x="98" y="7584"/>
                        <a:pt x="-1702" y="12993"/>
                        <a:pt x="-1702" y="19846"/>
                      </a:cubicBezTo>
                      <a:cubicBezTo>
                        <a:pt x="-1702" y="26718"/>
                        <a:pt x="98" y="32133"/>
                        <a:pt x="3697" y="36091"/>
                      </a:cubicBezTo>
                      <a:cubicBezTo>
                        <a:pt x="7302" y="40055"/>
                        <a:pt x="12236" y="42038"/>
                        <a:pt x="18501" y="42038"/>
                      </a:cubicBezTo>
                      <a:cubicBezTo>
                        <a:pt x="20971" y="42038"/>
                        <a:pt x="23299" y="41699"/>
                        <a:pt x="25486" y="41021"/>
                      </a:cubicBezTo>
                      <a:cubicBezTo>
                        <a:pt x="27678" y="40342"/>
                        <a:pt x="29735" y="39325"/>
                        <a:pt x="31656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: Shape 243460996">
                  <a:extLst>
                    <a:ext uri="{FF2B5EF4-FFF2-40B4-BE49-F238E27FC236}">
                      <a16:creationId xmlns:a16="http://schemas.microsoft.com/office/drawing/2014/main" id="{852BAC5D-46F8-16DA-599F-72F332099DF3}"/>
                    </a:ext>
                  </a:extLst>
                </p:cNvPr>
                <p:cNvSpPr/>
                <p:nvPr/>
              </p:nvSpPr>
              <p:spPr>
                <a:xfrm flipV="1">
                  <a:off x="2572123" y="35183"/>
                  <a:ext cx="25990" cy="44556"/>
                </a:xfrm>
                <a:custGeom>
                  <a:avLst/>
                  <a:gdLst>
                    <a:gd name="connsiteX0" fmla="*/ 24491 w 25990"/>
                    <a:gd name="connsiteY0" fmla="*/ 16940 h 44556"/>
                    <a:gd name="connsiteX1" fmla="*/ 24491 w 25990"/>
                    <a:gd name="connsiteY1" fmla="*/ -2420 h 44556"/>
                    <a:gd name="connsiteX2" fmla="*/ 19394 w 25990"/>
                    <a:gd name="connsiteY2" fmla="*/ -2420 h 44556"/>
                    <a:gd name="connsiteX3" fmla="*/ 19394 w 25990"/>
                    <a:gd name="connsiteY3" fmla="*/ 16766 h 44556"/>
                    <a:gd name="connsiteX4" fmla="*/ 17674 w 25990"/>
                    <a:gd name="connsiteY4" fmla="*/ 23574 h 44556"/>
                    <a:gd name="connsiteX5" fmla="*/ 12524 w 25990"/>
                    <a:gd name="connsiteY5" fmla="*/ 25837 h 44556"/>
                    <a:gd name="connsiteX6" fmla="*/ 6008 w 25990"/>
                    <a:gd name="connsiteY6" fmla="*/ 23116 h 44556"/>
                    <a:gd name="connsiteX7" fmla="*/ 3624 w 25990"/>
                    <a:gd name="connsiteY7" fmla="*/ 15703 h 44556"/>
                    <a:gd name="connsiteX8" fmla="*/ 3624 w 25990"/>
                    <a:gd name="connsiteY8" fmla="*/ -2420 h 44556"/>
                    <a:gd name="connsiteX9" fmla="*/ -1500 w 25990"/>
                    <a:gd name="connsiteY9" fmla="*/ -2420 h 44556"/>
                    <a:gd name="connsiteX10" fmla="*/ -1500 w 25990"/>
                    <a:gd name="connsiteY10" fmla="*/ 42137 h 44556"/>
                    <a:gd name="connsiteX11" fmla="*/ 3624 w 25990"/>
                    <a:gd name="connsiteY11" fmla="*/ 42137 h 44556"/>
                    <a:gd name="connsiteX12" fmla="*/ 3624 w 25990"/>
                    <a:gd name="connsiteY12" fmla="*/ 24664 h 44556"/>
                    <a:gd name="connsiteX13" fmla="*/ 7932 w 25990"/>
                    <a:gd name="connsiteY13" fmla="*/ 28989 h 44556"/>
                    <a:gd name="connsiteX14" fmla="*/ 13658 w 25990"/>
                    <a:gd name="connsiteY14" fmla="*/ 30418 h 44556"/>
                    <a:gd name="connsiteX15" fmla="*/ 21743 w 25990"/>
                    <a:gd name="connsiteY15" fmla="*/ 27001 h 44556"/>
                    <a:gd name="connsiteX16" fmla="*/ 24491 w 25990"/>
                    <a:gd name="connsiteY16" fmla="*/ 16940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44556">
                      <a:moveTo>
                        <a:pt x="24491" y="16940"/>
                      </a:moveTo>
                      <a:lnTo>
                        <a:pt x="24491" y="-2420"/>
                      </a:lnTo>
                      <a:lnTo>
                        <a:pt x="19394" y="-2420"/>
                      </a:lnTo>
                      <a:lnTo>
                        <a:pt x="19394" y="16766"/>
                      </a:lnTo>
                      <a:cubicBezTo>
                        <a:pt x="19394" y="19802"/>
                        <a:pt x="18820" y="22071"/>
                        <a:pt x="17674" y="23574"/>
                      </a:cubicBezTo>
                      <a:cubicBezTo>
                        <a:pt x="16527" y="25083"/>
                        <a:pt x="14811" y="25837"/>
                        <a:pt x="12524" y="25837"/>
                      </a:cubicBezTo>
                      <a:cubicBezTo>
                        <a:pt x="9770" y="25837"/>
                        <a:pt x="7598" y="24930"/>
                        <a:pt x="6008" y="23116"/>
                      </a:cubicBezTo>
                      <a:cubicBezTo>
                        <a:pt x="4418" y="21308"/>
                        <a:pt x="3624" y="18837"/>
                        <a:pt x="3624" y="15703"/>
                      </a:cubicBezTo>
                      <a:lnTo>
                        <a:pt x="3624" y="-2420"/>
                      </a:lnTo>
                      <a:lnTo>
                        <a:pt x="-1500" y="-2420"/>
                      </a:lnTo>
                      <a:lnTo>
                        <a:pt x="-1500" y="42137"/>
                      </a:lnTo>
                      <a:lnTo>
                        <a:pt x="3624" y="42137"/>
                      </a:lnTo>
                      <a:lnTo>
                        <a:pt x="3624" y="24664"/>
                      </a:lnTo>
                      <a:cubicBezTo>
                        <a:pt x="4847" y="26594"/>
                        <a:pt x="6283" y="28036"/>
                        <a:pt x="7932" y="28989"/>
                      </a:cubicBezTo>
                      <a:cubicBezTo>
                        <a:pt x="9586" y="29942"/>
                        <a:pt x="11495" y="30418"/>
                        <a:pt x="13658" y="30418"/>
                      </a:cubicBezTo>
                      <a:cubicBezTo>
                        <a:pt x="17222" y="30418"/>
                        <a:pt x="19917" y="29279"/>
                        <a:pt x="21743" y="27001"/>
                      </a:cubicBezTo>
                      <a:cubicBezTo>
                        <a:pt x="23575" y="24722"/>
                        <a:pt x="24491" y="21369"/>
                        <a:pt x="24491" y="169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: Shape 1967582828">
                  <a:extLst>
                    <a:ext uri="{FF2B5EF4-FFF2-40B4-BE49-F238E27FC236}">
                      <a16:creationId xmlns:a16="http://schemas.microsoft.com/office/drawing/2014/main" id="{75FC3C5D-B950-4717-AC34-A3D3425FEC70}"/>
                    </a:ext>
                  </a:extLst>
                </p:cNvPr>
                <p:cNvSpPr/>
                <p:nvPr/>
              </p:nvSpPr>
              <p:spPr>
                <a:xfrm flipV="1">
                  <a:off x="2606334" y="46902"/>
                  <a:ext cx="26212" cy="33671"/>
                </a:xfrm>
                <a:custGeom>
                  <a:avLst/>
                  <a:gdLst>
                    <a:gd name="connsiteX0" fmla="*/ 14736 w 26212"/>
                    <a:gd name="connsiteY0" fmla="*/ 15217 h 33671"/>
                    <a:gd name="connsiteX1" fmla="*/ 6173 w 26212"/>
                    <a:gd name="connsiteY1" fmla="*/ 13760 h 33671"/>
                    <a:gd name="connsiteX2" fmla="*/ 3789 w 26212"/>
                    <a:gd name="connsiteY2" fmla="*/ 8776 h 33671"/>
                    <a:gd name="connsiteX3" fmla="*/ 5579 w 26212"/>
                    <a:gd name="connsiteY3" fmla="*/ 4323 h 33671"/>
                    <a:gd name="connsiteX4" fmla="*/ 10437 w 26212"/>
                    <a:gd name="connsiteY4" fmla="*/ 2683 h 33671"/>
                    <a:gd name="connsiteX5" fmla="*/ 17245 w 26212"/>
                    <a:gd name="connsiteY5" fmla="*/ 5789 h 33671"/>
                    <a:gd name="connsiteX6" fmla="*/ 19807 w 26212"/>
                    <a:gd name="connsiteY6" fmla="*/ 14044 h 33671"/>
                    <a:gd name="connsiteX7" fmla="*/ 19807 w 26212"/>
                    <a:gd name="connsiteY7" fmla="*/ 15217 h 33671"/>
                    <a:gd name="connsiteX8" fmla="*/ 14736 w 26212"/>
                    <a:gd name="connsiteY8" fmla="*/ 15217 h 33671"/>
                    <a:gd name="connsiteX9" fmla="*/ 24904 w 26212"/>
                    <a:gd name="connsiteY9" fmla="*/ 17398 h 33671"/>
                    <a:gd name="connsiteX10" fmla="*/ 24904 w 26212"/>
                    <a:gd name="connsiteY10" fmla="*/ -900 h 33671"/>
                    <a:gd name="connsiteX11" fmla="*/ 19807 w 26212"/>
                    <a:gd name="connsiteY11" fmla="*/ -900 h 33671"/>
                    <a:gd name="connsiteX12" fmla="*/ 19807 w 26212"/>
                    <a:gd name="connsiteY12" fmla="*/ 3966 h 33671"/>
                    <a:gd name="connsiteX13" fmla="*/ 15454 w 26212"/>
                    <a:gd name="connsiteY13" fmla="*/ -341 h 33671"/>
                    <a:gd name="connsiteX14" fmla="*/ 9081 w 26212"/>
                    <a:gd name="connsiteY14" fmla="*/ -1733 h 33671"/>
                    <a:gd name="connsiteX15" fmla="*/ 1502 w 26212"/>
                    <a:gd name="connsiteY15" fmla="*/ 1034 h 33671"/>
                    <a:gd name="connsiteX16" fmla="*/ -1308 w 26212"/>
                    <a:gd name="connsiteY16" fmla="*/ 8437 h 33671"/>
                    <a:gd name="connsiteX17" fmla="*/ 2193 w 26212"/>
                    <a:gd name="connsiteY17" fmla="*/ 16591 h 33671"/>
                    <a:gd name="connsiteX18" fmla="*/ 12653 w 26212"/>
                    <a:gd name="connsiteY18" fmla="*/ 19340 h 33671"/>
                    <a:gd name="connsiteX19" fmla="*/ 19807 w 26212"/>
                    <a:gd name="connsiteY19" fmla="*/ 19340 h 33671"/>
                    <a:gd name="connsiteX20" fmla="*/ 19807 w 26212"/>
                    <a:gd name="connsiteY20" fmla="*/ 19862 h 33671"/>
                    <a:gd name="connsiteX21" fmla="*/ 17493 w 26212"/>
                    <a:gd name="connsiteY21" fmla="*/ 25488 h 33671"/>
                    <a:gd name="connsiteX22" fmla="*/ 10996 w 26212"/>
                    <a:gd name="connsiteY22" fmla="*/ 27476 h 33671"/>
                    <a:gd name="connsiteX23" fmla="*/ 5810 w 26212"/>
                    <a:gd name="connsiteY23" fmla="*/ 26817 h 33671"/>
                    <a:gd name="connsiteX24" fmla="*/ 970 w 26212"/>
                    <a:gd name="connsiteY24" fmla="*/ 24837 h 33671"/>
                    <a:gd name="connsiteX25" fmla="*/ 970 w 26212"/>
                    <a:gd name="connsiteY25" fmla="*/ 29712 h 33671"/>
                    <a:gd name="connsiteX26" fmla="*/ 6395 w 26212"/>
                    <a:gd name="connsiteY26" fmla="*/ 31379 h 33671"/>
                    <a:gd name="connsiteX27" fmla="*/ 11519 w 26212"/>
                    <a:gd name="connsiteY27" fmla="*/ 31938 h 33671"/>
                    <a:gd name="connsiteX28" fmla="*/ 21580 w 26212"/>
                    <a:gd name="connsiteY28" fmla="*/ 28328 h 33671"/>
                    <a:gd name="connsiteX29" fmla="*/ 24904 w 26212"/>
                    <a:gd name="connsiteY29" fmla="*/ 1739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212" h="33671">
                      <a:moveTo>
                        <a:pt x="14736" y="15217"/>
                      </a:moveTo>
                      <a:cubicBezTo>
                        <a:pt x="10617" y="15217"/>
                        <a:pt x="7763" y="14731"/>
                        <a:pt x="6173" y="13760"/>
                      </a:cubicBezTo>
                      <a:cubicBezTo>
                        <a:pt x="4584" y="12789"/>
                        <a:pt x="3789" y="11128"/>
                        <a:pt x="3789" y="8776"/>
                      </a:cubicBezTo>
                      <a:cubicBezTo>
                        <a:pt x="3789" y="6907"/>
                        <a:pt x="4386" y="5422"/>
                        <a:pt x="5579" y="4323"/>
                      </a:cubicBezTo>
                      <a:cubicBezTo>
                        <a:pt x="6773" y="3230"/>
                        <a:pt x="8392" y="2683"/>
                        <a:pt x="10437" y="2683"/>
                      </a:cubicBezTo>
                      <a:cubicBezTo>
                        <a:pt x="13268" y="2683"/>
                        <a:pt x="15537" y="3718"/>
                        <a:pt x="17245" y="5789"/>
                      </a:cubicBezTo>
                      <a:cubicBezTo>
                        <a:pt x="18953" y="7860"/>
                        <a:pt x="19807" y="10611"/>
                        <a:pt x="19807" y="14044"/>
                      </a:cubicBezTo>
                      <a:lnTo>
                        <a:pt x="19807" y="15217"/>
                      </a:lnTo>
                      <a:lnTo>
                        <a:pt x="14736" y="15217"/>
                      </a:lnTo>
                      <a:close/>
                      <a:moveTo>
                        <a:pt x="24904" y="17398"/>
                      </a:moveTo>
                      <a:lnTo>
                        <a:pt x="24904" y="-900"/>
                      </a:lnTo>
                      <a:lnTo>
                        <a:pt x="19807" y="-900"/>
                      </a:lnTo>
                      <a:lnTo>
                        <a:pt x="19807" y="3966"/>
                      </a:lnTo>
                      <a:cubicBezTo>
                        <a:pt x="18643" y="2023"/>
                        <a:pt x="17192" y="588"/>
                        <a:pt x="15454" y="-341"/>
                      </a:cubicBezTo>
                      <a:cubicBezTo>
                        <a:pt x="13717" y="-1269"/>
                        <a:pt x="11592" y="-1733"/>
                        <a:pt x="9081" y="-1733"/>
                      </a:cubicBezTo>
                      <a:cubicBezTo>
                        <a:pt x="5907" y="-1733"/>
                        <a:pt x="3381" y="-811"/>
                        <a:pt x="1502" y="1034"/>
                      </a:cubicBezTo>
                      <a:cubicBezTo>
                        <a:pt x="-372" y="2878"/>
                        <a:pt x="-1308" y="5346"/>
                        <a:pt x="-1308" y="8437"/>
                      </a:cubicBezTo>
                      <a:cubicBezTo>
                        <a:pt x="-1308" y="12041"/>
                        <a:pt x="-141" y="14759"/>
                        <a:pt x="2193" y="16591"/>
                      </a:cubicBezTo>
                      <a:cubicBezTo>
                        <a:pt x="4533" y="18424"/>
                        <a:pt x="8020" y="19340"/>
                        <a:pt x="12653" y="19340"/>
                      </a:cubicBezTo>
                      <a:lnTo>
                        <a:pt x="19807" y="19340"/>
                      </a:lnTo>
                      <a:lnTo>
                        <a:pt x="19807" y="19862"/>
                      </a:lnTo>
                      <a:cubicBezTo>
                        <a:pt x="19807" y="22287"/>
                        <a:pt x="19036" y="24162"/>
                        <a:pt x="17493" y="25488"/>
                      </a:cubicBezTo>
                      <a:cubicBezTo>
                        <a:pt x="15951" y="26813"/>
                        <a:pt x="13785" y="27476"/>
                        <a:pt x="10996" y="27476"/>
                      </a:cubicBezTo>
                      <a:cubicBezTo>
                        <a:pt x="9223" y="27476"/>
                        <a:pt x="7494" y="27256"/>
                        <a:pt x="5810" y="26817"/>
                      </a:cubicBezTo>
                      <a:cubicBezTo>
                        <a:pt x="4131" y="26377"/>
                        <a:pt x="2518" y="25717"/>
                        <a:pt x="970" y="24837"/>
                      </a:cubicBezTo>
                      <a:lnTo>
                        <a:pt x="970" y="29712"/>
                      </a:lnTo>
                      <a:cubicBezTo>
                        <a:pt x="2831" y="30457"/>
                        <a:pt x="4640" y="31013"/>
                        <a:pt x="6395" y="31379"/>
                      </a:cubicBezTo>
                      <a:cubicBezTo>
                        <a:pt x="8150" y="31752"/>
                        <a:pt x="9858" y="31938"/>
                        <a:pt x="11519" y="31938"/>
                      </a:cubicBezTo>
                      <a:cubicBezTo>
                        <a:pt x="16010" y="31938"/>
                        <a:pt x="19364" y="30735"/>
                        <a:pt x="21580" y="28328"/>
                      </a:cubicBezTo>
                      <a:cubicBezTo>
                        <a:pt x="23796" y="25928"/>
                        <a:pt x="24904" y="22284"/>
                        <a:pt x="24904" y="173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: Shape 415330177">
                  <a:extLst>
                    <a:ext uri="{FF2B5EF4-FFF2-40B4-BE49-F238E27FC236}">
                      <a16:creationId xmlns:a16="http://schemas.microsoft.com/office/drawing/2014/main" id="{821CB11B-ED28-5A7D-90EC-8AC8D99701AF}"/>
                    </a:ext>
                  </a:extLst>
                </p:cNvPr>
                <p:cNvSpPr/>
                <p:nvPr/>
              </p:nvSpPr>
              <p:spPr>
                <a:xfrm flipV="1">
                  <a:off x="2642846" y="46902"/>
                  <a:ext cx="25990" cy="32837"/>
                </a:xfrm>
                <a:custGeom>
                  <a:avLst/>
                  <a:gdLst>
                    <a:gd name="connsiteX0" fmla="*/ 24506 w 25990"/>
                    <a:gd name="connsiteY0" fmla="*/ 17581 h 32837"/>
                    <a:gd name="connsiteX1" fmla="*/ 24506 w 25990"/>
                    <a:gd name="connsiteY1" fmla="*/ -1779 h 32837"/>
                    <a:gd name="connsiteX2" fmla="*/ 19409 w 25990"/>
                    <a:gd name="connsiteY2" fmla="*/ -1779 h 32837"/>
                    <a:gd name="connsiteX3" fmla="*/ 19409 w 25990"/>
                    <a:gd name="connsiteY3" fmla="*/ 17407 h 32837"/>
                    <a:gd name="connsiteX4" fmla="*/ 17689 w 25990"/>
                    <a:gd name="connsiteY4" fmla="*/ 24215 h 32837"/>
                    <a:gd name="connsiteX5" fmla="*/ 12538 w 25990"/>
                    <a:gd name="connsiteY5" fmla="*/ 26478 h 32837"/>
                    <a:gd name="connsiteX6" fmla="*/ 6023 w 25990"/>
                    <a:gd name="connsiteY6" fmla="*/ 23757 h 32837"/>
                    <a:gd name="connsiteX7" fmla="*/ 3638 w 25990"/>
                    <a:gd name="connsiteY7" fmla="*/ 16344 h 32837"/>
                    <a:gd name="connsiteX8" fmla="*/ 3638 w 25990"/>
                    <a:gd name="connsiteY8" fmla="*/ -1779 h 32837"/>
                    <a:gd name="connsiteX9" fmla="*/ -1485 w 25990"/>
                    <a:gd name="connsiteY9" fmla="*/ -1779 h 32837"/>
                    <a:gd name="connsiteX10" fmla="*/ -1485 w 25990"/>
                    <a:gd name="connsiteY10" fmla="*/ 30289 h 32837"/>
                    <a:gd name="connsiteX11" fmla="*/ 3638 w 25990"/>
                    <a:gd name="connsiteY11" fmla="*/ 30289 h 32837"/>
                    <a:gd name="connsiteX12" fmla="*/ 3638 w 25990"/>
                    <a:gd name="connsiteY12" fmla="*/ 25305 h 32837"/>
                    <a:gd name="connsiteX13" fmla="*/ 7947 w 25990"/>
                    <a:gd name="connsiteY13" fmla="*/ 29630 h 32837"/>
                    <a:gd name="connsiteX14" fmla="*/ 13673 w 25990"/>
                    <a:gd name="connsiteY14" fmla="*/ 31059 h 32837"/>
                    <a:gd name="connsiteX15" fmla="*/ 21758 w 25990"/>
                    <a:gd name="connsiteY15" fmla="*/ 27641 h 32837"/>
                    <a:gd name="connsiteX16" fmla="*/ 24506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506" y="17581"/>
                      </a:moveTo>
                      <a:lnTo>
                        <a:pt x="24506" y="-1779"/>
                      </a:lnTo>
                      <a:lnTo>
                        <a:pt x="19409" y="-1779"/>
                      </a:lnTo>
                      <a:lnTo>
                        <a:pt x="19409" y="17407"/>
                      </a:lnTo>
                      <a:cubicBezTo>
                        <a:pt x="19409" y="20443"/>
                        <a:pt x="18835" y="22712"/>
                        <a:pt x="17689" y="24215"/>
                      </a:cubicBezTo>
                      <a:cubicBezTo>
                        <a:pt x="16542" y="25723"/>
                        <a:pt x="14826" y="26478"/>
                        <a:pt x="12538" y="26478"/>
                      </a:cubicBezTo>
                      <a:cubicBezTo>
                        <a:pt x="9785" y="26478"/>
                        <a:pt x="7613" y="25571"/>
                        <a:pt x="6023" y="23757"/>
                      </a:cubicBezTo>
                      <a:cubicBezTo>
                        <a:pt x="4433" y="21948"/>
                        <a:pt x="3638" y="19478"/>
                        <a:pt x="3638" y="16344"/>
                      </a:cubicBezTo>
                      <a:lnTo>
                        <a:pt x="3638" y="-1779"/>
                      </a:lnTo>
                      <a:lnTo>
                        <a:pt x="-1485" y="-1779"/>
                      </a:lnTo>
                      <a:lnTo>
                        <a:pt x="-1485" y="30289"/>
                      </a:lnTo>
                      <a:lnTo>
                        <a:pt x="3638" y="30289"/>
                      </a:lnTo>
                      <a:lnTo>
                        <a:pt x="3638" y="25305"/>
                      </a:lnTo>
                      <a:cubicBezTo>
                        <a:pt x="4862" y="27235"/>
                        <a:pt x="6298" y="28677"/>
                        <a:pt x="7947" y="29630"/>
                      </a:cubicBezTo>
                      <a:cubicBezTo>
                        <a:pt x="9601" y="30582"/>
                        <a:pt x="11510" y="31059"/>
                        <a:pt x="13673" y="31059"/>
                      </a:cubicBezTo>
                      <a:cubicBezTo>
                        <a:pt x="17237" y="31059"/>
                        <a:pt x="19932" y="29920"/>
                        <a:pt x="21758" y="27641"/>
                      </a:cubicBezTo>
                      <a:cubicBezTo>
                        <a:pt x="23590" y="25363"/>
                        <a:pt x="24506" y="22010"/>
                        <a:pt x="24506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: Shape 172038504">
                  <a:extLst>
                    <a:ext uri="{FF2B5EF4-FFF2-40B4-BE49-F238E27FC236}">
                      <a16:creationId xmlns:a16="http://schemas.microsoft.com/office/drawing/2014/main" id="{D3CEFB6F-510E-A02D-33AF-786791C0D40C}"/>
                    </a:ext>
                  </a:extLst>
                </p:cNvPr>
                <p:cNvSpPr/>
                <p:nvPr/>
              </p:nvSpPr>
              <p:spPr>
                <a:xfrm flipV="1">
                  <a:off x="2678803" y="46902"/>
                  <a:ext cx="25990" cy="32837"/>
                </a:xfrm>
                <a:custGeom>
                  <a:avLst/>
                  <a:gdLst>
                    <a:gd name="connsiteX0" fmla="*/ 24513 w 25990"/>
                    <a:gd name="connsiteY0" fmla="*/ 17581 h 32837"/>
                    <a:gd name="connsiteX1" fmla="*/ 24513 w 25990"/>
                    <a:gd name="connsiteY1" fmla="*/ -1779 h 32837"/>
                    <a:gd name="connsiteX2" fmla="*/ 19416 w 25990"/>
                    <a:gd name="connsiteY2" fmla="*/ -1779 h 32837"/>
                    <a:gd name="connsiteX3" fmla="*/ 19416 w 25990"/>
                    <a:gd name="connsiteY3" fmla="*/ 17407 h 32837"/>
                    <a:gd name="connsiteX4" fmla="*/ 17696 w 25990"/>
                    <a:gd name="connsiteY4" fmla="*/ 24215 h 32837"/>
                    <a:gd name="connsiteX5" fmla="*/ 12546 w 25990"/>
                    <a:gd name="connsiteY5" fmla="*/ 26478 h 32837"/>
                    <a:gd name="connsiteX6" fmla="*/ 6031 w 25990"/>
                    <a:gd name="connsiteY6" fmla="*/ 23757 h 32837"/>
                    <a:gd name="connsiteX7" fmla="*/ 3646 w 25990"/>
                    <a:gd name="connsiteY7" fmla="*/ 16344 h 32837"/>
                    <a:gd name="connsiteX8" fmla="*/ 3646 w 25990"/>
                    <a:gd name="connsiteY8" fmla="*/ -1779 h 32837"/>
                    <a:gd name="connsiteX9" fmla="*/ -1478 w 25990"/>
                    <a:gd name="connsiteY9" fmla="*/ -1779 h 32837"/>
                    <a:gd name="connsiteX10" fmla="*/ -1478 w 25990"/>
                    <a:gd name="connsiteY10" fmla="*/ 30289 h 32837"/>
                    <a:gd name="connsiteX11" fmla="*/ 3646 w 25990"/>
                    <a:gd name="connsiteY11" fmla="*/ 30289 h 32837"/>
                    <a:gd name="connsiteX12" fmla="*/ 3646 w 25990"/>
                    <a:gd name="connsiteY12" fmla="*/ 25305 h 32837"/>
                    <a:gd name="connsiteX13" fmla="*/ 7954 w 25990"/>
                    <a:gd name="connsiteY13" fmla="*/ 29630 h 32837"/>
                    <a:gd name="connsiteX14" fmla="*/ 13681 w 25990"/>
                    <a:gd name="connsiteY14" fmla="*/ 31059 h 32837"/>
                    <a:gd name="connsiteX15" fmla="*/ 21765 w 25990"/>
                    <a:gd name="connsiteY15" fmla="*/ 27641 h 32837"/>
                    <a:gd name="connsiteX16" fmla="*/ 24513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513" y="17581"/>
                      </a:moveTo>
                      <a:lnTo>
                        <a:pt x="24513" y="-1779"/>
                      </a:lnTo>
                      <a:lnTo>
                        <a:pt x="19416" y="-1779"/>
                      </a:lnTo>
                      <a:lnTo>
                        <a:pt x="19416" y="17407"/>
                      </a:lnTo>
                      <a:cubicBezTo>
                        <a:pt x="19416" y="20443"/>
                        <a:pt x="18843" y="22712"/>
                        <a:pt x="17696" y="24215"/>
                      </a:cubicBezTo>
                      <a:cubicBezTo>
                        <a:pt x="16550" y="25723"/>
                        <a:pt x="14833" y="26478"/>
                        <a:pt x="12546" y="26478"/>
                      </a:cubicBezTo>
                      <a:cubicBezTo>
                        <a:pt x="9792" y="26478"/>
                        <a:pt x="7620" y="25571"/>
                        <a:pt x="6031" y="23757"/>
                      </a:cubicBezTo>
                      <a:cubicBezTo>
                        <a:pt x="4441" y="21948"/>
                        <a:pt x="3646" y="19478"/>
                        <a:pt x="3646" y="16344"/>
                      </a:cubicBezTo>
                      <a:lnTo>
                        <a:pt x="3646" y="-1779"/>
                      </a:lnTo>
                      <a:lnTo>
                        <a:pt x="-1478" y="-1779"/>
                      </a:lnTo>
                      <a:lnTo>
                        <a:pt x="-1478" y="30289"/>
                      </a:lnTo>
                      <a:lnTo>
                        <a:pt x="3646" y="30289"/>
                      </a:lnTo>
                      <a:lnTo>
                        <a:pt x="3646" y="25305"/>
                      </a:lnTo>
                      <a:cubicBezTo>
                        <a:pt x="4869" y="27235"/>
                        <a:pt x="6305" y="28677"/>
                        <a:pt x="7954" y="29630"/>
                      </a:cubicBezTo>
                      <a:cubicBezTo>
                        <a:pt x="9609" y="30582"/>
                        <a:pt x="11518" y="31059"/>
                        <a:pt x="13681" y="31059"/>
                      </a:cubicBezTo>
                      <a:cubicBezTo>
                        <a:pt x="17244" y="31059"/>
                        <a:pt x="19939" y="29920"/>
                        <a:pt x="21765" y="27641"/>
                      </a:cubicBezTo>
                      <a:cubicBezTo>
                        <a:pt x="23597" y="25363"/>
                        <a:pt x="24513" y="22010"/>
                        <a:pt x="24513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: Shape 1722252375">
                  <a:extLst>
                    <a:ext uri="{FF2B5EF4-FFF2-40B4-BE49-F238E27FC236}">
                      <a16:creationId xmlns:a16="http://schemas.microsoft.com/office/drawing/2014/main" id="{DFE80075-DC86-93B3-24E0-2C90C682E553}"/>
                    </a:ext>
                  </a:extLst>
                </p:cNvPr>
                <p:cNvSpPr/>
                <p:nvPr/>
              </p:nvSpPr>
              <p:spPr>
                <a:xfrm flipV="1">
                  <a:off x="2712738" y="46902"/>
                  <a:ext cx="28756" cy="33671"/>
                </a:xfrm>
                <a:custGeom>
                  <a:avLst/>
                  <a:gdLst>
                    <a:gd name="connsiteX0" fmla="*/ 27358 w 28756"/>
                    <a:gd name="connsiteY0" fmla="*/ 16454 h 33671"/>
                    <a:gd name="connsiteX1" fmla="*/ 27358 w 28756"/>
                    <a:gd name="connsiteY1" fmla="*/ 13879 h 33671"/>
                    <a:gd name="connsiteX2" fmla="*/ 3921 w 28756"/>
                    <a:gd name="connsiteY2" fmla="*/ 13879 h 33671"/>
                    <a:gd name="connsiteX3" fmla="*/ 7094 w 28756"/>
                    <a:gd name="connsiteY3" fmla="*/ 5587 h 33671"/>
                    <a:gd name="connsiteX4" fmla="*/ 15001 w 28756"/>
                    <a:gd name="connsiteY4" fmla="*/ 2738 h 33671"/>
                    <a:gd name="connsiteX5" fmla="*/ 20692 w 28756"/>
                    <a:gd name="connsiteY5" fmla="*/ 3480 h 33671"/>
                    <a:gd name="connsiteX6" fmla="*/ 26171 w 28756"/>
                    <a:gd name="connsiteY6" fmla="*/ 5716 h 33671"/>
                    <a:gd name="connsiteX7" fmla="*/ 26171 w 28756"/>
                    <a:gd name="connsiteY7" fmla="*/ 731 h 33671"/>
                    <a:gd name="connsiteX8" fmla="*/ 20542 w 28756"/>
                    <a:gd name="connsiteY8" fmla="*/ -1101 h 33671"/>
                    <a:gd name="connsiteX9" fmla="*/ 14700 w 28756"/>
                    <a:gd name="connsiteY9" fmla="*/ -1733 h 33671"/>
                    <a:gd name="connsiteX10" fmla="*/ 2937 w 28756"/>
                    <a:gd name="connsiteY10" fmla="*/ 2729 h 33671"/>
                    <a:gd name="connsiteX11" fmla="*/ -1398 w 28756"/>
                    <a:gd name="connsiteY11" fmla="*/ 14823 h 33671"/>
                    <a:gd name="connsiteX12" fmla="*/ 2715 w 28756"/>
                    <a:gd name="connsiteY12" fmla="*/ 27311 h 33671"/>
                    <a:gd name="connsiteX13" fmla="*/ 13813 w 28756"/>
                    <a:gd name="connsiteY13" fmla="*/ 31938 h 33671"/>
                    <a:gd name="connsiteX14" fmla="*/ 23715 w 28756"/>
                    <a:gd name="connsiteY14" fmla="*/ 27769 h 33671"/>
                    <a:gd name="connsiteX15" fmla="*/ 27358 w 28756"/>
                    <a:gd name="connsiteY15" fmla="*/ 16454 h 33671"/>
                    <a:gd name="connsiteX16" fmla="*/ 22261 w 28756"/>
                    <a:gd name="connsiteY16" fmla="*/ 18002 h 33671"/>
                    <a:gd name="connsiteX17" fmla="*/ 19921 w 28756"/>
                    <a:gd name="connsiteY17" fmla="*/ 24892 h 33671"/>
                    <a:gd name="connsiteX18" fmla="*/ 13867 w 28756"/>
                    <a:gd name="connsiteY18" fmla="*/ 27476 h 33671"/>
                    <a:gd name="connsiteX19" fmla="*/ 7041 w 28756"/>
                    <a:gd name="connsiteY19" fmla="*/ 24984 h 33671"/>
                    <a:gd name="connsiteX20" fmla="*/ 4089 w 28756"/>
                    <a:gd name="connsiteY20" fmla="*/ 17966 h 33671"/>
                    <a:gd name="connsiteX21" fmla="*/ 22261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7358" y="16454"/>
                      </a:moveTo>
                      <a:lnTo>
                        <a:pt x="27358" y="13879"/>
                      </a:lnTo>
                      <a:lnTo>
                        <a:pt x="3921" y="13879"/>
                      </a:lnTo>
                      <a:cubicBezTo>
                        <a:pt x="4145" y="10251"/>
                        <a:pt x="5203" y="7487"/>
                        <a:pt x="7094" y="5587"/>
                      </a:cubicBezTo>
                      <a:cubicBezTo>
                        <a:pt x="8985" y="3688"/>
                        <a:pt x="11621" y="2738"/>
                        <a:pt x="15001" y="2738"/>
                      </a:cubicBezTo>
                      <a:cubicBezTo>
                        <a:pt x="16957" y="2738"/>
                        <a:pt x="18854" y="2985"/>
                        <a:pt x="20692" y="3480"/>
                      </a:cubicBezTo>
                      <a:cubicBezTo>
                        <a:pt x="22530" y="3975"/>
                        <a:pt x="24356" y="4720"/>
                        <a:pt x="26171" y="5716"/>
                      </a:cubicBezTo>
                      <a:lnTo>
                        <a:pt x="26171" y="731"/>
                      </a:lnTo>
                      <a:cubicBezTo>
                        <a:pt x="24339" y="-69"/>
                        <a:pt x="22462" y="-680"/>
                        <a:pt x="20542" y="-1101"/>
                      </a:cubicBezTo>
                      <a:cubicBezTo>
                        <a:pt x="18621" y="-1523"/>
                        <a:pt x="16674" y="-1733"/>
                        <a:pt x="14700" y="-1733"/>
                      </a:cubicBezTo>
                      <a:cubicBezTo>
                        <a:pt x="9748" y="-1733"/>
                        <a:pt x="5826" y="-246"/>
                        <a:pt x="2937" y="2729"/>
                      </a:cubicBezTo>
                      <a:cubicBezTo>
                        <a:pt x="47" y="5709"/>
                        <a:pt x="-1398" y="9741"/>
                        <a:pt x="-1398" y="14823"/>
                      </a:cubicBezTo>
                      <a:cubicBezTo>
                        <a:pt x="-1398" y="20070"/>
                        <a:pt x="-27" y="24233"/>
                        <a:pt x="2715" y="27311"/>
                      </a:cubicBezTo>
                      <a:cubicBezTo>
                        <a:pt x="5457" y="30396"/>
                        <a:pt x="9157" y="31938"/>
                        <a:pt x="13813" y="31938"/>
                      </a:cubicBezTo>
                      <a:cubicBezTo>
                        <a:pt x="17986" y="31938"/>
                        <a:pt x="21286" y="30549"/>
                        <a:pt x="23715" y="27769"/>
                      </a:cubicBezTo>
                      <a:cubicBezTo>
                        <a:pt x="26144" y="24996"/>
                        <a:pt x="27358" y="21224"/>
                        <a:pt x="27358" y="16454"/>
                      </a:cubicBezTo>
                      <a:close/>
                      <a:moveTo>
                        <a:pt x="22261" y="18002"/>
                      </a:moveTo>
                      <a:cubicBezTo>
                        <a:pt x="22226" y="20879"/>
                        <a:pt x="21446" y="23176"/>
                        <a:pt x="19921" y="24892"/>
                      </a:cubicBezTo>
                      <a:cubicBezTo>
                        <a:pt x="18396" y="26615"/>
                        <a:pt x="16378" y="27476"/>
                        <a:pt x="13867" y="27476"/>
                      </a:cubicBezTo>
                      <a:cubicBezTo>
                        <a:pt x="11024" y="27476"/>
                        <a:pt x="8749" y="26645"/>
                        <a:pt x="7041" y="24984"/>
                      </a:cubicBezTo>
                      <a:cubicBezTo>
                        <a:pt x="5333" y="23323"/>
                        <a:pt x="4349" y="20983"/>
                        <a:pt x="4089" y="17966"/>
                      </a:cubicBezTo>
                      <a:lnTo>
                        <a:pt x="22261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: Shape 395118148">
                  <a:extLst>
                    <a:ext uri="{FF2B5EF4-FFF2-40B4-BE49-F238E27FC236}">
                      <a16:creationId xmlns:a16="http://schemas.microsoft.com/office/drawing/2014/main" id="{890BD9A0-E990-5D0C-026E-9486E0E1CD3F}"/>
                    </a:ext>
                  </a:extLst>
                </p:cNvPr>
                <p:cNvSpPr/>
                <p:nvPr/>
              </p:nvSpPr>
              <p:spPr>
                <a:xfrm flipV="1">
                  <a:off x="2749859" y="35183"/>
                  <a:ext cx="5097" cy="44556"/>
                </a:xfrm>
                <a:custGeom>
                  <a:avLst/>
                  <a:gdLst>
                    <a:gd name="connsiteX0" fmla="*/ -308 w 5097"/>
                    <a:gd name="connsiteY0" fmla="*/ 42137 h 44556"/>
                    <a:gd name="connsiteX1" fmla="*/ 4789 w 5097"/>
                    <a:gd name="connsiteY1" fmla="*/ 42137 h 44556"/>
                    <a:gd name="connsiteX2" fmla="*/ 4789 w 5097"/>
                    <a:gd name="connsiteY2" fmla="*/ -2420 h 44556"/>
                    <a:gd name="connsiteX3" fmla="*/ -308 w 5097"/>
                    <a:gd name="connsiteY3" fmla="*/ -2420 h 44556"/>
                    <a:gd name="connsiteX4" fmla="*/ -308 w 5097"/>
                    <a:gd name="connsiteY4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7" h="44556">
                      <a:moveTo>
                        <a:pt x="-308" y="42137"/>
                      </a:moveTo>
                      <a:lnTo>
                        <a:pt x="4789" y="42137"/>
                      </a:lnTo>
                      <a:lnTo>
                        <a:pt x="4789" y="-2420"/>
                      </a:lnTo>
                      <a:lnTo>
                        <a:pt x="-308" y="-2420"/>
                      </a:lnTo>
                      <a:lnTo>
                        <a:pt x="-308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: Shape 1696378066">
                  <a:extLst>
                    <a:ext uri="{FF2B5EF4-FFF2-40B4-BE49-F238E27FC236}">
                      <a16:creationId xmlns:a16="http://schemas.microsoft.com/office/drawing/2014/main" id="{8F1F86E6-B7D3-165C-334B-4CCC80F12138}"/>
                    </a:ext>
                  </a:extLst>
                </p:cNvPr>
                <p:cNvSpPr/>
                <p:nvPr/>
              </p:nvSpPr>
              <p:spPr>
                <a:xfrm flipV="1">
                  <a:off x="2760276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: Shape 1908983707">
                  <a:extLst>
                    <a:ext uri="{FF2B5EF4-FFF2-40B4-BE49-F238E27FC236}">
                      <a16:creationId xmlns:a16="http://schemas.microsoft.com/office/drawing/2014/main" id="{9F60F273-C6EB-6D1B-858D-E20E32A1214A}"/>
                    </a:ext>
                  </a:extLst>
                </p:cNvPr>
                <p:cNvSpPr/>
                <p:nvPr/>
              </p:nvSpPr>
              <p:spPr>
                <a:xfrm flipV="1">
                  <a:off x="2781084" y="61332"/>
                  <a:ext cx="14927" cy="4691"/>
                </a:xfrm>
                <a:custGeom>
                  <a:avLst/>
                  <a:gdLst>
                    <a:gd name="connsiteX0" fmla="*/ -565 w 14927"/>
                    <a:gd name="connsiteY0" fmla="*/ 2951 h 4691"/>
                    <a:gd name="connsiteX1" fmla="*/ 14363 w 14927"/>
                    <a:gd name="connsiteY1" fmla="*/ 2951 h 4691"/>
                    <a:gd name="connsiteX2" fmla="*/ 14363 w 14927"/>
                    <a:gd name="connsiteY2" fmla="*/ -1740 h 4691"/>
                    <a:gd name="connsiteX3" fmla="*/ -565 w 14927"/>
                    <a:gd name="connsiteY3" fmla="*/ -1740 h 4691"/>
                    <a:gd name="connsiteX4" fmla="*/ -565 w 14927"/>
                    <a:gd name="connsiteY4" fmla="*/ 2951 h 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27" h="4691">
                      <a:moveTo>
                        <a:pt x="-565" y="2951"/>
                      </a:moveTo>
                      <a:lnTo>
                        <a:pt x="14363" y="2951"/>
                      </a:lnTo>
                      <a:lnTo>
                        <a:pt x="14363" y="-1740"/>
                      </a:lnTo>
                      <a:lnTo>
                        <a:pt x="-565" y="-1740"/>
                      </a:lnTo>
                      <a:lnTo>
                        <a:pt x="-565" y="29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: Shape 187464524">
                  <a:extLst>
                    <a:ext uri="{FF2B5EF4-FFF2-40B4-BE49-F238E27FC236}">
                      <a16:creationId xmlns:a16="http://schemas.microsoft.com/office/drawing/2014/main" id="{F5C94DBA-FCA2-4FC2-70FF-58A49D682549}"/>
                    </a:ext>
                  </a:extLst>
                </p:cNvPr>
                <p:cNvSpPr/>
                <p:nvPr/>
              </p:nvSpPr>
              <p:spPr>
                <a:xfrm flipV="1">
                  <a:off x="2798781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: Shape 365983168">
                  <a:extLst>
                    <a:ext uri="{FF2B5EF4-FFF2-40B4-BE49-F238E27FC236}">
                      <a16:creationId xmlns:a16="http://schemas.microsoft.com/office/drawing/2014/main" id="{B39B82F0-E54E-387E-0F0E-172A8719D062}"/>
                    </a:ext>
                  </a:extLst>
                </p:cNvPr>
                <p:cNvSpPr/>
                <p:nvPr/>
              </p:nvSpPr>
              <p:spPr>
                <a:xfrm flipV="1">
                  <a:off x="2822382" y="36988"/>
                  <a:ext cx="23765" cy="42751"/>
                </a:xfrm>
                <a:custGeom>
                  <a:avLst/>
                  <a:gdLst>
                    <a:gd name="connsiteX0" fmla="*/ -1369 w 23765"/>
                    <a:gd name="connsiteY0" fmla="*/ 40431 h 42751"/>
                    <a:gd name="connsiteX1" fmla="*/ 22397 w 23765"/>
                    <a:gd name="connsiteY1" fmla="*/ 40431 h 42751"/>
                    <a:gd name="connsiteX2" fmla="*/ 22397 w 23765"/>
                    <a:gd name="connsiteY2" fmla="*/ 35556 h 42751"/>
                    <a:gd name="connsiteX3" fmla="*/ 4225 w 23765"/>
                    <a:gd name="connsiteY3" fmla="*/ 35556 h 42751"/>
                    <a:gd name="connsiteX4" fmla="*/ 4225 w 23765"/>
                    <a:gd name="connsiteY4" fmla="*/ 22958 h 42751"/>
                    <a:gd name="connsiteX5" fmla="*/ 20624 w 23765"/>
                    <a:gd name="connsiteY5" fmla="*/ 22958 h 42751"/>
                    <a:gd name="connsiteX6" fmla="*/ 20624 w 23765"/>
                    <a:gd name="connsiteY6" fmla="*/ 18093 h 42751"/>
                    <a:gd name="connsiteX7" fmla="*/ 4225 w 23765"/>
                    <a:gd name="connsiteY7" fmla="*/ 18093 h 42751"/>
                    <a:gd name="connsiteX8" fmla="*/ 4225 w 23765"/>
                    <a:gd name="connsiteY8" fmla="*/ -2321 h 42751"/>
                    <a:gd name="connsiteX9" fmla="*/ -1369 w 23765"/>
                    <a:gd name="connsiteY9" fmla="*/ -2321 h 42751"/>
                    <a:gd name="connsiteX10" fmla="*/ -1369 w 23765"/>
                    <a:gd name="connsiteY10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65" h="42751">
                      <a:moveTo>
                        <a:pt x="-1369" y="40431"/>
                      </a:moveTo>
                      <a:lnTo>
                        <a:pt x="22397" y="40431"/>
                      </a:lnTo>
                      <a:lnTo>
                        <a:pt x="22397" y="35556"/>
                      </a:lnTo>
                      <a:lnTo>
                        <a:pt x="4225" y="35556"/>
                      </a:lnTo>
                      <a:lnTo>
                        <a:pt x="4225" y="22958"/>
                      </a:lnTo>
                      <a:lnTo>
                        <a:pt x="20624" y="22958"/>
                      </a:lnTo>
                      <a:lnTo>
                        <a:pt x="20624" y="18093"/>
                      </a:lnTo>
                      <a:lnTo>
                        <a:pt x="4225" y="18093"/>
                      </a:lnTo>
                      <a:lnTo>
                        <a:pt x="4225" y="-2321"/>
                      </a:lnTo>
                      <a:lnTo>
                        <a:pt x="-1369" y="-2321"/>
                      </a:lnTo>
                      <a:lnTo>
                        <a:pt x="-1369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: Shape 1293163851">
                  <a:extLst>
                    <a:ext uri="{FF2B5EF4-FFF2-40B4-BE49-F238E27FC236}">
                      <a16:creationId xmlns:a16="http://schemas.microsoft.com/office/drawing/2014/main" id="{7D88DE36-8C96-1331-D8AA-DFF6340B6295}"/>
                    </a:ext>
                  </a:extLst>
                </p:cNvPr>
                <p:cNvSpPr/>
                <p:nvPr/>
              </p:nvSpPr>
              <p:spPr>
                <a:xfrm flipV="1">
                  <a:off x="2850521" y="46902"/>
                  <a:ext cx="28481" cy="33671"/>
                </a:xfrm>
                <a:custGeom>
                  <a:avLst/>
                  <a:gdLst>
                    <a:gd name="connsiteX0" fmla="*/ 12883 w 28481"/>
                    <a:gd name="connsiteY0" fmla="*/ 27476 h 33671"/>
                    <a:gd name="connsiteX1" fmla="*/ 6403 w 28481"/>
                    <a:gd name="connsiteY1" fmla="*/ 24169 h 33671"/>
                    <a:gd name="connsiteX2" fmla="*/ 4018 w 28481"/>
                    <a:gd name="connsiteY2" fmla="*/ 15107 h 33671"/>
                    <a:gd name="connsiteX3" fmla="*/ 6385 w 28481"/>
                    <a:gd name="connsiteY3" fmla="*/ 6045 h 33671"/>
                    <a:gd name="connsiteX4" fmla="*/ 12883 w 28481"/>
                    <a:gd name="connsiteY4" fmla="*/ 2738 h 33671"/>
                    <a:gd name="connsiteX5" fmla="*/ 19336 w 28481"/>
                    <a:gd name="connsiteY5" fmla="*/ 6055 h 33671"/>
                    <a:gd name="connsiteX6" fmla="*/ 21721 w 28481"/>
                    <a:gd name="connsiteY6" fmla="*/ 15107 h 33671"/>
                    <a:gd name="connsiteX7" fmla="*/ 19336 w 28481"/>
                    <a:gd name="connsiteY7" fmla="*/ 24141 h 33671"/>
                    <a:gd name="connsiteX8" fmla="*/ 12883 w 28481"/>
                    <a:gd name="connsiteY8" fmla="*/ 27476 h 33671"/>
                    <a:gd name="connsiteX9" fmla="*/ 12883 w 28481"/>
                    <a:gd name="connsiteY9" fmla="*/ 31938 h 33671"/>
                    <a:gd name="connsiteX10" fmla="*/ 23325 w 28481"/>
                    <a:gd name="connsiteY10" fmla="*/ 27467 h 33671"/>
                    <a:gd name="connsiteX11" fmla="*/ 27128 w 28481"/>
                    <a:gd name="connsiteY11" fmla="*/ 15107 h 33671"/>
                    <a:gd name="connsiteX12" fmla="*/ 23325 w 28481"/>
                    <a:gd name="connsiteY12" fmla="*/ 2747 h 33671"/>
                    <a:gd name="connsiteX13" fmla="*/ 12883 w 28481"/>
                    <a:gd name="connsiteY13" fmla="*/ -1733 h 33671"/>
                    <a:gd name="connsiteX14" fmla="*/ 2423 w 28481"/>
                    <a:gd name="connsiteY14" fmla="*/ 2747 h 33671"/>
                    <a:gd name="connsiteX15" fmla="*/ -1354 w 28481"/>
                    <a:gd name="connsiteY15" fmla="*/ 15107 h 33671"/>
                    <a:gd name="connsiteX16" fmla="*/ 2423 w 28481"/>
                    <a:gd name="connsiteY16" fmla="*/ 27467 h 33671"/>
                    <a:gd name="connsiteX17" fmla="*/ 12883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2883" y="27476"/>
                      </a:moveTo>
                      <a:cubicBezTo>
                        <a:pt x="10153" y="27476"/>
                        <a:pt x="7993" y="26374"/>
                        <a:pt x="6403" y="24169"/>
                      </a:cubicBezTo>
                      <a:cubicBezTo>
                        <a:pt x="4813" y="21963"/>
                        <a:pt x="4018" y="18943"/>
                        <a:pt x="4018" y="15107"/>
                      </a:cubicBezTo>
                      <a:cubicBezTo>
                        <a:pt x="4018" y="11271"/>
                        <a:pt x="4807" y="8250"/>
                        <a:pt x="6385" y="6045"/>
                      </a:cubicBezTo>
                      <a:cubicBezTo>
                        <a:pt x="7969" y="3840"/>
                        <a:pt x="10135" y="2738"/>
                        <a:pt x="12883" y="2738"/>
                      </a:cubicBezTo>
                      <a:cubicBezTo>
                        <a:pt x="15601" y="2738"/>
                        <a:pt x="17752" y="3843"/>
                        <a:pt x="19336" y="6055"/>
                      </a:cubicBezTo>
                      <a:cubicBezTo>
                        <a:pt x="20926" y="8272"/>
                        <a:pt x="21721" y="11289"/>
                        <a:pt x="21721" y="15107"/>
                      </a:cubicBezTo>
                      <a:cubicBezTo>
                        <a:pt x="21721" y="18906"/>
                        <a:pt x="20926" y="21918"/>
                        <a:pt x="19336" y="24141"/>
                      </a:cubicBezTo>
                      <a:cubicBezTo>
                        <a:pt x="17752" y="26365"/>
                        <a:pt x="15601" y="27476"/>
                        <a:pt x="12883" y="27476"/>
                      </a:cubicBezTo>
                      <a:close/>
                      <a:moveTo>
                        <a:pt x="12883" y="31938"/>
                      </a:moveTo>
                      <a:cubicBezTo>
                        <a:pt x="17315" y="31938"/>
                        <a:pt x="20796" y="30448"/>
                        <a:pt x="23325" y="27467"/>
                      </a:cubicBezTo>
                      <a:cubicBezTo>
                        <a:pt x="25861" y="24492"/>
                        <a:pt x="27128" y="20372"/>
                        <a:pt x="27128" y="15107"/>
                      </a:cubicBezTo>
                      <a:cubicBezTo>
                        <a:pt x="27128" y="9860"/>
                        <a:pt x="25861" y="5740"/>
                        <a:pt x="23325" y="2747"/>
                      </a:cubicBezTo>
                      <a:cubicBezTo>
                        <a:pt x="20796" y="-240"/>
                        <a:pt x="17315" y="-1733"/>
                        <a:pt x="12883" y="-1733"/>
                      </a:cubicBezTo>
                      <a:cubicBezTo>
                        <a:pt x="8433" y="-1733"/>
                        <a:pt x="4946" y="-240"/>
                        <a:pt x="2423" y="2747"/>
                      </a:cubicBezTo>
                      <a:cubicBezTo>
                        <a:pt x="-95" y="5740"/>
                        <a:pt x="-1354" y="9860"/>
                        <a:pt x="-1354" y="15107"/>
                      </a:cubicBezTo>
                      <a:cubicBezTo>
                        <a:pt x="-1354" y="20372"/>
                        <a:pt x="-95" y="24492"/>
                        <a:pt x="2423" y="27467"/>
                      </a:cubicBezTo>
                      <a:cubicBezTo>
                        <a:pt x="4946" y="30448"/>
                        <a:pt x="8433" y="31938"/>
                        <a:pt x="12883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: Shape 470581475">
                  <a:extLst>
                    <a:ext uri="{FF2B5EF4-FFF2-40B4-BE49-F238E27FC236}">
                      <a16:creationId xmlns:a16="http://schemas.microsoft.com/office/drawing/2014/main" id="{B4C7B63A-8F1A-1370-1044-CDD167955E41}"/>
                    </a:ext>
                  </a:extLst>
                </p:cNvPr>
                <p:cNvSpPr/>
                <p:nvPr/>
              </p:nvSpPr>
              <p:spPr>
                <a:xfrm flipV="1">
                  <a:off x="2886926" y="46902"/>
                  <a:ext cx="25982" cy="33671"/>
                </a:xfrm>
                <a:custGeom>
                  <a:avLst/>
                  <a:gdLst>
                    <a:gd name="connsiteX0" fmla="*/ -1396 w 25982"/>
                    <a:gd name="connsiteY0" fmla="*/ 11754 h 33671"/>
                    <a:gd name="connsiteX1" fmla="*/ -1396 w 25982"/>
                    <a:gd name="connsiteY1" fmla="*/ 31169 h 33671"/>
                    <a:gd name="connsiteX2" fmla="*/ 3701 w 25982"/>
                    <a:gd name="connsiteY2" fmla="*/ 31169 h 33671"/>
                    <a:gd name="connsiteX3" fmla="*/ 3701 w 25982"/>
                    <a:gd name="connsiteY3" fmla="*/ 11955 h 33671"/>
                    <a:gd name="connsiteX4" fmla="*/ 5412 w 25982"/>
                    <a:gd name="connsiteY4" fmla="*/ 5120 h 33671"/>
                    <a:gd name="connsiteX5" fmla="*/ 10571 w 25982"/>
                    <a:gd name="connsiteY5" fmla="*/ 2848 h 33671"/>
                    <a:gd name="connsiteX6" fmla="*/ 17086 w 25982"/>
                    <a:gd name="connsiteY6" fmla="*/ 5569 h 33671"/>
                    <a:gd name="connsiteX7" fmla="*/ 19489 w 25982"/>
                    <a:gd name="connsiteY7" fmla="*/ 12990 h 33671"/>
                    <a:gd name="connsiteX8" fmla="*/ 19489 w 25982"/>
                    <a:gd name="connsiteY8" fmla="*/ 31169 h 33671"/>
                    <a:gd name="connsiteX9" fmla="*/ 24586 w 25982"/>
                    <a:gd name="connsiteY9" fmla="*/ 31169 h 33671"/>
                    <a:gd name="connsiteX10" fmla="*/ 24586 w 25982"/>
                    <a:gd name="connsiteY10" fmla="*/ -900 h 33671"/>
                    <a:gd name="connsiteX11" fmla="*/ 19489 w 25982"/>
                    <a:gd name="connsiteY11" fmla="*/ -900 h 33671"/>
                    <a:gd name="connsiteX12" fmla="*/ 19489 w 25982"/>
                    <a:gd name="connsiteY12" fmla="*/ 4030 h 33671"/>
                    <a:gd name="connsiteX13" fmla="*/ 15181 w 25982"/>
                    <a:gd name="connsiteY13" fmla="*/ -313 h 33671"/>
                    <a:gd name="connsiteX14" fmla="*/ 9490 w 25982"/>
                    <a:gd name="connsiteY14" fmla="*/ -1733 h 33671"/>
                    <a:gd name="connsiteX15" fmla="*/ 1370 w 25982"/>
                    <a:gd name="connsiteY15" fmla="*/ 1702 h 33671"/>
                    <a:gd name="connsiteX16" fmla="*/ -1396 w 25982"/>
                    <a:gd name="connsiteY16" fmla="*/ 11754 h 33671"/>
                    <a:gd name="connsiteX17" fmla="*/ 11431 w 25982"/>
                    <a:gd name="connsiteY17" fmla="*/ 31938 h 33671"/>
                    <a:gd name="connsiteX18" fmla="*/ 11431 w 25982"/>
                    <a:gd name="connsiteY18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82" h="33671">
                      <a:moveTo>
                        <a:pt x="-1396" y="11754"/>
                      </a:moveTo>
                      <a:lnTo>
                        <a:pt x="-1396" y="31169"/>
                      </a:lnTo>
                      <a:lnTo>
                        <a:pt x="3701" y="31169"/>
                      </a:lnTo>
                      <a:lnTo>
                        <a:pt x="3701" y="11955"/>
                      </a:lnTo>
                      <a:cubicBezTo>
                        <a:pt x="3701" y="8919"/>
                        <a:pt x="4271" y="6641"/>
                        <a:pt x="5412" y="5120"/>
                      </a:cubicBezTo>
                      <a:cubicBezTo>
                        <a:pt x="6558" y="3605"/>
                        <a:pt x="8278" y="2848"/>
                        <a:pt x="10571" y="2848"/>
                      </a:cubicBezTo>
                      <a:cubicBezTo>
                        <a:pt x="13319" y="2848"/>
                        <a:pt x="15491" y="3755"/>
                        <a:pt x="17086" y="5569"/>
                      </a:cubicBezTo>
                      <a:cubicBezTo>
                        <a:pt x="18688" y="7383"/>
                        <a:pt x="19489" y="9857"/>
                        <a:pt x="19489" y="12990"/>
                      </a:cubicBezTo>
                      <a:lnTo>
                        <a:pt x="19489" y="31169"/>
                      </a:lnTo>
                      <a:lnTo>
                        <a:pt x="24586" y="31169"/>
                      </a:lnTo>
                      <a:lnTo>
                        <a:pt x="24586" y="-900"/>
                      </a:lnTo>
                      <a:lnTo>
                        <a:pt x="19489" y="-900"/>
                      </a:lnTo>
                      <a:lnTo>
                        <a:pt x="19489" y="4030"/>
                      </a:lnTo>
                      <a:cubicBezTo>
                        <a:pt x="18254" y="2081"/>
                        <a:pt x="16818" y="633"/>
                        <a:pt x="15181" y="-313"/>
                      </a:cubicBezTo>
                      <a:cubicBezTo>
                        <a:pt x="13550" y="-1260"/>
                        <a:pt x="11653" y="-1733"/>
                        <a:pt x="9490" y="-1733"/>
                      </a:cubicBezTo>
                      <a:cubicBezTo>
                        <a:pt x="5926" y="-1733"/>
                        <a:pt x="3219" y="-588"/>
                        <a:pt x="1370" y="1702"/>
                      </a:cubicBezTo>
                      <a:cubicBezTo>
                        <a:pt x="-474" y="3993"/>
                        <a:pt x="-1396" y="7343"/>
                        <a:pt x="-1396" y="11754"/>
                      </a:cubicBezTo>
                      <a:close/>
                      <a:moveTo>
                        <a:pt x="11431" y="31938"/>
                      </a:moveTo>
                      <a:lnTo>
                        <a:pt x="11431" y="319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: Shape 1796592409">
                  <a:extLst>
                    <a:ext uri="{FF2B5EF4-FFF2-40B4-BE49-F238E27FC236}">
                      <a16:creationId xmlns:a16="http://schemas.microsoft.com/office/drawing/2014/main" id="{D84C86E0-2C57-E75E-1A83-06722314635E}"/>
                    </a:ext>
                  </a:extLst>
                </p:cNvPr>
                <p:cNvSpPr/>
                <p:nvPr/>
              </p:nvSpPr>
              <p:spPr>
                <a:xfrm flipV="1">
                  <a:off x="2923211" y="46902"/>
                  <a:ext cx="18172" cy="32837"/>
                </a:xfrm>
                <a:custGeom>
                  <a:avLst/>
                  <a:gdLst>
                    <a:gd name="connsiteX0" fmla="*/ 17187 w 18172"/>
                    <a:gd name="connsiteY0" fmla="*/ 25369 h 32837"/>
                    <a:gd name="connsiteX1" fmla="*/ 15316 w 18172"/>
                    <a:gd name="connsiteY1" fmla="*/ 26120 h 32837"/>
                    <a:gd name="connsiteX2" fmla="*/ 13091 w 18172"/>
                    <a:gd name="connsiteY2" fmla="*/ 26368 h 32837"/>
                    <a:gd name="connsiteX3" fmla="*/ 6452 w 18172"/>
                    <a:gd name="connsiteY3" fmla="*/ 23463 h 32837"/>
                    <a:gd name="connsiteX4" fmla="*/ 4138 w 18172"/>
                    <a:gd name="connsiteY4" fmla="*/ 15116 h 32837"/>
                    <a:gd name="connsiteX5" fmla="*/ 4138 w 18172"/>
                    <a:gd name="connsiteY5" fmla="*/ -1779 h 32837"/>
                    <a:gd name="connsiteX6" fmla="*/ -986 w 18172"/>
                    <a:gd name="connsiteY6" fmla="*/ -1779 h 32837"/>
                    <a:gd name="connsiteX7" fmla="*/ -986 w 18172"/>
                    <a:gd name="connsiteY7" fmla="*/ 30289 h 32837"/>
                    <a:gd name="connsiteX8" fmla="*/ 4138 w 18172"/>
                    <a:gd name="connsiteY8" fmla="*/ 30289 h 32837"/>
                    <a:gd name="connsiteX9" fmla="*/ 4138 w 18172"/>
                    <a:gd name="connsiteY9" fmla="*/ 25305 h 32837"/>
                    <a:gd name="connsiteX10" fmla="*/ 8322 w 18172"/>
                    <a:gd name="connsiteY10" fmla="*/ 29639 h 32837"/>
                    <a:gd name="connsiteX11" fmla="*/ 14589 w 18172"/>
                    <a:gd name="connsiteY11" fmla="*/ 31059 h 32837"/>
                    <a:gd name="connsiteX12" fmla="*/ 15751 w 18172"/>
                    <a:gd name="connsiteY12" fmla="*/ 30986 h 32837"/>
                    <a:gd name="connsiteX13" fmla="*/ 17160 w 18172"/>
                    <a:gd name="connsiteY13" fmla="*/ 30775 h 32837"/>
                    <a:gd name="connsiteX14" fmla="*/ 17187 w 18172"/>
                    <a:gd name="connsiteY14" fmla="*/ 25369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172" h="32837">
                      <a:moveTo>
                        <a:pt x="17187" y="25369"/>
                      </a:moveTo>
                      <a:cubicBezTo>
                        <a:pt x="16613" y="25711"/>
                        <a:pt x="15990" y="25962"/>
                        <a:pt x="15316" y="26120"/>
                      </a:cubicBezTo>
                      <a:cubicBezTo>
                        <a:pt x="14642" y="26285"/>
                        <a:pt x="13901" y="26368"/>
                        <a:pt x="13091" y="26368"/>
                      </a:cubicBezTo>
                      <a:cubicBezTo>
                        <a:pt x="10207" y="26368"/>
                        <a:pt x="7994" y="25400"/>
                        <a:pt x="6452" y="23463"/>
                      </a:cubicBezTo>
                      <a:cubicBezTo>
                        <a:pt x="4909" y="21527"/>
                        <a:pt x="4138" y="18745"/>
                        <a:pt x="4138" y="15116"/>
                      </a:cubicBezTo>
                      <a:lnTo>
                        <a:pt x="4138" y="-1779"/>
                      </a:lnTo>
                      <a:lnTo>
                        <a:pt x="-986" y="-1779"/>
                      </a:lnTo>
                      <a:lnTo>
                        <a:pt x="-986" y="30289"/>
                      </a:lnTo>
                      <a:lnTo>
                        <a:pt x="4138" y="30289"/>
                      </a:lnTo>
                      <a:lnTo>
                        <a:pt x="4138" y="25305"/>
                      </a:lnTo>
                      <a:cubicBezTo>
                        <a:pt x="5213" y="27254"/>
                        <a:pt x="6608" y="28698"/>
                        <a:pt x="8322" y="29639"/>
                      </a:cubicBezTo>
                      <a:cubicBezTo>
                        <a:pt x="10042" y="30586"/>
                        <a:pt x="12131" y="31059"/>
                        <a:pt x="14589" y="31059"/>
                      </a:cubicBezTo>
                      <a:cubicBezTo>
                        <a:pt x="14938" y="31059"/>
                        <a:pt x="15325" y="31034"/>
                        <a:pt x="15751" y="30986"/>
                      </a:cubicBezTo>
                      <a:cubicBezTo>
                        <a:pt x="16176" y="30943"/>
                        <a:pt x="16646" y="30873"/>
                        <a:pt x="17160" y="30775"/>
                      </a:cubicBezTo>
                      <a:lnTo>
                        <a:pt x="17187" y="253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: Shape 591151135">
                  <a:extLst>
                    <a:ext uri="{FF2B5EF4-FFF2-40B4-BE49-F238E27FC236}">
                      <a16:creationId xmlns:a16="http://schemas.microsoft.com/office/drawing/2014/main" id="{D6695AA4-FF89-2725-84F2-0785B4041AF6}"/>
                    </a:ext>
                  </a:extLst>
                </p:cNvPr>
                <p:cNvSpPr/>
                <p:nvPr/>
              </p:nvSpPr>
              <p:spPr>
                <a:xfrm flipV="1">
                  <a:off x="2941384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: Shape 1278411710">
                  <a:extLst>
                    <a:ext uri="{FF2B5EF4-FFF2-40B4-BE49-F238E27FC236}">
                      <a16:creationId xmlns:a16="http://schemas.microsoft.com/office/drawing/2014/main" id="{4B3EE588-8251-FF65-8994-A9E44E2ADECA}"/>
                    </a:ext>
                  </a:extLst>
                </p:cNvPr>
                <p:cNvSpPr/>
                <p:nvPr/>
              </p:nvSpPr>
              <p:spPr>
                <a:xfrm flipV="1">
                  <a:off x="2962602" y="36218"/>
                  <a:ext cx="33357" cy="44355"/>
                </a:xfrm>
                <a:custGeom>
                  <a:avLst/>
                  <a:gdLst>
                    <a:gd name="connsiteX0" fmla="*/ 31747 w 33357"/>
                    <a:gd name="connsiteY0" fmla="*/ 37969 h 44355"/>
                    <a:gd name="connsiteX1" fmla="*/ 31747 w 33357"/>
                    <a:gd name="connsiteY1" fmla="*/ 31876 h 44355"/>
                    <a:gd name="connsiteX2" fmla="*/ 25719 w 33357"/>
                    <a:gd name="connsiteY2" fmla="*/ 35935 h 44355"/>
                    <a:gd name="connsiteX3" fmla="*/ 18920 w 33357"/>
                    <a:gd name="connsiteY3" fmla="*/ 37282 h 44355"/>
                    <a:gd name="connsiteX4" fmla="*/ 8061 w 33357"/>
                    <a:gd name="connsiteY4" fmla="*/ 32802 h 44355"/>
                    <a:gd name="connsiteX5" fmla="*/ 4293 w 33357"/>
                    <a:gd name="connsiteY5" fmla="*/ 19846 h 44355"/>
                    <a:gd name="connsiteX6" fmla="*/ 8061 w 33357"/>
                    <a:gd name="connsiteY6" fmla="*/ 6918 h 44355"/>
                    <a:gd name="connsiteX7" fmla="*/ 18920 w 33357"/>
                    <a:gd name="connsiteY7" fmla="*/ 2438 h 44355"/>
                    <a:gd name="connsiteX8" fmla="*/ 25719 w 33357"/>
                    <a:gd name="connsiteY8" fmla="*/ 3785 h 44355"/>
                    <a:gd name="connsiteX9" fmla="*/ 31747 w 33357"/>
                    <a:gd name="connsiteY9" fmla="*/ 7853 h 44355"/>
                    <a:gd name="connsiteX10" fmla="*/ 31747 w 33357"/>
                    <a:gd name="connsiteY10" fmla="*/ 1806 h 44355"/>
                    <a:gd name="connsiteX11" fmla="*/ 25524 w 33357"/>
                    <a:gd name="connsiteY11" fmla="*/ -1291 h 44355"/>
                    <a:gd name="connsiteX12" fmla="*/ 18592 w 33357"/>
                    <a:gd name="connsiteY12" fmla="*/ -2318 h 44355"/>
                    <a:gd name="connsiteX13" fmla="*/ 3788 w 33357"/>
                    <a:gd name="connsiteY13" fmla="*/ 3620 h 44355"/>
                    <a:gd name="connsiteX14" fmla="*/ -1610 w 33357"/>
                    <a:gd name="connsiteY14" fmla="*/ 19846 h 44355"/>
                    <a:gd name="connsiteX15" fmla="*/ 3788 w 33357"/>
                    <a:gd name="connsiteY15" fmla="*/ 36091 h 44355"/>
                    <a:gd name="connsiteX16" fmla="*/ 18592 w 33357"/>
                    <a:gd name="connsiteY16" fmla="*/ 42038 h 44355"/>
                    <a:gd name="connsiteX17" fmla="*/ 25577 w 33357"/>
                    <a:gd name="connsiteY17" fmla="*/ 41021 h 44355"/>
                    <a:gd name="connsiteX18" fmla="*/ 31747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1747" y="37969"/>
                      </a:moveTo>
                      <a:lnTo>
                        <a:pt x="31747" y="31876"/>
                      </a:lnTo>
                      <a:cubicBezTo>
                        <a:pt x="29862" y="33691"/>
                        <a:pt x="27853" y="35044"/>
                        <a:pt x="25719" y="35935"/>
                      </a:cubicBezTo>
                      <a:cubicBezTo>
                        <a:pt x="23586" y="36833"/>
                        <a:pt x="21319" y="37282"/>
                        <a:pt x="18920" y="37282"/>
                      </a:cubicBezTo>
                      <a:cubicBezTo>
                        <a:pt x="14192" y="37282"/>
                        <a:pt x="10572" y="35789"/>
                        <a:pt x="8061" y="32802"/>
                      </a:cubicBezTo>
                      <a:cubicBezTo>
                        <a:pt x="5549" y="29815"/>
                        <a:pt x="4293" y="25496"/>
                        <a:pt x="4293" y="19846"/>
                      </a:cubicBezTo>
                      <a:cubicBezTo>
                        <a:pt x="4293" y="14214"/>
                        <a:pt x="5549" y="9905"/>
                        <a:pt x="8061" y="6918"/>
                      </a:cubicBezTo>
                      <a:cubicBezTo>
                        <a:pt x="10572" y="3931"/>
                        <a:pt x="14192" y="2438"/>
                        <a:pt x="18920" y="2438"/>
                      </a:cubicBezTo>
                      <a:cubicBezTo>
                        <a:pt x="21319" y="2438"/>
                        <a:pt x="23586" y="2887"/>
                        <a:pt x="25719" y="3785"/>
                      </a:cubicBezTo>
                      <a:cubicBezTo>
                        <a:pt x="27853" y="4683"/>
                        <a:pt x="29862" y="6039"/>
                        <a:pt x="31747" y="7853"/>
                      </a:cubicBezTo>
                      <a:lnTo>
                        <a:pt x="31747" y="1806"/>
                      </a:lnTo>
                      <a:cubicBezTo>
                        <a:pt x="29791" y="431"/>
                        <a:pt x="27717" y="-601"/>
                        <a:pt x="25524" y="-1291"/>
                      </a:cubicBezTo>
                      <a:cubicBezTo>
                        <a:pt x="23337" y="-1975"/>
                        <a:pt x="21027" y="-2318"/>
                        <a:pt x="18592" y="-2318"/>
                      </a:cubicBezTo>
                      <a:cubicBezTo>
                        <a:pt x="12328" y="-2318"/>
                        <a:pt x="7393" y="-338"/>
                        <a:pt x="3788" y="3620"/>
                      </a:cubicBezTo>
                      <a:cubicBezTo>
                        <a:pt x="189" y="7584"/>
                        <a:pt x="-1610" y="12993"/>
                        <a:pt x="-1610" y="19846"/>
                      </a:cubicBezTo>
                      <a:cubicBezTo>
                        <a:pt x="-1610" y="26718"/>
                        <a:pt x="189" y="32133"/>
                        <a:pt x="3788" y="36091"/>
                      </a:cubicBezTo>
                      <a:cubicBezTo>
                        <a:pt x="7393" y="40055"/>
                        <a:pt x="12328" y="42038"/>
                        <a:pt x="18592" y="42038"/>
                      </a:cubicBezTo>
                      <a:cubicBezTo>
                        <a:pt x="21062" y="42038"/>
                        <a:pt x="23391" y="41699"/>
                        <a:pt x="25577" y="41021"/>
                      </a:cubicBezTo>
                      <a:cubicBezTo>
                        <a:pt x="27770" y="40342"/>
                        <a:pt x="29826" y="39325"/>
                        <a:pt x="31747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: Shape 1788195555">
                  <a:extLst>
                    <a:ext uri="{FF2B5EF4-FFF2-40B4-BE49-F238E27FC236}">
                      <a16:creationId xmlns:a16="http://schemas.microsoft.com/office/drawing/2014/main" id="{0F0CE12E-5750-69EB-FAD1-A64A69F1E77E}"/>
                    </a:ext>
                  </a:extLst>
                </p:cNvPr>
                <p:cNvSpPr/>
                <p:nvPr/>
              </p:nvSpPr>
              <p:spPr>
                <a:xfrm flipV="1">
                  <a:off x="3002160" y="46902"/>
                  <a:ext cx="28481" cy="33671"/>
                </a:xfrm>
                <a:custGeom>
                  <a:avLst/>
                  <a:gdLst>
                    <a:gd name="connsiteX0" fmla="*/ 12915 w 28481"/>
                    <a:gd name="connsiteY0" fmla="*/ 27476 h 33671"/>
                    <a:gd name="connsiteX1" fmla="*/ 6435 w 28481"/>
                    <a:gd name="connsiteY1" fmla="*/ 24169 h 33671"/>
                    <a:gd name="connsiteX2" fmla="*/ 4050 w 28481"/>
                    <a:gd name="connsiteY2" fmla="*/ 15107 h 33671"/>
                    <a:gd name="connsiteX3" fmla="*/ 6417 w 28481"/>
                    <a:gd name="connsiteY3" fmla="*/ 6045 h 33671"/>
                    <a:gd name="connsiteX4" fmla="*/ 12915 w 28481"/>
                    <a:gd name="connsiteY4" fmla="*/ 2738 h 33671"/>
                    <a:gd name="connsiteX5" fmla="*/ 19368 w 28481"/>
                    <a:gd name="connsiteY5" fmla="*/ 6055 h 33671"/>
                    <a:gd name="connsiteX6" fmla="*/ 21753 w 28481"/>
                    <a:gd name="connsiteY6" fmla="*/ 15107 h 33671"/>
                    <a:gd name="connsiteX7" fmla="*/ 19368 w 28481"/>
                    <a:gd name="connsiteY7" fmla="*/ 24141 h 33671"/>
                    <a:gd name="connsiteX8" fmla="*/ 12915 w 28481"/>
                    <a:gd name="connsiteY8" fmla="*/ 27476 h 33671"/>
                    <a:gd name="connsiteX9" fmla="*/ 12915 w 28481"/>
                    <a:gd name="connsiteY9" fmla="*/ 31938 h 33671"/>
                    <a:gd name="connsiteX10" fmla="*/ 23357 w 28481"/>
                    <a:gd name="connsiteY10" fmla="*/ 27467 h 33671"/>
                    <a:gd name="connsiteX11" fmla="*/ 27160 w 28481"/>
                    <a:gd name="connsiteY11" fmla="*/ 15107 h 33671"/>
                    <a:gd name="connsiteX12" fmla="*/ 23357 w 28481"/>
                    <a:gd name="connsiteY12" fmla="*/ 2747 h 33671"/>
                    <a:gd name="connsiteX13" fmla="*/ 12915 w 28481"/>
                    <a:gd name="connsiteY13" fmla="*/ -1733 h 33671"/>
                    <a:gd name="connsiteX14" fmla="*/ 2455 w 28481"/>
                    <a:gd name="connsiteY14" fmla="*/ 2747 h 33671"/>
                    <a:gd name="connsiteX15" fmla="*/ -1321 w 28481"/>
                    <a:gd name="connsiteY15" fmla="*/ 15107 h 33671"/>
                    <a:gd name="connsiteX16" fmla="*/ 2455 w 28481"/>
                    <a:gd name="connsiteY16" fmla="*/ 27467 h 33671"/>
                    <a:gd name="connsiteX17" fmla="*/ 12915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2915" y="27476"/>
                      </a:moveTo>
                      <a:cubicBezTo>
                        <a:pt x="10185" y="27476"/>
                        <a:pt x="8025" y="26374"/>
                        <a:pt x="6435" y="24169"/>
                      </a:cubicBezTo>
                      <a:cubicBezTo>
                        <a:pt x="4845" y="21963"/>
                        <a:pt x="4050" y="18943"/>
                        <a:pt x="4050" y="15107"/>
                      </a:cubicBezTo>
                      <a:cubicBezTo>
                        <a:pt x="4050" y="11271"/>
                        <a:pt x="4839" y="8250"/>
                        <a:pt x="6417" y="6045"/>
                      </a:cubicBezTo>
                      <a:cubicBezTo>
                        <a:pt x="8001" y="3840"/>
                        <a:pt x="10167" y="2738"/>
                        <a:pt x="12915" y="2738"/>
                      </a:cubicBezTo>
                      <a:cubicBezTo>
                        <a:pt x="15633" y="2738"/>
                        <a:pt x="17785" y="3843"/>
                        <a:pt x="19368" y="6055"/>
                      </a:cubicBezTo>
                      <a:cubicBezTo>
                        <a:pt x="20958" y="8272"/>
                        <a:pt x="21753" y="11289"/>
                        <a:pt x="21753" y="15107"/>
                      </a:cubicBezTo>
                      <a:cubicBezTo>
                        <a:pt x="21753" y="18906"/>
                        <a:pt x="20958" y="21918"/>
                        <a:pt x="19368" y="24141"/>
                      </a:cubicBezTo>
                      <a:cubicBezTo>
                        <a:pt x="17785" y="26365"/>
                        <a:pt x="15633" y="27476"/>
                        <a:pt x="12915" y="27476"/>
                      </a:cubicBezTo>
                      <a:close/>
                      <a:moveTo>
                        <a:pt x="12915" y="31938"/>
                      </a:moveTo>
                      <a:cubicBezTo>
                        <a:pt x="17347" y="31938"/>
                        <a:pt x="20828" y="30448"/>
                        <a:pt x="23357" y="27467"/>
                      </a:cubicBezTo>
                      <a:cubicBezTo>
                        <a:pt x="25893" y="24492"/>
                        <a:pt x="27160" y="20372"/>
                        <a:pt x="27160" y="15107"/>
                      </a:cubicBezTo>
                      <a:cubicBezTo>
                        <a:pt x="27160" y="9860"/>
                        <a:pt x="25893" y="5740"/>
                        <a:pt x="23357" y="2747"/>
                      </a:cubicBezTo>
                      <a:cubicBezTo>
                        <a:pt x="20828" y="-240"/>
                        <a:pt x="17347" y="-1733"/>
                        <a:pt x="12915" y="-1733"/>
                      </a:cubicBezTo>
                      <a:cubicBezTo>
                        <a:pt x="8465" y="-1733"/>
                        <a:pt x="4978" y="-240"/>
                        <a:pt x="2455" y="2747"/>
                      </a:cubicBezTo>
                      <a:cubicBezTo>
                        <a:pt x="-63" y="5740"/>
                        <a:pt x="-1321" y="9860"/>
                        <a:pt x="-1321" y="15107"/>
                      </a:cubicBezTo>
                      <a:cubicBezTo>
                        <a:pt x="-1321" y="20372"/>
                        <a:pt x="-63" y="24492"/>
                        <a:pt x="2455" y="27467"/>
                      </a:cubicBezTo>
                      <a:cubicBezTo>
                        <a:pt x="4978" y="30448"/>
                        <a:pt x="8465" y="31938"/>
                        <a:pt x="12915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: Shape 314324695">
                  <a:extLst>
                    <a:ext uri="{FF2B5EF4-FFF2-40B4-BE49-F238E27FC236}">
                      <a16:creationId xmlns:a16="http://schemas.microsoft.com/office/drawing/2014/main" id="{C4DD80E2-92CD-09F1-BB61-AFF0A5788C72}"/>
                    </a:ext>
                  </a:extLst>
                </p:cNvPr>
                <p:cNvSpPr/>
                <p:nvPr/>
              </p:nvSpPr>
              <p:spPr>
                <a:xfrm flipV="1">
                  <a:off x="3038890" y="46902"/>
                  <a:ext cx="45297" cy="32837"/>
                </a:xfrm>
                <a:custGeom>
                  <a:avLst/>
                  <a:gdLst>
                    <a:gd name="connsiteX0" fmla="*/ 21863 w 45297"/>
                    <a:gd name="connsiteY0" fmla="*/ 24132 h 32837"/>
                    <a:gd name="connsiteX1" fmla="*/ 26437 w 45297"/>
                    <a:gd name="connsiteY1" fmla="*/ 29373 h 32837"/>
                    <a:gd name="connsiteX2" fmla="*/ 32695 w 45297"/>
                    <a:gd name="connsiteY2" fmla="*/ 31059 h 32837"/>
                    <a:gd name="connsiteX3" fmla="*/ 40177 w 45297"/>
                    <a:gd name="connsiteY3" fmla="*/ 27550 h 32837"/>
                    <a:gd name="connsiteX4" fmla="*/ 42809 w 45297"/>
                    <a:gd name="connsiteY4" fmla="*/ 17581 h 32837"/>
                    <a:gd name="connsiteX5" fmla="*/ 42809 w 45297"/>
                    <a:gd name="connsiteY5" fmla="*/ -1779 h 32837"/>
                    <a:gd name="connsiteX6" fmla="*/ 37686 w 45297"/>
                    <a:gd name="connsiteY6" fmla="*/ -1779 h 32837"/>
                    <a:gd name="connsiteX7" fmla="*/ 37686 w 45297"/>
                    <a:gd name="connsiteY7" fmla="*/ 17407 h 32837"/>
                    <a:gd name="connsiteX8" fmla="*/ 36099 w 45297"/>
                    <a:gd name="connsiteY8" fmla="*/ 24242 h 32837"/>
                    <a:gd name="connsiteX9" fmla="*/ 31286 w 45297"/>
                    <a:gd name="connsiteY9" fmla="*/ 26478 h 32837"/>
                    <a:gd name="connsiteX10" fmla="*/ 25018 w 45297"/>
                    <a:gd name="connsiteY10" fmla="*/ 23757 h 32837"/>
                    <a:gd name="connsiteX11" fmla="*/ 22722 w 45297"/>
                    <a:gd name="connsiteY11" fmla="*/ 16344 h 32837"/>
                    <a:gd name="connsiteX12" fmla="*/ 22722 w 45297"/>
                    <a:gd name="connsiteY12" fmla="*/ -1779 h 32837"/>
                    <a:gd name="connsiteX13" fmla="*/ 17599 w 45297"/>
                    <a:gd name="connsiteY13" fmla="*/ -1779 h 32837"/>
                    <a:gd name="connsiteX14" fmla="*/ 17599 w 45297"/>
                    <a:gd name="connsiteY14" fmla="*/ 17407 h 32837"/>
                    <a:gd name="connsiteX15" fmla="*/ 16021 w 45297"/>
                    <a:gd name="connsiteY15" fmla="*/ 24260 h 32837"/>
                    <a:gd name="connsiteX16" fmla="*/ 11145 w 45297"/>
                    <a:gd name="connsiteY16" fmla="*/ 26478 h 32837"/>
                    <a:gd name="connsiteX17" fmla="*/ 4931 w 45297"/>
                    <a:gd name="connsiteY17" fmla="*/ 23747 h 32837"/>
                    <a:gd name="connsiteX18" fmla="*/ 2635 w 45297"/>
                    <a:gd name="connsiteY18" fmla="*/ 16344 h 32837"/>
                    <a:gd name="connsiteX19" fmla="*/ 2635 w 45297"/>
                    <a:gd name="connsiteY19" fmla="*/ -1779 h 32837"/>
                    <a:gd name="connsiteX20" fmla="*/ -2488 w 45297"/>
                    <a:gd name="connsiteY20" fmla="*/ -1779 h 32837"/>
                    <a:gd name="connsiteX21" fmla="*/ -2488 w 45297"/>
                    <a:gd name="connsiteY21" fmla="*/ 30289 h 32837"/>
                    <a:gd name="connsiteX22" fmla="*/ 2635 w 45297"/>
                    <a:gd name="connsiteY22" fmla="*/ 30289 h 32837"/>
                    <a:gd name="connsiteX23" fmla="*/ 2635 w 45297"/>
                    <a:gd name="connsiteY23" fmla="*/ 25305 h 32837"/>
                    <a:gd name="connsiteX24" fmla="*/ 6819 w 45297"/>
                    <a:gd name="connsiteY24" fmla="*/ 29657 h 32837"/>
                    <a:gd name="connsiteX25" fmla="*/ 12608 w 45297"/>
                    <a:gd name="connsiteY25" fmla="*/ 31059 h 32837"/>
                    <a:gd name="connsiteX26" fmla="*/ 18361 w 45297"/>
                    <a:gd name="connsiteY26" fmla="*/ 29281 h 32837"/>
                    <a:gd name="connsiteX27" fmla="*/ 21863 w 45297"/>
                    <a:gd name="connsiteY27" fmla="*/ 24132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5297" h="32837">
                      <a:moveTo>
                        <a:pt x="21863" y="24132"/>
                      </a:moveTo>
                      <a:cubicBezTo>
                        <a:pt x="23139" y="26502"/>
                        <a:pt x="24664" y="28249"/>
                        <a:pt x="26437" y="29373"/>
                      </a:cubicBezTo>
                      <a:cubicBezTo>
                        <a:pt x="28210" y="30497"/>
                        <a:pt x="30296" y="31059"/>
                        <a:pt x="32695" y="31059"/>
                      </a:cubicBezTo>
                      <a:cubicBezTo>
                        <a:pt x="35928" y="31059"/>
                        <a:pt x="38422" y="29889"/>
                        <a:pt x="40177" y="27550"/>
                      </a:cubicBezTo>
                      <a:cubicBezTo>
                        <a:pt x="41932" y="25216"/>
                        <a:pt x="42809" y="21894"/>
                        <a:pt x="42809" y="17581"/>
                      </a:cubicBezTo>
                      <a:lnTo>
                        <a:pt x="42809" y="-1779"/>
                      </a:lnTo>
                      <a:lnTo>
                        <a:pt x="37686" y="-1779"/>
                      </a:lnTo>
                      <a:lnTo>
                        <a:pt x="37686" y="17407"/>
                      </a:lnTo>
                      <a:cubicBezTo>
                        <a:pt x="37686" y="20479"/>
                        <a:pt x="37157" y="22758"/>
                        <a:pt x="36099" y="24242"/>
                      </a:cubicBezTo>
                      <a:cubicBezTo>
                        <a:pt x="35047" y="25733"/>
                        <a:pt x="33443" y="26478"/>
                        <a:pt x="31286" y="26478"/>
                      </a:cubicBezTo>
                      <a:cubicBezTo>
                        <a:pt x="28644" y="26478"/>
                        <a:pt x="26555" y="25571"/>
                        <a:pt x="25018" y="23757"/>
                      </a:cubicBezTo>
                      <a:cubicBezTo>
                        <a:pt x="23488" y="21948"/>
                        <a:pt x="22722" y="19478"/>
                        <a:pt x="22722" y="16344"/>
                      </a:cubicBezTo>
                      <a:lnTo>
                        <a:pt x="22722" y="-1779"/>
                      </a:lnTo>
                      <a:lnTo>
                        <a:pt x="17599" y="-1779"/>
                      </a:lnTo>
                      <a:lnTo>
                        <a:pt x="17599" y="17407"/>
                      </a:lnTo>
                      <a:cubicBezTo>
                        <a:pt x="17599" y="20498"/>
                        <a:pt x="17073" y="22782"/>
                        <a:pt x="16021" y="24260"/>
                      </a:cubicBezTo>
                      <a:cubicBezTo>
                        <a:pt x="14969" y="25739"/>
                        <a:pt x="13344" y="26478"/>
                        <a:pt x="11145" y="26478"/>
                      </a:cubicBezTo>
                      <a:cubicBezTo>
                        <a:pt x="8539" y="26478"/>
                        <a:pt x="6468" y="25568"/>
                        <a:pt x="4931" y="23747"/>
                      </a:cubicBezTo>
                      <a:cubicBezTo>
                        <a:pt x="3401" y="21927"/>
                        <a:pt x="2635" y="19459"/>
                        <a:pt x="2635" y="16344"/>
                      </a:cubicBezTo>
                      <a:lnTo>
                        <a:pt x="2635" y="-1779"/>
                      </a:lnTo>
                      <a:lnTo>
                        <a:pt x="-2488" y="-1779"/>
                      </a:lnTo>
                      <a:lnTo>
                        <a:pt x="-2488" y="30289"/>
                      </a:lnTo>
                      <a:lnTo>
                        <a:pt x="2635" y="30289"/>
                      </a:lnTo>
                      <a:lnTo>
                        <a:pt x="2635" y="25305"/>
                      </a:lnTo>
                      <a:cubicBezTo>
                        <a:pt x="3799" y="27272"/>
                        <a:pt x="5194" y="28723"/>
                        <a:pt x="6819" y="29657"/>
                      </a:cubicBezTo>
                      <a:cubicBezTo>
                        <a:pt x="8444" y="30592"/>
                        <a:pt x="10374" y="31059"/>
                        <a:pt x="12608" y="31059"/>
                      </a:cubicBezTo>
                      <a:cubicBezTo>
                        <a:pt x="14865" y="31059"/>
                        <a:pt x="16783" y="30466"/>
                        <a:pt x="18361" y="29281"/>
                      </a:cubicBezTo>
                      <a:cubicBezTo>
                        <a:pt x="19939" y="28103"/>
                        <a:pt x="21106" y="26386"/>
                        <a:pt x="21863" y="241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: Shape 1519432086">
                  <a:extLst>
                    <a:ext uri="{FF2B5EF4-FFF2-40B4-BE49-F238E27FC236}">
                      <a16:creationId xmlns:a16="http://schemas.microsoft.com/office/drawing/2014/main" id="{A30363D4-580F-51A0-FBBF-5D72AEBFA44A}"/>
                    </a:ext>
                  </a:extLst>
                </p:cNvPr>
                <p:cNvSpPr/>
                <p:nvPr/>
              </p:nvSpPr>
              <p:spPr>
                <a:xfrm flipV="1">
                  <a:off x="3094154" y="46902"/>
                  <a:ext cx="27763" cy="45033"/>
                </a:xfrm>
                <a:custGeom>
                  <a:avLst/>
                  <a:gdLst>
                    <a:gd name="connsiteX0" fmla="*/ 3634 w 27763"/>
                    <a:gd name="connsiteY0" fmla="*/ 15893 h 45033"/>
                    <a:gd name="connsiteX1" fmla="*/ 3634 w 27763"/>
                    <a:gd name="connsiteY1" fmla="*/ -1112 h 45033"/>
                    <a:gd name="connsiteX2" fmla="*/ -1490 w 27763"/>
                    <a:gd name="connsiteY2" fmla="*/ -1112 h 45033"/>
                    <a:gd name="connsiteX3" fmla="*/ -1490 w 27763"/>
                    <a:gd name="connsiteY3" fmla="*/ 43151 h 45033"/>
                    <a:gd name="connsiteX4" fmla="*/ 3634 w 27763"/>
                    <a:gd name="connsiteY4" fmla="*/ 43151 h 45033"/>
                    <a:gd name="connsiteX5" fmla="*/ 3634 w 27763"/>
                    <a:gd name="connsiteY5" fmla="*/ 38286 h 45033"/>
                    <a:gd name="connsiteX6" fmla="*/ 7694 w 27763"/>
                    <a:gd name="connsiteY6" fmla="*/ 42528 h 45033"/>
                    <a:gd name="connsiteX7" fmla="*/ 13554 w 27763"/>
                    <a:gd name="connsiteY7" fmla="*/ 43921 h 45033"/>
                    <a:gd name="connsiteX8" fmla="*/ 22737 w 27763"/>
                    <a:gd name="connsiteY8" fmla="*/ 39285 h 45033"/>
                    <a:gd name="connsiteX9" fmla="*/ 26274 w 27763"/>
                    <a:gd name="connsiteY9" fmla="*/ 27090 h 45033"/>
                    <a:gd name="connsiteX10" fmla="*/ 22737 w 27763"/>
                    <a:gd name="connsiteY10" fmla="*/ 14885 h 45033"/>
                    <a:gd name="connsiteX11" fmla="*/ 13554 w 27763"/>
                    <a:gd name="connsiteY11" fmla="*/ 10249 h 45033"/>
                    <a:gd name="connsiteX12" fmla="*/ 7694 w 27763"/>
                    <a:gd name="connsiteY12" fmla="*/ 11642 h 45033"/>
                    <a:gd name="connsiteX13" fmla="*/ 3634 w 27763"/>
                    <a:gd name="connsiteY13" fmla="*/ 15893 h 45033"/>
                    <a:gd name="connsiteX14" fmla="*/ 20982 w 27763"/>
                    <a:gd name="connsiteY14" fmla="*/ 27090 h 45033"/>
                    <a:gd name="connsiteX15" fmla="*/ 18668 w 27763"/>
                    <a:gd name="connsiteY15" fmla="*/ 36206 h 45033"/>
                    <a:gd name="connsiteX16" fmla="*/ 12313 w 27763"/>
                    <a:gd name="connsiteY16" fmla="*/ 39514 h 45033"/>
                    <a:gd name="connsiteX17" fmla="*/ 5948 w 27763"/>
                    <a:gd name="connsiteY17" fmla="*/ 36206 h 45033"/>
                    <a:gd name="connsiteX18" fmla="*/ 3634 w 27763"/>
                    <a:gd name="connsiteY18" fmla="*/ 27090 h 45033"/>
                    <a:gd name="connsiteX19" fmla="*/ 5948 w 27763"/>
                    <a:gd name="connsiteY19" fmla="*/ 17973 h 45033"/>
                    <a:gd name="connsiteX20" fmla="*/ 12313 w 27763"/>
                    <a:gd name="connsiteY20" fmla="*/ 14665 h 45033"/>
                    <a:gd name="connsiteX21" fmla="*/ 18668 w 27763"/>
                    <a:gd name="connsiteY21" fmla="*/ 17973 h 45033"/>
                    <a:gd name="connsiteX22" fmla="*/ 20982 w 27763"/>
                    <a:gd name="connsiteY22" fmla="*/ 27090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763" h="45033">
                      <a:moveTo>
                        <a:pt x="3634" y="15893"/>
                      </a:moveTo>
                      <a:lnTo>
                        <a:pt x="3634" y="-1112"/>
                      </a:lnTo>
                      <a:lnTo>
                        <a:pt x="-1490" y="-1112"/>
                      </a:lnTo>
                      <a:lnTo>
                        <a:pt x="-1490" y="43151"/>
                      </a:lnTo>
                      <a:lnTo>
                        <a:pt x="3634" y="43151"/>
                      </a:lnTo>
                      <a:lnTo>
                        <a:pt x="3634" y="38286"/>
                      </a:lnTo>
                      <a:cubicBezTo>
                        <a:pt x="4710" y="40192"/>
                        <a:pt x="6063" y="41606"/>
                        <a:pt x="7694" y="42528"/>
                      </a:cubicBezTo>
                      <a:cubicBezTo>
                        <a:pt x="9331" y="43457"/>
                        <a:pt x="11284" y="43921"/>
                        <a:pt x="13554" y="43921"/>
                      </a:cubicBezTo>
                      <a:cubicBezTo>
                        <a:pt x="17324" y="43921"/>
                        <a:pt x="20385" y="42375"/>
                        <a:pt x="22737" y="39285"/>
                      </a:cubicBezTo>
                      <a:cubicBezTo>
                        <a:pt x="25095" y="36194"/>
                        <a:pt x="26274" y="32129"/>
                        <a:pt x="26274" y="27090"/>
                      </a:cubicBezTo>
                      <a:cubicBezTo>
                        <a:pt x="26274" y="22050"/>
                        <a:pt x="25095" y="17982"/>
                        <a:pt x="22737" y="14885"/>
                      </a:cubicBezTo>
                      <a:cubicBezTo>
                        <a:pt x="20385" y="11794"/>
                        <a:pt x="17324" y="10249"/>
                        <a:pt x="13554" y="10249"/>
                      </a:cubicBezTo>
                      <a:cubicBezTo>
                        <a:pt x="11284" y="10249"/>
                        <a:pt x="9331" y="10713"/>
                        <a:pt x="7694" y="11642"/>
                      </a:cubicBezTo>
                      <a:cubicBezTo>
                        <a:pt x="6063" y="12570"/>
                        <a:pt x="4710" y="13987"/>
                        <a:pt x="3634" y="15893"/>
                      </a:cubicBezTo>
                      <a:close/>
                      <a:moveTo>
                        <a:pt x="20982" y="27090"/>
                      </a:moveTo>
                      <a:cubicBezTo>
                        <a:pt x="20982" y="30962"/>
                        <a:pt x="20211" y="34001"/>
                        <a:pt x="18668" y="36206"/>
                      </a:cubicBezTo>
                      <a:cubicBezTo>
                        <a:pt x="17126" y="38411"/>
                        <a:pt x="15007" y="39514"/>
                        <a:pt x="12313" y="39514"/>
                      </a:cubicBezTo>
                      <a:cubicBezTo>
                        <a:pt x="9612" y="39514"/>
                        <a:pt x="7490" y="38411"/>
                        <a:pt x="5948" y="36206"/>
                      </a:cubicBezTo>
                      <a:cubicBezTo>
                        <a:pt x="4405" y="34001"/>
                        <a:pt x="3634" y="30962"/>
                        <a:pt x="3634" y="27090"/>
                      </a:cubicBezTo>
                      <a:cubicBezTo>
                        <a:pt x="3634" y="23217"/>
                        <a:pt x="4405" y="20178"/>
                        <a:pt x="5948" y="17973"/>
                      </a:cubicBezTo>
                      <a:cubicBezTo>
                        <a:pt x="7490" y="15768"/>
                        <a:pt x="9612" y="14665"/>
                        <a:pt x="12313" y="14665"/>
                      </a:cubicBezTo>
                      <a:cubicBezTo>
                        <a:pt x="15007" y="14665"/>
                        <a:pt x="17126" y="15768"/>
                        <a:pt x="18668" y="17973"/>
                      </a:cubicBezTo>
                      <a:cubicBezTo>
                        <a:pt x="20211" y="20178"/>
                        <a:pt x="20982" y="23217"/>
                        <a:pt x="20982" y="270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: Shape 1768541394">
                  <a:extLst>
                    <a:ext uri="{FF2B5EF4-FFF2-40B4-BE49-F238E27FC236}">
                      <a16:creationId xmlns:a16="http://schemas.microsoft.com/office/drawing/2014/main" id="{936990B1-4437-AB2C-EC5B-DA3D34765699}"/>
                    </a:ext>
                  </a:extLst>
                </p:cNvPr>
                <p:cNvSpPr/>
                <p:nvPr/>
              </p:nvSpPr>
              <p:spPr>
                <a:xfrm flipV="1">
                  <a:off x="3128147" y="46902"/>
                  <a:ext cx="28756" cy="33671"/>
                </a:xfrm>
                <a:custGeom>
                  <a:avLst/>
                  <a:gdLst>
                    <a:gd name="connsiteX0" fmla="*/ 27446 w 28756"/>
                    <a:gd name="connsiteY0" fmla="*/ 16454 h 33671"/>
                    <a:gd name="connsiteX1" fmla="*/ 27446 w 28756"/>
                    <a:gd name="connsiteY1" fmla="*/ 13879 h 33671"/>
                    <a:gd name="connsiteX2" fmla="*/ 4008 w 28756"/>
                    <a:gd name="connsiteY2" fmla="*/ 13879 h 33671"/>
                    <a:gd name="connsiteX3" fmla="*/ 7182 w 28756"/>
                    <a:gd name="connsiteY3" fmla="*/ 5587 h 33671"/>
                    <a:gd name="connsiteX4" fmla="*/ 15089 w 28756"/>
                    <a:gd name="connsiteY4" fmla="*/ 2738 h 33671"/>
                    <a:gd name="connsiteX5" fmla="*/ 20780 w 28756"/>
                    <a:gd name="connsiteY5" fmla="*/ 3480 h 33671"/>
                    <a:gd name="connsiteX6" fmla="*/ 26258 w 28756"/>
                    <a:gd name="connsiteY6" fmla="*/ 5716 h 33671"/>
                    <a:gd name="connsiteX7" fmla="*/ 26258 w 28756"/>
                    <a:gd name="connsiteY7" fmla="*/ 731 h 33671"/>
                    <a:gd name="connsiteX8" fmla="*/ 20629 w 28756"/>
                    <a:gd name="connsiteY8" fmla="*/ -1101 h 33671"/>
                    <a:gd name="connsiteX9" fmla="*/ 14788 w 28756"/>
                    <a:gd name="connsiteY9" fmla="*/ -1733 h 33671"/>
                    <a:gd name="connsiteX10" fmla="*/ 3024 w 28756"/>
                    <a:gd name="connsiteY10" fmla="*/ 2729 h 33671"/>
                    <a:gd name="connsiteX11" fmla="*/ -1310 w 28756"/>
                    <a:gd name="connsiteY11" fmla="*/ 14823 h 33671"/>
                    <a:gd name="connsiteX12" fmla="*/ 2803 w 28756"/>
                    <a:gd name="connsiteY12" fmla="*/ 27311 h 33671"/>
                    <a:gd name="connsiteX13" fmla="*/ 13901 w 28756"/>
                    <a:gd name="connsiteY13" fmla="*/ 31938 h 33671"/>
                    <a:gd name="connsiteX14" fmla="*/ 23803 w 28756"/>
                    <a:gd name="connsiteY14" fmla="*/ 27769 h 33671"/>
                    <a:gd name="connsiteX15" fmla="*/ 27446 w 28756"/>
                    <a:gd name="connsiteY15" fmla="*/ 16454 h 33671"/>
                    <a:gd name="connsiteX16" fmla="*/ 22349 w 28756"/>
                    <a:gd name="connsiteY16" fmla="*/ 18002 h 33671"/>
                    <a:gd name="connsiteX17" fmla="*/ 20009 w 28756"/>
                    <a:gd name="connsiteY17" fmla="*/ 24892 h 33671"/>
                    <a:gd name="connsiteX18" fmla="*/ 13954 w 28756"/>
                    <a:gd name="connsiteY18" fmla="*/ 27476 h 33671"/>
                    <a:gd name="connsiteX19" fmla="*/ 7129 w 28756"/>
                    <a:gd name="connsiteY19" fmla="*/ 24984 h 33671"/>
                    <a:gd name="connsiteX20" fmla="*/ 4177 w 28756"/>
                    <a:gd name="connsiteY20" fmla="*/ 17966 h 33671"/>
                    <a:gd name="connsiteX21" fmla="*/ 22349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7446" y="16454"/>
                      </a:moveTo>
                      <a:lnTo>
                        <a:pt x="27446" y="13879"/>
                      </a:lnTo>
                      <a:lnTo>
                        <a:pt x="4008" y="13879"/>
                      </a:lnTo>
                      <a:cubicBezTo>
                        <a:pt x="4233" y="10251"/>
                        <a:pt x="5291" y="7487"/>
                        <a:pt x="7182" y="5587"/>
                      </a:cubicBezTo>
                      <a:cubicBezTo>
                        <a:pt x="9073" y="3688"/>
                        <a:pt x="11709" y="2738"/>
                        <a:pt x="15089" y="2738"/>
                      </a:cubicBezTo>
                      <a:cubicBezTo>
                        <a:pt x="17045" y="2738"/>
                        <a:pt x="18942" y="2985"/>
                        <a:pt x="20780" y="3480"/>
                      </a:cubicBezTo>
                      <a:cubicBezTo>
                        <a:pt x="22618" y="3975"/>
                        <a:pt x="24444" y="4720"/>
                        <a:pt x="26258" y="5716"/>
                      </a:cubicBezTo>
                      <a:lnTo>
                        <a:pt x="26258" y="731"/>
                      </a:lnTo>
                      <a:cubicBezTo>
                        <a:pt x="24426" y="-69"/>
                        <a:pt x="22550" y="-680"/>
                        <a:pt x="20629" y="-1101"/>
                      </a:cubicBezTo>
                      <a:cubicBezTo>
                        <a:pt x="18709" y="-1523"/>
                        <a:pt x="16762" y="-1733"/>
                        <a:pt x="14788" y="-1733"/>
                      </a:cubicBezTo>
                      <a:cubicBezTo>
                        <a:pt x="9835" y="-1733"/>
                        <a:pt x="5914" y="-246"/>
                        <a:pt x="3024" y="2729"/>
                      </a:cubicBezTo>
                      <a:cubicBezTo>
                        <a:pt x="135" y="5709"/>
                        <a:pt x="-1310" y="9741"/>
                        <a:pt x="-1310" y="14823"/>
                      </a:cubicBezTo>
                      <a:cubicBezTo>
                        <a:pt x="-1310" y="20070"/>
                        <a:pt x="61" y="24233"/>
                        <a:pt x="2803" y="27311"/>
                      </a:cubicBezTo>
                      <a:cubicBezTo>
                        <a:pt x="5545" y="30396"/>
                        <a:pt x="9244" y="31938"/>
                        <a:pt x="13901" y="31938"/>
                      </a:cubicBezTo>
                      <a:cubicBezTo>
                        <a:pt x="18074" y="31938"/>
                        <a:pt x="21374" y="30549"/>
                        <a:pt x="23803" y="27769"/>
                      </a:cubicBezTo>
                      <a:cubicBezTo>
                        <a:pt x="26232" y="24996"/>
                        <a:pt x="27446" y="21224"/>
                        <a:pt x="27446" y="16454"/>
                      </a:cubicBezTo>
                      <a:close/>
                      <a:moveTo>
                        <a:pt x="22349" y="18002"/>
                      </a:moveTo>
                      <a:cubicBezTo>
                        <a:pt x="22314" y="20879"/>
                        <a:pt x="21534" y="23176"/>
                        <a:pt x="20009" y="24892"/>
                      </a:cubicBezTo>
                      <a:cubicBezTo>
                        <a:pt x="18484" y="26615"/>
                        <a:pt x="16466" y="27476"/>
                        <a:pt x="13954" y="27476"/>
                      </a:cubicBezTo>
                      <a:cubicBezTo>
                        <a:pt x="11112" y="27476"/>
                        <a:pt x="8837" y="26645"/>
                        <a:pt x="7129" y="24984"/>
                      </a:cubicBezTo>
                      <a:cubicBezTo>
                        <a:pt x="5421" y="23323"/>
                        <a:pt x="4437" y="20983"/>
                        <a:pt x="4177" y="17966"/>
                      </a:cubicBezTo>
                      <a:lnTo>
                        <a:pt x="22349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: Shape 1956647685">
                  <a:extLst>
                    <a:ext uri="{FF2B5EF4-FFF2-40B4-BE49-F238E27FC236}">
                      <a16:creationId xmlns:a16="http://schemas.microsoft.com/office/drawing/2014/main" id="{D210C8D8-6EE3-49CB-F616-B2AF8099F525}"/>
                    </a:ext>
                  </a:extLst>
                </p:cNvPr>
                <p:cNvSpPr/>
                <p:nvPr/>
              </p:nvSpPr>
              <p:spPr>
                <a:xfrm flipV="1">
                  <a:off x="3161445" y="38564"/>
                  <a:ext cx="19360" cy="41175"/>
                </a:xfrm>
                <a:custGeom>
                  <a:avLst/>
                  <a:gdLst>
                    <a:gd name="connsiteX0" fmla="*/ 8271 w 19360"/>
                    <a:gd name="connsiteY0" fmla="*/ 38941 h 41175"/>
                    <a:gd name="connsiteX1" fmla="*/ 8271 w 19360"/>
                    <a:gd name="connsiteY1" fmla="*/ 29833 h 41175"/>
                    <a:gd name="connsiteX2" fmla="*/ 18767 w 19360"/>
                    <a:gd name="connsiteY2" fmla="*/ 29833 h 41175"/>
                    <a:gd name="connsiteX3" fmla="*/ 18767 w 19360"/>
                    <a:gd name="connsiteY3" fmla="*/ 25738 h 41175"/>
                    <a:gd name="connsiteX4" fmla="*/ 8271 w 19360"/>
                    <a:gd name="connsiteY4" fmla="*/ 25738 h 41175"/>
                    <a:gd name="connsiteX5" fmla="*/ 8271 w 19360"/>
                    <a:gd name="connsiteY5" fmla="*/ 8329 h 41175"/>
                    <a:gd name="connsiteX6" fmla="*/ 9308 w 19360"/>
                    <a:gd name="connsiteY6" fmla="*/ 3290 h 41175"/>
                    <a:gd name="connsiteX7" fmla="*/ 13537 w 19360"/>
                    <a:gd name="connsiteY7" fmla="*/ 2172 h 41175"/>
                    <a:gd name="connsiteX8" fmla="*/ 18767 w 19360"/>
                    <a:gd name="connsiteY8" fmla="*/ 2172 h 41175"/>
                    <a:gd name="connsiteX9" fmla="*/ 18767 w 19360"/>
                    <a:gd name="connsiteY9" fmla="*/ -2235 h 41175"/>
                    <a:gd name="connsiteX10" fmla="*/ 13537 w 19360"/>
                    <a:gd name="connsiteY10" fmla="*/ -2235 h 41175"/>
                    <a:gd name="connsiteX11" fmla="*/ 5390 w 19360"/>
                    <a:gd name="connsiteY11" fmla="*/ 37 h 41175"/>
                    <a:gd name="connsiteX12" fmla="*/ 3148 w 19360"/>
                    <a:gd name="connsiteY12" fmla="*/ 8329 h 41175"/>
                    <a:gd name="connsiteX13" fmla="*/ 3148 w 19360"/>
                    <a:gd name="connsiteY13" fmla="*/ 25738 h 41175"/>
                    <a:gd name="connsiteX14" fmla="*/ -593 w 19360"/>
                    <a:gd name="connsiteY14" fmla="*/ 25738 h 41175"/>
                    <a:gd name="connsiteX15" fmla="*/ -593 w 19360"/>
                    <a:gd name="connsiteY15" fmla="*/ 29833 h 41175"/>
                    <a:gd name="connsiteX16" fmla="*/ 3148 w 19360"/>
                    <a:gd name="connsiteY16" fmla="*/ 29833 h 41175"/>
                    <a:gd name="connsiteX17" fmla="*/ 3148 w 19360"/>
                    <a:gd name="connsiteY17" fmla="*/ 38941 h 41175"/>
                    <a:gd name="connsiteX18" fmla="*/ 8271 w 19360"/>
                    <a:gd name="connsiteY18" fmla="*/ 38941 h 4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360" h="41175">
                      <a:moveTo>
                        <a:pt x="8271" y="38941"/>
                      </a:moveTo>
                      <a:lnTo>
                        <a:pt x="8271" y="29833"/>
                      </a:lnTo>
                      <a:lnTo>
                        <a:pt x="18767" y="29833"/>
                      </a:lnTo>
                      <a:lnTo>
                        <a:pt x="18767" y="25738"/>
                      </a:lnTo>
                      <a:lnTo>
                        <a:pt x="8271" y="25738"/>
                      </a:lnTo>
                      <a:lnTo>
                        <a:pt x="8271" y="8329"/>
                      </a:lnTo>
                      <a:cubicBezTo>
                        <a:pt x="8271" y="5715"/>
                        <a:pt x="8617" y="4035"/>
                        <a:pt x="9308" y="3290"/>
                      </a:cubicBezTo>
                      <a:cubicBezTo>
                        <a:pt x="10000" y="2545"/>
                        <a:pt x="11409" y="2172"/>
                        <a:pt x="13537" y="2172"/>
                      </a:cubicBezTo>
                      <a:lnTo>
                        <a:pt x="18767" y="2172"/>
                      </a:lnTo>
                      <a:lnTo>
                        <a:pt x="18767" y="-2235"/>
                      </a:lnTo>
                      <a:lnTo>
                        <a:pt x="13537" y="-2235"/>
                      </a:lnTo>
                      <a:cubicBezTo>
                        <a:pt x="9601" y="-2235"/>
                        <a:pt x="6886" y="-1477"/>
                        <a:pt x="5390" y="37"/>
                      </a:cubicBezTo>
                      <a:cubicBezTo>
                        <a:pt x="3895" y="1558"/>
                        <a:pt x="3148" y="4322"/>
                        <a:pt x="3148" y="8329"/>
                      </a:cubicBezTo>
                      <a:lnTo>
                        <a:pt x="3148" y="25738"/>
                      </a:lnTo>
                      <a:lnTo>
                        <a:pt x="-593" y="25738"/>
                      </a:lnTo>
                      <a:lnTo>
                        <a:pt x="-593" y="29833"/>
                      </a:lnTo>
                      <a:lnTo>
                        <a:pt x="3148" y="29833"/>
                      </a:lnTo>
                      <a:lnTo>
                        <a:pt x="3148" y="38941"/>
                      </a:lnTo>
                      <a:lnTo>
                        <a:pt x="8271" y="38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: Shape 1460673831">
                  <a:extLst>
                    <a:ext uri="{FF2B5EF4-FFF2-40B4-BE49-F238E27FC236}">
                      <a16:creationId xmlns:a16="http://schemas.microsoft.com/office/drawing/2014/main" id="{1874CBA6-89FD-2C16-CC07-ABDBC3E28B10}"/>
                    </a:ext>
                  </a:extLst>
                </p:cNvPr>
                <p:cNvSpPr/>
                <p:nvPr/>
              </p:nvSpPr>
              <p:spPr>
                <a:xfrm flipV="1">
                  <a:off x="3187511" y="35183"/>
                  <a:ext cx="5097" cy="44556"/>
                </a:xfrm>
                <a:custGeom>
                  <a:avLst/>
                  <a:gdLst>
                    <a:gd name="connsiteX0" fmla="*/ -216 w 5097"/>
                    <a:gd name="connsiteY0" fmla="*/ 29649 h 44556"/>
                    <a:gd name="connsiteX1" fmla="*/ 4881 w 5097"/>
                    <a:gd name="connsiteY1" fmla="*/ 29649 h 44556"/>
                    <a:gd name="connsiteX2" fmla="*/ 4881 w 5097"/>
                    <a:gd name="connsiteY2" fmla="*/ -2420 h 44556"/>
                    <a:gd name="connsiteX3" fmla="*/ -216 w 5097"/>
                    <a:gd name="connsiteY3" fmla="*/ -2420 h 44556"/>
                    <a:gd name="connsiteX4" fmla="*/ -216 w 5097"/>
                    <a:gd name="connsiteY4" fmla="*/ 29649 h 44556"/>
                    <a:gd name="connsiteX5" fmla="*/ -216 w 5097"/>
                    <a:gd name="connsiteY5" fmla="*/ 42137 h 44556"/>
                    <a:gd name="connsiteX6" fmla="*/ 4881 w 5097"/>
                    <a:gd name="connsiteY6" fmla="*/ 42137 h 44556"/>
                    <a:gd name="connsiteX7" fmla="*/ 4881 w 5097"/>
                    <a:gd name="connsiteY7" fmla="*/ 35458 h 44556"/>
                    <a:gd name="connsiteX8" fmla="*/ -216 w 5097"/>
                    <a:gd name="connsiteY8" fmla="*/ 35458 h 44556"/>
                    <a:gd name="connsiteX9" fmla="*/ -216 w 5097"/>
                    <a:gd name="connsiteY9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97" h="44556">
                      <a:moveTo>
                        <a:pt x="-216" y="29649"/>
                      </a:moveTo>
                      <a:lnTo>
                        <a:pt x="4881" y="29649"/>
                      </a:lnTo>
                      <a:lnTo>
                        <a:pt x="4881" y="-2420"/>
                      </a:lnTo>
                      <a:lnTo>
                        <a:pt x="-216" y="-2420"/>
                      </a:lnTo>
                      <a:lnTo>
                        <a:pt x="-216" y="29649"/>
                      </a:lnTo>
                      <a:close/>
                      <a:moveTo>
                        <a:pt x="-216" y="42137"/>
                      </a:moveTo>
                      <a:lnTo>
                        <a:pt x="4881" y="42137"/>
                      </a:lnTo>
                      <a:lnTo>
                        <a:pt x="4881" y="35458"/>
                      </a:lnTo>
                      <a:lnTo>
                        <a:pt x="-216" y="35458"/>
                      </a:lnTo>
                      <a:lnTo>
                        <a:pt x="-216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: Shape 1107539491">
                  <a:extLst>
                    <a:ext uri="{FF2B5EF4-FFF2-40B4-BE49-F238E27FC236}">
                      <a16:creationId xmlns:a16="http://schemas.microsoft.com/office/drawing/2014/main" id="{8A71794C-7CEE-79DC-E455-4D9F19C4FBE1}"/>
                    </a:ext>
                  </a:extLst>
                </p:cNvPr>
                <p:cNvSpPr/>
                <p:nvPr/>
              </p:nvSpPr>
              <p:spPr>
                <a:xfrm flipV="1">
                  <a:off x="3203082" y="46902"/>
                  <a:ext cx="25990" cy="32837"/>
                </a:xfrm>
                <a:custGeom>
                  <a:avLst/>
                  <a:gdLst>
                    <a:gd name="connsiteX0" fmla="*/ 24624 w 25990"/>
                    <a:gd name="connsiteY0" fmla="*/ 17581 h 32837"/>
                    <a:gd name="connsiteX1" fmla="*/ 24624 w 25990"/>
                    <a:gd name="connsiteY1" fmla="*/ -1779 h 32837"/>
                    <a:gd name="connsiteX2" fmla="*/ 19527 w 25990"/>
                    <a:gd name="connsiteY2" fmla="*/ -1779 h 32837"/>
                    <a:gd name="connsiteX3" fmla="*/ 19527 w 25990"/>
                    <a:gd name="connsiteY3" fmla="*/ 17407 h 32837"/>
                    <a:gd name="connsiteX4" fmla="*/ 17807 w 25990"/>
                    <a:gd name="connsiteY4" fmla="*/ 24215 h 32837"/>
                    <a:gd name="connsiteX5" fmla="*/ 12657 w 25990"/>
                    <a:gd name="connsiteY5" fmla="*/ 26478 h 32837"/>
                    <a:gd name="connsiteX6" fmla="*/ 6142 w 25990"/>
                    <a:gd name="connsiteY6" fmla="*/ 23757 h 32837"/>
                    <a:gd name="connsiteX7" fmla="*/ 3757 w 25990"/>
                    <a:gd name="connsiteY7" fmla="*/ 16344 h 32837"/>
                    <a:gd name="connsiteX8" fmla="*/ 3757 w 25990"/>
                    <a:gd name="connsiteY8" fmla="*/ -1779 h 32837"/>
                    <a:gd name="connsiteX9" fmla="*/ -1367 w 25990"/>
                    <a:gd name="connsiteY9" fmla="*/ -1779 h 32837"/>
                    <a:gd name="connsiteX10" fmla="*/ -1367 w 25990"/>
                    <a:gd name="connsiteY10" fmla="*/ 30289 h 32837"/>
                    <a:gd name="connsiteX11" fmla="*/ 3757 w 25990"/>
                    <a:gd name="connsiteY11" fmla="*/ 30289 h 32837"/>
                    <a:gd name="connsiteX12" fmla="*/ 3757 w 25990"/>
                    <a:gd name="connsiteY12" fmla="*/ 25305 h 32837"/>
                    <a:gd name="connsiteX13" fmla="*/ 8065 w 25990"/>
                    <a:gd name="connsiteY13" fmla="*/ 29630 h 32837"/>
                    <a:gd name="connsiteX14" fmla="*/ 13792 w 25990"/>
                    <a:gd name="connsiteY14" fmla="*/ 31059 h 32837"/>
                    <a:gd name="connsiteX15" fmla="*/ 21876 w 25990"/>
                    <a:gd name="connsiteY15" fmla="*/ 27641 h 32837"/>
                    <a:gd name="connsiteX16" fmla="*/ 24624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624" y="17581"/>
                      </a:moveTo>
                      <a:lnTo>
                        <a:pt x="24624" y="-1779"/>
                      </a:lnTo>
                      <a:lnTo>
                        <a:pt x="19527" y="-1779"/>
                      </a:lnTo>
                      <a:lnTo>
                        <a:pt x="19527" y="17407"/>
                      </a:lnTo>
                      <a:cubicBezTo>
                        <a:pt x="19527" y="20443"/>
                        <a:pt x="18954" y="22712"/>
                        <a:pt x="17807" y="24215"/>
                      </a:cubicBezTo>
                      <a:cubicBezTo>
                        <a:pt x="16661" y="25723"/>
                        <a:pt x="14944" y="26478"/>
                        <a:pt x="12657" y="26478"/>
                      </a:cubicBezTo>
                      <a:cubicBezTo>
                        <a:pt x="9903" y="26478"/>
                        <a:pt x="7731" y="25571"/>
                        <a:pt x="6142" y="23757"/>
                      </a:cubicBezTo>
                      <a:cubicBezTo>
                        <a:pt x="4552" y="21948"/>
                        <a:pt x="3757" y="19478"/>
                        <a:pt x="3757" y="16344"/>
                      </a:cubicBezTo>
                      <a:lnTo>
                        <a:pt x="3757" y="-1779"/>
                      </a:lnTo>
                      <a:lnTo>
                        <a:pt x="-1367" y="-1779"/>
                      </a:lnTo>
                      <a:lnTo>
                        <a:pt x="-1367" y="30289"/>
                      </a:lnTo>
                      <a:lnTo>
                        <a:pt x="3757" y="30289"/>
                      </a:lnTo>
                      <a:lnTo>
                        <a:pt x="3757" y="25305"/>
                      </a:lnTo>
                      <a:cubicBezTo>
                        <a:pt x="4980" y="27235"/>
                        <a:pt x="6416" y="28677"/>
                        <a:pt x="8065" y="29630"/>
                      </a:cubicBezTo>
                      <a:cubicBezTo>
                        <a:pt x="9720" y="30582"/>
                        <a:pt x="11629" y="31059"/>
                        <a:pt x="13792" y="31059"/>
                      </a:cubicBezTo>
                      <a:cubicBezTo>
                        <a:pt x="17355" y="31059"/>
                        <a:pt x="20050" y="29920"/>
                        <a:pt x="21876" y="27641"/>
                      </a:cubicBezTo>
                      <a:cubicBezTo>
                        <a:pt x="23708" y="25363"/>
                        <a:pt x="24624" y="22010"/>
                        <a:pt x="24624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: Shape 122859938">
                  <a:extLst>
                    <a:ext uri="{FF2B5EF4-FFF2-40B4-BE49-F238E27FC236}">
                      <a16:creationId xmlns:a16="http://schemas.microsoft.com/office/drawing/2014/main" id="{6846B3D6-07B4-102D-05B4-0CCE72805AAB}"/>
                    </a:ext>
                  </a:extLst>
                </p:cNvPr>
                <p:cNvSpPr/>
                <p:nvPr/>
              </p:nvSpPr>
              <p:spPr>
                <a:xfrm flipV="1">
                  <a:off x="3237013" y="46902"/>
                  <a:ext cx="27728" cy="45033"/>
                </a:xfrm>
                <a:custGeom>
                  <a:avLst/>
                  <a:gdLst>
                    <a:gd name="connsiteX0" fmla="*/ 21402 w 27728"/>
                    <a:gd name="connsiteY0" fmla="*/ 27493 h 45033"/>
                    <a:gd name="connsiteX1" fmla="*/ 19115 w 27728"/>
                    <a:gd name="connsiteY1" fmla="*/ 36362 h 45033"/>
                    <a:gd name="connsiteX2" fmla="*/ 12706 w 27728"/>
                    <a:gd name="connsiteY2" fmla="*/ 39514 h 45033"/>
                    <a:gd name="connsiteX3" fmla="*/ 6323 w 27728"/>
                    <a:gd name="connsiteY3" fmla="*/ 36362 h 45033"/>
                    <a:gd name="connsiteX4" fmla="*/ 4036 w 27728"/>
                    <a:gd name="connsiteY4" fmla="*/ 27493 h 45033"/>
                    <a:gd name="connsiteX5" fmla="*/ 6323 w 27728"/>
                    <a:gd name="connsiteY5" fmla="*/ 18642 h 45033"/>
                    <a:gd name="connsiteX6" fmla="*/ 12706 w 27728"/>
                    <a:gd name="connsiteY6" fmla="*/ 15490 h 45033"/>
                    <a:gd name="connsiteX7" fmla="*/ 19115 w 27728"/>
                    <a:gd name="connsiteY7" fmla="*/ 18642 h 45033"/>
                    <a:gd name="connsiteX8" fmla="*/ 21402 w 27728"/>
                    <a:gd name="connsiteY8" fmla="*/ 27493 h 45033"/>
                    <a:gd name="connsiteX9" fmla="*/ 26499 w 27728"/>
                    <a:gd name="connsiteY9" fmla="*/ 15059 h 45033"/>
                    <a:gd name="connsiteX10" fmla="*/ 22980 w 27728"/>
                    <a:gd name="connsiteY10" fmla="*/ 2883 h 45033"/>
                    <a:gd name="connsiteX11" fmla="*/ 12209 w 27728"/>
                    <a:gd name="connsiteY11" fmla="*/ -1112 h 45033"/>
                    <a:gd name="connsiteX12" fmla="*/ 7139 w 27728"/>
                    <a:gd name="connsiteY12" fmla="*/ -700 h 45033"/>
                    <a:gd name="connsiteX13" fmla="*/ 2511 w 27728"/>
                    <a:gd name="connsiteY13" fmla="*/ 574 h 45033"/>
                    <a:gd name="connsiteX14" fmla="*/ 2511 w 27728"/>
                    <a:gd name="connsiteY14" fmla="*/ 5695 h 45033"/>
                    <a:gd name="connsiteX15" fmla="*/ 6944 w 27728"/>
                    <a:gd name="connsiteY15" fmla="*/ 3845 h 45033"/>
                    <a:gd name="connsiteX16" fmla="*/ 11403 w 27728"/>
                    <a:gd name="connsiteY16" fmla="*/ 3240 h 45033"/>
                    <a:gd name="connsiteX17" fmla="*/ 18911 w 27728"/>
                    <a:gd name="connsiteY17" fmla="*/ 5943 h 45033"/>
                    <a:gd name="connsiteX18" fmla="*/ 21402 w 27728"/>
                    <a:gd name="connsiteY18" fmla="*/ 14116 h 45033"/>
                    <a:gd name="connsiteX19" fmla="*/ 21402 w 27728"/>
                    <a:gd name="connsiteY19" fmla="*/ 16727 h 45033"/>
                    <a:gd name="connsiteX20" fmla="*/ 17360 w 27728"/>
                    <a:gd name="connsiteY20" fmla="*/ 12485 h 45033"/>
                    <a:gd name="connsiteX21" fmla="*/ 11456 w 27728"/>
                    <a:gd name="connsiteY21" fmla="*/ 11083 h 45033"/>
                    <a:gd name="connsiteX22" fmla="*/ 2263 w 27728"/>
                    <a:gd name="connsiteY22" fmla="*/ 15572 h 45033"/>
                    <a:gd name="connsiteX23" fmla="*/ -1229 w 27728"/>
                    <a:gd name="connsiteY23" fmla="*/ 27493 h 45033"/>
                    <a:gd name="connsiteX24" fmla="*/ 2263 w 27728"/>
                    <a:gd name="connsiteY24" fmla="*/ 39422 h 45033"/>
                    <a:gd name="connsiteX25" fmla="*/ 11456 w 27728"/>
                    <a:gd name="connsiteY25" fmla="*/ 43921 h 45033"/>
                    <a:gd name="connsiteX26" fmla="*/ 17360 w 27728"/>
                    <a:gd name="connsiteY26" fmla="*/ 42519 h 45033"/>
                    <a:gd name="connsiteX27" fmla="*/ 21402 w 27728"/>
                    <a:gd name="connsiteY27" fmla="*/ 38286 h 45033"/>
                    <a:gd name="connsiteX28" fmla="*/ 21402 w 27728"/>
                    <a:gd name="connsiteY28" fmla="*/ 43151 h 45033"/>
                    <a:gd name="connsiteX29" fmla="*/ 26499 w 27728"/>
                    <a:gd name="connsiteY29" fmla="*/ 43151 h 45033"/>
                    <a:gd name="connsiteX30" fmla="*/ 26499 w 27728"/>
                    <a:gd name="connsiteY30" fmla="*/ 15059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7728" h="45033">
                      <a:moveTo>
                        <a:pt x="21402" y="27493"/>
                      </a:moveTo>
                      <a:cubicBezTo>
                        <a:pt x="21402" y="31310"/>
                        <a:pt x="20639" y="34267"/>
                        <a:pt x="19115" y="36362"/>
                      </a:cubicBezTo>
                      <a:cubicBezTo>
                        <a:pt x="17596" y="38463"/>
                        <a:pt x="15460" y="39514"/>
                        <a:pt x="12706" y="39514"/>
                      </a:cubicBezTo>
                      <a:cubicBezTo>
                        <a:pt x="9975" y="39514"/>
                        <a:pt x="7848" y="38463"/>
                        <a:pt x="6323" y="36362"/>
                      </a:cubicBezTo>
                      <a:cubicBezTo>
                        <a:pt x="4799" y="34267"/>
                        <a:pt x="4036" y="31310"/>
                        <a:pt x="4036" y="27493"/>
                      </a:cubicBezTo>
                      <a:cubicBezTo>
                        <a:pt x="4036" y="23693"/>
                        <a:pt x="4799" y="20743"/>
                        <a:pt x="6323" y="18642"/>
                      </a:cubicBezTo>
                      <a:cubicBezTo>
                        <a:pt x="7848" y="16541"/>
                        <a:pt x="9975" y="15490"/>
                        <a:pt x="12706" y="15490"/>
                      </a:cubicBezTo>
                      <a:cubicBezTo>
                        <a:pt x="15460" y="15490"/>
                        <a:pt x="17596" y="16541"/>
                        <a:pt x="19115" y="18642"/>
                      </a:cubicBezTo>
                      <a:cubicBezTo>
                        <a:pt x="20639" y="20743"/>
                        <a:pt x="21402" y="23693"/>
                        <a:pt x="21402" y="27493"/>
                      </a:cubicBezTo>
                      <a:close/>
                      <a:moveTo>
                        <a:pt x="26499" y="15059"/>
                      </a:moveTo>
                      <a:cubicBezTo>
                        <a:pt x="26499" y="9605"/>
                        <a:pt x="25326" y="5546"/>
                        <a:pt x="22980" y="2883"/>
                      </a:cubicBezTo>
                      <a:cubicBezTo>
                        <a:pt x="20639" y="219"/>
                        <a:pt x="17049" y="-1112"/>
                        <a:pt x="12209" y="-1112"/>
                      </a:cubicBezTo>
                      <a:cubicBezTo>
                        <a:pt x="10419" y="-1112"/>
                        <a:pt x="8728" y="-975"/>
                        <a:pt x="7139" y="-700"/>
                      </a:cubicBezTo>
                      <a:cubicBezTo>
                        <a:pt x="5549" y="-425"/>
                        <a:pt x="4007" y="-1"/>
                        <a:pt x="2511" y="574"/>
                      </a:cubicBezTo>
                      <a:lnTo>
                        <a:pt x="2511" y="5695"/>
                      </a:lnTo>
                      <a:cubicBezTo>
                        <a:pt x="4007" y="4859"/>
                        <a:pt x="5484" y="4242"/>
                        <a:pt x="6944" y="3845"/>
                      </a:cubicBezTo>
                      <a:cubicBezTo>
                        <a:pt x="8403" y="3441"/>
                        <a:pt x="9890" y="3240"/>
                        <a:pt x="11403" y="3240"/>
                      </a:cubicBezTo>
                      <a:cubicBezTo>
                        <a:pt x="14747" y="3240"/>
                        <a:pt x="17250" y="4141"/>
                        <a:pt x="18911" y="5943"/>
                      </a:cubicBezTo>
                      <a:cubicBezTo>
                        <a:pt x="20571" y="7745"/>
                        <a:pt x="21402" y="10469"/>
                        <a:pt x="21402" y="14116"/>
                      </a:cubicBezTo>
                      <a:lnTo>
                        <a:pt x="21402" y="16727"/>
                      </a:lnTo>
                      <a:cubicBezTo>
                        <a:pt x="20350" y="14833"/>
                        <a:pt x="19002" y="13419"/>
                        <a:pt x="17360" y="12485"/>
                      </a:cubicBezTo>
                      <a:cubicBezTo>
                        <a:pt x="15717" y="11550"/>
                        <a:pt x="13749" y="11083"/>
                        <a:pt x="11456" y="11083"/>
                      </a:cubicBezTo>
                      <a:cubicBezTo>
                        <a:pt x="7656" y="11083"/>
                        <a:pt x="4592" y="12579"/>
                        <a:pt x="2263" y="15572"/>
                      </a:cubicBezTo>
                      <a:cubicBezTo>
                        <a:pt x="-65" y="18572"/>
                        <a:pt x="-1229" y="22545"/>
                        <a:pt x="-1229" y="27493"/>
                      </a:cubicBezTo>
                      <a:cubicBezTo>
                        <a:pt x="-1229" y="32453"/>
                        <a:pt x="-65" y="36429"/>
                        <a:pt x="2263" y="39422"/>
                      </a:cubicBezTo>
                      <a:cubicBezTo>
                        <a:pt x="4592" y="42421"/>
                        <a:pt x="7656" y="43921"/>
                        <a:pt x="11456" y="43921"/>
                      </a:cubicBezTo>
                      <a:cubicBezTo>
                        <a:pt x="13749" y="43921"/>
                        <a:pt x="15717" y="43454"/>
                        <a:pt x="17360" y="42519"/>
                      </a:cubicBezTo>
                      <a:cubicBezTo>
                        <a:pt x="19002" y="41584"/>
                        <a:pt x="20350" y="40173"/>
                        <a:pt x="21402" y="38286"/>
                      </a:cubicBezTo>
                      <a:lnTo>
                        <a:pt x="21402" y="43151"/>
                      </a:lnTo>
                      <a:lnTo>
                        <a:pt x="26499" y="43151"/>
                      </a:lnTo>
                      <a:lnTo>
                        <a:pt x="26499" y="150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: Shape 1522661921">
                  <a:extLst>
                    <a:ext uri="{FF2B5EF4-FFF2-40B4-BE49-F238E27FC236}">
                      <a16:creationId xmlns:a16="http://schemas.microsoft.com/office/drawing/2014/main" id="{CD82AD1C-62A2-7267-62AB-16DB37298EEB}"/>
                    </a:ext>
                  </a:extLst>
                </p:cNvPr>
                <p:cNvSpPr/>
                <p:nvPr/>
              </p:nvSpPr>
              <p:spPr>
                <a:xfrm flipV="1">
                  <a:off x="3269898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: Shape 1735462838">
                  <a:extLst>
                    <a:ext uri="{FF2B5EF4-FFF2-40B4-BE49-F238E27FC236}">
                      <a16:creationId xmlns:a16="http://schemas.microsoft.com/office/drawing/2014/main" id="{A796E5A7-3430-E01D-7CE9-FCBDF306632A}"/>
                    </a:ext>
                  </a:extLst>
                </p:cNvPr>
                <p:cNvSpPr/>
                <p:nvPr/>
              </p:nvSpPr>
              <p:spPr>
                <a:xfrm flipV="1">
                  <a:off x="3291674" y="36218"/>
                  <a:ext cx="29111" cy="44355"/>
                </a:xfrm>
                <a:custGeom>
                  <a:avLst/>
                  <a:gdLst>
                    <a:gd name="connsiteX0" fmla="*/ 25256 w 29111"/>
                    <a:gd name="connsiteY0" fmla="*/ 39866 h 44355"/>
                    <a:gd name="connsiteX1" fmla="*/ 25256 w 29111"/>
                    <a:gd name="connsiteY1" fmla="*/ 34222 h 44355"/>
                    <a:gd name="connsiteX2" fmla="*/ 19245 w 29111"/>
                    <a:gd name="connsiteY2" fmla="*/ 36568 h 44355"/>
                    <a:gd name="connsiteX3" fmla="*/ 13785 w 29111"/>
                    <a:gd name="connsiteY3" fmla="*/ 37346 h 44355"/>
                    <a:gd name="connsiteX4" fmla="*/ 6738 w 29111"/>
                    <a:gd name="connsiteY4" fmla="*/ 35514 h 44355"/>
                    <a:gd name="connsiteX5" fmla="*/ 4255 w 29111"/>
                    <a:gd name="connsiteY5" fmla="*/ 30301 h 44355"/>
                    <a:gd name="connsiteX6" fmla="*/ 5904 w 29111"/>
                    <a:gd name="connsiteY6" fmla="*/ 26013 h 44355"/>
                    <a:gd name="connsiteX7" fmla="*/ 12154 w 29111"/>
                    <a:gd name="connsiteY7" fmla="*/ 23685 h 44355"/>
                    <a:gd name="connsiteX8" fmla="*/ 15531 w 29111"/>
                    <a:gd name="connsiteY8" fmla="*/ 22971 h 44355"/>
                    <a:gd name="connsiteX9" fmla="*/ 24768 w 29111"/>
                    <a:gd name="connsiteY9" fmla="*/ 18628 h 44355"/>
                    <a:gd name="connsiteX10" fmla="*/ 27747 w 29111"/>
                    <a:gd name="connsiteY10" fmla="*/ 10317 h 44355"/>
                    <a:gd name="connsiteX11" fmla="*/ 23713 w 29111"/>
                    <a:gd name="connsiteY11" fmla="*/ 889 h 44355"/>
                    <a:gd name="connsiteX12" fmla="*/ 11906 w 29111"/>
                    <a:gd name="connsiteY12" fmla="*/ -2318 h 44355"/>
                    <a:gd name="connsiteX13" fmla="*/ 5656 w 29111"/>
                    <a:gd name="connsiteY13" fmla="*/ -1630 h 44355"/>
                    <a:gd name="connsiteX14" fmla="*/ -1196 w 29111"/>
                    <a:gd name="connsiteY14" fmla="*/ 404 h 44355"/>
                    <a:gd name="connsiteX15" fmla="*/ -1196 w 29111"/>
                    <a:gd name="connsiteY15" fmla="*/ 6359 h 44355"/>
                    <a:gd name="connsiteX16" fmla="*/ 5479 w 29111"/>
                    <a:gd name="connsiteY16" fmla="*/ 3381 h 44355"/>
                    <a:gd name="connsiteX17" fmla="*/ 11906 w 29111"/>
                    <a:gd name="connsiteY17" fmla="*/ 2383 h 44355"/>
                    <a:gd name="connsiteX18" fmla="*/ 19299 w 29111"/>
                    <a:gd name="connsiteY18" fmla="*/ 4325 h 44355"/>
                    <a:gd name="connsiteX19" fmla="*/ 21905 w 29111"/>
                    <a:gd name="connsiteY19" fmla="*/ 9887 h 44355"/>
                    <a:gd name="connsiteX20" fmla="*/ 20034 w 29111"/>
                    <a:gd name="connsiteY20" fmla="*/ 14807 h 44355"/>
                    <a:gd name="connsiteX21" fmla="*/ 13900 w 29111"/>
                    <a:gd name="connsiteY21" fmla="*/ 17473 h 44355"/>
                    <a:gd name="connsiteX22" fmla="*/ 10487 w 29111"/>
                    <a:gd name="connsiteY22" fmla="*/ 18160 h 44355"/>
                    <a:gd name="connsiteX23" fmla="*/ 1428 w 29111"/>
                    <a:gd name="connsiteY23" fmla="*/ 22192 h 44355"/>
                    <a:gd name="connsiteX24" fmla="*/ -1365 w 29111"/>
                    <a:gd name="connsiteY24" fmla="*/ 29842 h 44355"/>
                    <a:gd name="connsiteX25" fmla="*/ 2500 w 29111"/>
                    <a:gd name="connsiteY25" fmla="*/ 38776 h 44355"/>
                    <a:gd name="connsiteX26" fmla="*/ 13147 w 29111"/>
                    <a:gd name="connsiteY26" fmla="*/ 42038 h 44355"/>
                    <a:gd name="connsiteX27" fmla="*/ 19077 w 29111"/>
                    <a:gd name="connsiteY27" fmla="*/ 41488 h 44355"/>
                    <a:gd name="connsiteX28" fmla="*/ 25256 w 29111"/>
                    <a:gd name="connsiteY28" fmla="*/ 39866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111" h="44355">
                      <a:moveTo>
                        <a:pt x="25256" y="39866"/>
                      </a:moveTo>
                      <a:lnTo>
                        <a:pt x="25256" y="34222"/>
                      </a:lnTo>
                      <a:cubicBezTo>
                        <a:pt x="23134" y="35273"/>
                        <a:pt x="21131" y="36054"/>
                        <a:pt x="19245" y="36568"/>
                      </a:cubicBezTo>
                      <a:cubicBezTo>
                        <a:pt x="17360" y="37087"/>
                        <a:pt x="15540" y="37346"/>
                        <a:pt x="13785" y="37346"/>
                      </a:cubicBezTo>
                      <a:cubicBezTo>
                        <a:pt x="10741" y="37346"/>
                        <a:pt x="8392" y="36736"/>
                        <a:pt x="6738" y="35514"/>
                      </a:cubicBezTo>
                      <a:cubicBezTo>
                        <a:pt x="5083" y="34292"/>
                        <a:pt x="4255" y="32554"/>
                        <a:pt x="4255" y="30301"/>
                      </a:cubicBezTo>
                      <a:cubicBezTo>
                        <a:pt x="4255" y="28407"/>
                        <a:pt x="4805" y="26978"/>
                        <a:pt x="5904" y="26013"/>
                      </a:cubicBezTo>
                      <a:cubicBezTo>
                        <a:pt x="7003" y="25054"/>
                        <a:pt x="9087" y="24278"/>
                        <a:pt x="12154" y="23685"/>
                      </a:cubicBezTo>
                      <a:lnTo>
                        <a:pt x="15531" y="22971"/>
                      </a:lnTo>
                      <a:cubicBezTo>
                        <a:pt x="19703" y="22146"/>
                        <a:pt x="22782" y="20698"/>
                        <a:pt x="24768" y="18628"/>
                      </a:cubicBezTo>
                      <a:cubicBezTo>
                        <a:pt x="26754" y="16557"/>
                        <a:pt x="27747" y="13787"/>
                        <a:pt x="27747" y="10317"/>
                      </a:cubicBezTo>
                      <a:cubicBezTo>
                        <a:pt x="27747" y="6170"/>
                        <a:pt x="26402" y="3027"/>
                        <a:pt x="23713" y="889"/>
                      </a:cubicBezTo>
                      <a:cubicBezTo>
                        <a:pt x="21030" y="-1249"/>
                        <a:pt x="17094" y="-2318"/>
                        <a:pt x="11906" y="-2318"/>
                      </a:cubicBezTo>
                      <a:cubicBezTo>
                        <a:pt x="9949" y="-2318"/>
                        <a:pt x="7866" y="-2088"/>
                        <a:pt x="5656" y="-1630"/>
                      </a:cubicBezTo>
                      <a:cubicBezTo>
                        <a:pt x="3452" y="-1172"/>
                        <a:pt x="1168" y="-494"/>
                        <a:pt x="-1196" y="404"/>
                      </a:cubicBezTo>
                      <a:lnTo>
                        <a:pt x="-1196" y="6359"/>
                      </a:lnTo>
                      <a:cubicBezTo>
                        <a:pt x="1073" y="5046"/>
                        <a:pt x="3298" y="4053"/>
                        <a:pt x="5479" y="3381"/>
                      </a:cubicBezTo>
                      <a:cubicBezTo>
                        <a:pt x="7659" y="2716"/>
                        <a:pt x="9802" y="2383"/>
                        <a:pt x="11906" y="2383"/>
                      </a:cubicBezTo>
                      <a:cubicBezTo>
                        <a:pt x="15097" y="2383"/>
                        <a:pt x="17561" y="3030"/>
                        <a:pt x="19299" y="4325"/>
                      </a:cubicBezTo>
                      <a:cubicBezTo>
                        <a:pt x="21036" y="5626"/>
                        <a:pt x="21905" y="7480"/>
                        <a:pt x="21905" y="9887"/>
                      </a:cubicBezTo>
                      <a:cubicBezTo>
                        <a:pt x="21905" y="11982"/>
                        <a:pt x="21281" y="13622"/>
                        <a:pt x="20034" y="14807"/>
                      </a:cubicBezTo>
                      <a:cubicBezTo>
                        <a:pt x="18787" y="15992"/>
                        <a:pt x="16743" y="16881"/>
                        <a:pt x="13900" y="17473"/>
                      </a:cubicBezTo>
                      <a:lnTo>
                        <a:pt x="10487" y="18160"/>
                      </a:lnTo>
                      <a:cubicBezTo>
                        <a:pt x="6315" y="19015"/>
                        <a:pt x="3295" y="20359"/>
                        <a:pt x="1428" y="22192"/>
                      </a:cubicBezTo>
                      <a:cubicBezTo>
                        <a:pt x="-434" y="24024"/>
                        <a:pt x="-1365" y="26574"/>
                        <a:pt x="-1365" y="29842"/>
                      </a:cubicBezTo>
                      <a:cubicBezTo>
                        <a:pt x="-1365" y="33623"/>
                        <a:pt x="-76" y="36601"/>
                        <a:pt x="2500" y="38776"/>
                      </a:cubicBezTo>
                      <a:cubicBezTo>
                        <a:pt x="5077" y="40950"/>
                        <a:pt x="8626" y="42038"/>
                        <a:pt x="13147" y="42038"/>
                      </a:cubicBezTo>
                      <a:cubicBezTo>
                        <a:pt x="15091" y="42038"/>
                        <a:pt x="17068" y="41854"/>
                        <a:pt x="19077" y="41488"/>
                      </a:cubicBezTo>
                      <a:cubicBezTo>
                        <a:pt x="21092" y="41127"/>
                        <a:pt x="23152" y="40587"/>
                        <a:pt x="25256" y="39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: Shape 1414209806">
                  <a:extLst>
                    <a:ext uri="{FF2B5EF4-FFF2-40B4-BE49-F238E27FC236}">
                      <a16:creationId xmlns:a16="http://schemas.microsoft.com/office/drawing/2014/main" id="{D81B833D-EFB1-516A-C205-83B930A80282}"/>
                    </a:ext>
                  </a:extLst>
                </p:cNvPr>
                <p:cNvSpPr/>
                <p:nvPr/>
              </p:nvSpPr>
              <p:spPr>
                <a:xfrm flipV="1">
                  <a:off x="3323779" y="36988"/>
                  <a:ext cx="34988" cy="42751"/>
                </a:xfrm>
                <a:custGeom>
                  <a:avLst/>
                  <a:gdLst>
                    <a:gd name="connsiteX0" fmla="*/ -1248 w 34988"/>
                    <a:gd name="connsiteY0" fmla="*/ 40431 h 42751"/>
                    <a:gd name="connsiteX1" fmla="*/ 33741 w 34988"/>
                    <a:gd name="connsiteY1" fmla="*/ 40431 h 42751"/>
                    <a:gd name="connsiteX2" fmla="*/ 33741 w 34988"/>
                    <a:gd name="connsiteY2" fmla="*/ 35556 h 42751"/>
                    <a:gd name="connsiteX3" fmla="*/ 19061 w 34988"/>
                    <a:gd name="connsiteY3" fmla="*/ 35556 h 42751"/>
                    <a:gd name="connsiteX4" fmla="*/ 19061 w 34988"/>
                    <a:gd name="connsiteY4" fmla="*/ -2321 h 42751"/>
                    <a:gd name="connsiteX5" fmla="*/ 13441 w 34988"/>
                    <a:gd name="connsiteY5" fmla="*/ -2321 h 42751"/>
                    <a:gd name="connsiteX6" fmla="*/ 13441 w 34988"/>
                    <a:gd name="connsiteY6" fmla="*/ 35556 h 42751"/>
                    <a:gd name="connsiteX7" fmla="*/ -1248 w 34988"/>
                    <a:gd name="connsiteY7" fmla="*/ 35556 h 42751"/>
                    <a:gd name="connsiteX8" fmla="*/ -1248 w 34988"/>
                    <a:gd name="connsiteY8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" h="42751">
                      <a:moveTo>
                        <a:pt x="-1248" y="40431"/>
                      </a:moveTo>
                      <a:lnTo>
                        <a:pt x="33741" y="40431"/>
                      </a:lnTo>
                      <a:lnTo>
                        <a:pt x="33741" y="35556"/>
                      </a:lnTo>
                      <a:lnTo>
                        <a:pt x="19061" y="35556"/>
                      </a:lnTo>
                      <a:lnTo>
                        <a:pt x="19061" y="-2321"/>
                      </a:lnTo>
                      <a:lnTo>
                        <a:pt x="13441" y="-2321"/>
                      </a:lnTo>
                      <a:lnTo>
                        <a:pt x="13441" y="35556"/>
                      </a:lnTo>
                      <a:lnTo>
                        <a:pt x="-1248" y="35556"/>
                      </a:lnTo>
                      <a:lnTo>
                        <a:pt x="-1248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: Shape 1738240718">
                  <a:extLst>
                    <a:ext uri="{FF2B5EF4-FFF2-40B4-BE49-F238E27FC236}">
                      <a16:creationId xmlns:a16="http://schemas.microsoft.com/office/drawing/2014/main" id="{3C92F606-A86D-39A9-0F5F-EBAD4A239161}"/>
                    </a:ext>
                  </a:extLst>
                </p:cNvPr>
                <p:cNvSpPr/>
                <p:nvPr/>
              </p:nvSpPr>
              <p:spPr>
                <a:xfrm flipV="1">
                  <a:off x="3354646" y="36988"/>
                  <a:ext cx="37895" cy="42751"/>
                </a:xfrm>
                <a:custGeom>
                  <a:avLst/>
                  <a:gdLst>
                    <a:gd name="connsiteX0" fmla="*/ 17478 w 37895"/>
                    <a:gd name="connsiteY0" fmla="*/ 34732 h 42751"/>
                    <a:gd name="connsiteX1" fmla="*/ 9882 w 37895"/>
                    <a:gd name="connsiteY1" fmla="*/ 13457 h 42751"/>
                    <a:gd name="connsiteX2" fmla="*/ 25093 w 37895"/>
                    <a:gd name="connsiteY2" fmla="*/ 13457 h 42751"/>
                    <a:gd name="connsiteX3" fmla="*/ 17478 w 37895"/>
                    <a:gd name="connsiteY3" fmla="*/ 34732 h 42751"/>
                    <a:gd name="connsiteX4" fmla="*/ 14314 w 37895"/>
                    <a:gd name="connsiteY4" fmla="*/ 40431 h 42751"/>
                    <a:gd name="connsiteX5" fmla="*/ 20661 w 37895"/>
                    <a:gd name="connsiteY5" fmla="*/ 40431 h 42751"/>
                    <a:gd name="connsiteX6" fmla="*/ 36422 w 37895"/>
                    <a:gd name="connsiteY6" fmla="*/ -2321 h 42751"/>
                    <a:gd name="connsiteX7" fmla="*/ 30607 w 37895"/>
                    <a:gd name="connsiteY7" fmla="*/ -2321 h 42751"/>
                    <a:gd name="connsiteX8" fmla="*/ 26839 w 37895"/>
                    <a:gd name="connsiteY8" fmla="*/ 8646 h 42751"/>
                    <a:gd name="connsiteX9" fmla="*/ 8197 w 37895"/>
                    <a:gd name="connsiteY9" fmla="*/ 8646 h 42751"/>
                    <a:gd name="connsiteX10" fmla="*/ 4430 w 37895"/>
                    <a:gd name="connsiteY10" fmla="*/ -2321 h 42751"/>
                    <a:gd name="connsiteX11" fmla="*/ -1474 w 37895"/>
                    <a:gd name="connsiteY11" fmla="*/ -2321 h 42751"/>
                    <a:gd name="connsiteX12" fmla="*/ 14314 w 37895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895" h="42751">
                      <a:moveTo>
                        <a:pt x="17478" y="34732"/>
                      </a:moveTo>
                      <a:lnTo>
                        <a:pt x="9882" y="13457"/>
                      </a:lnTo>
                      <a:lnTo>
                        <a:pt x="25093" y="13457"/>
                      </a:lnTo>
                      <a:lnTo>
                        <a:pt x="17478" y="34732"/>
                      </a:lnTo>
                      <a:close/>
                      <a:moveTo>
                        <a:pt x="14314" y="40431"/>
                      </a:moveTo>
                      <a:lnTo>
                        <a:pt x="20661" y="40431"/>
                      </a:lnTo>
                      <a:lnTo>
                        <a:pt x="36422" y="-2321"/>
                      </a:lnTo>
                      <a:lnTo>
                        <a:pt x="30607" y="-2321"/>
                      </a:lnTo>
                      <a:lnTo>
                        <a:pt x="26839" y="8646"/>
                      </a:lnTo>
                      <a:lnTo>
                        <a:pt x="8197" y="8646"/>
                      </a:lnTo>
                      <a:lnTo>
                        <a:pt x="4430" y="-2321"/>
                      </a:lnTo>
                      <a:lnTo>
                        <a:pt x="-1474" y="-2321"/>
                      </a:lnTo>
                      <a:lnTo>
                        <a:pt x="14314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: Shape 1774385971">
                  <a:extLst>
                    <a:ext uri="{FF2B5EF4-FFF2-40B4-BE49-F238E27FC236}">
                      <a16:creationId xmlns:a16="http://schemas.microsoft.com/office/drawing/2014/main" id="{6C1EF37B-2935-0249-AC56-ADEC7BBE6AB3}"/>
                    </a:ext>
                  </a:extLst>
                </p:cNvPr>
                <p:cNvSpPr/>
                <p:nvPr/>
              </p:nvSpPr>
              <p:spPr>
                <a:xfrm flipV="1">
                  <a:off x="3396090" y="46902"/>
                  <a:ext cx="23712" cy="33671"/>
                </a:xfrm>
                <a:custGeom>
                  <a:avLst/>
                  <a:gdLst>
                    <a:gd name="connsiteX0" fmla="*/ 21082 w 23712"/>
                    <a:gd name="connsiteY0" fmla="*/ 30225 h 33671"/>
                    <a:gd name="connsiteX1" fmla="*/ 21082 w 23712"/>
                    <a:gd name="connsiteY1" fmla="*/ 25241 h 33671"/>
                    <a:gd name="connsiteX2" fmla="*/ 16597 w 23712"/>
                    <a:gd name="connsiteY2" fmla="*/ 26954 h 33671"/>
                    <a:gd name="connsiteX3" fmla="*/ 11775 w 23712"/>
                    <a:gd name="connsiteY3" fmla="*/ 27531 h 33671"/>
                    <a:gd name="connsiteX4" fmla="*/ 6084 w 23712"/>
                    <a:gd name="connsiteY4" fmla="*/ 26331 h 33671"/>
                    <a:gd name="connsiteX5" fmla="*/ 4187 w 23712"/>
                    <a:gd name="connsiteY5" fmla="*/ 22721 h 33671"/>
                    <a:gd name="connsiteX6" fmla="*/ 5543 w 23712"/>
                    <a:gd name="connsiteY6" fmla="*/ 19844 h 33671"/>
                    <a:gd name="connsiteX7" fmla="*/ 11003 w 23712"/>
                    <a:gd name="connsiteY7" fmla="*/ 17856 h 33671"/>
                    <a:gd name="connsiteX8" fmla="*/ 12750 w 23712"/>
                    <a:gd name="connsiteY8" fmla="*/ 17453 h 33671"/>
                    <a:gd name="connsiteX9" fmla="*/ 20462 w 23712"/>
                    <a:gd name="connsiteY9" fmla="*/ 14062 h 33671"/>
                    <a:gd name="connsiteX10" fmla="*/ 22749 w 23712"/>
                    <a:gd name="connsiteY10" fmla="*/ 7951 h 33671"/>
                    <a:gd name="connsiteX11" fmla="*/ 19327 w 23712"/>
                    <a:gd name="connsiteY11" fmla="*/ 869 h 33671"/>
                    <a:gd name="connsiteX12" fmla="*/ 9922 w 23712"/>
                    <a:gd name="connsiteY12" fmla="*/ -1733 h 33671"/>
                    <a:gd name="connsiteX13" fmla="*/ 4727 w 23712"/>
                    <a:gd name="connsiteY13" fmla="*/ -1230 h 33671"/>
                    <a:gd name="connsiteX14" fmla="*/ -964 w 23712"/>
                    <a:gd name="connsiteY14" fmla="*/ 273 h 33671"/>
                    <a:gd name="connsiteX15" fmla="*/ -964 w 23712"/>
                    <a:gd name="connsiteY15" fmla="*/ 5716 h 33671"/>
                    <a:gd name="connsiteX16" fmla="*/ 4603 w 23712"/>
                    <a:gd name="connsiteY16" fmla="*/ 3434 h 33671"/>
                    <a:gd name="connsiteX17" fmla="*/ 10037 w 23712"/>
                    <a:gd name="connsiteY17" fmla="*/ 2683 h 33671"/>
                    <a:gd name="connsiteX18" fmla="*/ 15569 w 23712"/>
                    <a:gd name="connsiteY18" fmla="*/ 3956 h 33671"/>
                    <a:gd name="connsiteX19" fmla="*/ 17510 w 23712"/>
                    <a:gd name="connsiteY19" fmla="*/ 7548 h 33671"/>
                    <a:gd name="connsiteX20" fmla="*/ 16109 w 23712"/>
                    <a:gd name="connsiteY20" fmla="*/ 10837 h 33671"/>
                    <a:gd name="connsiteX21" fmla="*/ 9975 w 23712"/>
                    <a:gd name="connsiteY21" fmla="*/ 13045 h 33671"/>
                    <a:gd name="connsiteX22" fmla="*/ 8202 w 23712"/>
                    <a:gd name="connsiteY22" fmla="*/ 13476 h 33671"/>
                    <a:gd name="connsiteX23" fmla="*/ 1359 w 23712"/>
                    <a:gd name="connsiteY23" fmla="*/ 16637 h 33671"/>
                    <a:gd name="connsiteX24" fmla="*/ -742 w 23712"/>
                    <a:gd name="connsiteY24" fmla="*/ 22492 h 33671"/>
                    <a:gd name="connsiteX25" fmla="*/ 2361 w 23712"/>
                    <a:gd name="connsiteY25" fmla="*/ 29474 h 33671"/>
                    <a:gd name="connsiteX26" fmla="*/ 11172 w 23712"/>
                    <a:gd name="connsiteY26" fmla="*/ 31938 h 33671"/>
                    <a:gd name="connsiteX27" fmla="*/ 16482 w 23712"/>
                    <a:gd name="connsiteY27" fmla="*/ 31508 h 33671"/>
                    <a:gd name="connsiteX28" fmla="*/ 21082 w 23712"/>
                    <a:gd name="connsiteY28" fmla="*/ 30225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3712" h="33671">
                      <a:moveTo>
                        <a:pt x="21082" y="30225"/>
                      </a:moveTo>
                      <a:lnTo>
                        <a:pt x="21082" y="25241"/>
                      </a:lnTo>
                      <a:cubicBezTo>
                        <a:pt x="19646" y="26004"/>
                        <a:pt x="18151" y="26575"/>
                        <a:pt x="16597" y="26954"/>
                      </a:cubicBezTo>
                      <a:cubicBezTo>
                        <a:pt x="15049" y="27339"/>
                        <a:pt x="13441" y="27531"/>
                        <a:pt x="11775" y="27531"/>
                      </a:cubicBezTo>
                      <a:cubicBezTo>
                        <a:pt x="9245" y="27531"/>
                        <a:pt x="7348" y="27131"/>
                        <a:pt x="6084" y="26331"/>
                      </a:cubicBezTo>
                      <a:cubicBezTo>
                        <a:pt x="4819" y="25531"/>
                        <a:pt x="4187" y="24327"/>
                        <a:pt x="4187" y="22721"/>
                      </a:cubicBezTo>
                      <a:cubicBezTo>
                        <a:pt x="4187" y="21499"/>
                        <a:pt x="4639" y="20540"/>
                        <a:pt x="5543" y="19844"/>
                      </a:cubicBezTo>
                      <a:cubicBezTo>
                        <a:pt x="6447" y="19148"/>
                        <a:pt x="8267" y="18485"/>
                        <a:pt x="11003" y="17856"/>
                      </a:cubicBezTo>
                      <a:lnTo>
                        <a:pt x="12750" y="17453"/>
                      </a:lnTo>
                      <a:cubicBezTo>
                        <a:pt x="16367" y="16652"/>
                        <a:pt x="18937" y="15522"/>
                        <a:pt x="20462" y="14062"/>
                      </a:cubicBezTo>
                      <a:cubicBezTo>
                        <a:pt x="21987" y="12603"/>
                        <a:pt x="22749" y="10565"/>
                        <a:pt x="22749" y="7951"/>
                      </a:cubicBezTo>
                      <a:cubicBezTo>
                        <a:pt x="22749" y="4970"/>
                        <a:pt x="21608" y="2610"/>
                        <a:pt x="19327" y="869"/>
                      </a:cubicBezTo>
                      <a:cubicBezTo>
                        <a:pt x="17046" y="-866"/>
                        <a:pt x="13911" y="-1733"/>
                        <a:pt x="9922" y="-1733"/>
                      </a:cubicBezTo>
                      <a:cubicBezTo>
                        <a:pt x="8261" y="-1733"/>
                        <a:pt x="6530" y="-1565"/>
                        <a:pt x="4727" y="-1230"/>
                      </a:cubicBezTo>
                      <a:cubicBezTo>
                        <a:pt x="2925" y="-894"/>
                        <a:pt x="1028" y="-393"/>
                        <a:pt x="-964" y="273"/>
                      </a:cubicBezTo>
                      <a:lnTo>
                        <a:pt x="-964" y="5716"/>
                      </a:lnTo>
                      <a:cubicBezTo>
                        <a:pt x="922" y="4702"/>
                        <a:pt x="2777" y="3941"/>
                        <a:pt x="4603" y="3434"/>
                      </a:cubicBezTo>
                      <a:cubicBezTo>
                        <a:pt x="6429" y="2933"/>
                        <a:pt x="8241" y="2683"/>
                        <a:pt x="10037" y="2683"/>
                      </a:cubicBezTo>
                      <a:cubicBezTo>
                        <a:pt x="12437" y="2683"/>
                        <a:pt x="14280" y="3107"/>
                        <a:pt x="15569" y="3956"/>
                      </a:cubicBezTo>
                      <a:cubicBezTo>
                        <a:pt x="16863" y="4805"/>
                        <a:pt x="17510" y="6003"/>
                        <a:pt x="17510" y="7548"/>
                      </a:cubicBezTo>
                      <a:cubicBezTo>
                        <a:pt x="17510" y="8977"/>
                        <a:pt x="17043" y="10074"/>
                        <a:pt x="16109" y="10837"/>
                      </a:cubicBezTo>
                      <a:cubicBezTo>
                        <a:pt x="15182" y="11601"/>
                        <a:pt x="13137" y="12337"/>
                        <a:pt x="9975" y="13045"/>
                      </a:cubicBezTo>
                      <a:lnTo>
                        <a:pt x="8202" y="13476"/>
                      </a:lnTo>
                      <a:cubicBezTo>
                        <a:pt x="5047" y="14160"/>
                        <a:pt x="2765" y="15214"/>
                        <a:pt x="1359" y="16637"/>
                      </a:cubicBezTo>
                      <a:cubicBezTo>
                        <a:pt x="-42" y="18060"/>
                        <a:pt x="-742" y="20012"/>
                        <a:pt x="-742" y="22492"/>
                      </a:cubicBezTo>
                      <a:cubicBezTo>
                        <a:pt x="-742" y="25509"/>
                        <a:pt x="292" y="27837"/>
                        <a:pt x="2361" y="29474"/>
                      </a:cubicBezTo>
                      <a:cubicBezTo>
                        <a:pt x="4429" y="31117"/>
                        <a:pt x="7366" y="31938"/>
                        <a:pt x="11172" y="31938"/>
                      </a:cubicBezTo>
                      <a:cubicBezTo>
                        <a:pt x="13051" y="31938"/>
                        <a:pt x="14821" y="31795"/>
                        <a:pt x="16482" y="31508"/>
                      </a:cubicBezTo>
                      <a:cubicBezTo>
                        <a:pt x="18148" y="31227"/>
                        <a:pt x="19682" y="30799"/>
                        <a:pt x="21082" y="30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aphic 13">
              <a:extLst>
                <a:ext uri="{FF2B5EF4-FFF2-40B4-BE49-F238E27FC236}">
                  <a16:creationId xmlns:a16="http://schemas.microsoft.com/office/drawing/2014/main" id="{CA564FC7-C394-1EEB-A4BA-81DB88A60138}"/>
                </a:ext>
              </a:extLst>
            </p:cNvPr>
            <p:cNvGrpSpPr/>
            <p:nvPr/>
          </p:nvGrpSpPr>
          <p:grpSpPr>
            <a:xfrm>
              <a:off x="3757750" y="35183"/>
              <a:ext cx="1745225" cy="1571506"/>
              <a:chOff x="3757750" y="35183"/>
              <a:chExt cx="1745225" cy="1571506"/>
            </a:xfrm>
          </p:grpSpPr>
          <p:sp>
            <p:nvSpPr>
              <p:cNvPr id="10" name="Freeform: Shape 1700854163">
                <a:extLst>
                  <a:ext uri="{FF2B5EF4-FFF2-40B4-BE49-F238E27FC236}">
                    <a16:creationId xmlns:a16="http://schemas.microsoft.com/office/drawing/2014/main" id="{B6A862E6-B25E-33C6-D102-645AF62A2872}"/>
                  </a:ext>
                </a:extLst>
              </p:cNvPr>
              <p:cNvSpPr/>
              <p:nvPr/>
            </p:nvSpPr>
            <p:spPr>
              <a:xfrm>
                <a:off x="3946407" y="109059"/>
                <a:ext cx="1551841" cy="1354565"/>
              </a:xfrm>
              <a:custGeom>
                <a:avLst/>
                <a:gdLst>
                  <a:gd name="connsiteX0" fmla="*/ 0 w 1551841"/>
                  <a:gd name="connsiteY0" fmla="*/ 1354566 h 1354565"/>
                  <a:gd name="connsiteX1" fmla="*/ 1551842 w 1551841"/>
                  <a:gd name="connsiteY1" fmla="*/ 1354566 h 1354565"/>
                  <a:gd name="connsiteX2" fmla="*/ 1551842 w 1551841"/>
                  <a:gd name="connsiteY2" fmla="*/ 0 h 1354565"/>
                  <a:gd name="connsiteX3" fmla="*/ 0 w 1551841"/>
                  <a:gd name="connsiteY3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1841" h="1354565">
                    <a:moveTo>
                      <a:pt x="0" y="1354566"/>
                    </a:moveTo>
                    <a:lnTo>
                      <a:pt x="1551842" y="1354566"/>
                    </a:lnTo>
                    <a:lnTo>
                      <a:pt x="15518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22" cap="flat">
                <a:noFill/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1" name="Graphic 13">
                <a:extLst>
                  <a:ext uri="{FF2B5EF4-FFF2-40B4-BE49-F238E27FC236}">
                    <a16:creationId xmlns:a16="http://schemas.microsoft.com/office/drawing/2014/main" id="{E29473D2-3738-CB14-E25D-D51D6F6D1814}"/>
                  </a:ext>
                </a:extLst>
              </p:cNvPr>
              <p:cNvGrpSpPr/>
              <p:nvPr/>
            </p:nvGrpSpPr>
            <p:grpSpPr>
              <a:xfrm>
                <a:off x="4013751" y="1463625"/>
                <a:ext cx="1405686" cy="143064"/>
                <a:chOff x="4013751" y="1463625"/>
                <a:chExt cx="1405686" cy="143064"/>
              </a:xfrm>
              <a:solidFill>
                <a:srgbClr val="000000"/>
              </a:solidFill>
            </p:grpSpPr>
            <p:grpSp>
              <p:nvGrpSpPr>
                <p:cNvPr id="173" name="Graphic 13">
                  <a:extLst>
                    <a:ext uri="{FF2B5EF4-FFF2-40B4-BE49-F238E27FC236}">
                      <a16:creationId xmlns:a16="http://schemas.microsoft.com/office/drawing/2014/main" id="{64FCA545-ADE6-8960-BE63-A48E9037C512}"/>
                    </a:ext>
                  </a:extLst>
                </p:cNvPr>
                <p:cNvGrpSpPr/>
                <p:nvPr/>
              </p:nvGrpSpPr>
              <p:grpSpPr>
                <a:xfrm>
                  <a:off x="4013751" y="1463625"/>
                  <a:ext cx="148296" cy="76225"/>
                  <a:chOff x="4013751" y="1463625"/>
                  <a:chExt cx="148296" cy="76225"/>
                </a:xfrm>
                <a:solidFill>
                  <a:srgbClr val="000000"/>
                </a:solidFill>
              </p:grpSpPr>
              <p:sp>
                <p:nvSpPr>
                  <p:cNvPr id="211" name="Freeform: Shape 630417365">
                    <a:extLst>
                      <a:ext uri="{FF2B5EF4-FFF2-40B4-BE49-F238E27FC236}">
                        <a16:creationId xmlns:a16="http://schemas.microsoft.com/office/drawing/2014/main" id="{D7C2EC3D-08A1-525A-7944-6423C201D208}"/>
                      </a:ext>
                    </a:extLst>
                  </p:cNvPr>
                  <p:cNvSpPr/>
                  <p:nvPr/>
                </p:nvSpPr>
                <p:spPr>
                  <a:xfrm>
                    <a:off x="4087483" y="1463625"/>
                    <a:ext cx="4727" cy="17103"/>
                  </a:xfrm>
                  <a:custGeom>
                    <a:avLst/>
                    <a:gdLst>
                      <a:gd name="connsiteX0" fmla="*/ 865 w 4727"/>
                      <a:gd name="connsiteY0" fmla="*/ 300 h 17103"/>
                      <a:gd name="connsiteX1" fmla="*/ 865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865" y="300"/>
                        </a:moveTo>
                        <a:lnTo>
                          <a:pt x="865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12" name="Graphic 13">
                    <a:extLst>
                      <a:ext uri="{FF2B5EF4-FFF2-40B4-BE49-F238E27FC236}">
                        <a16:creationId xmlns:a16="http://schemas.microsoft.com/office/drawing/2014/main" id="{C3A40E3B-3C5D-923E-90EB-54B3468089FA}"/>
                      </a:ext>
                    </a:extLst>
                  </p:cNvPr>
                  <p:cNvGrpSpPr/>
                  <p:nvPr/>
                </p:nvGrpSpPr>
                <p:grpSpPr>
                  <a:xfrm>
                    <a:off x="4013751" y="1499338"/>
                    <a:ext cx="148296" cy="40512"/>
                    <a:chOff x="4013751" y="1499338"/>
                    <a:chExt cx="148296" cy="40512"/>
                  </a:xfrm>
                  <a:solidFill>
                    <a:srgbClr val="000000"/>
                  </a:solidFill>
                </p:grpSpPr>
                <p:sp>
                  <p:nvSpPr>
                    <p:cNvPr id="213" name="Freeform: Shape 227843996">
                      <a:extLst>
                        <a:ext uri="{FF2B5EF4-FFF2-40B4-BE49-F238E27FC236}">
                          <a16:creationId xmlns:a16="http://schemas.microsoft.com/office/drawing/2014/main" id="{D8FFC7B3-E097-225C-4B64-AC3AEE24BAE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013751" y="1499338"/>
                      <a:ext cx="20521" cy="35626"/>
                    </a:xfrm>
                    <a:custGeom>
                      <a:avLst/>
                      <a:gdLst>
                        <a:gd name="connsiteX0" fmla="*/ -569 w 20521"/>
                        <a:gd name="connsiteY0" fmla="*/ 2032 h 35626"/>
                        <a:gd name="connsiteX1" fmla="*/ 7048 w 20521"/>
                        <a:gd name="connsiteY1" fmla="*/ 2032 h 35626"/>
                        <a:gd name="connsiteX2" fmla="*/ 7048 w 20521"/>
                        <a:gd name="connsiteY2" fmla="*/ 29214 h 35626"/>
                        <a:gd name="connsiteX3" fmla="*/ -1241 w 20521"/>
                        <a:gd name="connsiteY3" fmla="*/ 27496 h 35626"/>
                        <a:gd name="connsiteX4" fmla="*/ -1241 w 20521"/>
                        <a:gd name="connsiteY4" fmla="*/ 31886 h 35626"/>
                        <a:gd name="connsiteX5" fmla="*/ 7003 w 20521"/>
                        <a:gd name="connsiteY5" fmla="*/ 33604 h 35626"/>
                        <a:gd name="connsiteX6" fmla="*/ 11664 w 20521"/>
                        <a:gd name="connsiteY6" fmla="*/ 33604 h 35626"/>
                        <a:gd name="connsiteX7" fmla="*/ 11664 w 20521"/>
                        <a:gd name="connsiteY7" fmla="*/ 2032 h 35626"/>
                        <a:gd name="connsiteX8" fmla="*/ 19281 w 20521"/>
                        <a:gd name="connsiteY8" fmla="*/ 2032 h 35626"/>
                        <a:gd name="connsiteX9" fmla="*/ 19281 w 20521"/>
                        <a:gd name="connsiteY9" fmla="*/ -2023 h 35626"/>
                        <a:gd name="connsiteX10" fmla="*/ -569 w 20521"/>
                        <a:gd name="connsiteY10" fmla="*/ -2023 h 35626"/>
                        <a:gd name="connsiteX11" fmla="*/ -569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569" y="2032"/>
                          </a:moveTo>
                          <a:lnTo>
                            <a:pt x="7048" y="2032"/>
                          </a:lnTo>
                          <a:lnTo>
                            <a:pt x="7048" y="29214"/>
                          </a:lnTo>
                          <a:lnTo>
                            <a:pt x="-1241" y="27496"/>
                          </a:lnTo>
                          <a:lnTo>
                            <a:pt x="-1241" y="31886"/>
                          </a:lnTo>
                          <a:lnTo>
                            <a:pt x="7003" y="33604"/>
                          </a:lnTo>
                          <a:lnTo>
                            <a:pt x="11664" y="33604"/>
                          </a:lnTo>
                          <a:lnTo>
                            <a:pt x="11664" y="2032"/>
                          </a:lnTo>
                          <a:lnTo>
                            <a:pt x="19281" y="2032"/>
                          </a:lnTo>
                          <a:lnTo>
                            <a:pt x="19281" y="-2023"/>
                          </a:lnTo>
                          <a:lnTo>
                            <a:pt x="-569" y="-2023"/>
                          </a:lnTo>
                          <a:lnTo>
                            <a:pt x="-569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Freeform: Shape 1460966177">
                      <a:extLst>
                        <a:ext uri="{FF2B5EF4-FFF2-40B4-BE49-F238E27FC236}">
                          <a16:creationId xmlns:a16="http://schemas.microsoft.com/office/drawing/2014/main" id="{BDBBD8E8-0AF9-B207-8A04-6822876839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038637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Freeform: Shape 1663862985">
                      <a:extLst>
                        <a:ext uri="{FF2B5EF4-FFF2-40B4-BE49-F238E27FC236}">
                          <a16:creationId xmlns:a16="http://schemas.microsoft.com/office/drawing/2014/main" id="{3048ED8B-4829-9D8C-D4D6-86942BB7B91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055077" y="1508241"/>
                      <a:ext cx="25160" cy="26723"/>
                    </a:xfrm>
                    <a:custGeom>
                      <a:avLst/>
                      <a:gdLst>
                        <a:gd name="connsiteX0" fmla="*/ -1034 w 25160"/>
                        <a:gd name="connsiteY0" fmla="*/ 25285 h 26723"/>
                        <a:gd name="connsiteX1" fmla="*/ 3465 w 25160"/>
                        <a:gd name="connsiteY1" fmla="*/ 25285 h 26723"/>
                        <a:gd name="connsiteX2" fmla="*/ 11547 w 25160"/>
                        <a:gd name="connsiteY2" fmla="*/ 2860 h 26723"/>
                        <a:gd name="connsiteX3" fmla="*/ 19628 w 25160"/>
                        <a:gd name="connsiteY3" fmla="*/ 25285 h 26723"/>
                        <a:gd name="connsiteX4" fmla="*/ 24127 w 25160"/>
                        <a:gd name="connsiteY4" fmla="*/ 25285 h 26723"/>
                        <a:gd name="connsiteX5" fmla="*/ 14428 w 25160"/>
                        <a:gd name="connsiteY5" fmla="*/ -1439 h 26723"/>
                        <a:gd name="connsiteX6" fmla="*/ 8658 w 25160"/>
                        <a:gd name="connsiteY6" fmla="*/ -1439 h 26723"/>
                        <a:gd name="connsiteX7" fmla="*/ -1034 w 25160"/>
                        <a:gd name="connsiteY7" fmla="*/ 25285 h 26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60" h="26723">
                          <a:moveTo>
                            <a:pt x="-1034" y="25285"/>
                          </a:moveTo>
                          <a:lnTo>
                            <a:pt x="3465" y="25285"/>
                          </a:lnTo>
                          <a:lnTo>
                            <a:pt x="11547" y="2860"/>
                          </a:lnTo>
                          <a:lnTo>
                            <a:pt x="19628" y="25285"/>
                          </a:lnTo>
                          <a:lnTo>
                            <a:pt x="24127" y="25285"/>
                          </a:lnTo>
                          <a:lnTo>
                            <a:pt x="14428" y="-1439"/>
                          </a:lnTo>
                          <a:lnTo>
                            <a:pt x="8658" y="-1439"/>
                          </a:lnTo>
                          <a:lnTo>
                            <a:pt x="-1034" y="2528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Freeform: Shape 124237335">
                      <a:extLst>
                        <a:ext uri="{FF2B5EF4-FFF2-40B4-BE49-F238E27FC236}">
                          <a16:creationId xmlns:a16="http://schemas.microsoft.com/office/drawing/2014/main" id="{B1A50814-306C-4D07-CD6E-067DA35D7C0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084208" y="1507599"/>
                      <a:ext cx="19760" cy="28059"/>
                    </a:xfrm>
                    <a:custGeom>
                      <a:avLst/>
                      <a:gdLst>
                        <a:gd name="connsiteX0" fmla="*/ 17553 w 19760"/>
                        <a:gd name="connsiteY0" fmla="*/ 25197 h 28059"/>
                        <a:gd name="connsiteX1" fmla="*/ 17553 w 19760"/>
                        <a:gd name="connsiteY1" fmla="*/ 21043 h 28059"/>
                        <a:gd name="connsiteX2" fmla="*/ 13815 w 19760"/>
                        <a:gd name="connsiteY2" fmla="*/ 22471 h 28059"/>
                        <a:gd name="connsiteX3" fmla="*/ 9797 w 19760"/>
                        <a:gd name="connsiteY3" fmla="*/ 22952 h 28059"/>
                        <a:gd name="connsiteX4" fmla="*/ 5054 w 19760"/>
                        <a:gd name="connsiteY4" fmla="*/ 21952 h 28059"/>
                        <a:gd name="connsiteX5" fmla="*/ 3473 w 19760"/>
                        <a:gd name="connsiteY5" fmla="*/ 18944 h 28059"/>
                        <a:gd name="connsiteX6" fmla="*/ 4604 w 19760"/>
                        <a:gd name="connsiteY6" fmla="*/ 16546 h 28059"/>
                        <a:gd name="connsiteX7" fmla="*/ 9154 w 19760"/>
                        <a:gd name="connsiteY7" fmla="*/ 14889 h 28059"/>
                        <a:gd name="connsiteX8" fmla="*/ 10609 w 19760"/>
                        <a:gd name="connsiteY8" fmla="*/ 14553 h 28059"/>
                        <a:gd name="connsiteX9" fmla="*/ 17036 w 19760"/>
                        <a:gd name="connsiteY9" fmla="*/ 11728 h 28059"/>
                        <a:gd name="connsiteX10" fmla="*/ 18942 w 19760"/>
                        <a:gd name="connsiteY10" fmla="*/ 6635 h 28059"/>
                        <a:gd name="connsiteX11" fmla="*/ 16091 w 19760"/>
                        <a:gd name="connsiteY11" fmla="*/ 733 h 28059"/>
                        <a:gd name="connsiteX12" fmla="*/ 8253 w 19760"/>
                        <a:gd name="connsiteY12" fmla="*/ -1435 h 28059"/>
                        <a:gd name="connsiteX13" fmla="*/ 3924 w 19760"/>
                        <a:gd name="connsiteY13" fmla="*/ -1015 h 28059"/>
                        <a:gd name="connsiteX14" fmla="*/ -819 w 19760"/>
                        <a:gd name="connsiteY14" fmla="*/ 237 h 28059"/>
                        <a:gd name="connsiteX15" fmla="*/ -819 w 19760"/>
                        <a:gd name="connsiteY15" fmla="*/ 4772 h 28059"/>
                        <a:gd name="connsiteX16" fmla="*/ 3821 w 19760"/>
                        <a:gd name="connsiteY16" fmla="*/ 2871 h 28059"/>
                        <a:gd name="connsiteX17" fmla="*/ 8349 w 19760"/>
                        <a:gd name="connsiteY17" fmla="*/ 2245 h 28059"/>
                        <a:gd name="connsiteX18" fmla="*/ 12958 w 19760"/>
                        <a:gd name="connsiteY18" fmla="*/ 3306 h 28059"/>
                        <a:gd name="connsiteX19" fmla="*/ 14576 w 19760"/>
                        <a:gd name="connsiteY19" fmla="*/ 6299 h 28059"/>
                        <a:gd name="connsiteX20" fmla="*/ 13409 w 19760"/>
                        <a:gd name="connsiteY20" fmla="*/ 9041 h 28059"/>
                        <a:gd name="connsiteX21" fmla="*/ 8297 w 19760"/>
                        <a:gd name="connsiteY21" fmla="*/ 10881 h 28059"/>
                        <a:gd name="connsiteX22" fmla="*/ 6820 w 19760"/>
                        <a:gd name="connsiteY22" fmla="*/ 11240 h 28059"/>
                        <a:gd name="connsiteX23" fmla="*/ 1117 w 19760"/>
                        <a:gd name="connsiteY23" fmla="*/ 13874 h 28059"/>
                        <a:gd name="connsiteX24" fmla="*/ -634 w 19760"/>
                        <a:gd name="connsiteY24" fmla="*/ 18753 h 28059"/>
                        <a:gd name="connsiteX25" fmla="*/ 1952 w 19760"/>
                        <a:gd name="connsiteY25" fmla="*/ 24571 h 28059"/>
                        <a:gd name="connsiteX26" fmla="*/ 9294 w 19760"/>
                        <a:gd name="connsiteY26" fmla="*/ 26625 h 28059"/>
                        <a:gd name="connsiteX27" fmla="*/ 13719 w 19760"/>
                        <a:gd name="connsiteY27" fmla="*/ 26266 h 28059"/>
                        <a:gd name="connsiteX28" fmla="*/ 17553 w 19760"/>
                        <a:gd name="connsiteY28" fmla="*/ 25197 h 28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9760" h="28059">
                          <a:moveTo>
                            <a:pt x="17553" y="25197"/>
                          </a:moveTo>
                          <a:lnTo>
                            <a:pt x="17553" y="21043"/>
                          </a:lnTo>
                          <a:cubicBezTo>
                            <a:pt x="16357" y="21680"/>
                            <a:pt x="15111" y="22155"/>
                            <a:pt x="13815" y="22471"/>
                          </a:cubicBezTo>
                          <a:cubicBezTo>
                            <a:pt x="12525" y="22792"/>
                            <a:pt x="11186" y="22952"/>
                            <a:pt x="9797" y="22952"/>
                          </a:cubicBezTo>
                          <a:cubicBezTo>
                            <a:pt x="7689" y="22952"/>
                            <a:pt x="6108" y="22619"/>
                            <a:pt x="5054" y="21952"/>
                          </a:cubicBezTo>
                          <a:cubicBezTo>
                            <a:pt x="4000" y="21285"/>
                            <a:pt x="3473" y="20282"/>
                            <a:pt x="3473" y="18944"/>
                          </a:cubicBezTo>
                          <a:cubicBezTo>
                            <a:pt x="3473" y="17926"/>
                            <a:pt x="3850" y="17126"/>
                            <a:pt x="4604" y="16546"/>
                          </a:cubicBezTo>
                          <a:cubicBezTo>
                            <a:pt x="5357" y="15966"/>
                            <a:pt x="6874" y="15414"/>
                            <a:pt x="9154" y="14889"/>
                          </a:cubicBezTo>
                          <a:lnTo>
                            <a:pt x="10609" y="14553"/>
                          </a:lnTo>
                          <a:cubicBezTo>
                            <a:pt x="13623" y="13886"/>
                            <a:pt x="15766" y="12945"/>
                            <a:pt x="17036" y="11728"/>
                          </a:cubicBezTo>
                          <a:cubicBezTo>
                            <a:pt x="18307" y="10512"/>
                            <a:pt x="18942" y="8814"/>
                            <a:pt x="18942" y="6635"/>
                          </a:cubicBezTo>
                          <a:cubicBezTo>
                            <a:pt x="18942" y="4151"/>
                            <a:pt x="17992" y="2184"/>
                            <a:pt x="16091" y="733"/>
                          </a:cubicBezTo>
                          <a:cubicBezTo>
                            <a:pt x="14190" y="-712"/>
                            <a:pt x="11577" y="-1435"/>
                            <a:pt x="8253" y="-1435"/>
                          </a:cubicBezTo>
                          <a:cubicBezTo>
                            <a:pt x="6869" y="-1435"/>
                            <a:pt x="5426" y="-1295"/>
                            <a:pt x="3924" y="-1015"/>
                          </a:cubicBezTo>
                          <a:cubicBezTo>
                            <a:pt x="2422" y="-735"/>
                            <a:pt x="841" y="-318"/>
                            <a:pt x="-819" y="237"/>
                          </a:cubicBezTo>
                          <a:lnTo>
                            <a:pt x="-819" y="4772"/>
                          </a:lnTo>
                          <a:cubicBezTo>
                            <a:pt x="752" y="3927"/>
                            <a:pt x="2299" y="3294"/>
                            <a:pt x="3821" y="2871"/>
                          </a:cubicBezTo>
                          <a:cubicBezTo>
                            <a:pt x="5342" y="2454"/>
                            <a:pt x="6852" y="2245"/>
                            <a:pt x="8349" y="2245"/>
                          </a:cubicBezTo>
                          <a:cubicBezTo>
                            <a:pt x="10348" y="2245"/>
                            <a:pt x="11885" y="2599"/>
                            <a:pt x="12958" y="3306"/>
                          </a:cubicBezTo>
                          <a:cubicBezTo>
                            <a:pt x="14037" y="4014"/>
                            <a:pt x="14576" y="5012"/>
                            <a:pt x="14576" y="6299"/>
                          </a:cubicBezTo>
                          <a:cubicBezTo>
                            <a:pt x="14576" y="7491"/>
                            <a:pt x="14187" y="8404"/>
                            <a:pt x="13409" y="9041"/>
                          </a:cubicBezTo>
                          <a:cubicBezTo>
                            <a:pt x="12636" y="9677"/>
                            <a:pt x="10932" y="10290"/>
                            <a:pt x="8297" y="10881"/>
                          </a:cubicBezTo>
                          <a:lnTo>
                            <a:pt x="6820" y="11240"/>
                          </a:lnTo>
                          <a:cubicBezTo>
                            <a:pt x="4190" y="11810"/>
                            <a:pt x="2289" y="12688"/>
                            <a:pt x="1117" y="13874"/>
                          </a:cubicBezTo>
                          <a:cubicBezTo>
                            <a:pt x="-50" y="15060"/>
                            <a:pt x="-634" y="16686"/>
                            <a:pt x="-634" y="18753"/>
                          </a:cubicBezTo>
                          <a:cubicBezTo>
                            <a:pt x="-634" y="21267"/>
                            <a:pt x="228" y="23207"/>
                            <a:pt x="1952" y="24571"/>
                          </a:cubicBezTo>
                          <a:cubicBezTo>
                            <a:pt x="3675" y="25940"/>
                            <a:pt x="6123" y="26625"/>
                            <a:pt x="9294" y="26625"/>
                          </a:cubicBezTo>
                          <a:cubicBezTo>
                            <a:pt x="10861" y="26625"/>
                            <a:pt x="12336" y="26505"/>
                            <a:pt x="13719" y="26266"/>
                          </a:cubicBezTo>
                          <a:cubicBezTo>
                            <a:pt x="15108" y="26032"/>
                            <a:pt x="16386" y="25675"/>
                            <a:pt x="17553" y="2519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Freeform: Shape 101145065">
                      <a:extLst>
                        <a:ext uri="{FF2B5EF4-FFF2-40B4-BE49-F238E27FC236}">
                          <a16:creationId xmlns:a16="http://schemas.microsoft.com/office/drawing/2014/main" id="{9BCBF1E2-7BC8-59F8-B30D-E6CFB32A846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11328" y="1528902"/>
                      <a:ext cx="4875" cy="6062"/>
                    </a:xfrm>
                    <a:custGeom>
                      <a:avLst/>
                      <a:gdLst>
                        <a:gd name="connsiteX0" fmla="*/ -144 w 4875"/>
                        <a:gd name="connsiteY0" fmla="*/ 5979 h 6062"/>
                        <a:gd name="connsiteX1" fmla="*/ 4732 w 4875"/>
                        <a:gd name="connsiteY1" fmla="*/ 5979 h 6062"/>
                        <a:gd name="connsiteX2" fmla="*/ 4732 w 4875"/>
                        <a:gd name="connsiteY2" fmla="*/ -84 h 6062"/>
                        <a:gd name="connsiteX3" fmla="*/ -144 w 4875"/>
                        <a:gd name="connsiteY3" fmla="*/ -84 h 6062"/>
                        <a:gd name="connsiteX4" fmla="*/ -144 w 4875"/>
                        <a:gd name="connsiteY4" fmla="*/ 5979 h 6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75" h="6062">
                          <a:moveTo>
                            <a:pt x="-144" y="5979"/>
                          </a:moveTo>
                          <a:lnTo>
                            <a:pt x="4732" y="5979"/>
                          </a:lnTo>
                          <a:lnTo>
                            <a:pt x="4732" y="-84"/>
                          </a:lnTo>
                          <a:lnTo>
                            <a:pt x="-144" y="-84"/>
                          </a:lnTo>
                          <a:lnTo>
                            <a:pt x="-144" y="59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Freeform: Shape 557510812">
                      <a:extLst>
                        <a:ext uri="{FF2B5EF4-FFF2-40B4-BE49-F238E27FC236}">
                          <a16:creationId xmlns:a16="http://schemas.microsoft.com/office/drawing/2014/main" id="{29852E7E-015B-69E2-5953-D89993B69A6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21304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Freeform: Shape 702668180">
                      <a:extLst>
                        <a:ext uri="{FF2B5EF4-FFF2-40B4-BE49-F238E27FC236}">
                          <a16:creationId xmlns:a16="http://schemas.microsoft.com/office/drawing/2014/main" id="{FE139D6A-6A84-73DD-7A58-170F726117F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41526" y="1499338"/>
                      <a:ext cx="20521" cy="35626"/>
                    </a:xfrm>
                    <a:custGeom>
                      <a:avLst/>
                      <a:gdLst>
                        <a:gd name="connsiteX0" fmla="*/ -542 w 20521"/>
                        <a:gd name="connsiteY0" fmla="*/ 2032 h 35626"/>
                        <a:gd name="connsiteX1" fmla="*/ 7075 w 20521"/>
                        <a:gd name="connsiteY1" fmla="*/ 2032 h 35626"/>
                        <a:gd name="connsiteX2" fmla="*/ 7075 w 20521"/>
                        <a:gd name="connsiteY2" fmla="*/ 29214 h 35626"/>
                        <a:gd name="connsiteX3" fmla="*/ -1214 w 20521"/>
                        <a:gd name="connsiteY3" fmla="*/ 27496 h 35626"/>
                        <a:gd name="connsiteX4" fmla="*/ -1214 w 20521"/>
                        <a:gd name="connsiteY4" fmla="*/ 31886 h 35626"/>
                        <a:gd name="connsiteX5" fmla="*/ 7030 w 20521"/>
                        <a:gd name="connsiteY5" fmla="*/ 33604 h 35626"/>
                        <a:gd name="connsiteX6" fmla="*/ 11691 w 20521"/>
                        <a:gd name="connsiteY6" fmla="*/ 33604 h 35626"/>
                        <a:gd name="connsiteX7" fmla="*/ 11691 w 20521"/>
                        <a:gd name="connsiteY7" fmla="*/ 2032 h 35626"/>
                        <a:gd name="connsiteX8" fmla="*/ 19308 w 20521"/>
                        <a:gd name="connsiteY8" fmla="*/ 2032 h 35626"/>
                        <a:gd name="connsiteX9" fmla="*/ 19308 w 20521"/>
                        <a:gd name="connsiteY9" fmla="*/ -2023 h 35626"/>
                        <a:gd name="connsiteX10" fmla="*/ -542 w 20521"/>
                        <a:gd name="connsiteY10" fmla="*/ -2023 h 35626"/>
                        <a:gd name="connsiteX11" fmla="*/ -542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542" y="2032"/>
                          </a:moveTo>
                          <a:lnTo>
                            <a:pt x="7075" y="2032"/>
                          </a:lnTo>
                          <a:lnTo>
                            <a:pt x="7075" y="29214"/>
                          </a:lnTo>
                          <a:lnTo>
                            <a:pt x="-1214" y="27496"/>
                          </a:lnTo>
                          <a:lnTo>
                            <a:pt x="-1214" y="31886"/>
                          </a:lnTo>
                          <a:lnTo>
                            <a:pt x="7030" y="33604"/>
                          </a:lnTo>
                          <a:lnTo>
                            <a:pt x="11691" y="33604"/>
                          </a:lnTo>
                          <a:lnTo>
                            <a:pt x="11691" y="2032"/>
                          </a:lnTo>
                          <a:lnTo>
                            <a:pt x="19308" y="2032"/>
                          </a:lnTo>
                          <a:lnTo>
                            <a:pt x="19308" y="-2023"/>
                          </a:lnTo>
                          <a:lnTo>
                            <a:pt x="-542" y="-2023"/>
                          </a:lnTo>
                          <a:lnTo>
                            <a:pt x="-542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4" name="Graphic 13">
                  <a:extLst>
                    <a:ext uri="{FF2B5EF4-FFF2-40B4-BE49-F238E27FC236}">
                      <a16:creationId xmlns:a16="http://schemas.microsoft.com/office/drawing/2014/main" id="{7AEDDDFA-4764-4789-77A4-3C283D27EB63}"/>
                    </a:ext>
                  </a:extLst>
                </p:cNvPr>
                <p:cNvGrpSpPr/>
                <p:nvPr/>
              </p:nvGrpSpPr>
              <p:grpSpPr>
                <a:xfrm>
                  <a:off x="4450984" y="1463625"/>
                  <a:ext cx="120270" cy="76225"/>
                  <a:chOff x="4450984" y="1463625"/>
                  <a:chExt cx="120270" cy="76225"/>
                </a:xfrm>
                <a:solidFill>
                  <a:srgbClr val="000000"/>
                </a:solidFill>
              </p:grpSpPr>
              <p:sp>
                <p:nvSpPr>
                  <p:cNvPr id="204" name="Freeform: Shape 1615657827">
                    <a:extLst>
                      <a:ext uri="{FF2B5EF4-FFF2-40B4-BE49-F238E27FC236}">
                        <a16:creationId xmlns:a16="http://schemas.microsoft.com/office/drawing/2014/main" id="{BB2AE7A3-A1D2-F313-88FA-46B087A570DA}"/>
                      </a:ext>
                    </a:extLst>
                  </p:cNvPr>
                  <p:cNvSpPr/>
                  <p:nvPr/>
                </p:nvSpPr>
                <p:spPr>
                  <a:xfrm>
                    <a:off x="4510708" y="1463625"/>
                    <a:ext cx="4727" cy="17103"/>
                  </a:xfrm>
                  <a:custGeom>
                    <a:avLst/>
                    <a:gdLst>
                      <a:gd name="connsiteX0" fmla="*/ 954 w 4727"/>
                      <a:gd name="connsiteY0" fmla="*/ 300 h 17103"/>
                      <a:gd name="connsiteX1" fmla="*/ 954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954" y="300"/>
                        </a:moveTo>
                        <a:lnTo>
                          <a:pt x="954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05" name="Graphic 13">
                    <a:extLst>
                      <a:ext uri="{FF2B5EF4-FFF2-40B4-BE49-F238E27FC236}">
                        <a16:creationId xmlns:a16="http://schemas.microsoft.com/office/drawing/2014/main" id="{B6932A71-E8C3-E2D0-6E2D-072DAFB554FE}"/>
                      </a:ext>
                    </a:extLst>
                  </p:cNvPr>
                  <p:cNvGrpSpPr/>
                  <p:nvPr/>
                </p:nvGrpSpPr>
                <p:grpSpPr>
                  <a:xfrm>
                    <a:off x="4450984" y="1499338"/>
                    <a:ext cx="120270" cy="40512"/>
                    <a:chOff x="4450984" y="1499338"/>
                    <a:chExt cx="120270" cy="40512"/>
                  </a:xfrm>
                  <a:solidFill>
                    <a:srgbClr val="000000"/>
                  </a:solidFill>
                </p:grpSpPr>
                <p:sp>
                  <p:nvSpPr>
                    <p:cNvPr id="206" name="Freeform: Shape 865281507">
                      <a:extLst>
                        <a:ext uri="{FF2B5EF4-FFF2-40B4-BE49-F238E27FC236}">
                          <a16:creationId xmlns:a16="http://schemas.microsoft.com/office/drawing/2014/main" id="{28AA89CF-70E4-B5A2-A756-86CFA01DB1B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50984" y="1499338"/>
                      <a:ext cx="20521" cy="35626"/>
                    </a:xfrm>
                    <a:custGeom>
                      <a:avLst/>
                      <a:gdLst>
                        <a:gd name="connsiteX0" fmla="*/ -476 w 20521"/>
                        <a:gd name="connsiteY0" fmla="*/ 2032 h 35626"/>
                        <a:gd name="connsiteX1" fmla="*/ 7140 w 20521"/>
                        <a:gd name="connsiteY1" fmla="*/ 2032 h 35626"/>
                        <a:gd name="connsiteX2" fmla="*/ 7140 w 20521"/>
                        <a:gd name="connsiteY2" fmla="*/ 29214 h 35626"/>
                        <a:gd name="connsiteX3" fmla="*/ -1148 w 20521"/>
                        <a:gd name="connsiteY3" fmla="*/ 27496 h 35626"/>
                        <a:gd name="connsiteX4" fmla="*/ -1148 w 20521"/>
                        <a:gd name="connsiteY4" fmla="*/ 31886 h 35626"/>
                        <a:gd name="connsiteX5" fmla="*/ 7096 w 20521"/>
                        <a:gd name="connsiteY5" fmla="*/ 33604 h 35626"/>
                        <a:gd name="connsiteX6" fmla="*/ 11757 w 20521"/>
                        <a:gd name="connsiteY6" fmla="*/ 33604 h 35626"/>
                        <a:gd name="connsiteX7" fmla="*/ 11757 w 20521"/>
                        <a:gd name="connsiteY7" fmla="*/ 2032 h 35626"/>
                        <a:gd name="connsiteX8" fmla="*/ 19373 w 20521"/>
                        <a:gd name="connsiteY8" fmla="*/ 2032 h 35626"/>
                        <a:gd name="connsiteX9" fmla="*/ 19373 w 20521"/>
                        <a:gd name="connsiteY9" fmla="*/ -2023 h 35626"/>
                        <a:gd name="connsiteX10" fmla="*/ -476 w 20521"/>
                        <a:gd name="connsiteY10" fmla="*/ -2023 h 35626"/>
                        <a:gd name="connsiteX11" fmla="*/ -476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476" y="2032"/>
                          </a:moveTo>
                          <a:lnTo>
                            <a:pt x="7140" y="2032"/>
                          </a:lnTo>
                          <a:lnTo>
                            <a:pt x="7140" y="29214"/>
                          </a:lnTo>
                          <a:lnTo>
                            <a:pt x="-1148" y="27496"/>
                          </a:lnTo>
                          <a:lnTo>
                            <a:pt x="-1148" y="31886"/>
                          </a:lnTo>
                          <a:lnTo>
                            <a:pt x="7096" y="33604"/>
                          </a:lnTo>
                          <a:lnTo>
                            <a:pt x="11757" y="33604"/>
                          </a:lnTo>
                          <a:lnTo>
                            <a:pt x="11757" y="2032"/>
                          </a:lnTo>
                          <a:lnTo>
                            <a:pt x="19373" y="2032"/>
                          </a:lnTo>
                          <a:lnTo>
                            <a:pt x="19373" y="-2023"/>
                          </a:lnTo>
                          <a:lnTo>
                            <a:pt x="-476" y="-2023"/>
                          </a:lnTo>
                          <a:lnTo>
                            <a:pt x="-476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Freeform: Shape 1692295585">
                      <a:extLst>
                        <a:ext uri="{FF2B5EF4-FFF2-40B4-BE49-F238E27FC236}">
                          <a16:creationId xmlns:a16="http://schemas.microsoft.com/office/drawing/2014/main" id="{E8FBB755-9E17-D973-8945-7CD7D959DF0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75871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" name="Freeform: Shape 713344307">
                      <a:extLst>
                        <a:ext uri="{FF2B5EF4-FFF2-40B4-BE49-F238E27FC236}">
                          <a16:creationId xmlns:a16="http://schemas.microsoft.com/office/drawing/2014/main" id="{D95B846E-5DFB-4D24-7090-AE80C68926B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95907" y="1504324"/>
                      <a:ext cx="29592" cy="30640"/>
                    </a:xfrm>
                    <a:custGeom>
                      <a:avLst/>
                      <a:gdLst>
                        <a:gd name="connsiteX0" fmla="*/ 15012 w 29592"/>
                        <a:gd name="connsiteY0" fmla="*/ 28945 h 30640"/>
                        <a:gd name="connsiteX1" fmla="*/ 15012 w 29592"/>
                        <a:gd name="connsiteY1" fmla="*/ 15652 h 30640"/>
                        <a:gd name="connsiteX2" fmla="*/ 27866 w 29592"/>
                        <a:gd name="connsiteY2" fmla="*/ 15652 h 30640"/>
                        <a:gd name="connsiteX3" fmla="*/ 27866 w 29592"/>
                        <a:gd name="connsiteY3" fmla="*/ 11598 h 30640"/>
                        <a:gd name="connsiteX4" fmla="*/ 15012 w 29592"/>
                        <a:gd name="connsiteY4" fmla="*/ 11598 h 30640"/>
                        <a:gd name="connsiteX5" fmla="*/ 15012 w 29592"/>
                        <a:gd name="connsiteY5" fmla="*/ -1696 h 30640"/>
                        <a:gd name="connsiteX6" fmla="*/ 11134 w 29592"/>
                        <a:gd name="connsiteY6" fmla="*/ -1696 h 30640"/>
                        <a:gd name="connsiteX7" fmla="*/ 11134 w 29592"/>
                        <a:gd name="connsiteY7" fmla="*/ 11598 h 30640"/>
                        <a:gd name="connsiteX8" fmla="*/ -1727 w 29592"/>
                        <a:gd name="connsiteY8" fmla="*/ 11598 h 30640"/>
                        <a:gd name="connsiteX9" fmla="*/ -1727 w 29592"/>
                        <a:gd name="connsiteY9" fmla="*/ 15652 h 30640"/>
                        <a:gd name="connsiteX10" fmla="*/ 11134 w 29592"/>
                        <a:gd name="connsiteY10" fmla="*/ 15652 h 30640"/>
                        <a:gd name="connsiteX11" fmla="*/ 11134 w 29592"/>
                        <a:gd name="connsiteY11" fmla="*/ 28945 h 30640"/>
                        <a:gd name="connsiteX12" fmla="*/ 15012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5012" y="28945"/>
                          </a:moveTo>
                          <a:lnTo>
                            <a:pt x="15012" y="15652"/>
                          </a:lnTo>
                          <a:lnTo>
                            <a:pt x="27866" y="15652"/>
                          </a:lnTo>
                          <a:lnTo>
                            <a:pt x="27866" y="11598"/>
                          </a:lnTo>
                          <a:lnTo>
                            <a:pt x="15012" y="11598"/>
                          </a:lnTo>
                          <a:lnTo>
                            <a:pt x="15012" y="-1696"/>
                          </a:lnTo>
                          <a:lnTo>
                            <a:pt x="11134" y="-1696"/>
                          </a:lnTo>
                          <a:lnTo>
                            <a:pt x="11134" y="11598"/>
                          </a:lnTo>
                          <a:lnTo>
                            <a:pt x="-1727" y="11598"/>
                          </a:lnTo>
                          <a:lnTo>
                            <a:pt x="-1727" y="15652"/>
                          </a:lnTo>
                          <a:lnTo>
                            <a:pt x="11134" y="15652"/>
                          </a:lnTo>
                          <a:lnTo>
                            <a:pt x="11134" y="28945"/>
                          </a:lnTo>
                          <a:lnTo>
                            <a:pt x="15012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Freeform: Shape 450393115">
                      <a:extLst>
                        <a:ext uri="{FF2B5EF4-FFF2-40B4-BE49-F238E27FC236}">
                          <a16:creationId xmlns:a16="http://schemas.microsoft.com/office/drawing/2014/main" id="{21CCCA28-3F96-36C0-AE64-E8F67D2D05D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30512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Freeform: Shape 1094914066">
                      <a:extLst>
                        <a:ext uri="{FF2B5EF4-FFF2-40B4-BE49-F238E27FC236}">
                          <a16:creationId xmlns:a16="http://schemas.microsoft.com/office/drawing/2014/main" id="{81DBB219-0802-8F8D-3F1F-BDA503ABD6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50733" y="1499338"/>
                      <a:ext cx="20521" cy="35626"/>
                    </a:xfrm>
                    <a:custGeom>
                      <a:avLst/>
                      <a:gdLst>
                        <a:gd name="connsiteX0" fmla="*/ -455 w 20521"/>
                        <a:gd name="connsiteY0" fmla="*/ 2032 h 35626"/>
                        <a:gd name="connsiteX1" fmla="*/ 7161 w 20521"/>
                        <a:gd name="connsiteY1" fmla="*/ 2032 h 35626"/>
                        <a:gd name="connsiteX2" fmla="*/ 7161 w 20521"/>
                        <a:gd name="connsiteY2" fmla="*/ 29214 h 35626"/>
                        <a:gd name="connsiteX3" fmla="*/ -1127 w 20521"/>
                        <a:gd name="connsiteY3" fmla="*/ 27496 h 35626"/>
                        <a:gd name="connsiteX4" fmla="*/ -1127 w 20521"/>
                        <a:gd name="connsiteY4" fmla="*/ 31886 h 35626"/>
                        <a:gd name="connsiteX5" fmla="*/ 7117 w 20521"/>
                        <a:gd name="connsiteY5" fmla="*/ 33604 h 35626"/>
                        <a:gd name="connsiteX6" fmla="*/ 11778 w 20521"/>
                        <a:gd name="connsiteY6" fmla="*/ 33604 h 35626"/>
                        <a:gd name="connsiteX7" fmla="*/ 11778 w 20521"/>
                        <a:gd name="connsiteY7" fmla="*/ 2032 h 35626"/>
                        <a:gd name="connsiteX8" fmla="*/ 19394 w 20521"/>
                        <a:gd name="connsiteY8" fmla="*/ 2032 h 35626"/>
                        <a:gd name="connsiteX9" fmla="*/ 19394 w 20521"/>
                        <a:gd name="connsiteY9" fmla="*/ -2023 h 35626"/>
                        <a:gd name="connsiteX10" fmla="*/ -455 w 20521"/>
                        <a:gd name="connsiteY10" fmla="*/ -2023 h 35626"/>
                        <a:gd name="connsiteX11" fmla="*/ -455 w 20521"/>
                        <a:gd name="connsiteY11" fmla="*/ 2032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455" y="2032"/>
                          </a:moveTo>
                          <a:lnTo>
                            <a:pt x="7161" y="2032"/>
                          </a:lnTo>
                          <a:lnTo>
                            <a:pt x="7161" y="29214"/>
                          </a:lnTo>
                          <a:lnTo>
                            <a:pt x="-1127" y="27496"/>
                          </a:lnTo>
                          <a:lnTo>
                            <a:pt x="-1127" y="31886"/>
                          </a:lnTo>
                          <a:lnTo>
                            <a:pt x="7117" y="33604"/>
                          </a:lnTo>
                          <a:lnTo>
                            <a:pt x="11778" y="33604"/>
                          </a:lnTo>
                          <a:lnTo>
                            <a:pt x="11778" y="2032"/>
                          </a:lnTo>
                          <a:lnTo>
                            <a:pt x="19394" y="2032"/>
                          </a:lnTo>
                          <a:lnTo>
                            <a:pt x="19394" y="-2023"/>
                          </a:lnTo>
                          <a:lnTo>
                            <a:pt x="-455" y="-2023"/>
                          </a:lnTo>
                          <a:lnTo>
                            <a:pt x="-455" y="20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5" name="Graphic 13">
                  <a:extLst>
                    <a:ext uri="{FF2B5EF4-FFF2-40B4-BE49-F238E27FC236}">
                      <a16:creationId xmlns:a16="http://schemas.microsoft.com/office/drawing/2014/main" id="{503F13E7-9008-4C40-D9A0-B52CC590EE46}"/>
                    </a:ext>
                  </a:extLst>
                </p:cNvPr>
                <p:cNvGrpSpPr/>
                <p:nvPr/>
              </p:nvGrpSpPr>
              <p:grpSpPr>
                <a:xfrm>
                  <a:off x="4872495" y="1463625"/>
                  <a:ext cx="121629" cy="76225"/>
                  <a:chOff x="4872495" y="1463625"/>
                  <a:chExt cx="121629" cy="76225"/>
                </a:xfrm>
                <a:solidFill>
                  <a:srgbClr val="000000"/>
                </a:solidFill>
              </p:grpSpPr>
              <p:sp>
                <p:nvSpPr>
                  <p:cNvPr id="197" name="Freeform: Shape 1369697699">
                    <a:extLst>
                      <a:ext uri="{FF2B5EF4-FFF2-40B4-BE49-F238E27FC236}">
                        <a16:creationId xmlns:a16="http://schemas.microsoft.com/office/drawing/2014/main" id="{27D62574-4F93-2112-FEB7-CD6BF024E5FD}"/>
                      </a:ext>
                    </a:extLst>
                  </p:cNvPr>
                  <p:cNvSpPr/>
                  <p:nvPr/>
                </p:nvSpPr>
                <p:spPr>
                  <a:xfrm>
                    <a:off x="4933942" y="1463625"/>
                    <a:ext cx="4727" cy="17103"/>
                  </a:xfrm>
                  <a:custGeom>
                    <a:avLst/>
                    <a:gdLst>
                      <a:gd name="connsiteX0" fmla="*/ 1044 w 4727"/>
                      <a:gd name="connsiteY0" fmla="*/ 300 h 17103"/>
                      <a:gd name="connsiteX1" fmla="*/ 1044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1044" y="300"/>
                        </a:moveTo>
                        <a:lnTo>
                          <a:pt x="1044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98" name="Graphic 13">
                    <a:extLst>
                      <a:ext uri="{FF2B5EF4-FFF2-40B4-BE49-F238E27FC236}">
                        <a16:creationId xmlns:a16="http://schemas.microsoft.com/office/drawing/2014/main" id="{79A7FF70-F96A-949B-2166-B6259CCB550F}"/>
                      </a:ext>
                    </a:extLst>
                  </p:cNvPr>
                  <p:cNvGrpSpPr/>
                  <p:nvPr/>
                </p:nvGrpSpPr>
                <p:grpSpPr>
                  <a:xfrm>
                    <a:off x="4872495" y="1498697"/>
                    <a:ext cx="121629" cy="41153"/>
                    <a:chOff x="4872495" y="1498697"/>
                    <a:chExt cx="121629" cy="41153"/>
                  </a:xfrm>
                  <a:solidFill>
                    <a:srgbClr val="000000"/>
                  </a:solidFill>
                </p:grpSpPr>
                <p:sp>
                  <p:nvSpPr>
                    <p:cNvPr id="199" name="Freeform: Shape 908876816">
                      <a:extLst>
                        <a:ext uri="{FF2B5EF4-FFF2-40B4-BE49-F238E27FC236}">
                          <a16:creationId xmlns:a16="http://schemas.microsoft.com/office/drawing/2014/main" id="{0B95E40C-C3D2-BEAD-7BE0-8D5B78D883D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872495" y="1498697"/>
                      <a:ext cx="21880" cy="36267"/>
                    </a:xfrm>
                    <a:custGeom>
                      <a:avLst/>
                      <a:gdLst>
                        <a:gd name="connsiteX0" fmla="*/ 4690 w 21880"/>
                        <a:gd name="connsiteY0" fmla="*/ 1990 h 36267"/>
                        <a:gd name="connsiteX1" fmla="*/ 20964 w 21880"/>
                        <a:gd name="connsiteY1" fmla="*/ 1990 h 36267"/>
                        <a:gd name="connsiteX2" fmla="*/ 20964 w 21880"/>
                        <a:gd name="connsiteY2" fmla="*/ -2065 h 36267"/>
                        <a:gd name="connsiteX3" fmla="*/ -917 w 21880"/>
                        <a:gd name="connsiteY3" fmla="*/ -2065 h 36267"/>
                        <a:gd name="connsiteX4" fmla="*/ -917 w 21880"/>
                        <a:gd name="connsiteY4" fmla="*/ 1990 h 36267"/>
                        <a:gd name="connsiteX5" fmla="*/ 6315 w 21880"/>
                        <a:gd name="connsiteY5" fmla="*/ 9610 h 36267"/>
                        <a:gd name="connsiteX6" fmla="*/ 12077 w 21880"/>
                        <a:gd name="connsiteY6" fmla="*/ 15787 h 36267"/>
                        <a:gd name="connsiteX7" fmla="*/ 15202 w 21880"/>
                        <a:gd name="connsiteY7" fmla="*/ 20185 h 36267"/>
                        <a:gd name="connsiteX8" fmla="*/ 16095 w 21880"/>
                        <a:gd name="connsiteY8" fmla="*/ 23728 h 36267"/>
                        <a:gd name="connsiteX9" fmla="*/ 14167 w 21880"/>
                        <a:gd name="connsiteY9" fmla="*/ 28355 h 36267"/>
                        <a:gd name="connsiteX10" fmla="*/ 9144 w 21880"/>
                        <a:gd name="connsiteY10" fmla="*/ 30149 h 36267"/>
                        <a:gd name="connsiteX11" fmla="*/ 4512 w 21880"/>
                        <a:gd name="connsiteY11" fmla="*/ 29362 h 36267"/>
                        <a:gd name="connsiteX12" fmla="*/ -688 w 21880"/>
                        <a:gd name="connsiteY12" fmla="*/ 26973 h 36267"/>
                        <a:gd name="connsiteX13" fmla="*/ -688 w 21880"/>
                        <a:gd name="connsiteY13" fmla="*/ 31844 h 36267"/>
                        <a:gd name="connsiteX14" fmla="*/ 4572 w 21880"/>
                        <a:gd name="connsiteY14" fmla="*/ 33608 h 36267"/>
                        <a:gd name="connsiteX15" fmla="*/ 9056 w 21880"/>
                        <a:gd name="connsiteY15" fmla="*/ 34203 h 36267"/>
                        <a:gd name="connsiteX16" fmla="*/ 17595 w 21880"/>
                        <a:gd name="connsiteY16" fmla="*/ 31432 h 36267"/>
                        <a:gd name="connsiteX17" fmla="*/ 20779 w 21880"/>
                        <a:gd name="connsiteY17" fmla="*/ 24041 h 36267"/>
                        <a:gd name="connsiteX18" fmla="*/ 19981 w 21880"/>
                        <a:gd name="connsiteY18" fmla="*/ 19872 h 36267"/>
                        <a:gd name="connsiteX19" fmla="*/ 17085 w 21880"/>
                        <a:gd name="connsiteY19" fmla="*/ 15237 h 36267"/>
                        <a:gd name="connsiteX20" fmla="*/ 13414 w 21880"/>
                        <a:gd name="connsiteY20" fmla="*/ 11236 h 36267"/>
                        <a:gd name="connsiteX21" fmla="*/ 4690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690" y="1990"/>
                          </a:moveTo>
                          <a:lnTo>
                            <a:pt x="20964" y="1990"/>
                          </a:lnTo>
                          <a:lnTo>
                            <a:pt x="20964" y="-2065"/>
                          </a:lnTo>
                          <a:lnTo>
                            <a:pt x="-917" y="-2065"/>
                          </a:lnTo>
                          <a:lnTo>
                            <a:pt x="-917" y="1990"/>
                          </a:lnTo>
                          <a:cubicBezTo>
                            <a:pt x="851" y="3883"/>
                            <a:pt x="3262" y="6423"/>
                            <a:pt x="6315" y="9610"/>
                          </a:cubicBezTo>
                          <a:cubicBezTo>
                            <a:pt x="9373" y="12801"/>
                            <a:pt x="11294" y="14860"/>
                            <a:pt x="12077" y="15787"/>
                          </a:cubicBezTo>
                          <a:cubicBezTo>
                            <a:pt x="13569" y="17517"/>
                            <a:pt x="14611" y="18983"/>
                            <a:pt x="15202" y="20185"/>
                          </a:cubicBezTo>
                          <a:cubicBezTo>
                            <a:pt x="15798" y="21386"/>
                            <a:pt x="16095" y="22567"/>
                            <a:pt x="16095" y="23728"/>
                          </a:cubicBezTo>
                          <a:cubicBezTo>
                            <a:pt x="16095" y="25621"/>
                            <a:pt x="15453" y="27163"/>
                            <a:pt x="14167" y="28355"/>
                          </a:cubicBezTo>
                          <a:cubicBezTo>
                            <a:pt x="12882" y="29551"/>
                            <a:pt x="11208" y="30149"/>
                            <a:pt x="9144" y="30149"/>
                          </a:cubicBezTo>
                          <a:cubicBezTo>
                            <a:pt x="7682" y="30149"/>
                            <a:pt x="6138" y="29887"/>
                            <a:pt x="4512" y="29362"/>
                          </a:cubicBezTo>
                          <a:cubicBezTo>
                            <a:pt x="2892" y="28838"/>
                            <a:pt x="1159" y="28041"/>
                            <a:pt x="-688" y="26973"/>
                          </a:cubicBezTo>
                          <a:lnTo>
                            <a:pt x="-688" y="31844"/>
                          </a:lnTo>
                          <a:cubicBezTo>
                            <a:pt x="1188" y="32623"/>
                            <a:pt x="2941" y="33211"/>
                            <a:pt x="4572" y="33608"/>
                          </a:cubicBezTo>
                          <a:cubicBezTo>
                            <a:pt x="6207" y="34005"/>
                            <a:pt x="7701" y="34203"/>
                            <a:pt x="9056" y="34203"/>
                          </a:cubicBezTo>
                          <a:cubicBezTo>
                            <a:pt x="12626" y="34203"/>
                            <a:pt x="15473" y="33279"/>
                            <a:pt x="17595" y="31432"/>
                          </a:cubicBezTo>
                          <a:cubicBezTo>
                            <a:pt x="19718" y="29589"/>
                            <a:pt x="20779" y="27125"/>
                            <a:pt x="20779" y="24041"/>
                          </a:cubicBezTo>
                          <a:cubicBezTo>
                            <a:pt x="20779" y="22575"/>
                            <a:pt x="20513" y="21185"/>
                            <a:pt x="19981" y="19872"/>
                          </a:cubicBezTo>
                          <a:cubicBezTo>
                            <a:pt x="19454" y="18564"/>
                            <a:pt x="18489" y="17019"/>
                            <a:pt x="17085" y="15237"/>
                          </a:cubicBezTo>
                          <a:cubicBezTo>
                            <a:pt x="16701" y="14774"/>
                            <a:pt x="15477" y="13440"/>
                            <a:pt x="13414" y="11236"/>
                          </a:cubicBezTo>
                          <a:cubicBezTo>
                            <a:pt x="11355" y="9032"/>
                            <a:pt x="8447" y="5950"/>
                            <a:pt x="4690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Freeform: Shape 1893204187">
                      <a:extLst>
                        <a:ext uri="{FF2B5EF4-FFF2-40B4-BE49-F238E27FC236}">
                          <a16:creationId xmlns:a16="http://schemas.microsoft.com/office/drawing/2014/main" id="{F5E5B600-9B70-F7DC-26C3-A40016D6E16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899110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Freeform: Shape 937852279">
                      <a:extLst>
                        <a:ext uri="{FF2B5EF4-FFF2-40B4-BE49-F238E27FC236}">
                          <a16:creationId xmlns:a16="http://schemas.microsoft.com/office/drawing/2014/main" id="{CC2BA933-827C-740C-51C0-13A3C9FE376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919146" y="1504324"/>
                      <a:ext cx="29592" cy="30640"/>
                    </a:xfrm>
                    <a:custGeom>
                      <a:avLst/>
                      <a:gdLst>
                        <a:gd name="connsiteX0" fmla="*/ 15102 w 29592"/>
                        <a:gd name="connsiteY0" fmla="*/ 28945 h 30640"/>
                        <a:gd name="connsiteX1" fmla="*/ 15102 w 29592"/>
                        <a:gd name="connsiteY1" fmla="*/ 15652 h 30640"/>
                        <a:gd name="connsiteX2" fmla="*/ 27955 w 29592"/>
                        <a:gd name="connsiteY2" fmla="*/ 15652 h 30640"/>
                        <a:gd name="connsiteX3" fmla="*/ 27955 w 29592"/>
                        <a:gd name="connsiteY3" fmla="*/ 11598 h 30640"/>
                        <a:gd name="connsiteX4" fmla="*/ 15102 w 29592"/>
                        <a:gd name="connsiteY4" fmla="*/ 11598 h 30640"/>
                        <a:gd name="connsiteX5" fmla="*/ 15102 w 29592"/>
                        <a:gd name="connsiteY5" fmla="*/ -1696 h 30640"/>
                        <a:gd name="connsiteX6" fmla="*/ 11224 w 29592"/>
                        <a:gd name="connsiteY6" fmla="*/ -1696 h 30640"/>
                        <a:gd name="connsiteX7" fmla="*/ 11224 w 29592"/>
                        <a:gd name="connsiteY7" fmla="*/ 11598 h 30640"/>
                        <a:gd name="connsiteX8" fmla="*/ -1637 w 29592"/>
                        <a:gd name="connsiteY8" fmla="*/ 11598 h 30640"/>
                        <a:gd name="connsiteX9" fmla="*/ -1637 w 29592"/>
                        <a:gd name="connsiteY9" fmla="*/ 15652 h 30640"/>
                        <a:gd name="connsiteX10" fmla="*/ 11224 w 29592"/>
                        <a:gd name="connsiteY10" fmla="*/ 15652 h 30640"/>
                        <a:gd name="connsiteX11" fmla="*/ 11224 w 29592"/>
                        <a:gd name="connsiteY11" fmla="*/ 28945 h 30640"/>
                        <a:gd name="connsiteX12" fmla="*/ 15102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5102" y="28945"/>
                          </a:moveTo>
                          <a:lnTo>
                            <a:pt x="15102" y="15652"/>
                          </a:lnTo>
                          <a:lnTo>
                            <a:pt x="27955" y="15652"/>
                          </a:lnTo>
                          <a:lnTo>
                            <a:pt x="27955" y="11598"/>
                          </a:lnTo>
                          <a:lnTo>
                            <a:pt x="15102" y="11598"/>
                          </a:lnTo>
                          <a:lnTo>
                            <a:pt x="15102" y="-1696"/>
                          </a:lnTo>
                          <a:lnTo>
                            <a:pt x="11224" y="-1696"/>
                          </a:lnTo>
                          <a:lnTo>
                            <a:pt x="11224" y="11598"/>
                          </a:lnTo>
                          <a:lnTo>
                            <a:pt x="-1637" y="11598"/>
                          </a:lnTo>
                          <a:lnTo>
                            <a:pt x="-1637" y="15652"/>
                          </a:lnTo>
                          <a:lnTo>
                            <a:pt x="11224" y="15652"/>
                          </a:lnTo>
                          <a:lnTo>
                            <a:pt x="11224" y="28945"/>
                          </a:lnTo>
                          <a:lnTo>
                            <a:pt x="15102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Freeform: Shape 1993117018">
                      <a:extLst>
                        <a:ext uri="{FF2B5EF4-FFF2-40B4-BE49-F238E27FC236}">
                          <a16:creationId xmlns:a16="http://schemas.microsoft.com/office/drawing/2014/main" id="{28A62633-6CBF-25C0-AC53-3C44398BBA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953751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Freeform: Shape 27445201">
                      <a:extLst>
                        <a:ext uri="{FF2B5EF4-FFF2-40B4-BE49-F238E27FC236}">
                          <a16:creationId xmlns:a16="http://schemas.microsoft.com/office/drawing/2014/main" id="{8744AED5-80D7-6578-E491-8337CD2B48E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972244" y="1498697"/>
                      <a:ext cx="21880" cy="36267"/>
                    </a:xfrm>
                    <a:custGeom>
                      <a:avLst/>
                      <a:gdLst>
                        <a:gd name="connsiteX0" fmla="*/ 4711 w 21880"/>
                        <a:gd name="connsiteY0" fmla="*/ 1990 h 36267"/>
                        <a:gd name="connsiteX1" fmla="*/ 20985 w 21880"/>
                        <a:gd name="connsiteY1" fmla="*/ 1990 h 36267"/>
                        <a:gd name="connsiteX2" fmla="*/ 20985 w 21880"/>
                        <a:gd name="connsiteY2" fmla="*/ -2065 h 36267"/>
                        <a:gd name="connsiteX3" fmla="*/ -896 w 21880"/>
                        <a:gd name="connsiteY3" fmla="*/ -2065 h 36267"/>
                        <a:gd name="connsiteX4" fmla="*/ -896 w 21880"/>
                        <a:gd name="connsiteY4" fmla="*/ 1990 h 36267"/>
                        <a:gd name="connsiteX5" fmla="*/ 6336 w 21880"/>
                        <a:gd name="connsiteY5" fmla="*/ 9610 h 36267"/>
                        <a:gd name="connsiteX6" fmla="*/ 12098 w 21880"/>
                        <a:gd name="connsiteY6" fmla="*/ 15787 h 36267"/>
                        <a:gd name="connsiteX7" fmla="*/ 15223 w 21880"/>
                        <a:gd name="connsiteY7" fmla="*/ 20185 h 36267"/>
                        <a:gd name="connsiteX8" fmla="*/ 16117 w 21880"/>
                        <a:gd name="connsiteY8" fmla="*/ 23728 h 36267"/>
                        <a:gd name="connsiteX9" fmla="*/ 14189 w 21880"/>
                        <a:gd name="connsiteY9" fmla="*/ 28355 h 36267"/>
                        <a:gd name="connsiteX10" fmla="*/ 9165 w 21880"/>
                        <a:gd name="connsiteY10" fmla="*/ 30149 h 36267"/>
                        <a:gd name="connsiteX11" fmla="*/ 4534 w 21880"/>
                        <a:gd name="connsiteY11" fmla="*/ 29362 h 36267"/>
                        <a:gd name="connsiteX12" fmla="*/ -667 w 21880"/>
                        <a:gd name="connsiteY12" fmla="*/ 26973 h 36267"/>
                        <a:gd name="connsiteX13" fmla="*/ -667 w 21880"/>
                        <a:gd name="connsiteY13" fmla="*/ 31844 h 36267"/>
                        <a:gd name="connsiteX14" fmla="*/ 4593 w 21880"/>
                        <a:gd name="connsiteY14" fmla="*/ 33608 h 36267"/>
                        <a:gd name="connsiteX15" fmla="*/ 9077 w 21880"/>
                        <a:gd name="connsiteY15" fmla="*/ 34203 h 36267"/>
                        <a:gd name="connsiteX16" fmla="*/ 17616 w 21880"/>
                        <a:gd name="connsiteY16" fmla="*/ 31432 h 36267"/>
                        <a:gd name="connsiteX17" fmla="*/ 20800 w 21880"/>
                        <a:gd name="connsiteY17" fmla="*/ 24041 h 36267"/>
                        <a:gd name="connsiteX18" fmla="*/ 20002 w 21880"/>
                        <a:gd name="connsiteY18" fmla="*/ 19872 h 36267"/>
                        <a:gd name="connsiteX19" fmla="*/ 17106 w 21880"/>
                        <a:gd name="connsiteY19" fmla="*/ 15237 h 36267"/>
                        <a:gd name="connsiteX20" fmla="*/ 13435 w 21880"/>
                        <a:gd name="connsiteY20" fmla="*/ 11236 h 36267"/>
                        <a:gd name="connsiteX21" fmla="*/ 4711 w 21880"/>
                        <a:gd name="connsiteY21" fmla="*/ 1990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711" y="1990"/>
                          </a:moveTo>
                          <a:lnTo>
                            <a:pt x="20985" y="1990"/>
                          </a:lnTo>
                          <a:lnTo>
                            <a:pt x="20985" y="-2065"/>
                          </a:lnTo>
                          <a:lnTo>
                            <a:pt x="-896" y="-2065"/>
                          </a:lnTo>
                          <a:lnTo>
                            <a:pt x="-896" y="1990"/>
                          </a:lnTo>
                          <a:cubicBezTo>
                            <a:pt x="872" y="3883"/>
                            <a:pt x="3283" y="6423"/>
                            <a:pt x="6336" y="9610"/>
                          </a:cubicBezTo>
                          <a:cubicBezTo>
                            <a:pt x="9394" y="12801"/>
                            <a:pt x="11315" y="14860"/>
                            <a:pt x="12098" y="15787"/>
                          </a:cubicBezTo>
                          <a:cubicBezTo>
                            <a:pt x="13590" y="17517"/>
                            <a:pt x="14632" y="18983"/>
                            <a:pt x="15223" y="20185"/>
                          </a:cubicBezTo>
                          <a:cubicBezTo>
                            <a:pt x="15819" y="21386"/>
                            <a:pt x="16117" y="22567"/>
                            <a:pt x="16117" y="23728"/>
                          </a:cubicBezTo>
                          <a:cubicBezTo>
                            <a:pt x="16117" y="25621"/>
                            <a:pt x="15474" y="27163"/>
                            <a:pt x="14189" y="28355"/>
                          </a:cubicBezTo>
                          <a:cubicBezTo>
                            <a:pt x="12903" y="29551"/>
                            <a:pt x="11229" y="30149"/>
                            <a:pt x="9165" y="30149"/>
                          </a:cubicBezTo>
                          <a:cubicBezTo>
                            <a:pt x="7703" y="30149"/>
                            <a:pt x="6159" y="29887"/>
                            <a:pt x="4534" y="29362"/>
                          </a:cubicBezTo>
                          <a:cubicBezTo>
                            <a:pt x="2913" y="28838"/>
                            <a:pt x="1180" y="28041"/>
                            <a:pt x="-667" y="26973"/>
                          </a:cubicBezTo>
                          <a:lnTo>
                            <a:pt x="-667" y="31844"/>
                          </a:lnTo>
                          <a:cubicBezTo>
                            <a:pt x="1209" y="32623"/>
                            <a:pt x="2963" y="33211"/>
                            <a:pt x="4593" y="33608"/>
                          </a:cubicBezTo>
                          <a:cubicBezTo>
                            <a:pt x="6228" y="34005"/>
                            <a:pt x="7722" y="34203"/>
                            <a:pt x="9077" y="34203"/>
                          </a:cubicBezTo>
                          <a:cubicBezTo>
                            <a:pt x="12647" y="34203"/>
                            <a:pt x="15494" y="33279"/>
                            <a:pt x="17616" y="31432"/>
                          </a:cubicBezTo>
                          <a:cubicBezTo>
                            <a:pt x="19739" y="29589"/>
                            <a:pt x="20800" y="27125"/>
                            <a:pt x="20800" y="24041"/>
                          </a:cubicBezTo>
                          <a:cubicBezTo>
                            <a:pt x="20800" y="22575"/>
                            <a:pt x="20534" y="21185"/>
                            <a:pt x="20002" y="19872"/>
                          </a:cubicBezTo>
                          <a:cubicBezTo>
                            <a:pt x="19475" y="18564"/>
                            <a:pt x="18510" y="17019"/>
                            <a:pt x="17106" y="15237"/>
                          </a:cubicBezTo>
                          <a:cubicBezTo>
                            <a:pt x="16722" y="14774"/>
                            <a:pt x="15499" y="13440"/>
                            <a:pt x="13435" y="11236"/>
                          </a:cubicBezTo>
                          <a:cubicBezTo>
                            <a:pt x="11376" y="9032"/>
                            <a:pt x="8468" y="5950"/>
                            <a:pt x="4711" y="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6" name="Graphic 13">
                  <a:extLst>
                    <a:ext uri="{FF2B5EF4-FFF2-40B4-BE49-F238E27FC236}">
                      <a16:creationId xmlns:a16="http://schemas.microsoft.com/office/drawing/2014/main" id="{22BAD4A5-F25C-D6E0-7D73-E16F2A8FD12B}"/>
                    </a:ext>
                  </a:extLst>
                </p:cNvPr>
                <p:cNvGrpSpPr/>
                <p:nvPr/>
              </p:nvGrpSpPr>
              <p:grpSpPr>
                <a:xfrm>
                  <a:off x="5294572" y="1463625"/>
                  <a:ext cx="124865" cy="76225"/>
                  <a:chOff x="5294572" y="1463625"/>
                  <a:chExt cx="124865" cy="76225"/>
                </a:xfrm>
                <a:solidFill>
                  <a:srgbClr val="000000"/>
                </a:solidFill>
              </p:grpSpPr>
              <p:sp>
                <p:nvSpPr>
                  <p:cNvPr id="190" name="Freeform: Shape 948315997">
                    <a:extLst>
                      <a:ext uri="{FF2B5EF4-FFF2-40B4-BE49-F238E27FC236}">
                        <a16:creationId xmlns:a16="http://schemas.microsoft.com/office/drawing/2014/main" id="{9E831F39-0CC1-40EF-0DA2-B094FBA745F4}"/>
                      </a:ext>
                    </a:extLst>
                  </p:cNvPr>
                  <p:cNvSpPr/>
                  <p:nvPr/>
                </p:nvSpPr>
                <p:spPr>
                  <a:xfrm>
                    <a:off x="5357172" y="1463625"/>
                    <a:ext cx="4727" cy="17103"/>
                  </a:xfrm>
                  <a:custGeom>
                    <a:avLst/>
                    <a:gdLst>
                      <a:gd name="connsiteX0" fmla="*/ 1133 w 4727"/>
                      <a:gd name="connsiteY0" fmla="*/ 300 h 17103"/>
                      <a:gd name="connsiteX1" fmla="*/ 1133 w 4727"/>
                      <a:gd name="connsiteY1" fmla="*/ 17403 h 1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27" h="17103">
                        <a:moveTo>
                          <a:pt x="1133" y="300"/>
                        </a:moveTo>
                        <a:lnTo>
                          <a:pt x="1133" y="1740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91" name="Graphic 13">
                    <a:extLst>
                      <a:ext uri="{FF2B5EF4-FFF2-40B4-BE49-F238E27FC236}">
                        <a16:creationId xmlns:a16="http://schemas.microsoft.com/office/drawing/2014/main" id="{ED5B43EC-002E-88DF-ECD5-1D4DD5A8BC8D}"/>
                      </a:ext>
                    </a:extLst>
                  </p:cNvPr>
                  <p:cNvGrpSpPr/>
                  <p:nvPr/>
                </p:nvGrpSpPr>
                <p:grpSpPr>
                  <a:xfrm>
                    <a:off x="5294572" y="1499338"/>
                    <a:ext cx="124865" cy="40512"/>
                    <a:chOff x="5294572" y="1499338"/>
                    <a:chExt cx="124865" cy="40512"/>
                  </a:xfrm>
                  <a:solidFill>
                    <a:srgbClr val="000000"/>
                  </a:solidFill>
                </p:grpSpPr>
                <p:sp>
                  <p:nvSpPr>
                    <p:cNvPr id="192" name="Freeform: Shape 381676407">
                      <a:extLst>
                        <a:ext uri="{FF2B5EF4-FFF2-40B4-BE49-F238E27FC236}">
                          <a16:creationId xmlns:a16="http://schemas.microsoft.com/office/drawing/2014/main" id="{E91D8B89-1AAA-7314-4B3D-E8C8768D21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294572" y="1499338"/>
                      <a:ext cx="25116" cy="35626"/>
                    </a:xfrm>
                    <a:custGeom>
                      <a:avLst/>
                      <a:gdLst>
                        <a:gd name="connsiteX0" fmla="*/ 14667 w 25116"/>
                        <a:gd name="connsiteY0" fmla="*/ 29404 h 35626"/>
                        <a:gd name="connsiteX1" fmla="*/ 2892 w 25116"/>
                        <a:gd name="connsiteY1" fmla="*/ 10385 h 35626"/>
                        <a:gd name="connsiteX2" fmla="*/ 14667 w 25116"/>
                        <a:gd name="connsiteY2" fmla="*/ 10385 h 35626"/>
                        <a:gd name="connsiteX3" fmla="*/ 14667 w 25116"/>
                        <a:gd name="connsiteY3" fmla="*/ 29404 h 35626"/>
                        <a:gd name="connsiteX4" fmla="*/ 13441 w 25116"/>
                        <a:gd name="connsiteY4" fmla="*/ 33604 h 35626"/>
                        <a:gd name="connsiteX5" fmla="*/ 19306 w 25116"/>
                        <a:gd name="connsiteY5" fmla="*/ 33604 h 35626"/>
                        <a:gd name="connsiteX6" fmla="*/ 19306 w 25116"/>
                        <a:gd name="connsiteY6" fmla="*/ 10385 h 35626"/>
                        <a:gd name="connsiteX7" fmla="*/ 24226 w 25116"/>
                        <a:gd name="connsiteY7" fmla="*/ 10385 h 35626"/>
                        <a:gd name="connsiteX8" fmla="*/ 24226 w 25116"/>
                        <a:gd name="connsiteY8" fmla="*/ 6376 h 35626"/>
                        <a:gd name="connsiteX9" fmla="*/ 19306 w 25116"/>
                        <a:gd name="connsiteY9" fmla="*/ 6376 h 35626"/>
                        <a:gd name="connsiteX10" fmla="*/ 19306 w 25116"/>
                        <a:gd name="connsiteY10" fmla="*/ -2023 h 35626"/>
                        <a:gd name="connsiteX11" fmla="*/ 14667 w 25116"/>
                        <a:gd name="connsiteY11" fmla="*/ -2023 h 35626"/>
                        <a:gd name="connsiteX12" fmla="*/ 14667 w 25116"/>
                        <a:gd name="connsiteY12" fmla="*/ 6376 h 35626"/>
                        <a:gd name="connsiteX13" fmla="*/ -890 w 25116"/>
                        <a:gd name="connsiteY13" fmla="*/ 6376 h 35626"/>
                        <a:gd name="connsiteX14" fmla="*/ -890 w 25116"/>
                        <a:gd name="connsiteY14" fmla="*/ 11026 h 35626"/>
                        <a:gd name="connsiteX15" fmla="*/ 13441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4667" y="29404"/>
                          </a:moveTo>
                          <a:lnTo>
                            <a:pt x="2892" y="10385"/>
                          </a:lnTo>
                          <a:lnTo>
                            <a:pt x="14667" y="10385"/>
                          </a:lnTo>
                          <a:lnTo>
                            <a:pt x="14667" y="29404"/>
                          </a:lnTo>
                          <a:close/>
                          <a:moveTo>
                            <a:pt x="13441" y="33604"/>
                          </a:moveTo>
                          <a:lnTo>
                            <a:pt x="19306" y="33604"/>
                          </a:lnTo>
                          <a:lnTo>
                            <a:pt x="19306" y="10385"/>
                          </a:lnTo>
                          <a:lnTo>
                            <a:pt x="24226" y="10385"/>
                          </a:lnTo>
                          <a:lnTo>
                            <a:pt x="24226" y="6376"/>
                          </a:lnTo>
                          <a:lnTo>
                            <a:pt x="19306" y="6376"/>
                          </a:lnTo>
                          <a:lnTo>
                            <a:pt x="19306" y="-2023"/>
                          </a:lnTo>
                          <a:lnTo>
                            <a:pt x="14667" y="-2023"/>
                          </a:lnTo>
                          <a:lnTo>
                            <a:pt x="14667" y="6376"/>
                          </a:lnTo>
                          <a:lnTo>
                            <a:pt x="-890" y="6376"/>
                          </a:lnTo>
                          <a:lnTo>
                            <a:pt x="-890" y="11026"/>
                          </a:lnTo>
                          <a:lnTo>
                            <a:pt x="13441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Freeform: Shape 1981624831">
                      <a:extLst>
                        <a:ext uri="{FF2B5EF4-FFF2-40B4-BE49-F238E27FC236}">
                          <a16:creationId xmlns:a16="http://schemas.microsoft.com/office/drawing/2014/main" id="{9A9DEA16-570C-A96A-6F96-F0420AAD6C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22339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Freeform: Shape 1488385897">
                      <a:extLst>
                        <a:ext uri="{FF2B5EF4-FFF2-40B4-BE49-F238E27FC236}">
                          <a16:creationId xmlns:a16="http://schemas.microsoft.com/office/drawing/2014/main" id="{1CF18EDC-D6A2-5866-14A3-96F125522A0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42376" y="1504324"/>
                      <a:ext cx="29592" cy="30640"/>
                    </a:xfrm>
                    <a:custGeom>
                      <a:avLst/>
                      <a:gdLst>
                        <a:gd name="connsiteX0" fmla="*/ 15191 w 29592"/>
                        <a:gd name="connsiteY0" fmla="*/ 28945 h 30640"/>
                        <a:gd name="connsiteX1" fmla="*/ 15191 w 29592"/>
                        <a:gd name="connsiteY1" fmla="*/ 15652 h 30640"/>
                        <a:gd name="connsiteX2" fmla="*/ 28045 w 29592"/>
                        <a:gd name="connsiteY2" fmla="*/ 15652 h 30640"/>
                        <a:gd name="connsiteX3" fmla="*/ 28045 w 29592"/>
                        <a:gd name="connsiteY3" fmla="*/ 11598 h 30640"/>
                        <a:gd name="connsiteX4" fmla="*/ 15191 w 29592"/>
                        <a:gd name="connsiteY4" fmla="*/ 11598 h 30640"/>
                        <a:gd name="connsiteX5" fmla="*/ 15191 w 29592"/>
                        <a:gd name="connsiteY5" fmla="*/ -1696 h 30640"/>
                        <a:gd name="connsiteX6" fmla="*/ 11313 w 29592"/>
                        <a:gd name="connsiteY6" fmla="*/ -1696 h 30640"/>
                        <a:gd name="connsiteX7" fmla="*/ 11313 w 29592"/>
                        <a:gd name="connsiteY7" fmla="*/ 11598 h 30640"/>
                        <a:gd name="connsiteX8" fmla="*/ -1548 w 29592"/>
                        <a:gd name="connsiteY8" fmla="*/ 11598 h 30640"/>
                        <a:gd name="connsiteX9" fmla="*/ -1548 w 29592"/>
                        <a:gd name="connsiteY9" fmla="*/ 15652 h 30640"/>
                        <a:gd name="connsiteX10" fmla="*/ 11313 w 29592"/>
                        <a:gd name="connsiteY10" fmla="*/ 15652 h 30640"/>
                        <a:gd name="connsiteX11" fmla="*/ 11313 w 29592"/>
                        <a:gd name="connsiteY11" fmla="*/ 28945 h 30640"/>
                        <a:gd name="connsiteX12" fmla="*/ 15191 w 29592"/>
                        <a:gd name="connsiteY12" fmla="*/ 28945 h 30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592" h="30640">
                          <a:moveTo>
                            <a:pt x="15191" y="28945"/>
                          </a:moveTo>
                          <a:lnTo>
                            <a:pt x="15191" y="15652"/>
                          </a:lnTo>
                          <a:lnTo>
                            <a:pt x="28045" y="15652"/>
                          </a:lnTo>
                          <a:lnTo>
                            <a:pt x="28045" y="11598"/>
                          </a:lnTo>
                          <a:lnTo>
                            <a:pt x="15191" y="11598"/>
                          </a:lnTo>
                          <a:lnTo>
                            <a:pt x="15191" y="-1696"/>
                          </a:lnTo>
                          <a:lnTo>
                            <a:pt x="11313" y="-1696"/>
                          </a:lnTo>
                          <a:lnTo>
                            <a:pt x="11313" y="11598"/>
                          </a:lnTo>
                          <a:lnTo>
                            <a:pt x="-1548" y="11598"/>
                          </a:lnTo>
                          <a:lnTo>
                            <a:pt x="-1548" y="15652"/>
                          </a:lnTo>
                          <a:lnTo>
                            <a:pt x="11313" y="15652"/>
                          </a:lnTo>
                          <a:lnTo>
                            <a:pt x="11313" y="28945"/>
                          </a:lnTo>
                          <a:lnTo>
                            <a:pt x="15191" y="289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Freeform: Shape 1239772073">
                      <a:extLst>
                        <a:ext uri="{FF2B5EF4-FFF2-40B4-BE49-F238E27FC236}">
                          <a16:creationId xmlns:a16="http://schemas.microsoft.com/office/drawing/2014/main" id="{962068EE-1E5F-2E0F-A5BF-F3AD420446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76981" y="1534964"/>
                      <a:ext cx="4727" cy="48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27" h="4886"/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Freeform: Shape 171316719">
                      <a:extLst>
                        <a:ext uri="{FF2B5EF4-FFF2-40B4-BE49-F238E27FC236}">
                          <a16:creationId xmlns:a16="http://schemas.microsoft.com/office/drawing/2014/main" id="{5F413208-D591-AB80-F623-B25A4B2C7F5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94321" y="1499338"/>
                      <a:ext cx="25116" cy="35626"/>
                    </a:xfrm>
                    <a:custGeom>
                      <a:avLst/>
                      <a:gdLst>
                        <a:gd name="connsiteX0" fmla="*/ 14688 w 25116"/>
                        <a:gd name="connsiteY0" fmla="*/ 29404 h 35626"/>
                        <a:gd name="connsiteX1" fmla="*/ 2913 w 25116"/>
                        <a:gd name="connsiteY1" fmla="*/ 10385 h 35626"/>
                        <a:gd name="connsiteX2" fmla="*/ 14688 w 25116"/>
                        <a:gd name="connsiteY2" fmla="*/ 10385 h 35626"/>
                        <a:gd name="connsiteX3" fmla="*/ 14688 w 25116"/>
                        <a:gd name="connsiteY3" fmla="*/ 29404 h 35626"/>
                        <a:gd name="connsiteX4" fmla="*/ 13462 w 25116"/>
                        <a:gd name="connsiteY4" fmla="*/ 33604 h 35626"/>
                        <a:gd name="connsiteX5" fmla="*/ 19327 w 25116"/>
                        <a:gd name="connsiteY5" fmla="*/ 33604 h 35626"/>
                        <a:gd name="connsiteX6" fmla="*/ 19327 w 25116"/>
                        <a:gd name="connsiteY6" fmla="*/ 10385 h 35626"/>
                        <a:gd name="connsiteX7" fmla="*/ 24247 w 25116"/>
                        <a:gd name="connsiteY7" fmla="*/ 10385 h 35626"/>
                        <a:gd name="connsiteX8" fmla="*/ 24247 w 25116"/>
                        <a:gd name="connsiteY8" fmla="*/ 6376 h 35626"/>
                        <a:gd name="connsiteX9" fmla="*/ 19327 w 25116"/>
                        <a:gd name="connsiteY9" fmla="*/ 6376 h 35626"/>
                        <a:gd name="connsiteX10" fmla="*/ 19327 w 25116"/>
                        <a:gd name="connsiteY10" fmla="*/ -2023 h 35626"/>
                        <a:gd name="connsiteX11" fmla="*/ 14688 w 25116"/>
                        <a:gd name="connsiteY11" fmla="*/ -2023 h 35626"/>
                        <a:gd name="connsiteX12" fmla="*/ 14688 w 25116"/>
                        <a:gd name="connsiteY12" fmla="*/ 6376 h 35626"/>
                        <a:gd name="connsiteX13" fmla="*/ -869 w 25116"/>
                        <a:gd name="connsiteY13" fmla="*/ 6376 h 35626"/>
                        <a:gd name="connsiteX14" fmla="*/ -869 w 25116"/>
                        <a:gd name="connsiteY14" fmla="*/ 11026 h 35626"/>
                        <a:gd name="connsiteX15" fmla="*/ 13462 w 25116"/>
                        <a:gd name="connsiteY15" fmla="*/ 336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116" h="35626">
                          <a:moveTo>
                            <a:pt x="14688" y="29404"/>
                          </a:moveTo>
                          <a:lnTo>
                            <a:pt x="2913" y="10385"/>
                          </a:lnTo>
                          <a:lnTo>
                            <a:pt x="14688" y="10385"/>
                          </a:lnTo>
                          <a:lnTo>
                            <a:pt x="14688" y="29404"/>
                          </a:lnTo>
                          <a:close/>
                          <a:moveTo>
                            <a:pt x="13462" y="33604"/>
                          </a:moveTo>
                          <a:lnTo>
                            <a:pt x="19327" y="33604"/>
                          </a:lnTo>
                          <a:lnTo>
                            <a:pt x="19327" y="10385"/>
                          </a:lnTo>
                          <a:lnTo>
                            <a:pt x="24247" y="10385"/>
                          </a:lnTo>
                          <a:lnTo>
                            <a:pt x="24247" y="6376"/>
                          </a:lnTo>
                          <a:lnTo>
                            <a:pt x="19327" y="6376"/>
                          </a:lnTo>
                          <a:lnTo>
                            <a:pt x="19327" y="-2023"/>
                          </a:lnTo>
                          <a:lnTo>
                            <a:pt x="14688" y="-2023"/>
                          </a:lnTo>
                          <a:lnTo>
                            <a:pt x="14688" y="6376"/>
                          </a:lnTo>
                          <a:lnTo>
                            <a:pt x="-869" y="6376"/>
                          </a:lnTo>
                          <a:lnTo>
                            <a:pt x="-869" y="11026"/>
                          </a:lnTo>
                          <a:lnTo>
                            <a:pt x="13462" y="336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7" name="Graphic 13">
                  <a:extLst>
                    <a:ext uri="{FF2B5EF4-FFF2-40B4-BE49-F238E27FC236}">
                      <a16:creationId xmlns:a16="http://schemas.microsoft.com/office/drawing/2014/main" id="{C86F4631-1C4C-9A6C-78ED-39AF4E4ACA90}"/>
                    </a:ext>
                  </a:extLst>
                </p:cNvPr>
                <p:cNvGrpSpPr/>
                <p:nvPr/>
              </p:nvGrpSpPr>
              <p:grpSpPr>
                <a:xfrm>
                  <a:off x="4586585" y="1564673"/>
                  <a:ext cx="267023" cy="42016"/>
                  <a:chOff x="4586585" y="1564673"/>
                  <a:chExt cx="267023" cy="42016"/>
                </a:xfrm>
                <a:solidFill>
                  <a:srgbClr val="000000"/>
                </a:solidFill>
              </p:grpSpPr>
              <p:sp>
                <p:nvSpPr>
                  <p:cNvPr id="178" name="Freeform: Shape 1378501543">
                    <a:extLst>
                      <a:ext uri="{FF2B5EF4-FFF2-40B4-BE49-F238E27FC236}">
                        <a16:creationId xmlns:a16="http://schemas.microsoft.com/office/drawing/2014/main" id="{1B5F3782-ABDA-F852-3782-84C5CD582CBB}"/>
                      </a:ext>
                    </a:extLst>
                  </p:cNvPr>
                  <p:cNvSpPr/>
                  <p:nvPr/>
                </p:nvSpPr>
                <p:spPr>
                  <a:xfrm flipV="1">
                    <a:off x="4586585" y="1566177"/>
                    <a:ext cx="29157" cy="35626"/>
                  </a:xfrm>
                  <a:custGeom>
                    <a:avLst/>
                    <a:gdLst>
                      <a:gd name="connsiteX0" fmla="*/ -981 w 29157"/>
                      <a:gd name="connsiteY0" fmla="*/ 33618 h 35626"/>
                      <a:gd name="connsiteX1" fmla="*/ 28176 w 29157"/>
                      <a:gd name="connsiteY1" fmla="*/ 33618 h 35626"/>
                      <a:gd name="connsiteX2" fmla="*/ 28176 w 29157"/>
                      <a:gd name="connsiteY2" fmla="*/ 29556 h 35626"/>
                      <a:gd name="connsiteX3" fmla="*/ 15943 w 29157"/>
                      <a:gd name="connsiteY3" fmla="*/ 29556 h 35626"/>
                      <a:gd name="connsiteX4" fmla="*/ 15943 w 29157"/>
                      <a:gd name="connsiteY4" fmla="*/ -2009 h 35626"/>
                      <a:gd name="connsiteX5" fmla="*/ 11259 w 29157"/>
                      <a:gd name="connsiteY5" fmla="*/ -2009 h 35626"/>
                      <a:gd name="connsiteX6" fmla="*/ 11259 w 29157"/>
                      <a:gd name="connsiteY6" fmla="*/ 29556 h 35626"/>
                      <a:gd name="connsiteX7" fmla="*/ -981 w 29157"/>
                      <a:gd name="connsiteY7" fmla="*/ 29556 h 35626"/>
                      <a:gd name="connsiteX8" fmla="*/ -981 w 29157"/>
                      <a:gd name="connsiteY8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57" h="35626">
                        <a:moveTo>
                          <a:pt x="-981" y="33618"/>
                        </a:moveTo>
                        <a:lnTo>
                          <a:pt x="28176" y="33618"/>
                        </a:lnTo>
                        <a:lnTo>
                          <a:pt x="28176" y="29556"/>
                        </a:lnTo>
                        <a:lnTo>
                          <a:pt x="15943" y="29556"/>
                        </a:lnTo>
                        <a:lnTo>
                          <a:pt x="15943" y="-2009"/>
                        </a:lnTo>
                        <a:lnTo>
                          <a:pt x="11259" y="-2009"/>
                        </a:lnTo>
                        <a:lnTo>
                          <a:pt x="11259" y="29556"/>
                        </a:lnTo>
                        <a:lnTo>
                          <a:pt x="-981" y="29556"/>
                        </a:lnTo>
                        <a:lnTo>
                          <a:pt x="-981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806405517">
                    <a:extLst>
                      <a:ext uri="{FF2B5EF4-FFF2-40B4-BE49-F238E27FC236}">
                        <a16:creationId xmlns:a16="http://schemas.microsoft.com/office/drawing/2014/main" id="{EAA2DBF3-308A-CFF3-C7F4-7A5BE64C309C}"/>
                      </a:ext>
                    </a:extLst>
                  </p:cNvPr>
                  <p:cNvSpPr/>
                  <p:nvPr/>
                </p:nvSpPr>
                <p:spPr>
                  <a:xfrm flipV="1">
                    <a:off x="4612923" y="1574438"/>
                    <a:ext cx="15143" cy="27364"/>
                  </a:xfrm>
                  <a:custGeom>
                    <a:avLst/>
                    <a:gdLst>
                      <a:gd name="connsiteX0" fmla="*/ 14515 w 15143"/>
                      <a:gd name="connsiteY0" fmla="*/ 21156 h 27364"/>
                      <a:gd name="connsiteX1" fmla="*/ 12956 w 15143"/>
                      <a:gd name="connsiteY1" fmla="*/ 21783 h 27364"/>
                      <a:gd name="connsiteX2" fmla="*/ 11102 w 15143"/>
                      <a:gd name="connsiteY2" fmla="*/ 21989 h 27364"/>
                      <a:gd name="connsiteX3" fmla="*/ 5569 w 15143"/>
                      <a:gd name="connsiteY3" fmla="*/ 19568 h 27364"/>
                      <a:gd name="connsiteX4" fmla="*/ 3641 w 15143"/>
                      <a:gd name="connsiteY4" fmla="*/ 12613 h 27364"/>
                      <a:gd name="connsiteX5" fmla="*/ 3641 w 15143"/>
                      <a:gd name="connsiteY5" fmla="*/ -1467 h 27364"/>
                      <a:gd name="connsiteX6" fmla="*/ -629 w 15143"/>
                      <a:gd name="connsiteY6" fmla="*/ -1467 h 27364"/>
                      <a:gd name="connsiteX7" fmla="*/ -629 w 15143"/>
                      <a:gd name="connsiteY7" fmla="*/ 25257 h 27364"/>
                      <a:gd name="connsiteX8" fmla="*/ 3641 w 15143"/>
                      <a:gd name="connsiteY8" fmla="*/ 25257 h 27364"/>
                      <a:gd name="connsiteX9" fmla="*/ 3641 w 15143"/>
                      <a:gd name="connsiteY9" fmla="*/ 21103 h 27364"/>
                      <a:gd name="connsiteX10" fmla="*/ 7128 w 15143"/>
                      <a:gd name="connsiteY10" fmla="*/ 24714 h 27364"/>
                      <a:gd name="connsiteX11" fmla="*/ 12351 w 15143"/>
                      <a:gd name="connsiteY11" fmla="*/ 25898 h 27364"/>
                      <a:gd name="connsiteX12" fmla="*/ 13318 w 15143"/>
                      <a:gd name="connsiteY12" fmla="*/ 25837 h 27364"/>
                      <a:gd name="connsiteX13" fmla="*/ 14493 w 15143"/>
                      <a:gd name="connsiteY13" fmla="*/ 25661 h 27364"/>
                      <a:gd name="connsiteX14" fmla="*/ 14515 w 15143"/>
                      <a:gd name="connsiteY14" fmla="*/ 21156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143" h="27364">
                        <a:moveTo>
                          <a:pt x="14515" y="21156"/>
                        </a:moveTo>
                        <a:cubicBezTo>
                          <a:pt x="14037" y="21441"/>
                          <a:pt x="13518" y="21650"/>
                          <a:pt x="12956" y="21783"/>
                        </a:cubicBezTo>
                        <a:cubicBezTo>
                          <a:pt x="12395" y="21920"/>
                          <a:pt x="11777" y="21989"/>
                          <a:pt x="11102" y="21989"/>
                        </a:cubicBezTo>
                        <a:cubicBezTo>
                          <a:pt x="8699" y="21989"/>
                          <a:pt x="6854" y="21182"/>
                          <a:pt x="5569" y="19568"/>
                        </a:cubicBezTo>
                        <a:cubicBezTo>
                          <a:pt x="4284" y="17955"/>
                          <a:pt x="3641" y="15636"/>
                          <a:pt x="3641" y="12613"/>
                        </a:cubicBezTo>
                        <a:lnTo>
                          <a:pt x="3641" y="-1467"/>
                        </a:lnTo>
                        <a:lnTo>
                          <a:pt x="-629" y="-1467"/>
                        </a:lnTo>
                        <a:lnTo>
                          <a:pt x="-629" y="25257"/>
                        </a:lnTo>
                        <a:lnTo>
                          <a:pt x="3641" y="25257"/>
                        </a:lnTo>
                        <a:lnTo>
                          <a:pt x="3641" y="21103"/>
                        </a:lnTo>
                        <a:cubicBezTo>
                          <a:pt x="4537" y="22727"/>
                          <a:pt x="5700" y="23931"/>
                          <a:pt x="7128" y="24714"/>
                        </a:cubicBezTo>
                        <a:cubicBezTo>
                          <a:pt x="8561" y="25503"/>
                          <a:pt x="10302" y="25898"/>
                          <a:pt x="12351" y="25898"/>
                        </a:cubicBezTo>
                        <a:cubicBezTo>
                          <a:pt x="12641" y="25898"/>
                          <a:pt x="12964" y="25878"/>
                          <a:pt x="13318" y="25837"/>
                        </a:cubicBezTo>
                        <a:cubicBezTo>
                          <a:pt x="13673" y="25801"/>
                          <a:pt x="14064" y="25743"/>
                          <a:pt x="14493" y="25661"/>
                        </a:cubicBezTo>
                        <a:lnTo>
                          <a:pt x="14515" y="21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267839523">
                    <a:extLst>
                      <a:ext uri="{FF2B5EF4-FFF2-40B4-BE49-F238E27FC236}">
                        <a16:creationId xmlns:a16="http://schemas.microsoft.com/office/drawing/2014/main" id="{635EB480-AB49-7173-D7A1-A82EA22D4C57}"/>
                      </a:ext>
                    </a:extLst>
                  </p:cNvPr>
                  <p:cNvSpPr/>
                  <p:nvPr/>
                </p:nvSpPr>
                <p:spPr>
                  <a:xfrm flipV="1">
                    <a:off x="4630905" y="1574438"/>
                    <a:ext cx="21843" cy="28059"/>
                  </a:xfrm>
                  <a:custGeom>
                    <a:avLst/>
                    <a:gdLst>
                      <a:gd name="connsiteX0" fmla="*/ 12490 w 21843"/>
                      <a:gd name="connsiteY0" fmla="*/ 12704 h 28059"/>
                      <a:gd name="connsiteX1" fmla="*/ 5354 w 21843"/>
                      <a:gd name="connsiteY1" fmla="*/ 11490 h 28059"/>
                      <a:gd name="connsiteX2" fmla="*/ 3367 w 21843"/>
                      <a:gd name="connsiteY2" fmla="*/ 7336 h 28059"/>
                      <a:gd name="connsiteX3" fmla="*/ 4859 w 21843"/>
                      <a:gd name="connsiteY3" fmla="*/ 3626 h 28059"/>
                      <a:gd name="connsiteX4" fmla="*/ 8907 w 21843"/>
                      <a:gd name="connsiteY4" fmla="*/ 2259 h 28059"/>
                      <a:gd name="connsiteX5" fmla="*/ 14581 w 21843"/>
                      <a:gd name="connsiteY5" fmla="*/ 4847 h 28059"/>
                      <a:gd name="connsiteX6" fmla="*/ 16715 w 21843"/>
                      <a:gd name="connsiteY6" fmla="*/ 11727 h 28059"/>
                      <a:gd name="connsiteX7" fmla="*/ 16715 w 21843"/>
                      <a:gd name="connsiteY7" fmla="*/ 12704 h 28059"/>
                      <a:gd name="connsiteX8" fmla="*/ 12490 w 21843"/>
                      <a:gd name="connsiteY8" fmla="*/ 12704 h 28059"/>
                      <a:gd name="connsiteX9" fmla="*/ 20963 w 21843"/>
                      <a:gd name="connsiteY9" fmla="*/ 14521 h 28059"/>
                      <a:gd name="connsiteX10" fmla="*/ 20963 w 21843"/>
                      <a:gd name="connsiteY10" fmla="*/ -727 h 28059"/>
                      <a:gd name="connsiteX11" fmla="*/ 16715 w 21843"/>
                      <a:gd name="connsiteY11" fmla="*/ -727 h 28059"/>
                      <a:gd name="connsiteX12" fmla="*/ 16715 w 21843"/>
                      <a:gd name="connsiteY12" fmla="*/ 3328 h 28059"/>
                      <a:gd name="connsiteX13" fmla="*/ 13088 w 21843"/>
                      <a:gd name="connsiteY13" fmla="*/ -261 h 28059"/>
                      <a:gd name="connsiteX14" fmla="*/ 7777 w 21843"/>
                      <a:gd name="connsiteY14" fmla="*/ -1421 h 28059"/>
                      <a:gd name="connsiteX15" fmla="*/ 1461 w 21843"/>
                      <a:gd name="connsiteY15" fmla="*/ 884 h 28059"/>
                      <a:gd name="connsiteX16" fmla="*/ -881 w 21843"/>
                      <a:gd name="connsiteY16" fmla="*/ 7054 h 28059"/>
                      <a:gd name="connsiteX17" fmla="*/ 2037 w 21843"/>
                      <a:gd name="connsiteY17" fmla="*/ 13849 h 28059"/>
                      <a:gd name="connsiteX18" fmla="*/ 10754 w 21843"/>
                      <a:gd name="connsiteY18" fmla="*/ 16140 h 28059"/>
                      <a:gd name="connsiteX19" fmla="*/ 16715 w 21843"/>
                      <a:gd name="connsiteY19" fmla="*/ 16140 h 28059"/>
                      <a:gd name="connsiteX20" fmla="*/ 16715 w 21843"/>
                      <a:gd name="connsiteY20" fmla="*/ 16575 h 28059"/>
                      <a:gd name="connsiteX21" fmla="*/ 14787 w 21843"/>
                      <a:gd name="connsiteY21" fmla="*/ 21263 h 28059"/>
                      <a:gd name="connsiteX22" fmla="*/ 9373 w 21843"/>
                      <a:gd name="connsiteY22" fmla="*/ 22920 h 28059"/>
                      <a:gd name="connsiteX23" fmla="*/ 5051 w 21843"/>
                      <a:gd name="connsiteY23" fmla="*/ 22370 h 28059"/>
                      <a:gd name="connsiteX24" fmla="*/ 1018 w 21843"/>
                      <a:gd name="connsiteY24" fmla="*/ 20721 h 28059"/>
                      <a:gd name="connsiteX25" fmla="*/ 1018 w 21843"/>
                      <a:gd name="connsiteY25" fmla="*/ 24783 h 28059"/>
                      <a:gd name="connsiteX26" fmla="*/ 5539 w 21843"/>
                      <a:gd name="connsiteY26" fmla="*/ 26173 h 28059"/>
                      <a:gd name="connsiteX27" fmla="*/ 9809 w 21843"/>
                      <a:gd name="connsiteY27" fmla="*/ 26638 h 28059"/>
                      <a:gd name="connsiteX28" fmla="*/ 18193 w 21843"/>
                      <a:gd name="connsiteY28" fmla="*/ 23630 h 28059"/>
                      <a:gd name="connsiteX29" fmla="*/ 20963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2490" y="12704"/>
                        </a:moveTo>
                        <a:cubicBezTo>
                          <a:pt x="9057" y="12704"/>
                          <a:pt x="6679" y="12299"/>
                          <a:pt x="5354" y="11490"/>
                        </a:cubicBezTo>
                        <a:cubicBezTo>
                          <a:pt x="4029" y="10681"/>
                          <a:pt x="3367" y="9296"/>
                          <a:pt x="3367" y="7336"/>
                        </a:cubicBezTo>
                        <a:cubicBezTo>
                          <a:pt x="3367" y="5779"/>
                          <a:pt x="3864" y="4542"/>
                          <a:pt x="4859" y="3626"/>
                        </a:cubicBezTo>
                        <a:cubicBezTo>
                          <a:pt x="5854" y="2714"/>
                          <a:pt x="7203" y="2259"/>
                          <a:pt x="8907" y="2259"/>
                        </a:cubicBezTo>
                        <a:cubicBezTo>
                          <a:pt x="11266" y="2259"/>
                          <a:pt x="13157" y="3122"/>
                          <a:pt x="14581" y="4847"/>
                        </a:cubicBezTo>
                        <a:cubicBezTo>
                          <a:pt x="16004" y="6573"/>
                          <a:pt x="16715" y="8866"/>
                          <a:pt x="16715" y="11727"/>
                        </a:cubicBezTo>
                        <a:lnTo>
                          <a:pt x="16715" y="12704"/>
                        </a:lnTo>
                        <a:lnTo>
                          <a:pt x="12490" y="12704"/>
                        </a:lnTo>
                        <a:close/>
                        <a:moveTo>
                          <a:pt x="20963" y="14521"/>
                        </a:moveTo>
                        <a:lnTo>
                          <a:pt x="20963" y="-727"/>
                        </a:lnTo>
                        <a:lnTo>
                          <a:pt x="16715" y="-727"/>
                        </a:lnTo>
                        <a:lnTo>
                          <a:pt x="16715" y="3328"/>
                        </a:lnTo>
                        <a:cubicBezTo>
                          <a:pt x="15745" y="1709"/>
                          <a:pt x="14536" y="513"/>
                          <a:pt x="13088" y="-261"/>
                        </a:cubicBezTo>
                        <a:cubicBezTo>
                          <a:pt x="11641" y="-1035"/>
                          <a:pt x="9870" y="-1421"/>
                          <a:pt x="7777" y="-1421"/>
                        </a:cubicBezTo>
                        <a:cubicBezTo>
                          <a:pt x="5132" y="-1421"/>
                          <a:pt x="3027" y="-653"/>
                          <a:pt x="1461" y="884"/>
                        </a:cubicBezTo>
                        <a:cubicBezTo>
                          <a:pt x="-100" y="2422"/>
                          <a:pt x="-881" y="4478"/>
                          <a:pt x="-881" y="7054"/>
                        </a:cubicBezTo>
                        <a:cubicBezTo>
                          <a:pt x="-881" y="10057"/>
                          <a:pt x="92" y="12322"/>
                          <a:pt x="2037" y="13849"/>
                        </a:cubicBezTo>
                        <a:cubicBezTo>
                          <a:pt x="3987" y="15376"/>
                          <a:pt x="6893" y="16140"/>
                          <a:pt x="10754" y="16140"/>
                        </a:cubicBezTo>
                        <a:lnTo>
                          <a:pt x="16715" y="16140"/>
                        </a:lnTo>
                        <a:lnTo>
                          <a:pt x="16715" y="16575"/>
                        </a:lnTo>
                        <a:cubicBezTo>
                          <a:pt x="16715" y="18596"/>
                          <a:pt x="16073" y="20158"/>
                          <a:pt x="14787" y="21263"/>
                        </a:cubicBezTo>
                        <a:cubicBezTo>
                          <a:pt x="13502" y="22368"/>
                          <a:pt x="11697" y="22920"/>
                          <a:pt x="9373" y="22920"/>
                        </a:cubicBezTo>
                        <a:cubicBezTo>
                          <a:pt x="7895" y="22920"/>
                          <a:pt x="6455" y="22737"/>
                          <a:pt x="5051" y="22370"/>
                        </a:cubicBezTo>
                        <a:cubicBezTo>
                          <a:pt x="3653" y="22004"/>
                          <a:pt x="2308" y="21454"/>
                          <a:pt x="1018" y="20721"/>
                        </a:cubicBezTo>
                        <a:lnTo>
                          <a:pt x="1018" y="24783"/>
                        </a:lnTo>
                        <a:cubicBezTo>
                          <a:pt x="2569" y="25404"/>
                          <a:pt x="4076" y="25867"/>
                          <a:pt x="5539" y="26173"/>
                        </a:cubicBezTo>
                        <a:cubicBezTo>
                          <a:pt x="7001" y="26483"/>
                          <a:pt x="8425" y="26638"/>
                          <a:pt x="9809" y="26638"/>
                        </a:cubicBezTo>
                        <a:cubicBezTo>
                          <a:pt x="13551" y="26638"/>
                          <a:pt x="16346" y="25636"/>
                          <a:pt x="18193" y="23630"/>
                        </a:cubicBezTo>
                        <a:cubicBezTo>
                          <a:pt x="20040" y="21630"/>
                          <a:pt x="20963" y="18593"/>
                          <a:pt x="20963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3697651">
                    <a:extLst>
                      <a:ext uri="{FF2B5EF4-FFF2-40B4-BE49-F238E27FC236}">
                        <a16:creationId xmlns:a16="http://schemas.microsoft.com/office/drawing/2014/main" id="{53EF1C38-2F1F-4DC5-4A57-DC00B8538964}"/>
                      </a:ext>
                    </a:extLst>
                  </p:cNvPr>
                  <p:cNvSpPr/>
                  <p:nvPr/>
                </p:nvSpPr>
                <p:spPr>
                  <a:xfrm flipV="1">
                    <a:off x="4658126" y="1564673"/>
                    <a:ext cx="16458" cy="37130"/>
                  </a:xfrm>
                  <a:custGeom>
                    <a:avLst/>
                    <a:gdLst>
                      <a:gd name="connsiteX0" fmla="*/ 16185 w 16458"/>
                      <a:gd name="connsiteY0" fmla="*/ 35023 h 37130"/>
                      <a:gd name="connsiteX1" fmla="*/ 16185 w 16458"/>
                      <a:gd name="connsiteY1" fmla="*/ 31366 h 37130"/>
                      <a:gd name="connsiteX2" fmla="*/ 12122 w 16458"/>
                      <a:gd name="connsiteY2" fmla="*/ 31366 h 37130"/>
                      <a:gd name="connsiteX3" fmla="*/ 8945 w 16458"/>
                      <a:gd name="connsiteY3" fmla="*/ 30411 h 37130"/>
                      <a:gd name="connsiteX4" fmla="*/ 8059 w 16458"/>
                      <a:gd name="connsiteY4" fmla="*/ 26975 h 37130"/>
                      <a:gd name="connsiteX5" fmla="*/ 8059 w 16458"/>
                      <a:gd name="connsiteY5" fmla="*/ 24616 h 37130"/>
                      <a:gd name="connsiteX6" fmla="*/ 15054 w 16458"/>
                      <a:gd name="connsiteY6" fmla="*/ 24616 h 37130"/>
                      <a:gd name="connsiteX7" fmla="*/ 15054 w 16458"/>
                      <a:gd name="connsiteY7" fmla="*/ 21203 h 37130"/>
                      <a:gd name="connsiteX8" fmla="*/ 8059 w 16458"/>
                      <a:gd name="connsiteY8" fmla="*/ 21203 h 37130"/>
                      <a:gd name="connsiteX9" fmla="*/ 8059 w 16458"/>
                      <a:gd name="connsiteY9" fmla="*/ -2108 h 37130"/>
                      <a:gd name="connsiteX10" fmla="*/ 3789 w 16458"/>
                      <a:gd name="connsiteY10" fmla="*/ -2108 h 37130"/>
                      <a:gd name="connsiteX11" fmla="*/ 3789 w 16458"/>
                      <a:gd name="connsiteY11" fmla="*/ 21203 h 37130"/>
                      <a:gd name="connsiteX12" fmla="*/ -274 w 16458"/>
                      <a:gd name="connsiteY12" fmla="*/ 21203 h 37130"/>
                      <a:gd name="connsiteX13" fmla="*/ -274 w 16458"/>
                      <a:gd name="connsiteY13" fmla="*/ 24616 h 37130"/>
                      <a:gd name="connsiteX14" fmla="*/ 3789 w 16458"/>
                      <a:gd name="connsiteY14" fmla="*/ 24616 h 37130"/>
                      <a:gd name="connsiteX15" fmla="*/ 3789 w 16458"/>
                      <a:gd name="connsiteY15" fmla="*/ 26479 h 37130"/>
                      <a:gd name="connsiteX16" fmla="*/ 5798 w 16458"/>
                      <a:gd name="connsiteY16" fmla="*/ 32977 h 37130"/>
                      <a:gd name="connsiteX17" fmla="*/ 12166 w 16458"/>
                      <a:gd name="connsiteY17" fmla="*/ 35023 h 37130"/>
                      <a:gd name="connsiteX18" fmla="*/ 16185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6185" y="35023"/>
                        </a:moveTo>
                        <a:lnTo>
                          <a:pt x="16185" y="31366"/>
                        </a:lnTo>
                        <a:lnTo>
                          <a:pt x="12122" y="31366"/>
                        </a:lnTo>
                        <a:cubicBezTo>
                          <a:pt x="10600" y="31366"/>
                          <a:pt x="9541" y="31048"/>
                          <a:pt x="8945" y="30411"/>
                        </a:cubicBezTo>
                        <a:cubicBezTo>
                          <a:pt x="8354" y="29775"/>
                          <a:pt x="8059" y="28630"/>
                          <a:pt x="8059" y="26975"/>
                        </a:cubicBezTo>
                        <a:lnTo>
                          <a:pt x="8059" y="24616"/>
                        </a:lnTo>
                        <a:lnTo>
                          <a:pt x="15054" y="24616"/>
                        </a:lnTo>
                        <a:lnTo>
                          <a:pt x="15054" y="21203"/>
                        </a:lnTo>
                        <a:lnTo>
                          <a:pt x="8059" y="21203"/>
                        </a:lnTo>
                        <a:lnTo>
                          <a:pt x="8059" y="-2108"/>
                        </a:lnTo>
                        <a:lnTo>
                          <a:pt x="3789" y="-2108"/>
                        </a:lnTo>
                        <a:lnTo>
                          <a:pt x="3789" y="21203"/>
                        </a:lnTo>
                        <a:lnTo>
                          <a:pt x="-274" y="21203"/>
                        </a:lnTo>
                        <a:lnTo>
                          <a:pt x="-274" y="24616"/>
                        </a:lnTo>
                        <a:lnTo>
                          <a:pt x="3789" y="24616"/>
                        </a:lnTo>
                        <a:lnTo>
                          <a:pt x="3789" y="26479"/>
                        </a:lnTo>
                        <a:cubicBezTo>
                          <a:pt x="3789" y="29452"/>
                          <a:pt x="4459" y="31618"/>
                          <a:pt x="5798" y="32977"/>
                        </a:cubicBezTo>
                        <a:cubicBezTo>
                          <a:pt x="7138" y="34341"/>
                          <a:pt x="9260" y="35023"/>
                          <a:pt x="12166" y="35023"/>
                        </a:cubicBezTo>
                        <a:lnTo>
                          <a:pt x="16185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690711452">
                    <a:extLst>
                      <a:ext uri="{FF2B5EF4-FFF2-40B4-BE49-F238E27FC236}">
                        <a16:creationId xmlns:a16="http://schemas.microsoft.com/office/drawing/2014/main" id="{2D8E5E4E-D0D7-8B90-FA75-D73FEC1CB524}"/>
                      </a:ext>
                    </a:extLst>
                  </p:cNvPr>
                  <p:cNvSpPr/>
                  <p:nvPr/>
                </p:nvSpPr>
                <p:spPr>
                  <a:xfrm flipV="1">
                    <a:off x="4674770" y="1564673"/>
                    <a:ext cx="16458" cy="37130"/>
                  </a:xfrm>
                  <a:custGeom>
                    <a:avLst/>
                    <a:gdLst>
                      <a:gd name="connsiteX0" fmla="*/ 16188 w 16458"/>
                      <a:gd name="connsiteY0" fmla="*/ 35023 h 37130"/>
                      <a:gd name="connsiteX1" fmla="*/ 16188 w 16458"/>
                      <a:gd name="connsiteY1" fmla="*/ 31366 h 37130"/>
                      <a:gd name="connsiteX2" fmla="*/ 12125 w 16458"/>
                      <a:gd name="connsiteY2" fmla="*/ 31366 h 37130"/>
                      <a:gd name="connsiteX3" fmla="*/ 8949 w 16458"/>
                      <a:gd name="connsiteY3" fmla="*/ 30411 h 37130"/>
                      <a:gd name="connsiteX4" fmla="*/ 8062 w 16458"/>
                      <a:gd name="connsiteY4" fmla="*/ 26975 h 37130"/>
                      <a:gd name="connsiteX5" fmla="*/ 8062 w 16458"/>
                      <a:gd name="connsiteY5" fmla="*/ 24616 h 37130"/>
                      <a:gd name="connsiteX6" fmla="*/ 15058 w 16458"/>
                      <a:gd name="connsiteY6" fmla="*/ 24616 h 37130"/>
                      <a:gd name="connsiteX7" fmla="*/ 15058 w 16458"/>
                      <a:gd name="connsiteY7" fmla="*/ 21203 h 37130"/>
                      <a:gd name="connsiteX8" fmla="*/ 8062 w 16458"/>
                      <a:gd name="connsiteY8" fmla="*/ 21203 h 37130"/>
                      <a:gd name="connsiteX9" fmla="*/ 8062 w 16458"/>
                      <a:gd name="connsiteY9" fmla="*/ -2108 h 37130"/>
                      <a:gd name="connsiteX10" fmla="*/ 3792 w 16458"/>
                      <a:gd name="connsiteY10" fmla="*/ -2108 h 37130"/>
                      <a:gd name="connsiteX11" fmla="*/ 3792 w 16458"/>
                      <a:gd name="connsiteY11" fmla="*/ 21203 h 37130"/>
                      <a:gd name="connsiteX12" fmla="*/ -270 w 16458"/>
                      <a:gd name="connsiteY12" fmla="*/ 21203 h 37130"/>
                      <a:gd name="connsiteX13" fmla="*/ -270 w 16458"/>
                      <a:gd name="connsiteY13" fmla="*/ 24616 h 37130"/>
                      <a:gd name="connsiteX14" fmla="*/ 3792 w 16458"/>
                      <a:gd name="connsiteY14" fmla="*/ 24616 h 37130"/>
                      <a:gd name="connsiteX15" fmla="*/ 3792 w 16458"/>
                      <a:gd name="connsiteY15" fmla="*/ 26479 h 37130"/>
                      <a:gd name="connsiteX16" fmla="*/ 5802 w 16458"/>
                      <a:gd name="connsiteY16" fmla="*/ 32977 h 37130"/>
                      <a:gd name="connsiteX17" fmla="*/ 12169 w 16458"/>
                      <a:gd name="connsiteY17" fmla="*/ 35023 h 37130"/>
                      <a:gd name="connsiteX18" fmla="*/ 16188 w 16458"/>
                      <a:gd name="connsiteY18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8" h="37130">
                        <a:moveTo>
                          <a:pt x="16188" y="35023"/>
                        </a:moveTo>
                        <a:lnTo>
                          <a:pt x="16188" y="31366"/>
                        </a:lnTo>
                        <a:lnTo>
                          <a:pt x="12125" y="31366"/>
                        </a:lnTo>
                        <a:cubicBezTo>
                          <a:pt x="10603" y="31366"/>
                          <a:pt x="9545" y="31048"/>
                          <a:pt x="8949" y="30411"/>
                        </a:cubicBezTo>
                        <a:cubicBezTo>
                          <a:pt x="8358" y="29775"/>
                          <a:pt x="8062" y="28630"/>
                          <a:pt x="8062" y="26975"/>
                        </a:cubicBezTo>
                        <a:lnTo>
                          <a:pt x="8062" y="24616"/>
                        </a:lnTo>
                        <a:lnTo>
                          <a:pt x="15058" y="24616"/>
                        </a:lnTo>
                        <a:lnTo>
                          <a:pt x="15058" y="21203"/>
                        </a:lnTo>
                        <a:lnTo>
                          <a:pt x="8062" y="21203"/>
                        </a:lnTo>
                        <a:lnTo>
                          <a:pt x="8062" y="-2108"/>
                        </a:lnTo>
                        <a:lnTo>
                          <a:pt x="3792" y="-2108"/>
                        </a:lnTo>
                        <a:lnTo>
                          <a:pt x="3792" y="21203"/>
                        </a:lnTo>
                        <a:lnTo>
                          <a:pt x="-270" y="21203"/>
                        </a:lnTo>
                        <a:lnTo>
                          <a:pt x="-270" y="24616"/>
                        </a:lnTo>
                        <a:lnTo>
                          <a:pt x="3792" y="24616"/>
                        </a:lnTo>
                        <a:lnTo>
                          <a:pt x="3792" y="26479"/>
                        </a:lnTo>
                        <a:cubicBezTo>
                          <a:pt x="3792" y="29452"/>
                          <a:pt x="4462" y="31618"/>
                          <a:pt x="5802" y="32977"/>
                        </a:cubicBezTo>
                        <a:cubicBezTo>
                          <a:pt x="7141" y="34341"/>
                          <a:pt x="9264" y="35023"/>
                          <a:pt x="12169" y="35023"/>
                        </a:cubicBezTo>
                        <a:lnTo>
                          <a:pt x="16188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660394112">
                    <a:extLst>
                      <a:ext uri="{FF2B5EF4-FFF2-40B4-BE49-F238E27FC236}">
                        <a16:creationId xmlns:a16="http://schemas.microsoft.com/office/drawing/2014/main" id="{D6422BF9-CEC0-2E6F-CBD5-31779FB58298}"/>
                      </a:ext>
                    </a:extLst>
                  </p:cNvPr>
                  <p:cNvSpPr/>
                  <p:nvPr/>
                </p:nvSpPr>
                <p:spPr>
                  <a:xfrm flipV="1">
                    <a:off x="4694783" y="1564673"/>
                    <a:ext cx="4247" cy="37130"/>
                  </a:xfrm>
                  <a:custGeom>
                    <a:avLst/>
                    <a:gdLst>
                      <a:gd name="connsiteX0" fmla="*/ 103 w 4247"/>
                      <a:gd name="connsiteY0" fmla="*/ 24616 h 37130"/>
                      <a:gd name="connsiteX1" fmla="*/ 4351 w 4247"/>
                      <a:gd name="connsiteY1" fmla="*/ 24616 h 37130"/>
                      <a:gd name="connsiteX2" fmla="*/ 4351 w 4247"/>
                      <a:gd name="connsiteY2" fmla="*/ -2108 h 37130"/>
                      <a:gd name="connsiteX3" fmla="*/ 103 w 4247"/>
                      <a:gd name="connsiteY3" fmla="*/ -2108 h 37130"/>
                      <a:gd name="connsiteX4" fmla="*/ 103 w 4247"/>
                      <a:gd name="connsiteY4" fmla="*/ 24616 h 37130"/>
                      <a:gd name="connsiteX5" fmla="*/ 103 w 4247"/>
                      <a:gd name="connsiteY5" fmla="*/ 35023 h 37130"/>
                      <a:gd name="connsiteX6" fmla="*/ 4351 w 4247"/>
                      <a:gd name="connsiteY6" fmla="*/ 35023 h 37130"/>
                      <a:gd name="connsiteX7" fmla="*/ 4351 w 4247"/>
                      <a:gd name="connsiteY7" fmla="*/ 29457 h 37130"/>
                      <a:gd name="connsiteX8" fmla="*/ 103 w 4247"/>
                      <a:gd name="connsiteY8" fmla="*/ 29457 h 37130"/>
                      <a:gd name="connsiteX9" fmla="*/ 103 w 4247"/>
                      <a:gd name="connsiteY9" fmla="*/ 35023 h 37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47" h="37130">
                        <a:moveTo>
                          <a:pt x="103" y="24616"/>
                        </a:moveTo>
                        <a:lnTo>
                          <a:pt x="4351" y="24616"/>
                        </a:lnTo>
                        <a:lnTo>
                          <a:pt x="4351" y="-2108"/>
                        </a:lnTo>
                        <a:lnTo>
                          <a:pt x="103" y="-2108"/>
                        </a:lnTo>
                        <a:lnTo>
                          <a:pt x="103" y="24616"/>
                        </a:lnTo>
                        <a:close/>
                        <a:moveTo>
                          <a:pt x="103" y="35023"/>
                        </a:moveTo>
                        <a:lnTo>
                          <a:pt x="4351" y="35023"/>
                        </a:lnTo>
                        <a:lnTo>
                          <a:pt x="4351" y="29457"/>
                        </a:lnTo>
                        <a:lnTo>
                          <a:pt x="103" y="29457"/>
                        </a:lnTo>
                        <a:lnTo>
                          <a:pt x="103" y="350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582022030">
                    <a:extLst>
                      <a:ext uri="{FF2B5EF4-FFF2-40B4-BE49-F238E27FC236}">
                        <a16:creationId xmlns:a16="http://schemas.microsoft.com/office/drawing/2014/main" id="{D7563303-58C8-A5FC-F146-58307FAC609A}"/>
                      </a:ext>
                    </a:extLst>
                  </p:cNvPr>
                  <p:cNvSpPr/>
                  <p:nvPr/>
                </p:nvSpPr>
                <p:spPr>
                  <a:xfrm flipV="1">
                    <a:off x="4706071" y="1574438"/>
                    <a:ext cx="20454" cy="28059"/>
                  </a:xfrm>
                  <a:custGeom>
                    <a:avLst/>
                    <a:gdLst>
                      <a:gd name="connsiteX0" fmla="*/ 19715 w 20454"/>
                      <a:gd name="connsiteY0" fmla="*/ 24974 h 28059"/>
                      <a:gd name="connsiteX1" fmla="*/ 19715 w 20454"/>
                      <a:gd name="connsiteY1" fmla="*/ 20866 h 28059"/>
                      <a:gd name="connsiteX2" fmla="*/ 16103 w 20454"/>
                      <a:gd name="connsiteY2" fmla="*/ 22408 h 28059"/>
                      <a:gd name="connsiteX3" fmla="*/ 12446 w 20454"/>
                      <a:gd name="connsiteY3" fmla="*/ 22920 h 28059"/>
                      <a:gd name="connsiteX4" fmla="*/ 6019 w 20454"/>
                      <a:gd name="connsiteY4" fmla="*/ 20209 h 28059"/>
                      <a:gd name="connsiteX5" fmla="*/ 3737 w 20454"/>
                      <a:gd name="connsiteY5" fmla="*/ 12612 h 28059"/>
                      <a:gd name="connsiteX6" fmla="*/ 6019 w 20454"/>
                      <a:gd name="connsiteY6" fmla="*/ 5008 h 28059"/>
                      <a:gd name="connsiteX7" fmla="*/ 12446 w 20454"/>
                      <a:gd name="connsiteY7" fmla="*/ 2305 h 28059"/>
                      <a:gd name="connsiteX8" fmla="*/ 16103 w 20454"/>
                      <a:gd name="connsiteY8" fmla="*/ 2816 h 28059"/>
                      <a:gd name="connsiteX9" fmla="*/ 19715 w 20454"/>
                      <a:gd name="connsiteY9" fmla="*/ 4359 h 28059"/>
                      <a:gd name="connsiteX10" fmla="*/ 19715 w 20454"/>
                      <a:gd name="connsiteY10" fmla="*/ 297 h 28059"/>
                      <a:gd name="connsiteX11" fmla="*/ 16029 w 20454"/>
                      <a:gd name="connsiteY11" fmla="*/ -986 h 28059"/>
                      <a:gd name="connsiteX12" fmla="*/ 11981 w 20454"/>
                      <a:gd name="connsiteY12" fmla="*/ -1421 h 28059"/>
                      <a:gd name="connsiteX13" fmla="*/ 2695 w 20454"/>
                      <a:gd name="connsiteY13" fmla="*/ 2373 h 28059"/>
                      <a:gd name="connsiteX14" fmla="*/ -740 w 20454"/>
                      <a:gd name="connsiteY14" fmla="*/ 12612 h 28059"/>
                      <a:gd name="connsiteX15" fmla="*/ 2732 w 20454"/>
                      <a:gd name="connsiteY15" fmla="*/ 22889 h 28059"/>
                      <a:gd name="connsiteX16" fmla="*/ 12261 w 20454"/>
                      <a:gd name="connsiteY16" fmla="*/ 26638 h 28059"/>
                      <a:gd name="connsiteX17" fmla="*/ 16088 w 20454"/>
                      <a:gd name="connsiteY17" fmla="*/ 26218 h 28059"/>
                      <a:gd name="connsiteX18" fmla="*/ 19715 w 20454"/>
                      <a:gd name="connsiteY18" fmla="*/ 2497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9715" y="24974"/>
                        </a:moveTo>
                        <a:lnTo>
                          <a:pt x="19715" y="20866"/>
                        </a:lnTo>
                        <a:cubicBezTo>
                          <a:pt x="18513" y="21553"/>
                          <a:pt x="17309" y="22067"/>
                          <a:pt x="16103" y="22408"/>
                        </a:cubicBezTo>
                        <a:cubicBezTo>
                          <a:pt x="14896" y="22749"/>
                          <a:pt x="13677" y="22920"/>
                          <a:pt x="12446" y="22920"/>
                        </a:cubicBezTo>
                        <a:cubicBezTo>
                          <a:pt x="9688" y="22920"/>
                          <a:pt x="7546" y="22016"/>
                          <a:pt x="6019" y="20209"/>
                        </a:cubicBezTo>
                        <a:cubicBezTo>
                          <a:pt x="4498" y="18407"/>
                          <a:pt x="3737" y="15875"/>
                          <a:pt x="3737" y="12612"/>
                        </a:cubicBezTo>
                        <a:cubicBezTo>
                          <a:pt x="3737" y="9349"/>
                          <a:pt x="4498" y="6815"/>
                          <a:pt x="6019" y="5008"/>
                        </a:cubicBezTo>
                        <a:cubicBezTo>
                          <a:pt x="7546" y="3206"/>
                          <a:pt x="9688" y="2305"/>
                          <a:pt x="12446" y="2305"/>
                        </a:cubicBezTo>
                        <a:cubicBezTo>
                          <a:pt x="13677" y="2305"/>
                          <a:pt x="14896" y="2475"/>
                          <a:pt x="16103" y="2816"/>
                        </a:cubicBezTo>
                        <a:cubicBezTo>
                          <a:pt x="17309" y="3157"/>
                          <a:pt x="18513" y="3671"/>
                          <a:pt x="19715" y="4359"/>
                        </a:cubicBezTo>
                        <a:lnTo>
                          <a:pt x="19715" y="297"/>
                        </a:lnTo>
                        <a:cubicBezTo>
                          <a:pt x="18528" y="-274"/>
                          <a:pt x="17299" y="-701"/>
                          <a:pt x="16029" y="-986"/>
                        </a:cubicBezTo>
                        <a:cubicBezTo>
                          <a:pt x="14763" y="-1276"/>
                          <a:pt x="13414" y="-1421"/>
                          <a:pt x="11981" y="-1421"/>
                        </a:cubicBezTo>
                        <a:cubicBezTo>
                          <a:pt x="8085" y="-1421"/>
                          <a:pt x="4990" y="-157"/>
                          <a:pt x="2695" y="2373"/>
                        </a:cubicBezTo>
                        <a:cubicBezTo>
                          <a:pt x="405" y="4903"/>
                          <a:pt x="-740" y="8316"/>
                          <a:pt x="-740" y="12612"/>
                        </a:cubicBezTo>
                        <a:cubicBezTo>
                          <a:pt x="-740" y="16970"/>
                          <a:pt x="417" y="20395"/>
                          <a:pt x="2732" y="22889"/>
                        </a:cubicBezTo>
                        <a:cubicBezTo>
                          <a:pt x="5052" y="25389"/>
                          <a:pt x="8228" y="26638"/>
                          <a:pt x="12261" y="26638"/>
                        </a:cubicBezTo>
                        <a:cubicBezTo>
                          <a:pt x="13567" y="26638"/>
                          <a:pt x="14842" y="26498"/>
                          <a:pt x="16088" y="26218"/>
                        </a:cubicBezTo>
                        <a:cubicBezTo>
                          <a:pt x="17334" y="25944"/>
                          <a:pt x="18543" y="25529"/>
                          <a:pt x="19715" y="249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: Shape 1604288798">
                    <a:extLst>
                      <a:ext uri="{FF2B5EF4-FFF2-40B4-BE49-F238E27FC236}">
                        <a16:creationId xmlns:a16="http://schemas.microsoft.com/office/drawing/2014/main" id="{43328CA1-0023-83B5-85D3-D6B6F622B0D9}"/>
                      </a:ext>
                    </a:extLst>
                  </p:cNvPr>
                  <p:cNvSpPr/>
                  <p:nvPr/>
                </p:nvSpPr>
                <p:spPr>
                  <a:xfrm flipV="1">
                    <a:off x="4729457" y="1601803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: Shape 1939074013">
                    <a:extLst>
                      <a:ext uri="{FF2B5EF4-FFF2-40B4-BE49-F238E27FC236}">
                        <a16:creationId xmlns:a16="http://schemas.microsoft.com/office/drawing/2014/main" id="{F2AAF7B1-6985-0BE2-B433-973111640505}"/>
                      </a:ext>
                    </a:extLst>
                  </p:cNvPr>
                  <p:cNvSpPr/>
                  <p:nvPr/>
                </p:nvSpPr>
                <p:spPr>
                  <a:xfrm flipV="1">
                    <a:off x="4749125" y="1566177"/>
                    <a:ext cx="21444" cy="35626"/>
                  </a:xfrm>
                  <a:custGeom>
                    <a:avLst/>
                    <a:gdLst>
                      <a:gd name="connsiteX0" fmla="*/ -1073 w 21444"/>
                      <a:gd name="connsiteY0" fmla="*/ 33618 h 35626"/>
                      <a:gd name="connsiteX1" fmla="*/ 3589 w 21444"/>
                      <a:gd name="connsiteY1" fmla="*/ 33618 h 35626"/>
                      <a:gd name="connsiteX2" fmla="*/ 3589 w 21444"/>
                      <a:gd name="connsiteY2" fmla="*/ 2046 h 35626"/>
                      <a:gd name="connsiteX3" fmla="*/ 20372 w 21444"/>
                      <a:gd name="connsiteY3" fmla="*/ 2046 h 35626"/>
                      <a:gd name="connsiteX4" fmla="*/ 20372 w 21444"/>
                      <a:gd name="connsiteY4" fmla="*/ -2009 h 35626"/>
                      <a:gd name="connsiteX5" fmla="*/ -1073 w 21444"/>
                      <a:gd name="connsiteY5" fmla="*/ -2009 h 35626"/>
                      <a:gd name="connsiteX6" fmla="*/ -1073 w 21444"/>
                      <a:gd name="connsiteY6" fmla="*/ 33618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1073" y="33618"/>
                        </a:moveTo>
                        <a:lnTo>
                          <a:pt x="3589" y="33618"/>
                        </a:lnTo>
                        <a:lnTo>
                          <a:pt x="3589" y="2046"/>
                        </a:lnTo>
                        <a:lnTo>
                          <a:pt x="20372" y="2046"/>
                        </a:lnTo>
                        <a:lnTo>
                          <a:pt x="20372" y="-2009"/>
                        </a:lnTo>
                        <a:lnTo>
                          <a:pt x="-1073" y="-2009"/>
                        </a:lnTo>
                        <a:lnTo>
                          <a:pt x="-1073" y="336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: Shape 388954948">
                    <a:extLst>
                      <a:ext uri="{FF2B5EF4-FFF2-40B4-BE49-F238E27FC236}">
                        <a16:creationId xmlns:a16="http://schemas.microsoft.com/office/drawing/2014/main" id="{988F443E-5326-1072-B973-EB045FF08B93}"/>
                      </a:ext>
                    </a:extLst>
                  </p:cNvPr>
                  <p:cNvSpPr/>
                  <p:nvPr/>
                </p:nvSpPr>
                <p:spPr>
                  <a:xfrm flipV="1">
                    <a:off x="4772605" y="1574438"/>
                    <a:ext cx="23734" cy="28059"/>
                  </a:xfrm>
                  <a:custGeom>
                    <a:avLst/>
                    <a:gdLst>
                      <a:gd name="connsiteX0" fmla="*/ 10916 w 23734"/>
                      <a:gd name="connsiteY0" fmla="*/ 22920 h 28059"/>
                      <a:gd name="connsiteX1" fmla="*/ 5516 w 23734"/>
                      <a:gd name="connsiteY1" fmla="*/ 20164 h 28059"/>
                      <a:gd name="connsiteX2" fmla="*/ 3529 w 23734"/>
                      <a:gd name="connsiteY2" fmla="*/ 12612 h 28059"/>
                      <a:gd name="connsiteX3" fmla="*/ 5501 w 23734"/>
                      <a:gd name="connsiteY3" fmla="*/ 5061 h 28059"/>
                      <a:gd name="connsiteX4" fmla="*/ 10916 w 23734"/>
                      <a:gd name="connsiteY4" fmla="*/ 2305 h 28059"/>
                      <a:gd name="connsiteX5" fmla="*/ 16294 w 23734"/>
                      <a:gd name="connsiteY5" fmla="*/ 5069 h 28059"/>
                      <a:gd name="connsiteX6" fmla="*/ 18281 w 23734"/>
                      <a:gd name="connsiteY6" fmla="*/ 12612 h 28059"/>
                      <a:gd name="connsiteX7" fmla="*/ 16294 w 23734"/>
                      <a:gd name="connsiteY7" fmla="*/ 20141 h 28059"/>
                      <a:gd name="connsiteX8" fmla="*/ 10916 w 23734"/>
                      <a:gd name="connsiteY8" fmla="*/ 22920 h 28059"/>
                      <a:gd name="connsiteX9" fmla="*/ 10916 w 23734"/>
                      <a:gd name="connsiteY9" fmla="*/ 26638 h 28059"/>
                      <a:gd name="connsiteX10" fmla="*/ 19618 w 23734"/>
                      <a:gd name="connsiteY10" fmla="*/ 22912 h 28059"/>
                      <a:gd name="connsiteX11" fmla="*/ 22787 w 23734"/>
                      <a:gd name="connsiteY11" fmla="*/ 12612 h 28059"/>
                      <a:gd name="connsiteX12" fmla="*/ 19618 w 23734"/>
                      <a:gd name="connsiteY12" fmla="*/ 2312 h 28059"/>
                      <a:gd name="connsiteX13" fmla="*/ 10916 w 23734"/>
                      <a:gd name="connsiteY13" fmla="*/ -1421 h 28059"/>
                      <a:gd name="connsiteX14" fmla="*/ 2199 w 23734"/>
                      <a:gd name="connsiteY14" fmla="*/ 2312 h 28059"/>
                      <a:gd name="connsiteX15" fmla="*/ -948 w 23734"/>
                      <a:gd name="connsiteY15" fmla="*/ 12612 h 28059"/>
                      <a:gd name="connsiteX16" fmla="*/ 2199 w 23734"/>
                      <a:gd name="connsiteY16" fmla="*/ 22912 h 28059"/>
                      <a:gd name="connsiteX17" fmla="*/ 10916 w 23734"/>
                      <a:gd name="connsiteY17" fmla="*/ 26638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734" h="28059">
                        <a:moveTo>
                          <a:pt x="10916" y="22920"/>
                        </a:moveTo>
                        <a:cubicBezTo>
                          <a:pt x="8641" y="22920"/>
                          <a:pt x="6841" y="22001"/>
                          <a:pt x="5516" y="20164"/>
                        </a:cubicBezTo>
                        <a:cubicBezTo>
                          <a:pt x="4192" y="18326"/>
                          <a:pt x="3529" y="15809"/>
                          <a:pt x="3529" y="12612"/>
                        </a:cubicBezTo>
                        <a:cubicBezTo>
                          <a:pt x="3529" y="9416"/>
                          <a:pt x="4187" y="6899"/>
                          <a:pt x="5501" y="5061"/>
                        </a:cubicBezTo>
                        <a:cubicBezTo>
                          <a:pt x="6821" y="3223"/>
                          <a:pt x="8626" y="2305"/>
                          <a:pt x="10916" y="2305"/>
                        </a:cubicBezTo>
                        <a:cubicBezTo>
                          <a:pt x="13182" y="2305"/>
                          <a:pt x="14974" y="3226"/>
                          <a:pt x="16294" y="5069"/>
                        </a:cubicBezTo>
                        <a:cubicBezTo>
                          <a:pt x="17619" y="6916"/>
                          <a:pt x="18281" y="9431"/>
                          <a:pt x="18281" y="12612"/>
                        </a:cubicBezTo>
                        <a:cubicBezTo>
                          <a:pt x="18281" y="15778"/>
                          <a:pt x="17619" y="18288"/>
                          <a:pt x="16294" y="20141"/>
                        </a:cubicBezTo>
                        <a:cubicBezTo>
                          <a:pt x="14974" y="21994"/>
                          <a:pt x="13182" y="22920"/>
                          <a:pt x="10916" y="22920"/>
                        </a:cubicBezTo>
                        <a:close/>
                        <a:moveTo>
                          <a:pt x="10916" y="26638"/>
                        </a:moveTo>
                        <a:cubicBezTo>
                          <a:pt x="14610" y="26638"/>
                          <a:pt x="17511" y="25396"/>
                          <a:pt x="19618" y="22912"/>
                        </a:cubicBezTo>
                        <a:cubicBezTo>
                          <a:pt x="21731" y="20433"/>
                          <a:pt x="22787" y="17000"/>
                          <a:pt x="22787" y="12612"/>
                        </a:cubicBezTo>
                        <a:cubicBezTo>
                          <a:pt x="22787" y="8240"/>
                          <a:pt x="21731" y="4806"/>
                          <a:pt x="19618" y="2312"/>
                        </a:cubicBezTo>
                        <a:cubicBezTo>
                          <a:pt x="17511" y="-177"/>
                          <a:pt x="14610" y="-1421"/>
                          <a:pt x="10916" y="-1421"/>
                        </a:cubicBezTo>
                        <a:cubicBezTo>
                          <a:pt x="7208" y="-1421"/>
                          <a:pt x="4302" y="-177"/>
                          <a:pt x="2199" y="2312"/>
                        </a:cubicBezTo>
                        <a:cubicBezTo>
                          <a:pt x="101" y="4806"/>
                          <a:pt x="-948" y="8240"/>
                          <a:pt x="-948" y="12612"/>
                        </a:cubicBezTo>
                        <a:cubicBezTo>
                          <a:pt x="-948" y="17000"/>
                          <a:pt x="101" y="20433"/>
                          <a:pt x="2199" y="22912"/>
                        </a:cubicBezTo>
                        <a:cubicBezTo>
                          <a:pt x="4302" y="25396"/>
                          <a:pt x="7208" y="26638"/>
                          <a:pt x="10916" y="266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024024831">
                    <a:extLst>
                      <a:ext uri="{FF2B5EF4-FFF2-40B4-BE49-F238E27FC236}">
                        <a16:creationId xmlns:a16="http://schemas.microsoft.com/office/drawing/2014/main" id="{F1128ECB-108C-1AAC-DB2E-BF2AF2E2C03C}"/>
                      </a:ext>
                    </a:extLst>
                  </p:cNvPr>
                  <p:cNvSpPr/>
                  <p:nvPr/>
                </p:nvSpPr>
                <p:spPr>
                  <a:xfrm flipV="1">
                    <a:off x="4801760" y="1574438"/>
                    <a:ext cx="21843" cy="28059"/>
                  </a:xfrm>
                  <a:custGeom>
                    <a:avLst/>
                    <a:gdLst>
                      <a:gd name="connsiteX0" fmla="*/ 12526 w 21843"/>
                      <a:gd name="connsiteY0" fmla="*/ 12704 h 28059"/>
                      <a:gd name="connsiteX1" fmla="*/ 5390 w 21843"/>
                      <a:gd name="connsiteY1" fmla="*/ 11490 h 28059"/>
                      <a:gd name="connsiteX2" fmla="*/ 3403 w 21843"/>
                      <a:gd name="connsiteY2" fmla="*/ 7336 h 28059"/>
                      <a:gd name="connsiteX3" fmla="*/ 4895 w 21843"/>
                      <a:gd name="connsiteY3" fmla="*/ 3626 h 28059"/>
                      <a:gd name="connsiteX4" fmla="*/ 8943 w 21843"/>
                      <a:gd name="connsiteY4" fmla="*/ 2259 h 28059"/>
                      <a:gd name="connsiteX5" fmla="*/ 14617 w 21843"/>
                      <a:gd name="connsiteY5" fmla="*/ 4847 h 28059"/>
                      <a:gd name="connsiteX6" fmla="*/ 16752 w 21843"/>
                      <a:gd name="connsiteY6" fmla="*/ 11727 h 28059"/>
                      <a:gd name="connsiteX7" fmla="*/ 16752 w 21843"/>
                      <a:gd name="connsiteY7" fmla="*/ 12704 h 28059"/>
                      <a:gd name="connsiteX8" fmla="*/ 12526 w 21843"/>
                      <a:gd name="connsiteY8" fmla="*/ 12704 h 28059"/>
                      <a:gd name="connsiteX9" fmla="*/ 20999 w 21843"/>
                      <a:gd name="connsiteY9" fmla="*/ 14521 h 28059"/>
                      <a:gd name="connsiteX10" fmla="*/ 20999 w 21843"/>
                      <a:gd name="connsiteY10" fmla="*/ -727 h 28059"/>
                      <a:gd name="connsiteX11" fmla="*/ 16752 w 21843"/>
                      <a:gd name="connsiteY11" fmla="*/ -727 h 28059"/>
                      <a:gd name="connsiteX12" fmla="*/ 16752 w 21843"/>
                      <a:gd name="connsiteY12" fmla="*/ 3328 h 28059"/>
                      <a:gd name="connsiteX13" fmla="*/ 13125 w 21843"/>
                      <a:gd name="connsiteY13" fmla="*/ -261 h 28059"/>
                      <a:gd name="connsiteX14" fmla="*/ 7813 w 21843"/>
                      <a:gd name="connsiteY14" fmla="*/ -1421 h 28059"/>
                      <a:gd name="connsiteX15" fmla="*/ 1497 w 21843"/>
                      <a:gd name="connsiteY15" fmla="*/ 884 h 28059"/>
                      <a:gd name="connsiteX16" fmla="*/ -845 w 21843"/>
                      <a:gd name="connsiteY16" fmla="*/ 7054 h 28059"/>
                      <a:gd name="connsiteX17" fmla="*/ 2073 w 21843"/>
                      <a:gd name="connsiteY17" fmla="*/ 13849 h 28059"/>
                      <a:gd name="connsiteX18" fmla="*/ 10790 w 21843"/>
                      <a:gd name="connsiteY18" fmla="*/ 16140 h 28059"/>
                      <a:gd name="connsiteX19" fmla="*/ 16752 w 21843"/>
                      <a:gd name="connsiteY19" fmla="*/ 16140 h 28059"/>
                      <a:gd name="connsiteX20" fmla="*/ 16752 w 21843"/>
                      <a:gd name="connsiteY20" fmla="*/ 16575 h 28059"/>
                      <a:gd name="connsiteX21" fmla="*/ 14824 w 21843"/>
                      <a:gd name="connsiteY21" fmla="*/ 21263 h 28059"/>
                      <a:gd name="connsiteX22" fmla="*/ 9409 w 21843"/>
                      <a:gd name="connsiteY22" fmla="*/ 22920 h 28059"/>
                      <a:gd name="connsiteX23" fmla="*/ 5087 w 21843"/>
                      <a:gd name="connsiteY23" fmla="*/ 22370 h 28059"/>
                      <a:gd name="connsiteX24" fmla="*/ 1054 w 21843"/>
                      <a:gd name="connsiteY24" fmla="*/ 20721 h 28059"/>
                      <a:gd name="connsiteX25" fmla="*/ 1054 w 21843"/>
                      <a:gd name="connsiteY25" fmla="*/ 24783 h 28059"/>
                      <a:gd name="connsiteX26" fmla="*/ 5575 w 21843"/>
                      <a:gd name="connsiteY26" fmla="*/ 26173 h 28059"/>
                      <a:gd name="connsiteX27" fmla="*/ 9845 w 21843"/>
                      <a:gd name="connsiteY27" fmla="*/ 26638 h 28059"/>
                      <a:gd name="connsiteX28" fmla="*/ 18229 w 21843"/>
                      <a:gd name="connsiteY28" fmla="*/ 23630 h 28059"/>
                      <a:gd name="connsiteX29" fmla="*/ 20999 w 21843"/>
                      <a:gd name="connsiteY29" fmla="*/ 1452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2526" y="12704"/>
                        </a:moveTo>
                        <a:cubicBezTo>
                          <a:pt x="9094" y="12704"/>
                          <a:pt x="6715" y="12299"/>
                          <a:pt x="5390" y="11490"/>
                        </a:cubicBezTo>
                        <a:cubicBezTo>
                          <a:pt x="4065" y="10681"/>
                          <a:pt x="3403" y="9296"/>
                          <a:pt x="3403" y="7336"/>
                        </a:cubicBezTo>
                        <a:cubicBezTo>
                          <a:pt x="3403" y="5779"/>
                          <a:pt x="3900" y="4542"/>
                          <a:pt x="4895" y="3626"/>
                        </a:cubicBezTo>
                        <a:cubicBezTo>
                          <a:pt x="5890" y="2714"/>
                          <a:pt x="7239" y="2259"/>
                          <a:pt x="8943" y="2259"/>
                        </a:cubicBezTo>
                        <a:cubicBezTo>
                          <a:pt x="11302" y="2259"/>
                          <a:pt x="13193" y="3122"/>
                          <a:pt x="14617" y="4847"/>
                        </a:cubicBezTo>
                        <a:cubicBezTo>
                          <a:pt x="16040" y="6573"/>
                          <a:pt x="16752" y="8866"/>
                          <a:pt x="16752" y="11727"/>
                        </a:cubicBezTo>
                        <a:lnTo>
                          <a:pt x="16752" y="12704"/>
                        </a:lnTo>
                        <a:lnTo>
                          <a:pt x="12526" y="12704"/>
                        </a:lnTo>
                        <a:close/>
                        <a:moveTo>
                          <a:pt x="20999" y="14521"/>
                        </a:moveTo>
                        <a:lnTo>
                          <a:pt x="20999" y="-727"/>
                        </a:lnTo>
                        <a:lnTo>
                          <a:pt x="16752" y="-727"/>
                        </a:lnTo>
                        <a:lnTo>
                          <a:pt x="16752" y="3328"/>
                        </a:lnTo>
                        <a:cubicBezTo>
                          <a:pt x="15781" y="1709"/>
                          <a:pt x="14572" y="513"/>
                          <a:pt x="13125" y="-261"/>
                        </a:cubicBezTo>
                        <a:cubicBezTo>
                          <a:pt x="11677" y="-1035"/>
                          <a:pt x="9906" y="-1421"/>
                          <a:pt x="7813" y="-1421"/>
                        </a:cubicBezTo>
                        <a:cubicBezTo>
                          <a:pt x="5169" y="-1421"/>
                          <a:pt x="3063" y="-653"/>
                          <a:pt x="1497" y="884"/>
                        </a:cubicBezTo>
                        <a:cubicBezTo>
                          <a:pt x="-64" y="2422"/>
                          <a:pt x="-845" y="4478"/>
                          <a:pt x="-845" y="7054"/>
                        </a:cubicBezTo>
                        <a:cubicBezTo>
                          <a:pt x="-845" y="10057"/>
                          <a:pt x="128" y="12322"/>
                          <a:pt x="2073" y="13849"/>
                        </a:cubicBezTo>
                        <a:cubicBezTo>
                          <a:pt x="4024" y="15376"/>
                          <a:pt x="6929" y="16140"/>
                          <a:pt x="10790" y="16140"/>
                        </a:cubicBezTo>
                        <a:lnTo>
                          <a:pt x="16752" y="16140"/>
                        </a:lnTo>
                        <a:lnTo>
                          <a:pt x="16752" y="16575"/>
                        </a:lnTo>
                        <a:cubicBezTo>
                          <a:pt x="16752" y="18596"/>
                          <a:pt x="16109" y="20158"/>
                          <a:pt x="14824" y="21263"/>
                        </a:cubicBezTo>
                        <a:cubicBezTo>
                          <a:pt x="13538" y="22368"/>
                          <a:pt x="11733" y="22920"/>
                          <a:pt x="9409" y="22920"/>
                        </a:cubicBezTo>
                        <a:cubicBezTo>
                          <a:pt x="7931" y="22920"/>
                          <a:pt x="6491" y="22737"/>
                          <a:pt x="5087" y="22370"/>
                        </a:cubicBezTo>
                        <a:cubicBezTo>
                          <a:pt x="3689" y="22004"/>
                          <a:pt x="2344" y="21454"/>
                          <a:pt x="1054" y="20721"/>
                        </a:cubicBezTo>
                        <a:lnTo>
                          <a:pt x="1054" y="24783"/>
                        </a:lnTo>
                        <a:cubicBezTo>
                          <a:pt x="2605" y="25404"/>
                          <a:pt x="4112" y="25867"/>
                          <a:pt x="5575" y="26173"/>
                        </a:cubicBezTo>
                        <a:cubicBezTo>
                          <a:pt x="7038" y="26483"/>
                          <a:pt x="8461" y="26638"/>
                          <a:pt x="9845" y="26638"/>
                        </a:cubicBezTo>
                        <a:cubicBezTo>
                          <a:pt x="13587" y="26638"/>
                          <a:pt x="16382" y="25636"/>
                          <a:pt x="18229" y="23630"/>
                        </a:cubicBezTo>
                        <a:cubicBezTo>
                          <a:pt x="20076" y="21630"/>
                          <a:pt x="20999" y="18593"/>
                          <a:pt x="20999" y="145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: Shape 1815653697">
                    <a:extLst>
                      <a:ext uri="{FF2B5EF4-FFF2-40B4-BE49-F238E27FC236}">
                        <a16:creationId xmlns:a16="http://schemas.microsoft.com/office/drawing/2014/main" id="{5AD71237-30B2-E8CD-BDA5-CB9FC8351928}"/>
                      </a:ext>
                    </a:extLst>
                  </p:cNvPr>
                  <p:cNvSpPr/>
                  <p:nvPr/>
                </p:nvSpPr>
                <p:spPr>
                  <a:xfrm flipV="1">
                    <a:off x="4830502" y="1564673"/>
                    <a:ext cx="23106" cy="37825"/>
                  </a:xfrm>
                  <a:custGeom>
                    <a:avLst/>
                    <a:gdLst>
                      <a:gd name="connsiteX0" fmla="*/ 17967 w 23106"/>
                      <a:gd name="connsiteY0" fmla="*/ 21302 h 37825"/>
                      <a:gd name="connsiteX1" fmla="*/ 17967 w 23106"/>
                      <a:gd name="connsiteY1" fmla="*/ 35763 h 37825"/>
                      <a:gd name="connsiteX2" fmla="*/ 22214 w 23106"/>
                      <a:gd name="connsiteY2" fmla="*/ 35763 h 37825"/>
                      <a:gd name="connsiteX3" fmla="*/ 22214 w 23106"/>
                      <a:gd name="connsiteY3" fmla="*/ -1367 h 37825"/>
                      <a:gd name="connsiteX4" fmla="*/ 17967 w 23106"/>
                      <a:gd name="connsiteY4" fmla="*/ -1367 h 37825"/>
                      <a:gd name="connsiteX5" fmla="*/ 17967 w 23106"/>
                      <a:gd name="connsiteY5" fmla="*/ 2641 h 37825"/>
                      <a:gd name="connsiteX6" fmla="*/ 14583 w 23106"/>
                      <a:gd name="connsiteY6" fmla="*/ -901 h 37825"/>
                      <a:gd name="connsiteX7" fmla="*/ 9678 w 23106"/>
                      <a:gd name="connsiteY7" fmla="*/ -2062 h 37825"/>
                      <a:gd name="connsiteX8" fmla="*/ 2047 w 23106"/>
                      <a:gd name="connsiteY8" fmla="*/ 1802 h 37825"/>
                      <a:gd name="connsiteX9" fmla="*/ -893 w 23106"/>
                      <a:gd name="connsiteY9" fmla="*/ 11972 h 37825"/>
                      <a:gd name="connsiteX10" fmla="*/ 2047 w 23106"/>
                      <a:gd name="connsiteY10" fmla="*/ 22134 h 37825"/>
                      <a:gd name="connsiteX11" fmla="*/ 9678 w 23106"/>
                      <a:gd name="connsiteY11" fmla="*/ 25998 h 37825"/>
                      <a:gd name="connsiteX12" fmla="*/ 14583 w 23106"/>
                      <a:gd name="connsiteY12" fmla="*/ 24837 h 37825"/>
                      <a:gd name="connsiteX13" fmla="*/ 17967 w 23106"/>
                      <a:gd name="connsiteY13" fmla="*/ 21302 h 37825"/>
                      <a:gd name="connsiteX14" fmla="*/ 3495 w 23106"/>
                      <a:gd name="connsiteY14" fmla="*/ 11972 h 37825"/>
                      <a:gd name="connsiteX15" fmla="*/ 5423 w 23106"/>
                      <a:gd name="connsiteY15" fmla="*/ 4375 h 37825"/>
                      <a:gd name="connsiteX16" fmla="*/ 10720 w 23106"/>
                      <a:gd name="connsiteY16" fmla="*/ 1618 h 37825"/>
                      <a:gd name="connsiteX17" fmla="*/ 16024 w 23106"/>
                      <a:gd name="connsiteY17" fmla="*/ 4375 h 37825"/>
                      <a:gd name="connsiteX18" fmla="*/ 17967 w 23106"/>
                      <a:gd name="connsiteY18" fmla="*/ 11972 h 37825"/>
                      <a:gd name="connsiteX19" fmla="*/ 16024 w 23106"/>
                      <a:gd name="connsiteY19" fmla="*/ 19569 h 37825"/>
                      <a:gd name="connsiteX20" fmla="*/ 10720 w 23106"/>
                      <a:gd name="connsiteY20" fmla="*/ 22325 h 37825"/>
                      <a:gd name="connsiteX21" fmla="*/ 5423 w 23106"/>
                      <a:gd name="connsiteY21" fmla="*/ 19569 h 37825"/>
                      <a:gd name="connsiteX22" fmla="*/ 3495 w 23106"/>
                      <a:gd name="connsiteY22" fmla="*/ 11972 h 3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3106" h="37825">
                        <a:moveTo>
                          <a:pt x="17967" y="21302"/>
                        </a:moveTo>
                        <a:lnTo>
                          <a:pt x="17967" y="35763"/>
                        </a:lnTo>
                        <a:lnTo>
                          <a:pt x="22214" y="35763"/>
                        </a:lnTo>
                        <a:lnTo>
                          <a:pt x="22214" y="-1367"/>
                        </a:lnTo>
                        <a:lnTo>
                          <a:pt x="17967" y="-1367"/>
                        </a:lnTo>
                        <a:lnTo>
                          <a:pt x="17967" y="2641"/>
                        </a:lnTo>
                        <a:cubicBezTo>
                          <a:pt x="17075" y="1053"/>
                          <a:pt x="15947" y="-128"/>
                          <a:pt x="14583" y="-901"/>
                        </a:cubicBezTo>
                        <a:cubicBezTo>
                          <a:pt x="13224" y="-1675"/>
                          <a:pt x="11589" y="-2062"/>
                          <a:pt x="9678" y="-2062"/>
                        </a:cubicBezTo>
                        <a:cubicBezTo>
                          <a:pt x="6556" y="-2062"/>
                          <a:pt x="4012" y="-774"/>
                          <a:pt x="2047" y="1802"/>
                        </a:cubicBezTo>
                        <a:cubicBezTo>
                          <a:pt x="87" y="4382"/>
                          <a:pt x="-893" y="7772"/>
                          <a:pt x="-893" y="11972"/>
                        </a:cubicBezTo>
                        <a:cubicBezTo>
                          <a:pt x="-893" y="16171"/>
                          <a:pt x="87" y="19559"/>
                          <a:pt x="2047" y="22134"/>
                        </a:cubicBezTo>
                        <a:cubicBezTo>
                          <a:pt x="4012" y="24710"/>
                          <a:pt x="6556" y="25998"/>
                          <a:pt x="9678" y="25998"/>
                        </a:cubicBezTo>
                        <a:cubicBezTo>
                          <a:pt x="11589" y="25998"/>
                          <a:pt x="13224" y="25611"/>
                          <a:pt x="14583" y="24837"/>
                        </a:cubicBezTo>
                        <a:cubicBezTo>
                          <a:pt x="15947" y="24069"/>
                          <a:pt x="17075" y="22890"/>
                          <a:pt x="17967" y="21302"/>
                        </a:cubicBezTo>
                        <a:close/>
                        <a:moveTo>
                          <a:pt x="3495" y="11972"/>
                        </a:moveTo>
                        <a:cubicBezTo>
                          <a:pt x="3495" y="8745"/>
                          <a:pt x="4138" y="6212"/>
                          <a:pt x="5423" y="4375"/>
                        </a:cubicBezTo>
                        <a:cubicBezTo>
                          <a:pt x="6709" y="2537"/>
                          <a:pt x="8474" y="1618"/>
                          <a:pt x="10720" y="1618"/>
                        </a:cubicBezTo>
                        <a:cubicBezTo>
                          <a:pt x="12965" y="1618"/>
                          <a:pt x="14733" y="2537"/>
                          <a:pt x="16024" y="4375"/>
                        </a:cubicBezTo>
                        <a:cubicBezTo>
                          <a:pt x="17319" y="6212"/>
                          <a:pt x="17967" y="8745"/>
                          <a:pt x="17967" y="11972"/>
                        </a:cubicBezTo>
                        <a:cubicBezTo>
                          <a:pt x="17967" y="15199"/>
                          <a:pt x="17319" y="17731"/>
                          <a:pt x="16024" y="19569"/>
                        </a:cubicBezTo>
                        <a:cubicBezTo>
                          <a:pt x="14733" y="21407"/>
                          <a:pt x="12965" y="22325"/>
                          <a:pt x="10720" y="22325"/>
                        </a:cubicBezTo>
                        <a:cubicBezTo>
                          <a:pt x="8474" y="22325"/>
                          <a:pt x="6709" y="21407"/>
                          <a:pt x="5423" y="19569"/>
                        </a:cubicBezTo>
                        <a:cubicBezTo>
                          <a:pt x="4138" y="17731"/>
                          <a:pt x="3495" y="15199"/>
                          <a:pt x="3495" y="119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aphic 13">
                <a:extLst>
                  <a:ext uri="{FF2B5EF4-FFF2-40B4-BE49-F238E27FC236}">
                    <a16:creationId xmlns:a16="http://schemas.microsoft.com/office/drawing/2014/main" id="{0C595F78-EBE6-DFDA-8458-DB416A6BC5E1}"/>
                  </a:ext>
                </a:extLst>
              </p:cNvPr>
              <p:cNvGrpSpPr/>
              <p:nvPr/>
            </p:nvGrpSpPr>
            <p:grpSpPr>
              <a:xfrm>
                <a:off x="3757750" y="104597"/>
                <a:ext cx="1740498" cy="1304255"/>
                <a:chOff x="3757750" y="104597"/>
                <a:chExt cx="1740498" cy="1304255"/>
              </a:xfrm>
            </p:grpSpPr>
            <p:grpSp>
              <p:nvGrpSpPr>
                <p:cNvPr id="103" name="Graphic 13">
                  <a:extLst>
                    <a:ext uri="{FF2B5EF4-FFF2-40B4-BE49-F238E27FC236}">
                      <a16:creationId xmlns:a16="http://schemas.microsoft.com/office/drawing/2014/main" id="{B499D9A7-1A23-D76B-6B6C-02AE950A5F5F}"/>
                    </a:ext>
                  </a:extLst>
                </p:cNvPr>
                <p:cNvGrpSpPr/>
                <p:nvPr/>
              </p:nvGrpSpPr>
              <p:grpSpPr>
                <a:xfrm>
                  <a:off x="3856616" y="1371889"/>
                  <a:ext cx="1641632" cy="36963"/>
                  <a:chOff x="3856616" y="1371889"/>
                  <a:chExt cx="1641632" cy="36963"/>
                </a:xfrm>
              </p:grpSpPr>
              <p:sp>
                <p:nvSpPr>
                  <p:cNvPr id="168" name="Freeform: Shape 1632258016">
                    <a:extLst>
                      <a:ext uri="{FF2B5EF4-FFF2-40B4-BE49-F238E27FC236}">
                        <a16:creationId xmlns:a16="http://schemas.microsoft.com/office/drawing/2014/main" id="{AC3CA2B4-F174-D246-9CE1-E5AD8A92FFF3}"/>
                      </a:ext>
                    </a:extLst>
                  </p:cNvPr>
                  <p:cNvSpPr/>
                  <p:nvPr/>
                </p:nvSpPr>
                <p:spPr>
                  <a:xfrm>
                    <a:off x="3946407" y="1389593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699808392">
                    <a:extLst>
                      <a:ext uri="{FF2B5EF4-FFF2-40B4-BE49-F238E27FC236}">
                        <a16:creationId xmlns:a16="http://schemas.microsoft.com/office/drawing/2014/main" id="{468952C4-F57E-6916-5C90-4F05587744CF}"/>
                      </a:ext>
                    </a:extLst>
                  </p:cNvPr>
                  <p:cNvSpPr/>
                  <p:nvPr/>
                </p:nvSpPr>
                <p:spPr>
                  <a:xfrm>
                    <a:off x="3929860" y="1389593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284 h 4886"/>
                      <a:gd name="connsiteX1" fmla="*/ 835 w 16547"/>
                      <a:gd name="connsiteY1" fmla="*/ 284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284"/>
                        </a:moveTo>
                        <a:lnTo>
                          <a:pt x="835" y="284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0" name="Graphic 13">
                    <a:extLst>
                      <a:ext uri="{FF2B5EF4-FFF2-40B4-BE49-F238E27FC236}">
                        <a16:creationId xmlns:a16="http://schemas.microsoft.com/office/drawing/2014/main" id="{B872BAA8-6C50-2B43-8148-12ED87AE349E}"/>
                      </a:ext>
                    </a:extLst>
                  </p:cNvPr>
                  <p:cNvGrpSpPr/>
                  <p:nvPr/>
                </p:nvGrpSpPr>
                <p:grpSpPr>
                  <a:xfrm>
                    <a:off x="3856616" y="1371889"/>
                    <a:ext cx="52565" cy="36963"/>
                    <a:chOff x="3856616" y="1371889"/>
                    <a:chExt cx="52565" cy="36963"/>
                  </a:xfrm>
                  <a:solidFill>
                    <a:srgbClr val="000000"/>
                  </a:solidFill>
                </p:grpSpPr>
                <p:sp>
                  <p:nvSpPr>
                    <p:cNvPr id="171" name="Freeform: Shape 852740826">
                      <a:extLst>
                        <a:ext uri="{FF2B5EF4-FFF2-40B4-BE49-F238E27FC236}">
                          <a16:creationId xmlns:a16="http://schemas.microsoft.com/office/drawing/2014/main" id="{1BFD36F9-760C-5FE7-6695-651835FADC3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616" y="1371889"/>
                      <a:ext cx="21880" cy="36267"/>
                    </a:xfrm>
                    <a:custGeom>
                      <a:avLst/>
                      <a:gdLst>
                        <a:gd name="connsiteX0" fmla="*/ 4475 w 21880"/>
                        <a:gd name="connsiteY0" fmla="*/ 1964 h 36267"/>
                        <a:gd name="connsiteX1" fmla="*/ 20749 w 21880"/>
                        <a:gd name="connsiteY1" fmla="*/ 1964 h 36267"/>
                        <a:gd name="connsiteX2" fmla="*/ 20749 w 21880"/>
                        <a:gd name="connsiteY2" fmla="*/ -2091 h 36267"/>
                        <a:gd name="connsiteX3" fmla="*/ -1132 w 21880"/>
                        <a:gd name="connsiteY3" fmla="*/ -2091 h 36267"/>
                        <a:gd name="connsiteX4" fmla="*/ -1132 w 21880"/>
                        <a:gd name="connsiteY4" fmla="*/ 1964 h 36267"/>
                        <a:gd name="connsiteX5" fmla="*/ 6100 w 21880"/>
                        <a:gd name="connsiteY5" fmla="*/ 9584 h 36267"/>
                        <a:gd name="connsiteX6" fmla="*/ 11862 w 21880"/>
                        <a:gd name="connsiteY6" fmla="*/ 15761 h 36267"/>
                        <a:gd name="connsiteX7" fmla="*/ 14987 w 21880"/>
                        <a:gd name="connsiteY7" fmla="*/ 20159 h 36267"/>
                        <a:gd name="connsiteX8" fmla="*/ 15881 w 21880"/>
                        <a:gd name="connsiteY8" fmla="*/ 23702 h 36267"/>
                        <a:gd name="connsiteX9" fmla="*/ 13953 w 21880"/>
                        <a:gd name="connsiteY9" fmla="*/ 28329 h 36267"/>
                        <a:gd name="connsiteX10" fmla="*/ 8929 w 21880"/>
                        <a:gd name="connsiteY10" fmla="*/ 30123 h 36267"/>
                        <a:gd name="connsiteX11" fmla="*/ 4298 w 21880"/>
                        <a:gd name="connsiteY11" fmla="*/ 29336 h 36267"/>
                        <a:gd name="connsiteX12" fmla="*/ -903 w 21880"/>
                        <a:gd name="connsiteY12" fmla="*/ 26947 h 36267"/>
                        <a:gd name="connsiteX13" fmla="*/ -903 w 21880"/>
                        <a:gd name="connsiteY13" fmla="*/ 31818 h 36267"/>
                        <a:gd name="connsiteX14" fmla="*/ 4357 w 21880"/>
                        <a:gd name="connsiteY14" fmla="*/ 33582 h 36267"/>
                        <a:gd name="connsiteX15" fmla="*/ 8841 w 21880"/>
                        <a:gd name="connsiteY15" fmla="*/ 34177 h 36267"/>
                        <a:gd name="connsiteX16" fmla="*/ 17380 w 21880"/>
                        <a:gd name="connsiteY16" fmla="*/ 31406 h 36267"/>
                        <a:gd name="connsiteX17" fmla="*/ 20564 w 21880"/>
                        <a:gd name="connsiteY17" fmla="*/ 24015 h 36267"/>
                        <a:gd name="connsiteX18" fmla="*/ 19766 w 21880"/>
                        <a:gd name="connsiteY18" fmla="*/ 19846 h 36267"/>
                        <a:gd name="connsiteX19" fmla="*/ 16870 w 21880"/>
                        <a:gd name="connsiteY19" fmla="*/ 15211 h 36267"/>
                        <a:gd name="connsiteX20" fmla="*/ 13199 w 21880"/>
                        <a:gd name="connsiteY20" fmla="*/ 11210 h 36267"/>
                        <a:gd name="connsiteX21" fmla="*/ 4475 w 21880"/>
                        <a:gd name="connsiteY21" fmla="*/ 1964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475" y="1964"/>
                          </a:moveTo>
                          <a:lnTo>
                            <a:pt x="20749" y="1964"/>
                          </a:lnTo>
                          <a:lnTo>
                            <a:pt x="20749" y="-2091"/>
                          </a:lnTo>
                          <a:lnTo>
                            <a:pt x="-1132" y="-2091"/>
                          </a:lnTo>
                          <a:lnTo>
                            <a:pt x="-1132" y="1964"/>
                          </a:lnTo>
                          <a:cubicBezTo>
                            <a:pt x="636" y="3857"/>
                            <a:pt x="3047" y="6397"/>
                            <a:pt x="6100" y="9584"/>
                          </a:cubicBezTo>
                          <a:cubicBezTo>
                            <a:pt x="9158" y="12775"/>
                            <a:pt x="11079" y="14834"/>
                            <a:pt x="11862" y="15761"/>
                          </a:cubicBezTo>
                          <a:cubicBezTo>
                            <a:pt x="13354" y="17492"/>
                            <a:pt x="14396" y="18958"/>
                            <a:pt x="14987" y="20159"/>
                          </a:cubicBezTo>
                          <a:cubicBezTo>
                            <a:pt x="15583" y="21360"/>
                            <a:pt x="15881" y="22541"/>
                            <a:pt x="15881" y="23702"/>
                          </a:cubicBezTo>
                          <a:cubicBezTo>
                            <a:pt x="15881" y="25595"/>
                            <a:pt x="15238" y="27137"/>
                            <a:pt x="13953" y="28329"/>
                          </a:cubicBezTo>
                          <a:cubicBezTo>
                            <a:pt x="12667" y="29525"/>
                            <a:pt x="10993" y="30123"/>
                            <a:pt x="8929" y="30123"/>
                          </a:cubicBezTo>
                          <a:cubicBezTo>
                            <a:pt x="7467" y="30123"/>
                            <a:pt x="5923" y="29861"/>
                            <a:pt x="4298" y="29336"/>
                          </a:cubicBezTo>
                          <a:cubicBezTo>
                            <a:pt x="2677" y="28812"/>
                            <a:pt x="944" y="28016"/>
                            <a:pt x="-903" y="26947"/>
                          </a:cubicBezTo>
                          <a:lnTo>
                            <a:pt x="-903" y="31818"/>
                          </a:lnTo>
                          <a:cubicBezTo>
                            <a:pt x="973" y="32597"/>
                            <a:pt x="2727" y="33185"/>
                            <a:pt x="4357" y="33582"/>
                          </a:cubicBezTo>
                          <a:cubicBezTo>
                            <a:pt x="5992" y="33979"/>
                            <a:pt x="7486" y="34177"/>
                            <a:pt x="8841" y="34177"/>
                          </a:cubicBezTo>
                          <a:cubicBezTo>
                            <a:pt x="12411" y="34177"/>
                            <a:pt x="15258" y="33253"/>
                            <a:pt x="17380" y="31406"/>
                          </a:cubicBezTo>
                          <a:cubicBezTo>
                            <a:pt x="19503" y="29563"/>
                            <a:pt x="20564" y="27099"/>
                            <a:pt x="20564" y="24015"/>
                          </a:cubicBezTo>
                          <a:cubicBezTo>
                            <a:pt x="20564" y="22549"/>
                            <a:pt x="20298" y="21159"/>
                            <a:pt x="19766" y="19846"/>
                          </a:cubicBezTo>
                          <a:cubicBezTo>
                            <a:pt x="19239" y="18538"/>
                            <a:pt x="18274" y="16993"/>
                            <a:pt x="16870" y="15211"/>
                          </a:cubicBezTo>
                          <a:cubicBezTo>
                            <a:pt x="16486" y="14748"/>
                            <a:pt x="15263" y="13414"/>
                            <a:pt x="13199" y="11210"/>
                          </a:cubicBezTo>
                          <a:cubicBezTo>
                            <a:pt x="11141" y="9006"/>
                            <a:pt x="8232" y="5924"/>
                            <a:pt x="4475" y="19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Freeform: Shape 322430719">
                      <a:extLst>
                        <a:ext uri="{FF2B5EF4-FFF2-40B4-BE49-F238E27FC236}">
                          <a16:creationId xmlns:a16="http://schemas.microsoft.com/office/drawing/2014/main" id="{17AB78DB-5608-2255-0601-75C7499A8BB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880" y="1372531"/>
                      <a:ext cx="22301" cy="36321"/>
                    </a:xfrm>
                    <a:custGeom>
                      <a:avLst/>
                      <a:gdLst>
                        <a:gd name="connsiteX0" fmla="*/ 276 w 22301"/>
                        <a:gd name="connsiteY0" fmla="*/ 34318 h 36321"/>
                        <a:gd name="connsiteX1" fmla="*/ 18582 w 22301"/>
                        <a:gd name="connsiteY1" fmla="*/ 34318 h 36321"/>
                        <a:gd name="connsiteX2" fmla="*/ 18582 w 22301"/>
                        <a:gd name="connsiteY2" fmla="*/ 30256 h 36321"/>
                        <a:gd name="connsiteX3" fmla="*/ 4546 w 22301"/>
                        <a:gd name="connsiteY3" fmla="*/ 30256 h 36321"/>
                        <a:gd name="connsiteX4" fmla="*/ 4546 w 22301"/>
                        <a:gd name="connsiteY4" fmla="*/ 21529 h 36321"/>
                        <a:gd name="connsiteX5" fmla="*/ 6570 w 22301"/>
                        <a:gd name="connsiteY5" fmla="*/ 22064 h 36321"/>
                        <a:gd name="connsiteX6" fmla="*/ 8609 w 22301"/>
                        <a:gd name="connsiteY6" fmla="*/ 22239 h 36321"/>
                        <a:gd name="connsiteX7" fmla="*/ 17747 w 22301"/>
                        <a:gd name="connsiteY7" fmla="*/ 18971 h 36321"/>
                        <a:gd name="connsiteX8" fmla="*/ 21123 w 22301"/>
                        <a:gd name="connsiteY8" fmla="*/ 10122 h 36321"/>
                        <a:gd name="connsiteX9" fmla="*/ 17658 w 22301"/>
                        <a:gd name="connsiteY9" fmla="*/ 1181 h 36321"/>
                        <a:gd name="connsiteX10" fmla="*/ 7892 w 22301"/>
                        <a:gd name="connsiteY10" fmla="*/ -2003 h 36321"/>
                        <a:gd name="connsiteX11" fmla="*/ 3468 w 22301"/>
                        <a:gd name="connsiteY11" fmla="*/ -1621 h 36321"/>
                        <a:gd name="connsiteX12" fmla="*/ -1179 w 22301"/>
                        <a:gd name="connsiteY12" fmla="*/ -476 h 36321"/>
                        <a:gd name="connsiteX13" fmla="*/ -1179 w 22301"/>
                        <a:gd name="connsiteY13" fmla="*/ 4373 h 36321"/>
                        <a:gd name="connsiteX14" fmla="*/ 3113 w 22301"/>
                        <a:gd name="connsiteY14" fmla="*/ 2632 h 36321"/>
                        <a:gd name="connsiteX15" fmla="*/ 7796 w 22301"/>
                        <a:gd name="connsiteY15" fmla="*/ 2059 h 36321"/>
                        <a:gd name="connsiteX16" fmla="*/ 14120 w 22301"/>
                        <a:gd name="connsiteY16" fmla="*/ 4228 h 36321"/>
                        <a:gd name="connsiteX17" fmla="*/ 16454 w 22301"/>
                        <a:gd name="connsiteY17" fmla="*/ 10122 h 36321"/>
                        <a:gd name="connsiteX18" fmla="*/ 14120 w 22301"/>
                        <a:gd name="connsiteY18" fmla="*/ 16009 h 36321"/>
                        <a:gd name="connsiteX19" fmla="*/ 7796 w 22301"/>
                        <a:gd name="connsiteY19" fmla="*/ 18185 h 36321"/>
                        <a:gd name="connsiteX20" fmla="*/ 4066 w 22301"/>
                        <a:gd name="connsiteY20" fmla="*/ 17757 h 36321"/>
                        <a:gd name="connsiteX21" fmla="*/ 276 w 22301"/>
                        <a:gd name="connsiteY21" fmla="*/ 16421 h 36321"/>
                        <a:gd name="connsiteX22" fmla="*/ 276 w 22301"/>
                        <a:gd name="connsiteY22" fmla="*/ 34318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6" y="34318"/>
                          </a:moveTo>
                          <a:lnTo>
                            <a:pt x="18582" y="34318"/>
                          </a:lnTo>
                          <a:lnTo>
                            <a:pt x="18582" y="30256"/>
                          </a:lnTo>
                          <a:lnTo>
                            <a:pt x="4546" y="30256"/>
                          </a:lnTo>
                          <a:lnTo>
                            <a:pt x="4546" y="21529"/>
                          </a:lnTo>
                          <a:cubicBezTo>
                            <a:pt x="5221" y="21768"/>
                            <a:pt x="5895" y="21947"/>
                            <a:pt x="6570" y="22064"/>
                          </a:cubicBezTo>
                          <a:cubicBezTo>
                            <a:pt x="7250" y="22181"/>
                            <a:pt x="7929" y="22239"/>
                            <a:pt x="8609" y="22239"/>
                          </a:cubicBezTo>
                          <a:cubicBezTo>
                            <a:pt x="12455" y="22239"/>
                            <a:pt x="15501" y="21150"/>
                            <a:pt x="17747" y="18971"/>
                          </a:cubicBezTo>
                          <a:cubicBezTo>
                            <a:pt x="19997" y="16793"/>
                            <a:pt x="21123" y="13843"/>
                            <a:pt x="21123" y="10122"/>
                          </a:cubicBezTo>
                          <a:cubicBezTo>
                            <a:pt x="21123" y="6289"/>
                            <a:pt x="19968" y="3309"/>
                            <a:pt x="17658" y="1181"/>
                          </a:cubicBezTo>
                          <a:cubicBezTo>
                            <a:pt x="15348" y="-942"/>
                            <a:pt x="12093" y="-2003"/>
                            <a:pt x="7892" y="-2003"/>
                          </a:cubicBezTo>
                          <a:cubicBezTo>
                            <a:pt x="6445" y="-2003"/>
                            <a:pt x="4970" y="-1876"/>
                            <a:pt x="3468" y="-1621"/>
                          </a:cubicBezTo>
                          <a:cubicBezTo>
                            <a:pt x="1970" y="-1367"/>
                            <a:pt x="422" y="-985"/>
                            <a:pt x="-1179" y="-476"/>
                          </a:cubicBezTo>
                          <a:lnTo>
                            <a:pt x="-1179" y="4373"/>
                          </a:lnTo>
                          <a:cubicBezTo>
                            <a:pt x="205" y="3594"/>
                            <a:pt x="1635" y="3013"/>
                            <a:pt x="3113" y="2632"/>
                          </a:cubicBezTo>
                          <a:cubicBezTo>
                            <a:pt x="4590" y="2250"/>
                            <a:pt x="6151" y="2059"/>
                            <a:pt x="7796" y="2059"/>
                          </a:cubicBezTo>
                          <a:cubicBezTo>
                            <a:pt x="10461" y="2059"/>
                            <a:pt x="12568" y="2782"/>
                            <a:pt x="14120" y="4228"/>
                          </a:cubicBezTo>
                          <a:cubicBezTo>
                            <a:pt x="15676" y="5673"/>
                            <a:pt x="16454" y="7638"/>
                            <a:pt x="16454" y="10122"/>
                          </a:cubicBezTo>
                          <a:cubicBezTo>
                            <a:pt x="16454" y="12601"/>
                            <a:pt x="15676" y="14563"/>
                            <a:pt x="14120" y="16009"/>
                          </a:cubicBezTo>
                          <a:cubicBezTo>
                            <a:pt x="12568" y="17460"/>
                            <a:pt x="10461" y="18185"/>
                            <a:pt x="7796" y="18185"/>
                          </a:cubicBezTo>
                          <a:cubicBezTo>
                            <a:pt x="6550" y="18185"/>
                            <a:pt x="5307" y="18042"/>
                            <a:pt x="4066" y="17757"/>
                          </a:cubicBezTo>
                          <a:cubicBezTo>
                            <a:pt x="2830" y="17472"/>
                            <a:pt x="1567" y="17027"/>
                            <a:pt x="276" y="16421"/>
                          </a:cubicBezTo>
                          <a:lnTo>
                            <a:pt x="276" y="343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" name="Graphic 13">
                  <a:extLst>
                    <a:ext uri="{FF2B5EF4-FFF2-40B4-BE49-F238E27FC236}">
                      <a16:creationId xmlns:a16="http://schemas.microsoft.com/office/drawing/2014/main" id="{99915A71-0C43-78CE-9E06-EEB6DF3E542C}"/>
                    </a:ext>
                  </a:extLst>
                </p:cNvPr>
                <p:cNvGrpSpPr/>
                <p:nvPr/>
              </p:nvGrpSpPr>
              <p:grpSpPr>
                <a:xfrm>
                  <a:off x="3856801" y="1190850"/>
                  <a:ext cx="1641447" cy="36963"/>
                  <a:chOff x="3856801" y="1190850"/>
                  <a:chExt cx="1641447" cy="36963"/>
                </a:xfrm>
              </p:grpSpPr>
              <p:sp>
                <p:nvSpPr>
                  <p:cNvPr id="163" name="Freeform: Shape 1624780197">
                    <a:extLst>
                      <a:ext uri="{FF2B5EF4-FFF2-40B4-BE49-F238E27FC236}">
                        <a16:creationId xmlns:a16="http://schemas.microsoft.com/office/drawing/2014/main" id="{93FE22E3-B464-B102-5023-26A4CAE74C58}"/>
                      </a:ext>
                    </a:extLst>
                  </p:cNvPr>
                  <p:cNvSpPr/>
                  <p:nvPr/>
                </p:nvSpPr>
                <p:spPr>
                  <a:xfrm>
                    <a:off x="3946407" y="1208549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: Shape 1557480952">
                    <a:extLst>
                      <a:ext uri="{FF2B5EF4-FFF2-40B4-BE49-F238E27FC236}">
                        <a16:creationId xmlns:a16="http://schemas.microsoft.com/office/drawing/2014/main" id="{2283DD73-5C93-494E-5E29-21D21789E98D}"/>
                      </a:ext>
                    </a:extLst>
                  </p:cNvPr>
                  <p:cNvSpPr/>
                  <p:nvPr/>
                </p:nvSpPr>
                <p:spPr>
                  <a:xfrm>
                    <a:off x="3929860" y="1208549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247 h 4886"/>
                      <a:gd name="connsiteX1" fmla="*/ 835 w 16547"/>
                      <a:gd name="connsiteY1" fmla="*/ 247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247"/>
                        </a:moveTo>
                        <a:lnTo>
                          <a:pt x="835" y="247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5" name="Graphic 13">
                    <a:extLst>
                      <a:ext uri="{FF2B5EF4-FFF2-40B4-BE49-F238E27FC236}">
                        <a16:creationId xmlns:a16="http://schemas.microsoft.com/office/drawing/2014/main" id="{0525F972-6781-C66E-219F-A037667241DD}"/>
                      </a:ext>
                    </a:extLst>
                  </p:cNvPr>
                  <p:cNvGrpSpPr/>
                  <p:nvPr/>
                </p:nvGrpSpPr>
                <p:grpSpPr>
                  <a:xfrm>
                    <a:off x="3856801" y="1190850"/>
                    <a:ext cx="53370" cy="36963"/>
                    <a:chOff x="3856801" y="1190850"/>
                    <a:chExt cx="53370" cy="36963"/>
                  </a:xfrm>
                  <a:solidFill>
                    <a:srgbClr val="000000"/>
                  </a:solidFill>
                </p:grpSpPr>
                <p:sp>
                  <p:nvSpPr>
                    <p:cNvPr id="166" name="Freeform: Shape 2077207270">
                      <a:extLst>
                        <a:ext uri="{FF2B5EF4-FFF2-40B4-BE49-F238E27FC236}">
                          <a16:creationId xmlns:a16="http://schemas.microsoft.com/office/drawing/2014/main" id="{D27FC120-1BA1-981B-7E2C-AB3DD61E499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801" y="1191492"/>
                      <a:ext cx="22301" cy="36321"/>
                    </a:xfrm>
                    <a:custGeom>
                      <a:avLst/>
                      <a:gdLst>
                        <a:gd name="connsiteX0" fmla="*/ 270 w 22301"/>
                        <a:gd name="connsiteY0" fmla="*/ 34281 h 36321"/>
                        <a:gd name="connsiteX1" fmla="*/ 18575 w 22301"/>
                        <a:gd name="connsiteY1" fmla="*/ 34281 h 36321"/>
                        <a:gd name="connsiteX2" fmla="*/ 18575 w 22301"/>
                        <a:gd name="connsiteY2" fmla="*/ 30219 h 36321"/>
                        <a:gd name="connsiteX3" fmla="*/ 4540 w 22301"/>
                        <a:gd name="connsiteY3" fmla="*/ 30219 h 36321"/>
                        <a:gd name="connsiteX4" fmla="*/ 4540 w 22301"/>
                        <a:gd name="connsiteY4" fmla="*/ 21492 h 36321"/>
                        <a:gd name="connsiteX5" fmla="*/ 6564 w 22301"/>
                        <a:gd name="connsiteY5" fmla="*/ 22027 h 36321"/>
                        <a:gd name="connsiteX6" fmla="*/ 8603 w 22301"/>
                        <a:gd name="connsiteY6" fmla="*/ 22202 h 36321"/>
                        <a:gd name="connsiteX7" fmla="*/ 17740 w 22301"/>
                        <a:gd name="connsiteY7" fmla="*/ 18934 h 36321"/>
                        <a:gd name="connsiteX8" fmla="*/ 21116 w 22301"/>
                        <a:gd name="connsiteY8" fmla="*/ 10085 h 36321"/>
                        <a:gd name="connsiteX9" fmla="*/ 17652 w 22301"/>
                        <a:gd name="connsiteY9" fmla="*/ 1144 h 36321"/>
                        <a:gd name="connsiteX10" fmla="*/ 7886 w 22301"/>
                        <a:gd name="connsiteY10" fmla="*/ -2040 h 36321"/>
                        <a:gd name="connsiteX11" fmla="*/ 3461 w 22301"/>
                        <a:gd name="connsiteY11" fmla="*/ -1658 h 36321"/>
                        <a:gd name="connsiteX12" fmla="*/ -1185 w 22301"/>
                        <a:gd name="connsiteY12" fmla="*/ -513 h 36321"/>
                        <a:gd name="connsiteX13" fmla="*/ -1185 w 22301"/>
                        <a:gd name="connsiteY13" fmla="*/ 4336 h 36321"/>
                        <a:gd name="connsiteX14" fmla="*/ 3107 w 22301"/>
                        <a:gd name="connsiteY14" fmla="*/ 2595 h 36321"/>
                        <a:gd name="connsiteX15" fmla="*/ 7790 w 22301"/>
                        <a:gd name="connsiteY15" fmla="*/ 2022 h 36321"/>
                        <a:gd name="connsiteX16" fmla="*/ 14113 w 22301"/>
                        <a:gd name="connsiteY16" fmla="*/ 4190 h 36321"/>
                        <a:gd name="connsiteX17" fmla="*/ 16448 w 22301"/>
                        <a:gd name="connsiteY17" fmla="*/ 10085 h 36321"/>
                        <a:gd name="connsiteX18" fmla="*/ 14113 w 22301"/>
                        <a:gd name="connsiteY18" fmla="*/ 15972 h 36321"/>
                        <a:gd name="connsiteX19" fmla="*/ 7790 w 22301"/>
                        <a:gd name="connsiteY19" fmla="*/ 18148 h 36321"/>
                        <a:gd name="connsiteX20" fmla="*/ 4059 w 22301"/>
                        <a:gd name="connsiteY20" fmla="*/ 17720 h 36321"/>
                        <a:gd name="connsiteX21" fmla="*/ 270 w 22301"/>
                        <a:gd name="connsiteY21" fmla="*/ 16384 h 36321"/>
                        <a:gd name="connsiteX22" fmla="*/ 270 w 22301"/>
                        <a:gd name="connsiteY22" fmla="*/ 34281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0" y="34281"/>
                          </a:moveTo>
                          <a:lnTo>
                            <a:pt x="18575" y="34281"/>
                          </a:lnTo>
                          <a:lnTo>
                            <a:pt x="18575" y="30219"/>
                          </a:lnTo>
                          <a:lnTo>
                            <a:pt x="4540" y="30219"/>
                          </a:lnTo>
                          <a:lnTo>
                            <a:pt x="4540" y="21492"/>
                          </a:lnTo>
                          <a:cubicBezTo>
                            <a:pt x="5214" y="21731"/>
                            <a:pt x="5889" y="21910"/>
                            <a:pt x="6564" y="22027"/>
                          </a:cubicBezTo>
                          <a:cubicBezTo>
                            <a:pt x="7243" y="22144"/>
                            <a:pt x="7923" y="22202"/>
                            <a:pt x="8603" y="22202"/>
                          </a:cubicBezTo>
                          <a:cubicBezTo>
                            <a:pt x="12449" y="22202"/>
                            <a:pt x="15495" y="21113"/>
                            <a:pt x="17740" y="18934"/>
                          </a:cubicBezTo>
                          <a:cubicBezTo>
                            <a:pt x="19991" y="16756"/>
                            <a:pt x="21116" y="13806"/>
                            <a:pt x="21116" y="10085"/>
                          </a:cubicBezTo>
                          <a:cubicBezTo>
                            <a:pt x="21116" y="6252"/>
                            <a:pt x="19962" y="3272"/>
                            <a:pt x="17652" y="1144"/>
                          </a:cubicBezTo>
                          <a:cubicBezTo>
                            <a:pt x="15342" y="-979"/>
                            <a:pt x="12087" y="-2040"/>
                            <a:pt x="7886" y="-2040"/>
                          </a:cubicBezTo>
                          <a:cubicBezTo>
                            <a:pt x="6438" y="-2040"/>
                            <a:pt x="4963" y="-1913"/>
                            <a:pt x="3461" y="-1658"/>
                          </a:cubicBezTo>
                          <a:cubicBezTo>
                            <a:pt x="1964" y="-1404"/>
                            <a:pt x="415" y="-1022"/>
                            <a:pt x="-1185" y="-513"/>
                          </a:cubicBezTo>
                          <a:lnTo>
                            <a:pt x="-1185" y="4336"/>
                          </a:lnTo>
                          <a:cubicBezTo>
                            <a:pt x="198" y="3557"/>
                            <a:pt x="1629" y="2976"/>
                            <a:pt x="3107" y="2595"/>
                          </a:cubicBezTo>
                          <a:cubicBezTo>
                            <a:pt x="4584" y="2213"/>
                            <a:pt x="6145" y="2022"/>
                            <a:pt x="7790" y="2022"/>
                          </a:cubicBezTo>
                          <a:cubicBezTo>
                            <a:pt x="10454" y="2022"/>
                            <a:pt x="12562" y="2745"/>
                            <a:pt x="14113" y="4190"/>
                          </a:cubicBezTo>
                          <a:cubicBezTo>
                            <a:pt x="15670" y="5636"/>
                            <a:pt x="16448" y="7601"/>
                            <a:pt x="16448" y="10085"/>
                          </a:cubicBezTo>
                          <a:cubicBezTo>
                            <a:pt x="16448" y="12564"/>
                            <a:pt x="15670" y="14526"/>
                            <a:pt x="14113" y="15972"/>
                          </a:cubicBezTo>
                          <a:cubicBezTo>
                            <a:pt x="12562" y="17422"/>
                            <a:pt x="10454" y="18148"/>
                            <a:pt x="7790" y="18148"/>
                          </a:cubicBezTo>
                          <a:cubicBezTo>
                            <a:pt x="6544" y="18148"/>
                            <a:pt x="5301" y="18005"/>
                            <a:pt x="4059" y="17720"/>
                          </a:cubicBezTo>
                          <a:cubicBezTo>
                            <a:pt x="2823" y="17435"/>
                            <a:pt x="1560" y="16990"/>
                            <a:pt x="270" y="16384"/>
                          </a:cubicBezTo>
                          <a:lnTo>
                            <a:pt x="270" y="342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: Shape 848677169">
                      <a:extLst>
                        <a:ext uri="{FF2B5EF4-FFF2-40B4-BE49-F238E27FC236}">
                          <a16:creationId xmlns:a16="http://schemas.microsoft.com/office/drawing/2014/main" id="{F6117A0A-2959-DE8B-D037-61E72F5C6A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348" y="1190850"/>
                      <a:ext cx="23823" cy="36962"/>
                    </a:xfrm>
                    <a:custGeom>
                      <a:avLst/>
                      <a:gdLst>
                        <a:gd name="connsiteX0" fmla="*/ 10698 w 23823"/>
                        <a:gd name="connsiteY0" fmla="*/ 31063 h 36962"/>
                        <a:gd name="connsiteX1" fmla="*/ 5283 w 23823"/>
                        <a:gd name="connsiteY1" fmla="*/ 27398 h 36962"/>
                        <a:gd name="connsiteX2" fmla="*/ 3473 w 23823"/>
                        <a:gd name="connsiteY2" fmla="*/ 16388 h 36962"/>
                        <a:gd name="connsiteX3" fmla="*/ 5283 w 23823"/>
                        <a:gd name="connsiteY3" fmla="*/ 5401 h 36962"/>
                        <a:gd name="connsiteX4" fmla="*/ 10698 w 23823"/>
                        <a:gd name="connsiteY4" fmla="*/ 1736 h 36962"/>
                        <a:gd name="connsiteX5" fmla="*/ 16135 w 23823"/>
                        <a:gd name="connsiteY5" fmla="*/ 5401 h 36962"/>
                        <a:gd name="connsiteX6" fmla="*/ 17952 w 23823"/>
                        <a:gd name="connsiteY6" fmla="*/ 16388 h 36962"/>
                        <a:gd name="connsiteX7" fmla="*/ 16135 w 23823"/>
                        <a:gd name="connsiteY7" fmla="*/ 27398 h 36962"/>
                        <a:gd name="connsiteX8" fmla="*/ 10698 w 23823"/>
                        <a:gd name="connsiteY8" fmla="*/ 31063 h 36962"/>
                        <a:gd name="connsiteX9" fmla="*/ 10698 w 23823"/>
                        <a:gd name="connsiteY9" fmla="*/ 34881 h 36962"/>
                        <a:gd name="connsiteX10" fmla="*/ 19555 w 23823"/>
                        <a:gd name="connsiteY10" fmla="*/ 30139 h 36962"/>
                        <a:gd name="connsiteX11" fmla="*/ 22614 w 23823"/>
                        <a:gd name="connsiteY11" fmla="*/ 16388 h 36962"/>
                        <a:gd name="connsiteX12" fmla="*/ 19555 w 23823"/>
                        <a:gd name="connsiteY12" fmla="*/ 2652 h 36962"/>
                        <a:gd name="connsiteX13" fmla="*/ 10698 w 23823"/>
                        <a:gd name="connsiteY13" fmla="*/ -2082 h 36962"/>
                        <a:gd name="connsiteX14" fmla="*/ 1848 w 23823"/>
                        <a:gd name="connsiteY14" fmla="*/ 2652 h 36962"/>
                        <a:gd name="connsiteX15" fmla="*/ -1210 w 23823"/>
                        <a:gd name="connsiteY15" fmla="*/ 16388 h 36962"/>
                        <a:gd name="connsiteX16" fmla="*/ 1848 w 23823"/>
                        <a:gd name="connsiteY16" fmla="*/ 30139 h 36962"/>
                        <a:gd name="connsiteX17" fmla="*/ 10698 w 23823"/>
                        <a:gd name="connsiteY17" fmla="*/ 34881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8" y="31063"/>
                          </a:moveTo>
                          <a:cubicBezTo>
                            <a:pt x="8300" y="31063"/>
                            <a:pt x="6495" y="29841"/>
                            <a:pt x="5283" y="27398"/>
                          </a:cubicBezTo>
                          <a:cubicBezTo>
                            <a:pt x="4077" y="24960"/>
                            <a:pt x="3473" y="21290"/>
                            <a:pt x="3473" y="16388"/>
                          </a:cubicBezTo>
                          <a:cubicBezTo>
                            <a:pt x="3473" y="11506"/>
                            <a:pt x="4077" y="7844"/>
                            <a:pt x="5283" y="5401"/>
                          </a:cubicBezTo>
                          <a:cubicBezTo>
                            <a:pt x="6495" y="2957"/>
                            <a:pt x="8300" y="1736"/>
                            <a:pt x="10698" y="1736"/>
                          </a:cubicBezTo>
                          <a:cubicBezTo>
                            <a:pt x="13116" y="1736"/>
                            <a:pt x="14928" y="2957"/>
                            <a:pt x="16135" y="5401"/>
                          </a:cubicBezTo>
                          <a:cubicBezTo>
                            <a:pt x="17347" y="7844"/>
                            <a:pt x="17952" y="11506"/>
                            <a:pt x="17952" y="16388"/>
                          </a:cubicBezTo>
                          <a:cubicBezTo>
                            <a:pt x="17952" y="21290"/>
                            <a:pt x="17347" y="24960"/>
                            <a:pt x="16135" y="27398"/>
                          </a:cubicBezTo>
                          <a:cubicBezTo>
                            <a:pt x="14928" y="29841"/>
                            <a:pt x="13116" y="31063"/>
                            <a:pt x="10698" y="31063"/>
                          </a:cubicBezTo>
                          <a:close/>
                          <a:moveTo>
                            <a:pt x="10698" y="34881"/>
                          </a:moveTo>
                          <a:cubicBezTo>
                            <a:pt x="14564" y="34881"/>
                            <a:pt x="17516" y="33300"/>
                            <a:pt x="19555" y="30139"/>
                          </a:cubicBezTo>
                          <a:cubicBezTo>
                            <a:pt x="21594" y="26983"/>
                            <a:pt x="22614" y="22399"/>
                            <a:pt x="22614" y="16388"/>
                          </a:cubicBezTo>
                          <a:cubicBezTo>
                            <a:pt x="22614" y="10392"/>
                            <a:pt x="21594" y="5813"/>
                            <a:pt x="19555" y="2652"/>
                          </a:cubicBezTo>
                          <a:cubicBezTo>
                            <a:pt x="17516" y="-504"/>
                            <a:pt x="14564" y="-2082"/>
                            <a:pt x="10698" y="-2082"/>
                          </a:cubicBezTo>
                          <a:cubicBezTo>
                            <a:pt x="6837" y="-2082"/>
                            <a:pt x="3887" y="-504"/>
                            <a:pt x="1848" y="2652"/>
                          </a:cubicBezTo>
                          <a:cubicBezTo>
                            <a:pt x="-191" y="5813"/>
                            <a:pt x="-1210" y="10392"/>
                            <a:pt x="-1210" y="16388"/>
                          </a:cubicBezTo>
                          <a:cubicBezTo>
                            <a:pt x="-1210" y="22399"/>
                            <a:pt x="-191" y="26983"/>
                            <a:pt x="1848" y="30139"/>
                          </a:cubicBezTo>
                          <a:cubicBezTo>
                            <a:pt x="3887" y="33300"/>
                            <a:pt x="6837" y="34881"/>
                            <a:pt x="10698" y="3488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" name="Graphic 13">
                  <a:extLst>
                    <a:ext uri="{FF2B5EF4-FFF2-40B4-BE49-F238E27FC236}">
                      <a16:creationId xmlns:a16="http://schemas.microsoft.com/office/drawing/2014/main" id="{D2E121D6-FC7B-03BD-C7E4-244EE3603D18}"/>
                    </a:ext>
                  </a:extLst>
                </p:cNvPr>
                <p:cNvGrpSpPr/>
                <p:nvPr/>
              </p:nvGrpSpPr>
              <p:grpSpPr>
                <a:xfrm>
                  <a:off x="3857030" y="1010448"/>
                  <a:ext cx="1641218" cy="36321"/>
                  <a:chOff x="3857030" y="1010448"/>
                  <a:chExt cx="1641218" cy="36321"/>
                </a:xfrm>
              </p:grpSpPr>
              <p:sp>
                <p:nvSpPr>
                  <p:cNvPr id="158" name="Freeform: Shape 1786575241">
                    <a:extLst>
                      <a:ext uri="{FF2B5EF4-FFF2-40B4-BE49-F238E27FC236}">
                        <a16:creationId xmlns:a16="http://schemas.microsoft.com/office/drawing/2014/main" id="{FE2E680F-1370-C71E-29D8-D78749CA2A8C}"/>
                      </a:ext>
                    </a:extLst>
                  </p:cNvPr>
                  <p:cNvSpPr/>
                  <p:nvPr/>
                </p:nvSpPr>
                <p:spPr>
                  <a:xfrm>
                    <a:off x="3946407" y="1027510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: Shape 878050871">
                    <a:extLst>
                      <a:ext uri="{FF2B5EF4-FFF2-40B4-BE49-F238E27FC236}">
                        <a16:creationId xmlns:a16="http://schemas.microsoft.com/office/drawing/2014/main" id="{BB02C7BA-37D5-7854-D00A-633ACC3EDDFE}"/>
                      </a:ext>
                    </a:extLst>
                  </p:cNvPr>
                  <p:cNvSpPr/>
                  <p:nvPr/>
                </p:nvSpPr>
                <p:spPr>
                  <a:xfrm>
                    <a:off x="3929860" y="1027510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210 h 4886"/>
                      <a:gd name="connsiteX1" fmla="*/ 835 w 16547"/>
                      <a:gd name="connsiteY1" fmla="*/ 21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210"/>
                        </a:moveTo>
                        <a:lnTo>
                          <a:pt x="835" y="210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0" name="Graphic 13">
                    <a:extLst>
                      <a:ext uri="{FF2B5EF4-FFF2-40B4-BE49-F238E27FC236}">
                        <a16:creationId xmlns:a16="http://schemas.microsoft.com/office/drawing/2014/main" id="{0D3586FF-C2BA-6432-161D-28CB8F050C7C}"/>
                      </a:ext>
                    </a:extLst>
                  </p:cNvPr>
                  <p:cNvGrpSpPr/>
                  <p:nvPr/>
                </p:nvGrpSpPr>
                <p:grpSpPr>
                  <a:xfrm>
                    <a:off x="3857030" y="1010448"/>
                    <a:ext cx="52151" cy="36321"/>
                    <a:chOff x="3857030" y="1010448"/>
                    <a:chExt cx="52151" cy="36321"/>
                  </a:xfrm>
                  <a:solidFill>
                    <a:srgbClr val="000000"/>
                  </a:solidFill>
                </p:grpSpPr>
                <p:sp>
                  <p:nvSpPr>
                    <p:cNvPr id="161" name="Freeform: Shape 456882749">
                      <a:extLst>
                        <a:ext uri="{FF2B5EF4-FFF2-40B4-BE49-F238E27FC236}">
                          <a16:creationId xmlns:a16="http://schemas.microsoft.com/office/drawing/2014/main" id="{2DBD8B24-4214-1203-F117-5A70BE52512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7030" y="1010448"/>
                      <a:ext cx="22161" cy="35626"/>
                    </a:xfrm>
                    <a:custGeom>
                      <a:avLst/>
                      <a:gdLst>
                        <a:gd name="connsiteX0" fmla="*/ -1207 w 22161"/>
                        <a:gd name="connsiteY0" fmla="*/ 33504 h 35626"/>
                        <a:gd name="connsiteX1" fmla="*/ 20955 w 22161"/>
                        <a:gd name="connsiteY1" fmla="*/ 33504 h 35626"/>
                        <a:gd name="connsiteX2" fmla="*/ 20955 w 22161"/>
                        <a:gd name="connsiteY2" fmla="*/ 31450 h 35626"/>
                        <a:gd name="connsiteX3" fmla="*/ 8441 w 22161"/>
                        <a:gd name="connsiteY3" fmla="*/ -2123 h 35626"/>
                        <a:gd name="connsiteX4" fmla="*/ 3573 w 22161"/>
                        <a:gd name="connsiteY4" fmla="*/ -2123 h 35626"/>
                        <a:gd name="connsiteX5" fmla="*/ 15348 w 22161"/>
                        <a:gd name="connsiteY5" fmla="*/ 29442 h 35626"/>
                        <a:gd name="connsiteX6" fmla="*/ -1207 w 22161"/>
                        <a:gd name="connsiteY6" fmla="*/ 29442 h 35626"/>
                        <a:gd name="connsiteX7" fmla="*/ -1207 w 22161"/>
                        <a:gd name="connsiteY7" fmla="*/ 3350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61" h="35626">
                          <a:moveTo>
                            <a:pt x="-1207" y="33504"/>
                          </a:moveTo>
                          <a:lnTo>
                            <a:pt x="20955" y="33504"/>
                          </a:lnTo>
                          <a:lnTo>
                            <a:pt x="20955" y="31450"/>
                          </a:lnTo>
                          <a:lnTo>
                            <a:pt x="8441" y="-2123"/>
                          </a:lnTo>
                          <a:lnTo>
                            <a:pt x="3573" y="-2123"/>
                          </a:lnTo>
                          <a:lnTo>
                            <a:pt x="15348" y="29442"/>
                          </a:lnTo>
                          <a:lnTo>
                            <a:pt x="-1207" y="29442"/>
                          </a:lnTo>
                          <a:lnTo>
                            <a:pt x="-1207" y="335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Freeform: Shape 441774121">
                      <a:extLst>
                        <a:ext uri="{FF2B5EF4-FFF2-40B4-BE49-F238E27FC236}">
                          <a16:creationId xmlns:a16="http://schemas.microsoft.com/office/drawing/2014/main" id="{A2712B18-2425-0907-CC45-46A33ABBD27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880" y="1010448"/>
                      <a:ext cx="22301" cy="36321"/>
                    </a:xfrm>
                    <a:custGeom>
                      <a:avLst/>
                      <a:gdLst>
                        <a:gd name="connsiteX0" fmla="*/ 276 w 22301"/>
                        <a:gd name="connsiteY0" fmla="*/ 34244 h 36321"/>
                        <a:gd name="connsiteX1" fmla="*/ 18582 w 22301"/>
                        <a:gd name="connsiteY1" fmla="*/ 34244 h 36321"/>
                        <a:gd name="connsiteX2" fmla="*/ 18582 w 22301"/>
                        <a:gd name="connsiteY2" fmla="*/ 30182 h 36321"/>
                        <a:gd name="connsiteX3" fmla="*/ 4546 w 22301"/>
                        <a:gd name="connsiteY3" fmla="*/ 30182 h 36321"/>
                        <a:gd name="connsiteX4" fmla="*/ 4546 w 22301"/>
                        <a:gd name="connsiteY4" fmla="*/ 21455 h 36321"/>
                        <a:gd name="connsiteX5" fmla="*/ 6570 w 22301"/>
                        <a:gd name="connsiteY5" fmla="*/ 21990 h 36321"/>
                        <a:gd name="connsiteX6" fmla="*/ 8609 w 22301"/>
                        <a:gd name="connsiteY6" fmla="*/ 22165 h 36321"/>
                        <a:gd name="connsiteX7" fmla="*/ 17747 w 22301"/>
                        <a:gd name="connsiteY7" fmla="*/ 18897 h 36321"/>
                        <a:gd name="connsiteX8" fmla="*/ 21123 w 22301"/>
                        <a:gd name="connsiteY8" fmla="*/ 10048 h 36321"/>
                        <a:gd name="connsiteX9" fmla="*/ 17658 w 22301"/>
                        <a:gd name="connsiteY9" fmla="*/ 1107 h 36321"/>
                        <a:gd name="connsiteX10" fmla="*/ 7892 w 22301"/>
                        <a:gd name="connsiteY10" fmla="*/ -2077 h 36321"/>
                        <a:gd name="connsiteX11" fmla="*/ 3468 w 22301"/>
                        <a:gd name="connsiteY11" fmla="*/ -1695 h 36321"/>
                        <a:gd name="connsiteX12" fmla="*/ -1179 w 22301"/>
                        <a:gd name="connsiteY12" fmla="*/ -550 h 36321"/>
                        <a:gd name="connsiteX13" fmla="*/ -1179 w 22301"/>
                        <a:gd name="connsiteY13" fmla="*/ 4298 h 36321"/>
                        <a:gd name="connsiteX14" fmla="*/ 3113 w 22301"/>
                        <a:gd name="connsiteY14" fmla="*/ 2558 h 36321"/>
                        <a:gd name="connsiteX15" fmla="*/ 7796 w 22301"/>
                        <a:gd name="connsiteY15" fmla="*/ 1985 h 36321"/>
                        <a:gd name="connsiteX16" fmla="*/ 14120 w 22301"/>
                        <a:gd name="connsiteY16" fmla="*/ 4153 h 36321"/>
                        <a:gd name="connsiteX17" fmla="*/ 16454 w 22301"/>
                        <a:gd name="connsiteY17" fmla="*/ 10048 h 36321"/>
                        <a:gd name="connsiteX18" fmla="*/ 14120 w 22301"/>
                        <a:gd name="connsiteY18" fmla="*/ 15935 h 36321"/>
                        <a:gd name="connsiteX19" fmla="*/ 7796 w 22301"/>
                        <a:gd name="connsiteY19" fmla="*/ 18111 h 36321"/>
                        <a:gd name="connsiteX20" fmla="*/ 4066 w 22301"/>
                        <a:gd name="connsiteY20" fmla="*/ 17683 h 36321"/>
                        <a:gd name="connsiteX21" fmla="*/ 276 w 22301"/>
                        <a:gd name="connsiteY21" fmla="*/ 16347 h 36321"/>
                        <a:gd name="connsiteX22" fmla="*/ 276 w 22301"/>
                        <a:gd name="connsiteY22" fmla="*/ 34244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6" y="34244"/>
                          </a:moveTo>
                          <a:lnTo>
                            <a:pt x="18582" y="34244"/>
                          </a:lnTo>
                          <a:lnTo>
                            <a:pt x="18582" y="30182"/>
                          </a:lnTo>
                          <a:lnTo>
                            <a:pt x="4546" y="30182"/>
                          </a:lnTo>
                          <a:lnTo>
                            <a:pt x="4546" y="21455"/>
                          </a:lnTo>
                          <a:cubicBezTo>
                            <a:pt x="5221" y="21694"/>
                            <a:pt x="5895" y="21872"/>
                            <a:pt x="6570" y="21990"/>
                          </a:cubicBezTo>
                          <a:cubicBezTo>
                            <a:pt x="7250" y="22107"/>
                            <a:pt x="7929" y="22165"/>
                            <a:pt x="8609" y="22165"/>
                          </a:cubicBezTo>
                          <a:cubicBezTo>
                            <a:pt x="12455" y="22165"/>
                            <a:pt x="15501" y="21076"/>
                            <a:pt x="17747" y="18897"/>
                          </a:cubicBezTo>
                          <a:cubicBezTo>
                            <a:pt x="19997" y="16719"/>
                            <a:pt x="21123" y="13769"/>
                            <a:pt x="21123" y="10048"/>
                          </a:cubicBezTo>
                          <a:cubicBezTo>
                            <a:pt x="21123" y="6215"/>
                            <a:pt x="19968" y="3235"/>
                            <a:pt x="17658" y="1107"/>
                          </a:cubicBezTo>
                          <a:cubicBezTo>
                            <a:pt x="15348" y="-1016"/>
                            <a:pt x="12093" y="-2077"/>
                            <a:pt x="7892" y="-2077"/>
                          </a:cubicBezTo>
                          <a:cubicBezTo>
                            <a:pt x="6445" y="-2077"/>
                            <a:pt x="4970" y="-1950"/>
                            <a:pt x="3468" y="-1695"/>
                          </a:cubicBezTo>
                          <a:cubicBezTo>
                            <a:pt x="1970" y="-1441"/>
                            <a:pt x="422" y="-1059"/>
                            <a:pt x="-1179" y="-550"/>
                          </a:cubicBezTo>
                          <a:lnTo>
                            <a:pt x="-1179" y="4298"/>
                          </a:lnTo>
                          <a:cubicBezTo>
                            <a:pt x="205" y="3520"/>
                            <a:pt x="1635" y="2939"/>
                            <a:pt x="3113" y="2558"/>
                          </a:cubicBezTo>
                          <a:cubicBezTo>
                            <a:pt x="4590" y="2176"/>
                            <a:pt x="6151" y="1985"/>
                            <a:pt x="7796" y="1985"/>
                          </a:cubicBezTo>
                          <a:cubicBezTo>
                            <a:pt x="10461" y="1985"/>
                            <a:pt x="12568" y="2708"/>
                            <a:pt x="14120" y="4153"/>
                          </a:cubicBezTo>
                          <a:cubicBezTo>
                            <a:pt x="15676" y="5599"/>
                            <a:pt x="16454" y="7564"/>
                            <a:pt x="16454" y="10048"/>
                          </a:cubicBezTo>
                          <a:cubicBezTo>
                            <a:pt x="16454" y="12527"/>
                            <a:pt x="15676" y="14489"/>
                            <a:pt x="14120" y="15935"/>
                          </a:cubicBezTo>
                          <a:cubicBezTo>
                            <a:pt x="12568" y="17385"/>
                            <a:pt x="10461" y="18111"/>
                            <a:pt x="7796" y="18111"/>
                          </a:cubicBezTo>
                          <a:cubicBezTo>
                            <a:pt x="6550" y="18111"/>
                            <a:pt x="5307" y="17968"/>
                            <a:pt x="4066" y="17683"/>
                          </a:cubicBezTo>
                          <a:cubicBezTo>
                            <a:pt x="2830" y="17398"/>
                            <a:pt x="1567" y="16953"/>
                            <a:pt x="276" y="16347"/>
                          </a:cubicBezTo>
                          <a:lnTo>
                            <a:pt x="276" y="342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6" name="Graphic 13">
                  <a:extLst>
                    <a:ext uri="{FF2B5EF4-FFF2-40B4-BE49-F238E27FC236}">
                      <a16:creationId xmlns:a16="http://schemas.microsoft.com/office/drawing/2014/main" id="{50E805DC-FAAD-55F7-8CC9-8F30231F0F30}"/>
                    </a:ext>
                  </a:extLst>
                </p:cNvPr>
                <p:cNvGrpSpPr/>
                <p:nvPr/>
              </p:nvGrpSpPr>
              <p:grpSpPr>
                <a:xfrm>
                  <a:off x="3828267" y="828763"/>
                  <a:ext cx="1669981" cy="36962"/>
                  <a:chOff x="3828267" y="828763"/>
                  <a:chExt cx="1669981" cy="36962"/>
                </a:xfrm>
              </p:grpSpPr>
              <p:sp>
                <p:nvSpPr>
                  <p:cNvPr id="152" name="Freeform: Shape 1335241800">
                    <a:extLst>
                      <a:ext uri="{FF2B5EF4-FFF2-40B4-BE49-F238E27FC236}">
                        <a16:creationId xmlns:a16="http://schemas.microsoft.com/office/drawing/2014/main" id="{F5318FC6-2519-E9E8-4C07-E17654230EAC}"/>
                      </a:ext>
                    </a:extLst>
                  </p:cNvPr>
                  <p:cNvSpPr/>
                  <p:nvPr/>
                </p:nvSpPr>
                <p:spPr>
                  <a:xfrm>
                    <a:off x="3946407" y="846467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: Shape 1360540044">
                    <a:extLst>
                      <a:ext uri="{FF2B5EF4-FFF2-40B4-BE49-F238E27FC236}">
                        <a16:creationId xmlns:a16="http://schemas.microsoft.com/office/drawing/2014/main" id="{1748C2B1-6C0B-2D8C-AF4A-088232EF28DF}"/>
                      </a:ext>
                    </a:extLst>
                  </p:cNvPr>
                  <p:cNvSpPr/>
                  <p:nvPr/>
                </p:nvSpPr>
                <p:spPr>
                  <a:xfrm>
                    <a:off x="3929860" y="846467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173 h 4886"/>
                      <a:gd name="connsiteX1" fmla="*/ 835 w 16547"/>
                      <a:gd name="connsiteY1" fmla="*/ 173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173"/>
                        </a:moveTo>
                        <a:lnTo>
                          <a:pt x="835" y="173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4" name="Graphic 13">
                    <a:extLst>
                      <a:ext uri="{FF2B5EF4-FFF2-40B4-BE49-F238E27FC236}">
                        <a16:creationId xmlns:a16="http://schemas.microsoft.com/office/drawing/2014/main" id="{F06A22E6-72D6-B71B-EE9B-F995BC758436}"/>
                      </a:ext>
                    </a:extLst>
                  </p:cNvPr>
                  <p:cNvGrpSpPr/>
                  <p:nvPr/>
                </p:nvGrpSpPr>
                <p:grpSpPr>
                  <a:xfrm>
                    <a:off x="3828267" y="828763"/>
                    <a:ext cx="81906" cy="36962"/>
                    <a:chOff x="3828267" y="828763"/>
                    <a:chExt cx="81906" cy="36962"/>
                  </a:xfrm>
                  <a:solidFill>
                    <a:srgbClr val="000000"/>
                  </a:solidFill>
                </p:grpSpPr>
                <p:sp>
                  <p:nvSpPr>
                    <p:cNvPr id="155" name="Freeform: Shape 196130264">
                      <a:extLst>
                        <a:ext uri="{FF2B5EF4-FFF2-40B4-BE49-F238E27FC236}">
                          <a16:creationId xmlns:a16="http://schemas.microsoft.com/office/drawing/2014/main" id="{8AC1826F-473B-0304-D807-102069EF0A7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8267" y="829404"/>
                      <a:ext cx="20521" cy="35626"/>
                    </a:xfrm>
                    <a:custGeom>
                      <a:avLst/>
                      <a:gdLst>
                        <a:gd name="connsiteX0" fmla="*/ -608 w 20521"/>
                        <a:gd name="connsiteY0" fmla="*/ 1895 h 35626"/>
                        <a:gd name="connsiteX1" fmla="*/ 7008 w 20521"/>
                        <a:gd name="connsiteY1" fmla="*/ 1895 h 35626"/>
                        <a:gd name="connsiteX2" fmla="*/ 7008 w 20521"/>
                        <a:gd name="connsiteY2" fmla="*/ 29076 h 35626"/>
                        <a:gd name="connsiteX3" fmla="*/ -1280 w 20521"/>
                        <a:gd name="connsiteY3" fmla="*/ 27359 h 35626"/>
                        <a:gd name="connsiteX4" fmla="*/ -1280 w 20521"/>
                        <a:gd name="connsiteY4" fmla="*/ 31749 h 35626"/>
                        <a:gd name="connsiteX5" fmla="*/ 6964 w 20521"/>
                        <a:gd name="connsiteY5" fmla="*/ 33467 h 35626"/>
                        <a:gd name="connsiteX6" fmla="*/ 11625 w 20521"/>
                        <a:gd name="connsiteY6" fmla="*/ 33467 h 35626"/>
                        <a:gd name="connsiteX7" fmla="*/ 11625 w 20521"/>
                        <a:gd name="connsiteY7" fmla="*/ 1895 h 35626"/>
                        <a:gd name="connsiteX8" fmla="*/ 19241 w 20521"/>
                        <a:gd name="connsiteY8" fmla="*/ 1895 h 35626"/>
                        <a:gd name="connsiteX9" fmla="*/ 19241 w 20521"/>
                        <a:gd name="connsiteY9" fmla="*/ -2160 h 35626"/>
                        <a:gd name="connsiteX10" fmla="*/ -608 w 20521"/>
                        <a:gd name="connsiteY10" fmla="*/ -2160 h 35626"/>
                        <a:gd name="connsiteX11" fmla="*/ -608 w 20521"/>
                        <a:gd name="connsiteY11" fmla="*/ 1895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608" y="1895"/>
                          </a:moveTo>
                          <a:lnTo>
                            <a:pt x="7008" y="1895"/>
                          </a:lnTo>
                          <a:lnTo>
                            <a:pt x="7008" y="29076"/>
                          </a:lnTo>
                          <a:lnTo>
                            <a:pt x="-1280" y="27359"/>
                          </a:lnTo>
                          <a:lnTo>
                            <a:pt x="-1280" y="31749"/>
                          </a:lnTo>
                          <a:lnTo>
                            <a:pt x="6964" y="33467"/>
                          </a:lnTo>
                          <a:lnTo>
                            <a:pt x="11625" y="33467"/>
                          </a:lnTo>
                          <a:lnTo>
                            <a:pt x="11625" y="1895"/>
                          </a:lnTo>
                          <a:lnTo>
                            <a:pt x="19241" y="1895"/>
                          </a:lnTo>
                          <a:lnTo>
                            <a:pt x="19241" y="-2160"/>
                          </a:lnTo>
                          <a:lnTo>
                            <a:pt x="-608" y="-2160"/>
                          </a:lnTo>
                          <a:lnTo>
                            <a:pt x="-608" y="18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Freeform: Shape 664306029">
                      <a:extLst>
                        <a:ext uri="{FF2B5EF4-FFF2-40B4-BE49-F238E27FC236}">
                          <a16:creationId xmlns:a16="http://schemas.microsoft.com/office/drawing/2014/main" id="{487F3D4D-888B-1D25-4112-55EE9D99FE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270" y="828763"/>
                      <a:ext cx="23823" cy="36962"/>
                    </a:xfrm>
                    <a:custGeom>
                      <a:avLst/>
                      <a:gdLst>
                        <a:gd name="connsiteX0" fmla="*/ 10692 w 23823"/>
                        <a:gd name="connsiteY0" fmla="*/ 30989 h 36962"/>
                        <a:gd name="connsiteX1" fmla="*/ 5277 w 23823"/>
                        <a:gd name="connsiteY1" fmla="*/ 27324 h 36962"/>
                        <a:gd name="connsiteX2" fmla="*/ 3467 w 23823"/>
                        <a:gd name="connsiteY2" fmla="*/ 16314 h 36962"/>
                        <a:gd name="connsiteX3" fmla="*/ 5277 w 23823"/>
                        <a:gd name="connsiteY3" fmla="*/ 5326 h 36962"/>
                        <a:gd name="connsiteX4" fmla="*/ 10692 w 23823"/>
                        <a:gd name="connsiteY4" fmla="*/ 1662 h 36962"/>
                        <a:gd name="connsiteX5" fmla="*/ 16129 w 23823"/>
                        <a:gd name="connsiteY5" fmla="*/ 5326 h 36962"/>
                        <a:gd name="connsiteX6" fmla="*/ 17946 w 23823"/>
                        <a:gd name="connsiteY6" fmla="*/ 16314 h 36962"/>
                        <a:gd name="connsiteX7" fmla="*/ 16129 w 23823"/>
                        <a:gd name="connsiteY7" fmla="*/ 27324 h 36962"/>
                        <a:gd name="connsiteX8" fmla="*/ 10692 w 23823"/>
                        <a:gd name="connsiteY8" fmla="*/ 30989 h 36962"/>
                        <a:gd name="connsiteX9" fmla="*/ 10692 w 23823"/>
                        <a:gd name="connsiteY9" fmla="*/ 34806 h 36962"/>
                        <a:gd name="connsiteX10" fmla="*/ 19549 w 23823"/>
                        <a:gd name="connsiteY10" fmla="*/ 30065 h 36962"/>
                        <a:gd name="connsiteX11" fmla="*/ 22607 w 23823"/>
                        <a:gd name="connsiteY11" fmla="*/ 16314 h 36962"/>
                        <a:gd name="connsiteX12" fmla="*/ 19549 w 23823"/>
                        <a:gd name="connsiteY12" fmla="*/ 2578 h 36962"/>
                        <a:gd name="connsiteX13" fmla="*/ 10692 w 23823"/>
                        <a:gd name="connsiteY13" fmla="*/ -2156 h 36962"/>
                        <a:gd name="connsiteX14" fmla="*/ 1842 w 23823"/>
                        <a:gd name="connsiteY14" fmla="*/ 2578 h 36962"/>
                        <a:gd name="connsiteX15" fmla="*/ -1216 w 23823"/>
                        <a:gd name="connsiteY15" fmla="*/ 16314 h 36962"/>
                        <a:gd name="connsiteX16" fmla="*/ 1842 w 23823"/>
                        <a:gd name="connsiteY16" fmla="*/ 30065 h 36962"/>
                        <a:gd name="connsiteX17" fmla="*/ 10692 w 23823"/>
                        <a:gd name="connsiteY17" fmla="*/ 34806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2" y="30989"/>
                          </a:moveTo>
                          <a:cubicBezTo>
                            <a:pt x="8293" y="30989"/>
                            <a:pt x="6488" y="29767"/>
                            <a:pt x="5277" y="27324"/>
                          </a:cubicBezTo>
                          <a:cubicBezTo>
                            <a:pt x="4070" y="24886"/>
                            <a:pt x="3467" y="21216"/>
                            <a:pt x="3467" y="16314"/>
                          </a:cubicBezTo>
                          <a:cubicBezTo>
                            <a:pt x="3467" y="11432"/>
                            <a:pt x="4070" y="7770"/>
                            <a:pt x="5277" y="5326"/>
                          </a:cubicBezTo>
                          <a:cubicBezTo>
                            <a:pt x="6488" y="2883"/>
                            <a:pt x="8293" y="1662"/>
                            <a:pt x="10692" y="1662"/>
                          </a:cubicBezTo>
                          <a:cubicBezTo>
                            <a:pt x="13110" y="1662"/>
                            <a:pt x="14922" y="2883"/>
                            <a:pt x="16129" y="5326"/>
                          </a:cubicBezTo>
                          <a:cubicBezTo>
                            <a:pt x="17340" y="7770"/>
                            <a:pt x="17946" y="11432"/>
                            <a:pt x="17946" y="16314"/>
                          </a:cubicBezTo>
                          <a:cubicBezTo>
                            <a:pt x="17946" y="21216"/>
                            <a:pt x="17340" y="24886"/>
                            <a:pt x="16129" y="27324"/>
                          </a:cubicBezTo>
                          <a:cubicBezTo>
                            <a:pt x="14922" y="29767"/>
                            <a:pt x="13110" y="30989"/>
                            <a:pt x="10692" y="30989"/>
                          </a:cubicBezTo>
                          <a:close/>
                          <a:moveTo>
                            <a:pt x="10692" y="34806"/>
                          </a:moveTo>
                          <a:cubicBezTo>
                            <a:pt x="14558" y="34806"/>
                            <a:pt x="17510" y="33226"/>
                            <a:pt x="19549" y="30065"/>
                          </a:cubicBezTo>
                          <a:cubicBezTo>
                            <a:pt x="21588" y="26909"/>
                            <a:pt x="22607" y="22325"/>
                            <a:pt x="22607" y="16314"/>
                          </a:cubicBezTo>
                          <a:cubicBezTo>
                            <a:pt x="22607" y="10317"/>
                            <a:pt x="21588" y="5739"/>
                            <a:pt x="19549" y="2578"/>
                          </a:cubicBezTo>
                          <a:cubicBezTo>
                            <a:pt x="17510" y="-578"/>
                            <a:pt x="14558" y="-2156"/>
                            <a:pt x="10692" y="-2156"/>
                          </a:cubicBezTo>
                          <a:cubicBezTo>
                            <a:pt x="6831" y="-2156"/>
                            <a:pt x="3881" y="-578"/>
                            <a:pt x="1842" y="2578"/>
                          </a:cubicBezTo>
                          <a:cubicBezTo>
                            <a:pt x="-197" y="5739"/>
                            <a:pt x="-1216" y="10317"/>
                            <a:pt x="-1216" y="16314"/>
                          </a:cubicBezTo>
                          <a:cubicBezTo>
                            <a:pt x="-1216" y="22325"/>
                            <a:pt x="-197" y="26909"/>
                            <a:pt x="1842" y="30065"/>
                          </a:cubicBezTo>
                          <a:cubicBezTo>
                            <a:pt x="3881" y="33226"/>
                            <a:pt x="6831" y="34806"/>
                            <a:pt x="10692" y="348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Freeform: Shape 645445006">
                      <a:extLst>
                        <a:ext uri="{FF2B5EF4-FFF2-40B4-BE49-F238E27FC236}">
                          <a16:creationId xmlns:a16="http://schemas.microsoft.com/office/drawing/2014/main" id="{B8E1E204-A1AF-E1D6-EA33-B954C584D9B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350" y="828763"/>
                      <a:ext cx="23823" cy="36962"/>
                    </a:xfrm>
                    <a:custGeom>
                      <a:avLst/>
                      <a:gdLst>
                        <a:gd name="connsiteX0" fmla="*/ 10698 w 23823"/>
                        <a:gd name="connsiteY0" fmla="*/ 30989 h 36962"/>
                        <a:gd name="connsiteX1" fmla="*/ 5283 w 23823"/>
                        <a:gd name="connsiteY1" fmla="*/ 27324 h 36962"/>
                        <a:gd name="connsiteX2" fmla="*/ 3473 w 23823"/>
                        <a:gd name="connsiteY2" fmla="*/ 16314 h 36962"/>
                        <a:gd name="connsiteX3" fmla="*/ 5283 w 23823"/>
                        <a:gd name="connsiteY3" fmla="*/ 5326 h 36962"/>
                        <a:gd name="connsiteX4" fmla="*/ 10698 w 23823"/>
                        <a:gd name="connsiteY4" fmla="*/ 1662 h 36962"/>
                        <a:gd name="connsiteX5" fmla="*/ 16135 w 23823"/>
                        <a:gd name="connsiteY5" fmla="*/ 5326 h 36962"/>
                        <a:gd name="connsiteX6" fmla="*/ 17952 w 23823"/>
                        <a:gd name="connsiteY6" fmla="*/ 16314 h 36962"/>
                        <a:gd name="connsiteX7" fmla="*/ 16135 w 23823"/>
                        <a:gd name="connsiteY7" fmla="*/ 27324 h 36962"/>
                        <a:gd name="connsiteX8" fmla="*/ 10698 w 23823"/>
                        <a:gd name="connsiteY8" fmla="*/ 30989 h 36962"/>
                        <a:gd name="connsiteX9" fmla="*/ 10698 w 23823"/>
                        <a:gd name="connsiteY9" fmla="*/ 34806 h 36962"/>
                        <a:gd name="connsiteX10" fmla="*/ 19555 w 23823"/>
                        <a:gd name="connsiteY10" fmla="*/ 30065 h 36962"/>
                        <a:gd name="connsiteX11" fmla="*/ 22614 w 23823"/>
                        <a:gd name="connsiteY11" fmla="*/ 16314 h 36962"/>
                        <a:gd name="connsiteX12" fmla="*/ 19555 w 23823"/>
                        <a:gd name="connsiteY12" fmla="*/ 2578 h 36962"/>
                        <a:gd name="connsiteX13" fmla="*/ 10698 w 23823"/>
                        <a:gd name="connsiteY13" fmla="*/ -2156 h 36962"/>
                        <a:gd name="connsiteX14" fmla="*/ 1848 w 23823"/>
                        <a:gd name="connsiteY14" fmla="*/ 2578 h 36962"/>
                        <a:gd name="connsiteX15" fmla="*/ -1210 w 23823"/>
                        <a:gd name="connsiteY15" fmla="*/ 16314 h 36962"/>
                        <a:gd name="connsiteX16" fmla="*/ 1848 w 23823"/>
                        <a:gd name="connsiteY16" fmla="*/ 30065 h 36962"/>
                        <a:gd name="connsiteX17" fmla="*/ 10698 w 23823"/>
                        <a:gd name="connsiteY17" fmla="*/ 34806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8" y="30989"/>
                          </a:moveTo>
                          <a:cubicBezTo>
                            <a:pt x="8300" y="30989"/>
                            <a:pt x="6495" y="29767"/>
                            <a:pt x="5283" y="27324"/>
                          </a:cubicBezTo>
                          <a:cubicBezTo>
                            <a:pt x="4077" y="24886"/>
                            <a:pt x="3473" y="21216"/>
                            <a:pt x="3473" y="16314"/>
                          </a:cubicBezTo>
                          <a:cubicBezTo>
                            <a:pt x="3473" y="11432"/>
                            <a:pt x="4077" y="7770"/>
                            <a:pt x="5283" y="5326"/>
                          </a:cubicBezTo>
                          <a:cubicBezTo>
                            <a:pt x="6495" y="2883"/>
                            <a:pt x="8300" y="1662"/>
                            <a:pt x="10698" y="1662"/>
                          </a:cubicBezTo>
                          <a:cubicBezTo>
                            <a:pt x="13116" y="1662"/>
                            <a:pt x="14928" y="2883"/>
                            <a:pt x="16135" y="5326"/>
                          </a:cubicBezTo>
                          <a:cubicBezTo>
                            <a:pt x="17347" y="7770"/>
                            <a:pt x="17952" y="11432"/>
                            <a:pt x="17952" y="16314"/>
                          </a:cubicBezTo>
                          <a:cubicBezTo>
                            <a:pt x="17952" y="21216"/>
                            <a:pt x="17347" y="24886"/>
                            <a:pt x="16135" y="27324"/>
                          </a:cubicBezTo>
                          <a:cubicBezTo>
                            <a:pt x="14928" y="29767"/>
                            <a:pt x="13116" y="30989"/>
                            <a:pt x="10698" y="30989"/>
                          </a:cubicBezTo>
                          <a:close/>
                          <a:moveTo>
                            <a:pt x="10698" y="34806"/>
                          </a:moveTo>
                          <a:cubicBezTo>
                            <a:pt x="14564" y="34806"/>
                            <a:pt x="17516" y="33226"/>
                            <a:pt x="19555" y="30065"/>
                          </a:cubicBezTo>
                          <a:cubicBezTo>
                            <a:pt x="21594" y="26909"/>
                            <a:pt x="22614" y="22325"/>
                            <a:pt x="22614" y="16314"/>
                          </a:cubicBezTo>
                          <a:cubicBezTo>
                            <a:pt x="22614" y="10317"/>
                            <a:pt x="21594" y="5739"/>
                            <a:pt x="19555" y="2578"/>
                          </a:cubicBezTo>
                          <a:cubicBezTo>
                            <a:pt x="17516" y="-578"/>
                            <a:pt x="14564" y="-2156"/>
                            <a:pt x="10698" y="-2156"/>
                          </a:cubicBezTo>
                          <a:cubicBezTo>
                            <a:pt x="6837" y="-2156"/>
                            <a:pt x="3887" y="-578"/>
                            <a:pt x="1848" y="2578"/>
                          </a:cubicBezTo>
                          <a:cubicBezTo>
                            <a:pt x="-191" y="5739"/>
                            <a:pt x="-1210" y="10317"/>
                            <a:pt x="-1210" y="16314"/>
                          </a:cubicBezTo>
                          <a:cubicBezTo>
                            <a:pt x="-1210" y="22325"/>
                            <a:pt x="-191" y="26909"/>
                            <a:pt x="1848" y="30065"/>
                          </a:cubicBezTo>
                          <a:cubicBezTo>
                            <a:pt x="3887" y="33226"/>
                            <a:pt x="6837" y="34806"/>
                            <a:pt x="10698" y="3480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7" name="Graphic 13">
                  <a:extLst>
                    <a:ext uri="{FF2B5EF4-FFF2-40B4-BE49-F238E27FC236}">
                      <a16:creationId xmlns:a16="http://schemas.microsoft.com/office/drawing/2014/main" id="{EDE3BEC3-0AF8-42A9-FC22-046E72F95014}"/>
                    </a:ext>
                  </a:extLst>
                </p:cNvPr>
                <p:cNvGrpSpPr/>
                <p:nvPr/>
              </p:nvGrpSpPr>
              <p:grpSpPr>
                <a:xfrm>
                  <a:off x="3828267" y="647724"/>
                  <a:ext cx="1669981" cy="36963"/>
                  <a:chOff x="3828267" y="647724"/>
                  <a:chExt cx="1669981" cy="36963"/>
                </a:xfrm>
              </p:grpSpPr>
              <p:sp>
                <p:nvSpPr>
                  <p:cNvPr id="146" name="Freeform: Shape 499760836">
                    <a:extLst>
                      <a:ext uri="{FF2B5EF4-FFF2-40B4-BE49-F238E27FC236}">
                        <a16:creationId xmlns:a16="http://schemas.microsoft.com/office/drawing/2014/main" id="{9B3937C1-C2CD-2E17-C898-D60440293E59}"/>
                      </a:ext>
                    </a:extLst>
                  </p:cNvPr>
                  <p:cNvSpPr/>
                  <p:nvPr/>
                </p:nvSpPr>
                <p:spPr>
                  <a:xfrm>
                    <a:off x="3946407" y="665423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: Shape 1225410792">
                    <a:extLst>
                      <a:ext uri="{FF2B5EF4-FFF2-40B4-BE49-F238E27FC236}">
                        <a16:creationId xmlns:a16="http://schemas.microsoft.com/office/drawing/2014/main" id="{37174EBC-40D2-6701-8C36-AC8E783DB074}"/>
                      </a:ext>
                    </a:extLst>
                  </p:cNvPr>
                  <p:cNvSpPr/>
                  <p:nvPr/>
                </p:nvSpPr>
                <p:spPr>
                  <a:xfrm>
                    <a:off x="3929860" y="665423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136 h 4886"/>
                      <a:gd name="connsiteX1" fmla="*/ 835 w 16547"/>
                      <a:gd name="connsiteY1" fmla="*/ 136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136"/>
                        </a:moveTo>
                        <a:lnTo>
                          <a:pt x="835" y="136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8" name="Graphic 13">
                    <a:extLst>
                      <a:ext uri="{FF2B5EF4-FFF2-40B4-BE49-F238E27FC236}">
                        <a16:creationId xmlns:a16="http://schemas.microsoft.com/office/drawing/2014/main" id="{A8100ADC-20EF-99BC-705C-E4C189100649}"/>
                      </a:ext>
                    </a:extLst>
                  </p:cNvPr>
                  <p:cNvGrpSpPr/>
                  <p:nvPr/>
                </p:nvGrpSpPr>
                <p:grpSpPr>
                  <a:xfrm>
                    <a:off x="3828267" y="647724"/>
                    <a:ext cx="80916" cy="36963"/>
                    <a:chOff x="3828267" y="647724"/>
                    <a:chExt cx="80916" cy="36963"/>
                  </a:xfrm>
                  <a:solidFill>
                    <a:srgbClr val="000000"/>
                  </a:solidFill>
                </p:grpSpPr>
                <p:sp>
                  <p:nvSpPr>
                    <p:cNvPr id="149" name="Freeform: Shape 1399080027">
                      <a:extLst>
                        <a:ext uri="{FF2B5EF4-FFF2-40B4-BE49-F238E27FC236}">
                          <a16:creationId xmlns:a16="http://schemas.microsoft.com/office/drawing/2014/main" id="{69646F99-F45C-F263-6C50-EF02FE768F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8267" y="648366"/>
                      <a:ext cx="20521" cy="35626"/>
                    </a:xfrm>
                    <a:custGeom>
                      <a:avLst/>
                      <a:gdLst>
                        <a:gd name="connsiteX0" fmla="*/ -608 w 20521"/>
                        <a:gd name="connsiteY0" fmla="*/ 1858 h 35626"/>
                        <a:gd name="connsiteX1" fmla="*/ 7008 w 20521"/>
                        <a:gd name="connsiteY1" fmla="*/ 1858 h 35626"/>
                        <a:gd name="connsiteX2" fmla="*/ 7008 w 20521"/>
                        <a:gd name="connsiteY2" fmla="*/ 29039 h 35626"/>
                        <a:gd name="connsiteX3" fmla="*/ -1280 w 20521"/>
                        <a:gd name="connsiteY3" fmla="*/ 27321 h 35626"/>
                        <a:gd name="connsiteX4" fmla="*/ -1280 w 20521"/>
                        <a:gd name="connsiteY4" fmla="*/ 31712 h 35626"/>
                        <a:gd name="connsiteX5" fmla="*/ 6964 w 20521"/>
                        <a:gd name="connsiteY5" fmla="*/ 33430 h 35626"/>
                        <a:gd name="connsiteX6" fmla="*/ 11625 w 20521"/>
                        <a:gd name="connsiteY6" fmla="*/ 33430 h 35626"/>
                        <a:gd name="connsiteX7" fmla="*/ 11625 w 20521"/>
                        <a:gd name="connsiteY7" fmla="*/ 1858 h 35626"/>
                        <a:gd name="connsiteX8" fmla="*/ 19241 w 20521"/>
                        <a:gd name="connsiteY8" fmla="*/ 1858 h 35626"/>
                        <a:gd name="connsiteX9" fmla="*/ 19241 w 20521"/>
                        <a:gd name="connsiteY9" fmla="*/ -2197 h 35626"/>
                        <a:gd name="connsiteX10" fmla="*/ -608 w 20521"/>
                        <a:gd name="connsiteY10" fmla="*/ -2197 h 35626"/>
                        <a:gd name="connsiteX11" fmla="*/ -608 w 20521"/>
                        <a:gd name="connsiteY11" fmla="*/ 1858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608" y="1858"/>
                          </a:moveTo>
                          <a:lnTo>
                            <a:pt x="7008" y="1858"/>
                          </a:lnTo>
                          <a:lnTo>
                            <a:pt x="7008" y="29039"/>
                          </a:lnTo>
                          <a:lnTo>
                            <a:pt x="-1280" y="27321"/>
                          </a:lnTo>
                          <a:lnTo>
                            <a:pt x="-1280" y="31712"/>
                          </a:lnTo>
                          <a:lnTo>
                            <a:pt x="6964" y="33430"/>
                          </a:lnTo>
                          <a:lnTo>
                            <a:pt x="11625" y="33430"/>
                          </a:lnTo>
                          <a:lnTo>
                            <a:pt x="11625" y="1858"/>
                          </a:lnTo>
                          <a:lnTo>
                            <a:pt x="19241" y="1858"/>
                          </a:lnTo>
                          <a:lnTo>
                            <a:pt x="19241" y="-2197"/>
                          </a:lnTo>
                          <a:lnTo>
                            <a:pt x="-608" y="-2197"/>
                          </a:lnTo>
                          <a:lnTo>
                            <a:pt x="-608" y="18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Freeform: Shape 1578613623">
                      <a:extLst>
                        <a:ext uri="{FF2B5EF4-FFF2-40B4-BE49-F238E27FC236}">
                          <a16:creationId xmlns:a16="http://schemas.microsoft.com/office/drawing/2014/main" id="{A59525CB-A855-2069-B3AF-D9EDE7A64A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618" y="647724"/>
                      <a:ext cx="21880" cy="36267"/>
                    </a:xfrm>
                    <a:custGeom>
                      <a:avLst/>
                      <a:gdLst>
                        <a:gd name="connsiteX0" fmla="*/ 4475 w 21880"/>
                        <a:gd name="connsiteY0" fmla="*/ 1816 h 36267"/>
                        <a:gd name="connsiteX1" fmla="*/ 20749 w 21880"/>
                        <a:gd name="connsiteY1" fmla="*/ 1816 h 36267"/>
                        <a:gd name="connsiteX2" fmla="*/ 20749 w 21880"/>
                        <a:gd name="connsiteY2" fmla="*/ -2239 h 36267"/>
                        <a:gd name="connsiteX3" fmla="*/ -1132 w 21880"/>
                        <a:gd name="connsiteY3" fmla="*/ -2239 h 36267"/>
                        <a:gd name="connsiteX4" fmla="*/ -1132 w 21880"/>
                        <a:gd name="connsiteY4" fmla="*/ 1816 h 36267"/>
                        <a:gd name="connsiteX5" fmla="*/ 6100 w 21880"/>
                        <a:gd name="connsiteY5" fmla="*/ 9436 h 36267"/>
                        <a:gd name="connsiteX6" fmla="*/ 11862 w 21880"/>
                        <a:gd name="connsiteY6" fmla="*/ 15613 h 36267"/>
                        <a:gd name="connsiteX7" fmla="*/ 14987 w 21880"/>
                        <a:gd name="connsiteY7" fmla="*/ 20011 h 36267"/>
                        <a:gd name="connsiteX8" fmla="*/ 15881 w 21880"/>
                        <a:gd name="connsiteY8" fmla="*/ 23553 h 36267"/>
                        <a:gd name="connsiteX9" fmla="*/ 13953 w 21880"/>
                        <a:gd name="connsiteY9" fmla="*/ 28180 h 36267"/>
                        <a:gd name="connsiteX10" fmla="*/ 8929 w 21880"/>
                        <a:gd name="connsiteY10" fmla="*/ 29975 h 36267"/>
                        <a:gd name="connsiteX11" fmla="*/ 4298 w 21880"/>
                        <a:gd name="connsiteY11" fmla="*/ 29188 h 36267"/>
                        <a:gd name="connsiteX12" fmla="*/ -903 w 21880"/>
                        <a:gd name="connsiteY12" fmla="*/ 26798 h 36267"/>
                        <a:gd name="connsiteX13" fmla="*/ -903 w 21880"/>
                        <a:gd name="connsiteY13" fmla="*/ 31670 h 36267"/>
                        <a:gd name="connsiteX14" fmla="*/ 4357 w 21880"/>
                        <a:gd name="connsiteY14" fmla="*/ 33433 h 36267"/>
                        <a:gd name="connsiteX15" fmla="*/ 8841 w 21880"/>
                        <a:gd name="connsiteY15" fmla="*/ 34029 h 36267"/>
                        <a:gd name="connsiteX16" fmla="*/ 17380 w 21880"/>
                        <a:gd name="connsiteY16" fmla="*/ 31257 h 36267"/>
                        <a:gd name="connsiteX17" fmla="*/ 20564 w 21880"/>
                        <a:gd name="connsiteY17" fmla="*/ 23866 h 36267"/>
                        <a:gd name="connsiteX18" fmla="*/ 19766 w 21880"/>
                        <a:gd name="connsiteY18" fmla="*/ 19698 h 36267"/>
                        <a:gd name="connsiteX19" fmla="*/ 16870 w 21880"/>
                        <a:gd name="connsiteY19" fmla="*/ 15063 h 36267"/>
                        <a:gd name="connsiteX20" fmla="*/ 13199 w 21880"/>
                        <a:gd name="connsiteY20" fmla="*/ 11062 h 36267"/>
                        <a:gd name="connsiteX21" fmla="*/ 4475 w 21880"/>
                        <a:gd name="connsiteY21" fmla="*/ 1816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475" y="1816"/>
                          </a:moveTo>
                          <a:lnTo>
                            <a:pt x="20749" y="1816"/>
                          </a:lnTo>
                          <a:lnTo>
                            <a:pt x="20749" y="-2239"/>
                          </a:lnTo>
                          <a:lnTo>
                            <a:pt x="-1132" y="-2239"/>
                          </a:lnTo>
                          <a:lnTo>
                            <a:pt x="-1132" y="1816"/>
                          </a:lnTo>
                          <a:cubicBezTo>
                            <a:pt x="636" y="3709"/>
                            <a:pt x="3047" y="6249"/>
                            <a:pt x="6100" y="9436"/>
                          </a:cubicBezTo>
                          <a:cubicBezTo>
                            <a:pt x="9158" y="12627"/>
                            <a:pt x="11079" y="14686"/>
                            <a:pt x="11862" y="15613"/>
                          </a:cubicBezTo>
                          <a:cubicBezTo>
                            <a:pt x="13354" y="17343"/>
                            <a:pt x="14396" y="18809"/>
                            <a:pt x="14987" y="20011"/>
                          </a:cubicBezTo>
                          <a:cubicBezTo>
                            <a:pt x="15583" y="21212"/>
                            <a:pt x="15881" y="22393"/>
                            <a:pt x="15881" y="23553"/>
                          </a:cubicBezTo>
                          <a:cubicBezTo>
                            <a:pt x="15881" y="25447"/>
                            <a:pt x="15238" y="26989"/>
                            <a:pt x="13953" y="28180"/>
                          </a:cubicBezTo>
                          <a:cubicBezTo>
                            <a:pt x="12667" y="29377"/>
                            <a:pt x="10993" y="29975"/>
                            <a:pt x="8929" y="29975"/>
                          </a:cubicBezTo>
                          <a:cubicBezTo>
                            <a:pt x="7467" y="29975"/>
                            <a:pt x="5923" y="29713"/>
                            <a:pt x="4298" y="29188"/>
                          </a:cubicBezTo>
                          <a:cubicBezTo>
                            <a:pt x="2677" y="28664"/>
                            <a:pt x="944" y="27867"/>
                            <a:pt x="-903" y="26798"/>
                          </a:cubicBezTo>
                          <a:lnTo>
                            <a:pt x="-903" y="31670"/>
                          </a:lnTo>
                          <a:cubicBezTo>
                            <a:pt x="973" y="32449"/>
                            <a:pt x="2727" y="33036"/>
                            <a:pt x="4357" y="33433"/>
                          </a:cubicBezTo>
                          <a:cubicBezTo>
                            <a:pt x="5992" y="33830"/>
                            <a:pt x="7486" y="34029"/>
                            <a:pt x="8841" y="34029"/>
                          </a:cubicBezTo>
                          <a:cubicBezTo>
                            <a:pt x="12411" y="34029"/>
                            <a:pt x="15258" y="33105"/>
                            <a:pt x="17380" y="31257"/>
                          </a:cubicBezTo>
                          <a:cubicBezTo>
                            <a:pt x="19503" y="29415"/>
                            <a:pt x="20564" y="26951"/>
                            <a:pt x="20564" y="23866"/>
                          </a:cubicBezTo>
                          <a:cubicBezTo>
                            <a:pt x="20564" y="22400"/>
                            <a:pt x="20298" y="21011"/>
                            <a:pt x="19766" y="19698"/>
                          </a:cubicBezTo>
                          <a:cubicBezTo>
                            <a:pt x="19239" y="18389"/>
                            <a:pt x="18274" y="16844"/>
                            <a:pt x="16870" y="15063"/>
                          </a:cubicBezTo>
                          <a:cubicBezTo>
                            <a:pt x="16486" y="14600"/>
                            <a:pt x="15263" y="13266"/>
                            <a:pt x="13199" y="11062"/>
                          </a:cubicBezTo>
                          <a:cubicBezTo>
                            <a:pt x="11141" y="8858"/>
                            <a:pt x="8232" y="5776"/>
                            <a:pt x="4475" y="181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: Shape 830098731">
                      <a:extLst>
                        <a:ext uri="{FF2B5EF4-FFF2-40B4-BE49-F238E27FC236}">
                          <a16:creationId xmlns:a16="http://schemas.microsoft.com/office/drawing/2014/main" id="{9CA24353-CC26-66B1-1235-8AD8AB588C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882" y="648366"/>
                      <a:ext cx="22301" cy="36321"/>
                    </a:xfrm>
                    <a:custGeom>
                      <a:avLst/>
                      <a:gdLst>
                        <a:gd name="connsiteX0" fmla="*/ 276 w 22301"/>
                        <a:gd name="connsiteY0" fmla="*/ 34170 h 36321"/>
                        <a:gd name="connsiteX1" fmla="*/ 18582 w 22301"/>
                        <a:gd name="connsiteY1" fmla="*/ 34170 h 36321"/>
                        <a:gd name="connsiteX2" fmla="*/ 18582 w 22301"/>
                        <a:gd name="connsiteY2" fmla="*/ 30108 h 36321"/>
                        <a:gd name="connsiteX3" fmla="*/ 4546 w 22301"/>
                        <a:gd name="connsiteY3" fmla="*/ 30108 h 36321"/>
                        <a:gd name="connsiteX4" fmla="*/ 4546 w 22301"/>
                        <a:gd name="connsiteY4" fmla="*/ 21381 h 36321"/>
                        <a:gd name="connsiteX5" fmla="*/ 6570 w 22301"/>
                        <a:gd name="connsiteY5" fmla="*/ 21915 h 36321"/>
                        <a:gd name="connsiteX6" fmla="*/ 8609 w 22301"/>
                        <a:gd name="connsiteY6" fmla="*/ 22091 h 36321"/>
                        <a:gd name="connsiteX7" fmla="*/ 17747 w 22301"/>
                        <a:gd name="connsiteY7" fmla="*/ 18823 h 36321"/>
                        <a:gd name="connsiteX8" fmla="*/ 21123 w 22301"/>
                        <a:gd name="connsiteY8" fmla="*/ 9974 h 36321"/>
                        <a:gd name="connsiteX9" fmla="*/ 17658 w 22301"/>
                        <a:gd name="connsiteY9" fmla="*/ 1033 h 36321"/>
                        <a:gd name="connsiteX10" fmla="*/ 7892 w 22301"/>
                        <a:gd name="connsiteY10" fmla="*/ -2151 h 36321"/>
                        <a:gd name="connsiteX11" fmla="*/ 3468 w 22301"/>
                        <a:gd name="connsiteY11" fmla="*/ -1769 h 36321"/>
                        <a:gd name="connsiteX12" fmla="*/ -1179 w 22301"/>
                        <a:gd name="connsiteY12" fmla="*/ -624 h 36321"/>
                        <a:gd name="connsiteX13" fmla="*/ -1179 w 22301"/>
                        <a:gd name="connsiteY13" fmla="*/ 4224 h 36321"/>
                        <a:gd name="connsiteX14" fmla="*/ 3113 w 22301"/>
                        <a:gd name="connsiteY14" fmla="*/ 2484 h 36321"/>
                        <a:gd name="connsiteX15" fmla="*/ 7796 w 22301"/>
                        <a:gd name="connsiteY15" fmla="*/ 1911 h 36321"/>
                        <a:gd name="connsiteX16" fmla="*/ 14120 w 22301"/>
                        <a:gd name="connsiteY16" fmla="*/ 4079 h 36321"/>
                        <a:gd name="connsiteX17" fmla="*/ 16454 w 22301"/>
                        <a:gd name="connsiteY17" fmla="*/ 9974 h 36321"/>
                        <a:gd name="connsiteX18" fmla="*/ 14120 w 22301"/>
                        <a:gd name="connsiteY18" fmla="*/ 15861 h 36321"/>
                        <a:gd name="connsiteX19" fmla="*/ 7796 w 22301"/>
                        <a:gd name="connsiteY19" fmla="*/ 18037 h 36321"/>
                        <a:gd name="connsiteX20" fmla="*/ 4066 w 22301"/>
                        <a:gd name="connsiteY20" fmla="*/ 17609 h 36321"/>
                        <a:gd name="connsiteX21" fmla="*/ 276 w 22301"/>
                        <a:gd name="connsiteY21" fmla="*/ 16273 h 36321"/>
                        <a:gd name="connsiteX22" fmla="*/ 276 w 22301"/>
                        <a:gd name="connsiteY22" fmla="*/ 34170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6" y="34170"/>
                          </a:moveTo>
                          <a:lnTo>
                            <a:pt x="18582" y="34170"/>
                          </a:lnTo>
                          <a:lnTo>
                            <a:pt x="18582" y="30108"/>
                          </a:lnTo>
                          <a:lnTo>
                            <a:pt x="4546" y="30108"/>
                          </a:lnTo>
                          <a:lnTo>
                            <a:pt x="4546" y="21381"/>
                          </a:lnTo>
                          <a:cubicBezTo>
                            <a:pt x="5221" y="21620"/>
                            <a:pt x="5895" y="21798"/>
                            <a:pt x="6570" y="21915"/>
                          </a:cubicBezTo>
                          <a:cubicBezTo>
                            <a:pt x="7250" y="22032"/>
                            <a:pt x="7929" y="22091"/>
                            <a:pt x="8609" y="22091"/>
                          </a:cubicBezTo>
                          <a:cubicBezTo>
                            <a:pt x="12455" y="22091"/>
                            <a:pt x="15501" y="21002"/>
                            <a:pt x="17747" y="18823"/>
                          </a:cubicBezTo>
                          <a:cubicBezTo>
                            <a:pt x="19997" y="16645"/>
                            <a:pt x="21123" y="13695"/>
                            <a:pt x="21123" y="9974"/>
                          </a:cubicBezTo>
                          <a:cubicBezTo>
                            <a:pt x="21123" y="6141"/>
                            <a:pt x="19968" y="3161"/>
                            <a:pt x="17658" y="1033"/>
                          </a:cubicBezTo>
                          <a:cubicBezTo>
                            <a:pt x="15348" y="-1090"/>
                            <a:pt x="12093" y="-2151"/>
                            <a:pt x="7892" y="-2151"/>
                          </a:cubicBezTo>
                          <a:cubicBezTo>
                            <a:pt x="6445" y="-2151"/>
                            <a:pt x="4970" y="-2024"/>
                            <a:pt x="3468" y="-1769"/>
                          </a:cubicBezTo>
                          <a:cubicBezTo>
                            <a:pt x="1970" y="-1515"/>
                            <a:pt x="422" y="-1133"/>
                            <a:pt x="-1179" y="-624"/>
                          </a:cubicBezTo>
                          <a:lnTo>
                            <a:pt x="-1179" y="4224"/>
                          </a:lnTo>
                          <a:cubicBezTo>
                            <a:pt x="205" y="3446"/>
                            <a:pt x="1635" y="2865"/>
                            <a:pt x="3113" y="2484"/>
                          </a:cubicBezTo>
                          <a:cubicBezTo>
                            <a:pt x="4590" y="2102"/>
                            <a:pt x="6151" y="1911"/>
                            <a:pt x="7796" y="1911"/>
                          </a:cubicBezTo>
                          <a:cubicBezTo>
                            <a:pt x="10461" y="1911"/>
                            <a:pt x="12568" y="2634"/>
                            <a:pt x="14120" y="4079"/>
                          </a:cubicBezTo>
                          <a:cubicBezTo>
                            <a:pt x="15676" y="5525"/>
                            <a:pt x="16454" y="7490"/>
                            <a:pt x="16454" y="9974"/>
                          </a:cubicBezTo>
                          <a:cubicBezTo>
                            <a:pt x="16454" y="12453"/>
                            <a:pt x="15676" y="14415"/>
                            <a:pt x="14120" y="15861"/>
                          </a:cubicBezTo>
                          <a:cubicBezTo>
                            <a:pt x="12568" y="17311"/>
                            <a:pt x="10461" y="18037"/>
                            <a:pt x="7796" y="18037"/>
                          </a:cubicBezTo>
                          <a:cubicBezTo>
                            <a:pt x="6550" y="18037"/>
                            <a:pt x="5307" y="17894"/>
                            <a:pt x="4066" y="17609"/>
                          </a:cubicBezTo>
                          <a:cubicBezTo>
                            <a:pt x="2830" y="17324"/>
                            <a:pt x="1567" y="16879"/>
                            <a:pt x="276" y="16273"/>
                          </a:cubicBezTo>
                          <a:lnTo>
                            <a:pt x="276" y="341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8" name="Graphic 13">
                  <a:extLst>
                    <a:ext uri="{FF2B5EF4-FFF2-40B4-BE49-F238E27FC236}">
                      <a16:creationId xmlns:a16="http://schemas.microsoft.com/office/drawing/2014/main" id="{2778DA91-4304-80B0-A83B-A082B784E735}"/>
                    </a:ext>
                  </a:extLst>
                </p:cNvPr>
                <p:cNvGrpSpPr/>
                <p:nvPr/>
              </p:nvGrpSpPr>
              <p:grpSpPr>
                <a:xfrm>
                  <a:off x="3828267" y="466680"/>
                  <a:ext cx="1669981" cy="36963"/>
                  <a:chOff x="3828267" y="466680"/>
                  <a:chExt cx="1669981" cy="36963"/>
                </a:xfrm>
              </p:grpSpPr>
              <p:sp>
                <p:nvSpPr>
                  <p:cNvPr id="140" name="Freeform: Shape 1090027377">
                    <a:extLst>
                      <a:ext uri="{FF2B5EF4-FFF2-40B4-BE49-F238E27FC236}">
                        <a16:creationId xmlns:a16="http://schemas.microsoft.com/office/drawing/2014/main" id="{E2EACE13-53C4-24B8-C725-8A3C2BB62D1F}"/>
                      </a:ext>
                    </a:extLst>
                  </p:cNvPr>
                  <p:cNvSpPr/>
                  <p:nvPr/>
                </p:nvSpPr>
                <p:spPr>
                  <a:xfrm>
                    <a:off x="3946407" y="484383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98566449">
                    <a:extLst>
                      <a:ext uri="{FF2B5EF4-FFF2-40B4-BE49-F238E27FC236}">
                        <a16:creationId xmlns:a16="http://schemas.microsoft.com/office/drawing/2014/main" id="{11EDF547-BDF6-DBC1-847B-7E4F9D3DBDBC}"/>
                      </a:ext>
                    </a:extLst>
                  </p:cNvPr>
                  <p:cNvSpPr/>
                  <p:nvPr/>
                </p:nvSpPr>
                <p:spPr>
                  <a:xfrm>
                    <a:off x="3929860" y="484383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99 h 4886"/>
                      <a:gd name="connsiteX1" fmla="*/ 835 w 16547"/>
                      <a:gd name="connsiteY1" fmla="*/ 99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99"/>
                        </a:moveTo>
                        <a:lnTo>
                          <a:pt x="835" y="99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2" name="Graphic 13">
                    <a:extLst>
                      <a:ext uri="{FF2B5EF4-FFF2-40B4-BE49-F238E27FC236}">
                        <a16:creationId xmlns:a16="http://schemas.microsoft.com/office/drawing/2014/main" id="{7675609F-F98F-3DDD-DD65-CED201BC5716}"/>
                      </a:ext>
                    </a:extLst>
                  </p:cNvPr>
                  <p:cNvGrpSpPr/>
                  <p:nvPr/>
                </p:nvGrpSpPr>
                <p:grpSpPr>
                  <a:xfrm>
                    <a:off x="3828267" y="466680"/>
                    <a:ext cx="81906" cy="36963"/>
                    <a:chOff x="3828267" y="466680"/>
                    <a:chExt cx="81906" cy="36963"/>
                  </a:xfrm>
                  <a:solidFill>
                    <a:srgbClr val="000000"/>
                  </a:solidFill>
                </p:grpSpPr>
                <p:sp>
                  <p:nvSpPr>
                    <p:cNvPr id="143" name="Freeform: Shape 1652339185">
                      <a:extLst>
                        <a:ext uri="{FF2B5EF4-FFF2-40B4-BE49-F238E27FC236}">
                          <a16:creationId xmlns:a16="http://schemas.microsoft.com/office/drawing/2014/main" id="{0AB85EB4-956E-03D2-97B1-6F594E81AB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8267" y="467322"/>
                      <a:ext cx="20521" cy="35626"/>
                    </a:xfrm>
                    <a:custGeom>
                      <a:avLst/>
                      <a:gdLst>
                        <a:gd name="connsiteX0" fmla="*/ -608 w 20521"/>
                        <a:gd name="connsiteY0" fmla="*/ 1821 h 35626"/>
                        <a:gd name="connsiteX1" fmla="*/ 7008 w 20521"/>
                        <a:gd name="connsiteY1" fmla="*/ 1821 h 35626"/>
                        <a:gd name="connsiteX2" fmla="*/ 7008 w 20521"/>
                        <a:gd name="connsiteY2" fmla="*/ 29002 h 35626"/>
                        <a:gd name="connsiteX3" fmla="*/ -1280 w 20521"/>
                        <a:gd name="connsiteY3" fmla="*/ 27284 h 35626"/>
                        <a:gd name="connsiteX4" fmla="*/ -1280 w 20521"/>
                        <a:gd name="connsiteY4" fmla="*/ 31675 h 35626"/>
                        <a:gd name="connsiteX5" fmla="*/ 6964 w 20521"/>
                        <a:gd name="connsiteY5" fmla="*/ 33393 h 35626"/>
                        <a:gd name="connsiteX6" fmla="*/ 11625 w 20521"/>
                        <a:gd name="connsiteY6" fmla="*/ 33393 h 35626"/>
                        <a:gd name="connsiteX7" fmla="*/ 11625 w 20521"/>
                        <a:gd name="connsiteY7" fmla="*/ 1821 h 35626"/>
                        <a:gd name="connsiteX8" fmla="*/ 19241 w 20521"/>
                        <a:gd name="connsiteY8" fmla="*/ 1821 h 35626"/>
                        <a:gd name="connsiteX9" fmla="*/ 19241 w 20521"/>
                        <a:gd name="connsiteY9" fmla="*/ -2234 h 35626"/>
                        <a:gd name="connsiteX10" fmla="*/ -608 w 20521"/>
                        <a:gd name="connsiteY10" fmla="*/ -2234 h 35626"/>
                        <a:gd name="connsiteX11" fmla="*/ -608 w 20521"/>
                        <a:gd name="connsiteY11" fmla="*/ 1821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608" y="1821"/>
                          </a:moveTo>
                          <a:lnTo>
                            <a:pt x="7008" y="1821"/>
                          </a:lnTo>
                          <a:lnTo>
                            <a:pt x="7008" y="29002"/>
                          </a:lnTo>
                          <a:lnTo>
                            <a:pt x="-1280" y="27284"/>
                          </a:lnTo>
                          <a:lnTo>
                            <a:pt x="-1280" y="31675"/>
                          </a:lnTo>
                          <a:lnTo>
                            <a:pt x="6964" y="33393"/>
                          </a:lnTo>
                          <a:lnTo>
                            <a:pt x="11625" y="33393"/>
                          </a:lnTo>
                          <a:lnTo>
                            <a:pt x="11625" y="1821"/>
                          </a:lnTo>
                          <a:lnTo>
                            <a:pt x="19241" y="1821"/>
                          </a:lnTo>
                          <a:lnTo>
                            <a:pt x="19241" y="-2234"/>
                          </a:lnTo>
                          <a:lnTo>
                            <a:pt x="-608" y="-2234"/>
                          </a:lnTo>
                          <a:lnTo>
                            <a:pt x="-608" y="18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Freeform: Shape 1803436525">
                      <a:extLst>
                        <a:ext uri="{FF2B5EF4-FFF2-40B4-BE49-F238E27FC236}">
                          <a16:creationId xmlns:a16="http://schemas.microsoft.com/office/drawing/2014/main" id="{BB7FC7B0-70D5-01CF-6406-4F1035D7053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802" y="467322"/>
                      <a:ext cx="22301" cy="36321"/>
                    </a:xfrm>
                    <a:custGeom>
                      <a:avLst/>
                      <a:gdLst>
                        <a:gd name="connsiteX0" fmla="*/ 270 w 22301"/>
                        <a:gd name="connsiteY0" fmla="*/ 34133 h 36321"/>
                        <a:gd name="connsiteX1" fmla="*/ 18575 w 22301"/>
                        <a:gd name="connsiteY1" fmla="*/ 34133 h 36321"/>
                        <a:gd name="connsiteX2" fmla="*/ 18575 w 22301"/>
                        <a:gd name="connsiteY2" fmla="*/ 30071 h 36321"/>
                        <a:gd name="connsiteX3" fmla="*/ 4540 w 22301"/>
                        <a:gd name="connsiteY3" fmla="*/ 30071 h 36321"/>
                        <a:gd name="connsiteX4" fmla="*/ 4540 w 22301"/>
                        <a:gd name="connsiteY4" fmla="*/ 21344 h 36321"/>
                        <a:gd name="connsiteX5" fmla="*/ 6564 w 22301"/>
                        <a:gd name="connsiteY5" fmla="*/ 21878 h 36321"/>
                        <a:gd name="connsiteX6" fmla="*/ 8603 w 22301"/>
                        <a:gd name="connsiteY6" fmla="*/ 22054 h 36321"/>
                        <a:gd name="connsiteX7" fmla="*/ 17740 w 22301"/>
                        <a:gd name="connsiteY7" fmla="*/ 18786 h 36321"/>
                        <a:gd name="connsiteX8" fmla="*/ 21116 w 22301"/>
                        <a:gd name="connsiteY8" fmla="*/ 9937 h 36321"/>
                        <a:gd name="connsiteX9" fmla="*/ 17652 w 22301"/>
                        <a:gd name="connsiteY9" fmla="*/ 996 h 36321"/>
                        <a:gd name="connsiteX10" fmla="*/ 7886 w 22301"/>
                        <a:gd name="connsiteY10" fmla="*/ -2188 h 36321"/>
                        <a:gd name="connsiteX11" fmla="*/ 3461 w 22301"/>
                        <a:gd name="connsiteY11" fmla="*/ -1806 h 36321"/>
                        <a:gd name="connsiteX12" fmla="*/ -1185 w 22301"/>
                        <a:gd name="connsiteY12" fmla="*/ -661 h 36321"/>
                        <a:gd name="connsiteX13" fmla="*/ -1185 w 22301"/>
                        <a:gd name="connsiteY13" fmla="*/ 4187 h 36321"/>
                        <a:gd name="connsiteX14" fmla="*/ 3107 w 22301"/>
                        <a:gd name="connsiteY14" fmla="*/ 2446 h 36321"/>
                        <a:gd name="connsiteX15" fmla="*/ 7790 w 22301"/>
                        <a:gd name="connsiteY15" fmla="*/ 1874 h 36321"/>
                        <a:gd name="connsiteX16" fmla="*/ 14113 w 22301"/>
                        <a:gd name="connsiteY16" fmla="*/ 4042 h 36321"/>
                        <a:gd name="connsiteX17" fmla="*/ 16448 w 22301"/>
                        <a:gd name="connsiteY17" fmla="*/ 9937 h 36321"/>
                        <a:gd name="connsiteX18" fmla="*/ 14113 w 22301"/>
                        <a:gd name="connsiteY18" fmla="*/ 15824 h 36321"/>
                        <a:gd name="connsiteX19" fmla="*/ 7790 w 22301"/>
                        <a:gd name="connsiteY19" fmla="*/ 18000 h 36321"/>
                        <a:gd name="connsiteX20" fmla="*/ 4060 w 22301"/>
                        <a:gd name="connsiteY20" fmla="*/ 17572 h 36321"/>
                        <a:gd name="connsiteX21" fmla="*/ 270 w 22301"/>
                        <a:gd name="connsiteY21" fmla="*/ 16236 h 36321"/>
                        <a:gd name="connsiteX22" fmla="*/ 270 w 22301"/>
                        <a:gd name="connsiteY22" fmla="*/ 34133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0" y="34133"/>
                          </a:moveTo>
                          <a:lnTo>
                            <a:pt x="18575" y="34133"/>
                          </a:lnTo>
                          <a:lnTo>
                            <a:pt x="18575" y="30071"/>
                          </a:lnTo>
                          <a:lnTo>
                            <a:pt x="4540" y="30071"/>
                          </a:lnTo>
                          <a:lnTo>
                            <a:pt x="4540" y="21344"/>
                          </a:lnTo>
                          <a:cubicBezTo>
                            <a:pt x="5214" y="21583"/>
                            <a:pt x="5889" y="21761"/>
                            <a:pt x="6564" y="21878"/>
                          </a:cubicBezTo>
                          <a:cubicBezTo>
                            <a:pt x="7243" y="21995"/>
                            <a:pt x="7923" y="22054"/>
                            <a:pt x="8603" y="22054"/>
                          </a:cubicBezTo>
                          <a:cubicBezTo>
                            <a:pt x="12449" y="22054"/>
                            <a:pt x="15495" y="20965"/>
                            <a:pt x="17740" y="18786"/>
                          </a:cubicBezTo>
                          <a:cubicBezTo>
                            <a:pt x="19991" y="16607"/>
                            <a:pt x="21116" y="13658"/>
                            <a:pt x="21116" y="9937"/>
                          </a:cubicBezTo>
                          <a:cubicBezTo>
                            <a:pt x="21116" y="6104"/>
                            <a:pt x="19962" y="3123"/>
                            <a:pt x="17652" y="996"/>
                          </a:cubicBezTo>
                          <a:cubicBezTo>
                            <a:pt x="15342" y="-1127"/>
                            <a:pt x="12087" y="-2188"/>
                            <a:pt x="7886" y="-2188"/>
                          </a:cubicBezTo>
                          <a:cubicBezTo>
                            <a:pt x="6438" y="-2188"/>
                            <a:pt x="4963" y="-2061"/>
                            <a:pt x="3461" y="-1806"/>
                          </a:cubicBezTo>
                          <a:cubicBezTo>
                            <a:pt x="1964" y="-1552"/>
                            <a:pt x="415" y="-1170"/>
                            <a:pt x="-1185" y="-661"/>
                          </a:cubicBezTo>
                          <a:lnTo>
                            <a:pt x="-1185" y="4187"/>
                          </a:lnTo>
                          <a:cubicBezTo>
                            <a:pt x="198" y="3409"/>
                            <a:pt x="1629" y="2828"/>
                            <a:pt x="3107" y="2446"/>
                          </a:cubicBezTo>
                          <a:cubicBezTo>
                            <a:pt x="4584" y="2065"/>
                            <a:pt x="6145" y="1874"/>
                            <a:pt x="7790" y="1874"/>
                          </a:cubicBezTo>
                          <a:cubicBezTo>
                            <a:pt x="10454" y="1874"/>
                            <a:pt x="12562" y="2597"/>
                            <a:pt x="14113" y="4042"/>
                          </a:cubicBezTo>
                          <a:cubicBezTo>
                            <a:pt x="15670" y="5488"/>
                            <a:pt x="16448" y="7453"/>
                            <a:pt x="16448" y="9937"/>
                          </a:cubicBezTo>
                          <a:cubicBezTo>
                            <a:pt x="16448" y="12416"/>
                            <a:pt x="15670" y="14378"/>
                            <a:pt x="14113" y="15824"/>
                          </a:cubicBezTo>
                          <a:cubicBezTo>
                            <a:pt x="12562" y="17274"/>
                            <a:pt x="10454" y="18000"/>
                            <a:pt x="7790" y="18000"/>
                          </a:cubicBezTo>
                          <a:cubicBezTo>
                            <a:pt x="6544" y="18000"/>
                            <a:pt x="5301" y="17857"/>
                            <a:pt x="4060" y="17572"/>
                          </a:cubicBezTo>
                          <a:cubicBezTo>
                            <a:pt x="2823" y="17287"/>
                            <a:pt x="1560" y="16842"/>
                            <a:pt x="270" y="16236"/>
                          </a:cubicBezTo>
                          <a:lnTo>
                            <a:pt x="270" y="341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: Shape 738375381">
                      <a:extLst>
                        <a:ext uri="{FF2B5EF4-FFF2-40B4-BE49-F238E27FC236}">
                          <a16:creationId xmlns:a16="http://schemas.microsoft.com/office/drawing/2014/main" id="{FFD58F4E-3DA2-5CF4-9672-ECB4510FD4C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350" y="466680"/>
                      <a:ext cx="23823" cy="36962"/>
                    </a:xfrm>
                    <a:custGeom>
                      <a:avLst/>
                      <a:gdLst>
                        <a:gd name="connsiteX0" fmla="*/ 10698 w 23823"/>
                        <a:gd name="connsiteY0" fmla="*/ 30915 h 36962"/>
                        <a:gd name="connsiteX1" fmla="*/ 5283 w 23823"/>
                        <a:gd name="connsiteY1" fmla="*/ 27250 h 36962"/>
                        <a:gd name="connsiteX2" fmla="*/ 3473 w 23823"/>
                        <a:gd name="connsiteY2" fmla="*/ 16240 h 36962"/>
                        <a:gd name="connsiteX3" fmla="*/ 5283 w 23823"/>
                        <a:gd name="connsiteY3" fmla="*/ 5252 h 36962"/>
                        <a:gd name="connsiteX4" fmla="*/ 10698 w 23823"/>
                        <a:gd name="connsiteY4" fmla="*/ 1587 h 36962"/>
                        <a:gd name="connsiteX5" fmla="*/ 16135 w 23823"/>
                        <a:gd name="connsiteY5" fmla="*/ 5252 h 36962"/>
                        <a:gd name="connsiteX6" fmla="*/ 17952 w 23823"/>
                        <a:gd name="connsiteY6" fmla="*/ 16240 h 36962"/>
                        <a:gd name="connsiteX7" fmla="*/ 16135 w 23823"/>
                        <a:gd name="connsiteY7" fmla="*/ 27250 h 36962"/>
                        <a:gd name="connsiteX8" fmla="*/ 10698 w 23823"/>
                        <a:gd name="connsiteY8" fmla="*/ 30915 h 36962"/>
                        <a:gd name="connsiteX9" fmla="*/ 10698 w 23823"/>
                        <a:gd name="connsiteY9" fmla="*/ 34732 h 36962"/>
                        <a:gd name="connsiteX10" fmla="*/ 19555 w 23823"/>
                        <a:gd name="connsiteY10" fmla="*/ 29991 h 36962"/>
                        <a:gd name="connsiteX11" fmla="*/ 22614 w 23823"/>
                        <a:gd name="connsiteY11" fmla="*/ 16240 h 36962"/>
                        <a:gd name="connsiteX12" fmla="*/ 19555 w 23823"/>
                        <a:gd name="connsiteY12" fmla="*/ 2504 h 36962"/>
                        <a:gd name="connsiteX13" fmla="*/ 10698 w 23823"/>
                        <a:gd name="connsiteY13" fmla="*/ -2230 h 36962"/>
                        <a:gd name="connsiteX14" fmla="*/ 1848 w 23823"/>
                        <a:gd name="connsiteY14" fmla="*/ 2504 h 36962"/>
                        <a:gd name="connsiteX15" fmla="*/ -1210 w 23823"/>
                        <a:gd name="connsiteY15" fmla="*/ 16240 h 36962"/>
                        <a:gd name="connsiteX16" fmla="*/ 1848 w 23823"/>
                        <a:gd name="connsiteY16" fmla="*/ 29991 h 36962"/>
                        <a:gd name="connsiteX17" fmla="*/ 10698 w 23823"/>
                        <a:gd name="connsiteY17" fmla="*/ 34732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8" y="30915"/>
                          </a:moveTo>
                          <a:cubicBezTo>
                            <a:pt x="8300" y="30915"/>
                            <a:pt x="6495" y="29693"/>
                            <a:pt x="5283" y="27250"/>
                          </a:cubicBezTo>
                          <a:cubicBezTo>
                            <a:pt x="4077" y="24812"/>
                            <a:pt x="3473" y="21141"/>
                            <a:pt x="3473" y="16240"/>
                          </a:cubicBezTo>
                          <a:cubicBezTo>
                            <a:pt x="3473" y="11358"/>
                            <a:pt x="4077" y="7696"/>
                            <a:pt x="5283" y="5252"/>
                          </a:cubicBezTo>
                          <a:cubicBezTo>
                            <a:pt x="6495" y="2809"/>
                            <a:pt x="8300" y="1587"/>
                            <a:pt x="10698" y="1587"/>
                          </a:cubicBezTo>
                          <a:cubicBezTo>
                            <a:pt x="13116" y="1587"/>
                            <a:pt x="14928" y="2809"/>
                            <a:pt x="16135" y="5252"/>
                          </a:cubicBezTo>
                          <a:cubicBezTo>
                            <a:pt x="17347" y="7696"/>
                            <a:pt x="17952" y="11358"/>
                            <a:pt x="17952" y="16240"/>
                          </a:cubicBezTo>
                          <a:cubicBezTo>
                            <a:pt x="17952" y="21141"/>
                            <a:pt x="17347" y="24812"/>
                            <a:pt x="16135" y="27250"/>
                          </a:cubicBezTo>
                          <a:cubicBezTo>
                            <a:pt x="14928" y="29693"/>
                            <a:pt x="13116" y="30915"/>
                            <a:pt x="10698" y="30915"/>
                          </a:cubicBezTo>
                          <a:close/>
                          <a:moveTo>
                            <a:pt x="10698" y="34732"/>
                          </a:moveTo>
                          <a:cubicBezTo>
                            <a:pt x="14564" y="34732"/>
                            <a:pt x="17516" y="33152"/>
                            <a:pt x="19555" y="29991"/>
                          </a:cubicBezTo>
                          <a:cubicBezTo>
                            <a:pt x="21594" y="26835"/>
                            <a:pt x="22614" y="22251"/>
                            <a:pt x="22614" y="16240"/>
                          </a:cubicBezTo>
                          <a:cubicBezTo>
                            <a:pt x="22614" y="10243"/>
                            <a:pt x="21594" y="5665"/>
                            <a:pt x="19555" y="2504"/>
                          </a:cubicBezTo>
                          <a:cubicBezTo>
                            <a:pt x="17516" y="-652"/>
                            <a:pt x="14564" y="-2230"/>
                            <a:pt x="10698" y="-2230"/>
                          </a:cubicBezTo>
                          <a:cubicBezTo>
                            <a:pt x="6837" y="-2230"/>
                            <a:pt x="3887" y="-652"/>
                            <a:pt x="1848" y="2504"/>
                          </a:cubicBezTo>
                          <a:cubicBezTo>
                            <a:pt x="-191" y="5665"/>
                            <a:pt x="-1210" y="10243"/>
                            <a:pt x="-1210" y="16240"/>
                          </a:cubicBezTo>
                          <a:cubicBezTo>
                            <a:pt x="-1210" y="22251"/>
                            <a:pt x="-191" y="26835"/>
                            <a:pt x="1848" y="29991"/>
                          </a:cubicBezTo>
                          <a:cubicBezTo>
                            <a:pt x="3887" y="33152"/>
                            <a:pt x="6837" y="34732"/>
                            <a:pt x="10698" y="3473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9" name="Graphic 13">
                  <a:extLst>
                    <a:ext uri="{FF2B5EF4-FFF2-40B4-BE49-F238E27FC236}">
                      <a16:creationId xmlns:a16="http://schemas.microsoft.com/office/drawing/2014/main" id="{45DF04C8-3D32-7232-2D77-21B9E93AE96F}"/>
                    </a:ext>
                  </a:extLst>
                </p:cNvPr>
                <p:cNvGrpSpPr/>
                <p:nvPr/>
              </p:nvGrpSpPr>
              <p:grpSpPr>
                <a:xfrm>
                  <a:off x="3828267" y="286280"/>
                  <a:ext cx="1669981" cy="36321"/>
                  <a:chOff x="3828267" y="286280"/>
                  <a:chExt cx="1669981" cy="36321"/>
                </a:xfrm>
              </p:grpSpPr>
              <p:sp>
                <p:nvSpPr>
                  <p:cNvPr id="134" name="Freeform: Shape 719144452">
                    <a:extLst>
                      <a:ext uri="{FF2B5EF4-FFF2-40B4-BE49-F238E27FC236}">
                        <a16:creationId xmlns:a16="http://schemas.microsoft.com/office/drawing/2014/main" id="{67501C7E-BDED-32AC-14F1-53D9C4890FC7}"/>
                      </a:ext>
                    </a:extLst>
                  </p:cNvPr>
                  <p:cNvSpPr/>
                  <p:nvPr/>
                </p:nvSpPr>
                <p:spPr>
                  <a:xfrm>
                    <a:off x="3946407" y="303342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96388913">
                    <a:extLst>
                      <a:ext uri="{FF2B5EF4-FFF2-40B4-BE49-F238E27FC236}">
                        <a16:creationId xmlns:a16="http://schemas.microsoft.com/office/drawing/2014/main" id="{943845CC-FAB4-3C01-7523-A9D0C9D98A7A}"/>
                      </a:ext>
                    </a:extLst>
                  </p:cNvPr>
                  <p:cNvSpPr/>
                  <p:nvPr/>
                </p:nvSpPr>
                <p:spPr>
                  <a:xfrm>
                    <a:off x="3929860" y="303342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62 h 4886"/>
                      <a:gd name="connsiteX1" fmla="*/ 835 w 16547"/>
                      <a:gd name="connsiteY1" fmla="*/ 62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62"/>
                        </a:moveTo>
                        <a:lnTo>
                          <a:pt x="835" y="62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6" name="Graphic 13">
                    <a:extLst>
                      <a:ext uri="{FF2B5EF4-FFF2-40B4-BE49-F238E27FC236}">
                        <a16:creationId xmlns:a16="http://schemas.microsoft.com/office/drawing/2014/main" id="{E8315B16-7801-A246-C86E-566D73FD3B92}"/>
                      </a:ext>
                    </a:extLst>
                  </p:cNvPr>
                  <p:cNvGrpSpPr/>
                  <p:nvPr/>
                </p:nvGrpSpPr>
                <p:grpSpPr>
                  <a:xfrm>
                    <a:off x="3828267" y="286280"/>
                    <a:ext cx="80916" cy="36321"/>
                    <a:chOff x="3828267" y="286280"/>
                    <a:chExt cx="80916" cy="36321"/>
                  </a:xfrm>
                  <a:solidFill>
                    <a:srgbClr val="000000"/>
                  </a:solidFill>
                </p:grpSpPr>
                <p:sp>
                  <p:nvSpPr>
                    <p:cNvPr id="137" name="Freeform: Shape 1647949728">
                      <a:extLst>
                        <a:ext uri="{FF2B5EF4-FFF2-40B4-BE49-F238E27FC236}">
                          <a16:creationId xmlns:a16="http://schemas.microsoft.com/office/drawing/2014/main" id="{E93204FD-46B4-67DD-6EC7-86576E02D8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8267" y="286280"/>
                      <a:ext cx="20521" cy="35626"/>
                    </a:xfrm>
                    <a:custGeom>
                      <a:avLst/>
                      <a:gdLst>
                        <a:gd name="connsiteX0" fmla="*/ -608 w 20521"/>
                        <a:gd name="connsiteY0" fmla="*/ 1784 h 35626"/>
                        <a:gd name="connsiteX1" fmla="*/ 7008 w 20521"/>
                        <a:gd name="connsiteY1" fmla="*/ 1784 h 35626"/>
                        <a:gd name="connsiteX2" fmla="*/ 7008 w 20521"/>
                        <a:gd name="connsiteY2" fmla="*/ 28965 h 35626"/>
                        <a:gd name="connsiteX3" fmla="*/ -1280 w 20521"/>
                        <a:gd name="connsiteY3" fmla="*/ 27247 h 35626"/>
                        <a:gd name="connsiteX4" fmla="*/ -1280 w 20521"/>
                        <a:gd name="connsiteY4" fmla="*/ 31638 h 35626"/>
                        <a:gd name="connsiteX5" fmla="*/ 6964 w 20521"/>
                        <a:gd name="connsiteY5" fmla="*/ 33356 h 35626"/>
                        <a:gd name="connsiteX6" fmla="*/ 11625 w 20521"/>
                        <a:gd name="connsiteY6" fmla="*/ 33356 h 35626"/>
                        <a:gd name="connsiteX7" fmla="*/ 11625 w 20521"/>
                        <a:gd name="connsiteY7" fmla="*/ 1784 h 35626"/>
                        <a:gd name="connsiteX8" fmla="*/ 19241 w 20521"/>
                        <a:gd name="connsiteY8" fmla="*/ 1784 h 35626"/>
                        <a:gd name="connsiteX9" fmla="*/ 19241 w 20521"/>
                        <a:gd name="connsiteY9" fmla="*/ -2271 h 35626"/>
                        <a:gd name="connsiteX10" fmla="*/ -608 w 20521"/>
                        <a:gd name="connsiteY10" fmla="*/ -2271 h 35626"/>
                        <a:gd name="connsiteX11" fmla="*/ -608 w 20521"/>
                        <a:gd name="connsiteY11" fmla="*/ 1784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521" h="35626">
                          <a:moveTo>
                            <a:pt x="-608" y="1784"/>
                          </a:moveTo>
                          <a:lnTo>
                            <a:pt x="7008" y="1784"/>
                          </a:lnTo>
                          <a:lnTo>
                            <a:pt x="7008" y="28965"/>
                          </a:lnTo>
                          <a:lnTo>
                            <a:pt x="-1280" y="27247"/>
                          </a:lnTo>
                          <a:lnTo>
                            <a:pt x="-1280" y="31638"/>
                          </a:lnTo>
                          <a:lnTo>
                            <a:pt x="6964" y="33356"/>
                          </a:lnTo>
                          <a:lnTo>
                            <a:pt x="11625" y="33356"/>
                          </a:lnTo>
                          <a:lnTo>
                            <a:pt x="11625" y="1784"/>
                          </a:lnTo>
                          <a:lnTo>
                            <a:pt x="19241" y="1784"/>
                          </a:lnTo>
                          <a:lnTo>
                            <a:pt x="19241" y="-2271"/>
                          </a:lnTo>
                          <a:lnTo>
                            <a:pt x="-608" y="-2271"/>
                          </a:lnTo>
                          <a:lnTo>
                            <a:pt x="-608" y="17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Freeform: Shape 73836532">
                      <a:extLst>
                        <a:ext uri="{FF2B5EF4-FFF2-40B4-BE49-F238E27FC236}">
                          <a16:creationId xmlns:a16="http://schemas.microsoft.com/office/drawing/2014/main" id="{FDD1F9BF-12C3-F95A-33DE-A3257F85BD4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7031" y="286280"/>
                      <a:ext cx="22161" cy="35626"/>
                    </a:xfrm>
                    <a:custGeom>
                      <a:avLst/>
                      <a:gdLst>
                        <a:gd name="connsiteX0" fmla="*/ -1207 w 22161"/>
                        <a:gd name="connsiteY0" fmla="*/ 33356 h 35626"/>
                        <a:gd name="connsiteX1" fmla="*/ 20955 w 22161"/>
                        <a:gd name="connsiteY1" fmla="*/ 33356 h 35626"/>
                        <a:gd name="connsiteX2" fmla="*/ 20955 w 22161"/>
                        <a:gd name="connsiteY2" fmla="*/ 31302 h 35626"/>
                        <a:gd name="connsiteX3" fmla="*/ 8441 w 22161"/>
                        <a:gd name="connsiteY3" fmla="*/ -2271 h 35626"/>
                        <a:gd name="connsiteX4" fmla="*/ 3573 w 22161"/>
                        <a:gd name="connsiteY4" fmla="*/ -2271 h 35626"/>
                        <a:gd name="connsiteX5" fmla="*/ 15348 w 22161"/>
                        <a:gd name="connsiteY5" fmla="*/ 29294 h 35626"/>
                        <a:gd name="connsiteX6" fmla="*/ -1207 w 22161"/>
                        <a:gd name="connsiteY6" fmla="*/ 29294 h 35626"/>
                        <a:gd name="connsiteX7" fmla="*/ -1207 w 22161"/>
                        <a:gd name="connsiteY7" fmla="*/ 33356 h 3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61" h="35626">
                          <a:moveTo>
                            <a:pt x="-1207" y="33356"/>
                          </a:moveTo>
                          <a:lnTo>
                            <a:pt x="20955" y="33356"/>
                          </a:lnTo>
                          <a:lnTo>
                            <a:pt x="20955" y="31302"/>
                          </a:lnTo>
                          <a:lnTo>
                            <a:pt x="8441" y="-2271"/>
                          </a:lnTo>
                          <a:lnTo>
                            <a:pt x="3573" y="-2271"/>
                          </a:lnTo>
                          <a:lnTo>
                            <a:pt x="15348" y="29294"/>
                          </a:lnTo>
                          <a:lnTo>
                            <a:pt x="-1207" y="29294"/>
                          </a:lnTo>
                          <a:lnTo>
                            <a:pt x="-1207" y="333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: Shape 434203184">
                      <a:extLst>
                        <a:ext uri="{FF2B5EF4-FFF2-40B4-BE49-F238E27FC236}">
                          <a16:creationId xmlns:a16="http://schemas.microsoft.com/office/drawing/2014/main" id="{6C5B6C7B-B93D-4FA1-5D05-BDECB1D2C4D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882" y="286280"/>
                      <a:ext cx="22301" cy="36321"/>
                    </a:xfrm>
                    <a:custGeom>
                      <a:avLst/>
                      <a:gdLst>
                        <a:gd name="connsiteX0" fmla="*/ 276 w 22301"/>
                        <a:gd name="connsiteY0" fmla="*/ 34096 h 36321"/>
                        <a:gd name="connsiteX1" fmla="*/ 18582 w 22301"/>
                        <a:gd name="connsiteY1" fmla="*/ 34096 h 36321"/>
                        <a:gd name="connsiteX2" fmla="*/ 18582 w 22301"/>
                        <a:gd name="connsiteY2" fmla="*/ 30034 h 36321"/>
                        <a:gd name="connsiteX3" fmla="*/ 4546 w 22301"/>
                        <a:gd name="connsiteY3" fmla="*/ 30034 h 36321"/>
                        <a:gd name="connsiteX4" fmla="*/ 4546 w 22301"/>
                        <a:gd name="connsiteY4" fmla="*/ 21307 h 36321"/>
                        <a:gd name="connsiteX5" fmla="*/ 6570 w 22301"/>
                        <a:gd name="connsiteY5" fmla="*/ 21841 h 36321"/>
                        <a:gd name="connsiteX6" fmla="*/ 8609 w 22301"/>
                        <a:gd name="connsiteY6" fmla="*/ 22017 h 36321"/>
                        <a:gd name="connsiteX7" fmla="*/ 17747 w 22301"/>
                        <a:gd name="connsiteY7" fmla="*/ 18749 h 36321"/>
                        <a:gd name="connsiteX8" fmla="*/ 21123 w 22301"/>
                        <a:gd name="connsiteY8" fmla="*/ 9900 h 36321"/>
                        <a:gd name="connsiteX9" fmla="*/ 17658 w 22301"/>
                        <a:gd name="connsiteY9" fmla="*/ 959 h 36321"/>
                        <a:gd name="connsiteX10" fmla="*/ 7892 w 22301"/>
                        <a:gd name="connsiteY10" fmla="*/ -2225 h 36321"/>
                        <a:gd name="connsiteX11" fmla="*/ 3468 w 22301"/>
                        <a:gd name="connsiteY11" fmla="*/ -1843 h 36321"/>
                        <a:gd name="connsiteX12" fmla="*/ -1179 w 22301"/>
                        <a:gd name="connsiteY12" fmla="*/ -698 h 36321"/>
                        <a:gd name="connsiteX13" fmla="*/ -1179 w 22301"/>
                        <a:gd name="connsiteY13" fmla="*/ 4150 h 36321"/>
                        <a:gd name="connsiteX14" fmla="*/ 3113 w 22301"/>
                        <a:gd name="connsiteY14" fmla="*/ 2409 h 36321"/>
                        <a:gd name="connsiteX15" fmla="*/ 7796 w 22301"/>
                        <a:gd name="connsiteY15" fmla="*/ 1837 h 36321"/>
                        <a:gd name="connsiteX16" fmla="*/ 14120 w 22301"/>
                        <a:gd name="connsiteY16" fmla="*/ 4005 h 36321"/>
                        <a:gd name="connsiteX17" fmla="*/ 16454 w 22301"/>
                        <a:gd name="connsiteY17" fmla="*/ 9900 h 36321"/>
                        <a:gd name="connsiteX18" fmla="*/ 14120 w 22301"/>
                        <a:gd name="connsiteY18" fmla="*/ 15787 h 36321"/>
                        <a:gd name="connsiteX19" fmla="*/ 7796 w 22301"/>
                        <a:gd name="connsiteY19" fmla="*/ 17963 h 36321"/>
                        <a:gd name="connsiteX20" fmla="*/ 4066 w 22301"/>
                        <a:gd name="connsiteY20" fmla="*/ 17535 h 36321"/>
                        <a:gd name="connsiteX21" fmla="*/ 276 w 22301"/>
                        <a:gd name="connsiteY21" fmla="*/ 16199 h 36321"/>
                        <a:gd name="connsiteX22" fmla="*/ 276 w 22301"/>
                        <a:gd name="connsiteY22" fmla="*/ 34096 h 3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2301" h="36321">
                          <a:moveTo>
                            <a:pt x="276" y="34096"/>
                          </a:moveTo>
                          <a:lnTo>
                            <a:pt x="18582" y="34096"/>
                          </a:lnTo>
                          <a:lnTo>
                            <a:pt x="18582" y="30034"/>
                          </a:lnTo>
                          <a:lnTo>
                            <a:pt x="4546" y="30034"/>
                          </a:lnTo>
                          <a:lnTo>
                            <a:pt x="4546" y="21307"/>
                          </a:lnTo>
                          <a:cubicBezTo>
                            <a:pt x="5221" y="21546"/>
                            <a:pt x="5895" y="21724"/>
                            <a:pt x="6570" y="21841"/>
                          </a:cubicBezTo>
                          <a:cubicBezTo>
                            <a:pt x="7250" y="21958"/>
                            <a:pt x="7929" y="22017"/>
                            <a:pt x="8609" y="22017"/>
                          </a:cubicBezTo>
                          <a:cubicBezTo>
                            <a:pt x="12455" y="22017"/>
                            <a:pt x="15501" y="20928"/>
                            <a:pt x="17747" y="18749"/>
                          </a:cubicBezTo>
                          <a:cubicBezTo>
                            <a:pt x="19997" y="16570"/>
                            <a:pt x="21123" y="13621"/>
                            <a:pt x="21123" y="9900"/>
                          </a:cubicBezTo>
                          <a:cubicBezTo>
                            <a:pt x="21123" y="6067"/>
                            <a:pt x="19968" y="3086"/>
                            <a:pt x="17658" y="959"/>
                          </a:cubicBezTo>
                          <a:cubicBezTo>
                            <a:pt x="15348" y="-1164"/>
                            <a:pt x="12093" y="-2225"/>
                            <a:pt x="7892" y="-2225"/>
                          </a:cubicBezTo>
                          <a:cubicBezTo>
                            <a:pt x="6445" y="-2225"/>
                            <a:pt x="4970" y="-2098"/>
                            <a:pt x="3468" y="-1843"/>
                          </a:cubicBezTo>
                          <a:cubicBezTo>
                            <a:pt x="1970" y="-1589"/>
                            <a:pt x="422" y="-1207"/>
                            <a:pt x="-1179" y="-698"/>
                          </a:cubicBezTo>
                          <a:lnTo>
                            <a:pt x="-1179" y="4150"/>
                          </a:lnTo>
                          <a:cubicBezTo>
                            <a:pt x="205" y="3371"/>
                            <a:pt x="1635" y="2791"/>
                            <a:pt x="3113" y="2409"/>
                          </a:cubicBezTo>
                          <a:cubicBezTo>
                            <a:pt x="4590" y="2028"/>
                            <a:pt x="6151" y="1837"/>
                            <a:pt x="7796" y="1837"/>
                          </a:cubicBezTo>
                          <a:cubicBezTo>
                            <a:pt x="10461" y="1837"/>
                            <a:pt x="12568" y="2560"/>
                            <a:pt x="14120" y="4005"/>
                          </a:cubicBezTo>
                          <a:cubicBezTo>
                            <a:pt x="15676" y="5451"/>
                            <a:pt x="16454" y="7416"/>
                            <a:pt x="16454" y="9900"/>
                          </a:cubicBezTo>
                          <a:cubicBezTo>
                            <a:pt x="16454" y="12379"/>
                            <a:pt x="15676" y="14341"/>
                            <a:pt x="14120" y="15787"/>
                          </a:cubicBezTo>
                          <a:cubicBezTo>
                            <a:pt x="12568" y="17237"/>
                            <a:pt x="10461" y="17963"/>
                            <a:pt x="7796" y="17963"/>
                          </a:cubicBezTo>
                          <a:cubicBezTo>
                            <a:pt x="6550" y="17963"/>
                            <a:pt x="5307" y="17820"/>
                            <a:pt x="4066" y="17535"/>
                          </a:cubicBezTo>
                          <a:cubicBezTo>
                            <a:pt x="2830" y="17250"/>
                            <a:pt x="1567" y="16805"/>
                            <a:pt x="276" y="16199"/>
                          </a:cubicBezTo>
                          <a:lnTo>
                            <a:pt x="276" y="3409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0" name="Graphic 13">
                  <a:extLst>
                    <a:ext uri="{FF2B5EF4-FFF2-40B4-BE49-F238E27FC236}">
                      <a16:creationId xmlns:a16="http://schemas.microsoft.com/office/drawing/2014/main" id="{65DD826E-A909-7A69-DB6C-6D36A91C1B57}"/>
                    </a:ext>
                  </a:extLst>
                </p:cNvPr>
                <p:cNvGrpSpPr/>
                <p:nvPr/>
              </p:nvGrpSpPr>
              <p:grpSpPr>
                <a:xfrm>
                  <a:off x="3826538" y="104597"/>
                  <a:ext cx="1671710" cy="36962"/>
                  <a:chOff x="3826538" y="104597"/>
                  <a:chExt cx="1671710" cy="36962"/>
                </a:xfrm>
              </p:grpSpPr>
              <p:sp>
                <p:nvSpPr>
                  <p:cNvPr id="128" name="Freeform: Shape 1285031659">
                    <a:extLst>
                      <a:ext uri="{FF2B5EF4-FFF2-40B4-BE49-F238E27FC236}">
                        <a16:creationId xmlns:a16="http://schemas.microsoft.com/office/drawing/2014/main" id="{E41BB70E-FFF6-9ADC-F6CF-5113097E918C}"/>
                      </a:ext>
                    </a:extLst>
                  </p:cNvPr>
                  <p:cNvSpPr/>
                  <p:nvPr/>
                </p:nvSpPr>
                <p:spPr>
                  <a:xfrm>
                    <a:off x="3946407" y="122300"/>
                    <a:ext cx="1551841" cy="4886"/>
                  </a:xfrm>
                  <a:custGeom>
                    <a:avLst/>
                    <a:gdLst>
                      <a:gd name="connsiteX0" fmla="*/ 0 w 1551841"/>
                      <a:gd name="connsiteY0" fmla="*/ 0 h 4886"/>
                      <a:gd name="connsiteX1" fmla="*/ 1551842 w 1551841"/>
                      <a:gd name="connsiteY1" fmla="*/ 0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1841" h="4886">
                        <a:moveTo>
                          <a:pt x="0" y="0"/>
                        </a:moveTo>
                        <a:lnTo>
                          <a:pt x="1551842" y="0"/>
                        </a:lnTo>
                      </a:path>
                    </a:pathLst>
                  </a:custGeom>
                  <a:noFill/>
                  <a:ln w="3777" cap="sq">
                    <a:solidFill>
                      <a:srgbClr val="D3D3D3">
                        <a:alpha val="50000"/>
                      </a:srgbClr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249769576">
                    <a:extLst>
                      <a:ext uri="{FF2B5EF4-FFF2-40B4-BE49-F238E27FC236}">
                        <a16:creationId xmlns:a16="http://schemas.microsoft.com/office/drawing/2014/main" id="{F293B6D5-94D5-5A32-8442-DB3F69010136}"/>
                      </a:ext>
                    </a:extLst>
                  </p:cNvPr>
                  <p:cNvSpPr/>
                  <p:nvPr/>
                </p:nvSpPr>
                <p:spPr>
                  <a:xfrm>
                    <a:off x="3929860" y="122300"/>
                    <a:ext cx="16547" cy="4886"/>
                  </a:xfrm>
                  <a:custGeom>
                    <a:avLst/>
                    <a:gdLst>
                      <a:gd name="connsiteX0" fmla="*/ 17382 w 16547"/>
                      <a:gd name="connsiteY0" fmla="*/ 25 h 4886"/>
                      <a:gd name="connsiteX1" fmla="*/ 835 w 16547"/>
                      <a:gd name="connsiteY1" fmla="*/ 25 h 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47" h="4886">
                        <a:moveTo>
                          <a:pt x="17382" y="25"/>
                        </a:moveTo>
                        <a:lnTo>
                          <a:pt x="835" y="25"/>
                        </a:lnTo>
                      </a:path>
                    </a:pathLst>
                  </a:custGeom>
                  <a:solidFill>
                    <a:srgbClr val="000000"/>
                  </a:solidFill>
                  <a:ln w="3777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0" name="Graphic 13">
                    <a:extLst>
                      <a:ext uri="{FF2B5EF4-FFF2-40B4-BE49-F238E27FC236}">
                        <a16:creationId xmlns:a16="http://schemas.microsoft.com/office/drawing/2014/main" id="{AF1BF68E-BBD0-C9BA-D02B-5A17EA4A6D3B}"/>
                      </a:ext>
                    </a:extLst>
                  </p:cNvPr>
                  <p:cNvGrpSpPr/>
                  <p:nvPr/>
                </p:nvGrpSpPr>
                <p:grpSpPr>
                  <a:xfrm>
                    <a:off x="3826538" y="104597"/>
                    <a:ext cx="83635" cy="36962"/>
                    <a:chOff x="3826538" y="104597"/>
                    <a:chExt cx="83635" cy="36962"/>
                  </a:xfrm>
                  <a:solidFill>
                    <a:srgbClr val="000000"/>
                  </a:solidFill>
                </p:grpSpPr>
                <p:sp>
                  <p:nvSpPr>
                    <p:cNvPr id="131" name="Freeform: Shape 885672947">
                      <a:extLst>
                        <a:ext uri="{FF2B5EF4-FFF2-40B4-BE49-F238E27FC236}">
                          <a16:creationId xmlns:a16="http://schemas.microsoft.com/office/drawing/2014/main" id="{D91962C4-18DF-44DA-1EA3-D586ACEC69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6538" y="104597"/>
                      <a:ext cx="21880" cy="36267"/>
                    </a:xfrm>
                    <a:custGeom>
                      <a:avLst/>
                      <a:gdLst>
                        <a:gd name="connsiteX0" fmla="*/ 4469 w 21880"/>
                        <a:gd name="connsiteY0" fmla="*/ 1704 h 36267"/>
                        <a:gd name="connsiteX1" fmla="*/ 20742 w 21880"/>
                        <a:gd name="connsiteY1" fmla="*/ 1704 h 36267"/>
                        <a:gd name="connsiteX2" fmla="*/ 20742 w 21880"/>
                        <a:gd name="connsiteY2" fmla="*/ -2350 h 36267"/>
                        <a:gd name="connsiteX3" fmla="*/ -1138 w 21880"/>
                        <a:gd name="connsiteY3" fmla="*/ -2350 h 36267"/>
                        <a:gd name="connsiteX4" fmla="*/ -1138 w 21880"/>
                        <a:gd name="connsiteY4" fmla="*/ 1704 h 36267"/>
                        <a:gd name="connsiteX5" fmla="*/ 6094 w 21880"/>
                        <a:gd name="connsiteY5" fmla="*/ 9325 h 36267"/>
                        <a:gd name="connsiteX6" fmla="*/ 11856 w 21880"/>
                        <a:gd name="connsiteY6" fmla="*/ 15501 h 36267"/>
                        <a:gd name="connsiteX7" fmla="*/ 14980 w 21880"/>
                        <a:gd name="connsiteY7" fmla="*/ 19899 h 36267"/>
                        <a:gd name="connsiteX8" fmla="*/ 15874 w 21880"/>
                        <a:gd name="connsiteY8" fmla="*/ 23442 h 36267"/>
                        <a:gd name="connsiteX9" fmla="*/ 13946 w 21880"/>
                        <a:gd name="connsiteY9" fmla="*/ 28069 h 36267"/>
                        <a:gd name="connsiteX10" fmla="*/ 8923 w 21880"/>
                        <a:gd name="connsiteY10" fmla="*/ 29864 h 36267"/>
                        <a:gd name="connsiteX11" fmla="*/ 4291 w 21880"/>
                        <a:gd name="connsiteY11" fmla="*/ 29077 h 36267"/>
                        <a:gd name="connsiteX12" fmla="*/ -909 w 21880"/>
                        <a:gd name="connsiteY12" fmla="*/ 26687 h 36267"/>
                        <a:gd name="connsiteX13" fmla="*/ -909 w 21880"/>
                        <a:gd name="connsiteY13" fmla="*/ 31559 h 36267"/>
                        <a:gd name="connsiteX14" fmla="*/ 4350 w 21880"/>
                        <a:gd name="connsiteY14" fmla="*/ 33322 h 36267"/>
                        <a:gd name="connsiteX15" fmla="*/ 8834 w 21880"/>
                        <a:gd name="connsiteY15" fmla="*/ 33918 h 36267"/>
                        <a:gd name="connsiteX16" fmla="*/ 17374 w 21880"/>
                        <a:gd name="connsiteY16" fmla="*/ 31146 h 36267"/>
                        <a:gd name="connsiteX17" fmla="*/ 20558 w 21880"/>
                        <a:gd name="connsiteY17" fmla="*/ 23755 h 36267"/>
                        <a:gd name="connsiteX18" fmla="*/ 19760 w 21880"/>
                        <a:gd name="connsiteY18" fmla="*/ 19586 h 36267"/>
                        <a:gd name="connsiteX19" fmla="*/ 16864 w 21880"/>
                        <a:gd name="connsiteY19" fmla="*/ 14952 h 36267"/>
                        <a:gd name="connsiteX20" fmla="*/ 13193 w 21880"/>
                        <a:gd name="connsiteY20" fmla="*/ 10951 h 36267"/>
                        <a:gd name="connsiteX21" fmla="*/ 4469 w 21880"/>
                        <a:gd name="connsiteY21" fmla="*/ 1704 h 36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880" h="36267">
                          <a:moveTo>
                            <a:pt x="4469" y="1704"/>
                          </a:moveTo>
                          <a:lnTo>
                            <a:pt x="20742" y="1704"/>
                          </a:lnTo>
                          <a:lnTo>
                            <a:pt x="20742" y="-2350"/>
                          </a:lnTo>
                          <a:lnTo>
                            <a:pt x="-1138" y="-2350"/>
                          </a:lnTo>
                          <a:lnTo>
                            <a:pt x="-1138" y="1704"/>
                          </a:lnTo>
                          <a:cubicBezTo>
                            <a:pt x="630" y="3598"/>
                            <a:pt x="3040" y="6138"/>
                            <a:pt x="6094" y="9325"/>
                          </a:cubicBezTo>
                          <a:cubicBezTo>
                            <a:pt x="9152" y="12516"/>
                            <a:pt x="11073" y="14575"/>
                            <a:pt x="11856" y="15501"/>
                          </a:cubicBezTo>
                          <a:cubicBezTo>
                            <a:pt x="13348" y="17232"/>
                            <a:pt x="14389" y="18698"/>
                            <a:pt x="14980" y="19899"/>
                          </a:cubicBezTo>
                          <a:cubicBezTo>
                            <a:pt x="15576" y="21101"/>
                            <a:pt x="15874" y="22282"/>
                            <a:pt x="15874" y="23442"/>
                          </a:cubicBezTo>
                          <a:cubicBezTo>
                            <a:pt x="15874" y="25336"/>
                            <a:pt x="15232" y="26878"/>
                            <a:pt x="13946" y="28069"/>
                          </a:cubicBezTo>
                          <a:cubicBezTo>
                            <a:pt x="12661" y="29265"/>
                            <a:pt x="10986" y="29864"/>
                            <a:pt x="8923" y="29864"/>
                          </a:cubicBezTo>
                          <a:cubicBezTo>
                            <a:pt x="7460" y="29864"/>
                            <a:pt x="5916" y="29601"/>
                            <a:pt x="4291" y="29077"/>
                          </a:cubicBezTo>
                          <a:cubicBezTo>
                            <a:pt x="2671" y="28553"/>
                            <a:pt x="937" y="27756"/>
                            <a:pt x="-909" y="26687"/>
                          </a:cubicBezTo>
                          <a:lnTo>
                            <a:pt x="-909" y="31559"/>
                          </a:lnTo>
                          <a:cubicBezTo>
                            <a:pt x="967" y="32337"/>
                            <a:pt x="2720" y="32925"/>
                            <a:pt x="4350" y="33322"/>
                          </a:cubicBezTo>
                          <a:cubicBezTo>
                            <a:pt x="5985" y="33719"/>
                            <a:pt x="7480" y="33918"/>
                            <a:pt x="8834" y="33918"/>
                          </a:cubicBezTo>
                          <a:cubicBezTo>
                            <a:pt x="12405" y="33918"/>
                            <a:pt x="15251" y="32994"/>
                            <a:pt x="17374" y="31146"/>
                          </a:cubicBezTo>
                          <a:cubicBezTo>
                            <a:pt x="19496" y="29304"/>
                            <a:pt x="20558" y="26840"/>
                            <a:pt x="20558" y="23755"/>
                          </a:cubicBezTo>
                          <a:cubicBezTo>
                            <a:pt x="20558" y="22289"/>
                            <a:pt x="20292" y="20900"/>
                            <a:pt x="19760" y="19586"/>
                          </a:cubicBezTo>
                          <a:cubicBezTo>
                            <a:pt x="19233" y="18278"/>
                            <a:pt x="18268" y="16733"/>
                            <a:pt x="16864" y="14952"/>
                          </a:cubicBezTo>
                          <a:cubicBezTo>
                            <a:pt x="16480" y="14489"/>
                            <a:pt x="15256" y="13155"/>
                            <a:pt x="13193" y="10951"/>
                          </a:cubicBezTo>
                          <a:cubicBezTo>
                            <a:pt x="11134" y="8747"/>
                            <a:pt x="8226" y="5665"/>
                            <a:pt x="4469" y="17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: Shape 445386357">
                      <a:extLst>
                        <a:ext uri="{FF2B5EF4-FFF2-40B4-BE49-F238E27FC236}">
                          <a16:creationId xmlns:a16="http://schemas.microsoft.com/office/drawing/2014/main" id="{D353AAD3-2BCF-08D4-BC3F-46B447DAE4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56270" y="104597"/>
                      <a:ext cx="23823" cy="36962"/>
                    </a:xfrm>
                    <a:custGeom>
                      <a:avLst/>
                      <a:gdLst>
                        <a:gd name="connsiteX0" fmla="*/ 10692 w 23823"/>
                        <a:gd name="connsiteY0" fmla="*/ 30841 h 36962"/>
                        <a:gd name="connsiteX1" fmla="*/ 5277 w 23823"/>
                        <a:gd name="connsiteY1" fmla="*/ 27176 h 36962"/>
                        <a:gd name="connsiteX2" fmla="*/ 3467 w 23823"/>
                        <a:gd name="connsiteY2" fmla="*/ 16166 h 36962"/>
                        <a:gd name="connsiteX3" fmla="*/ 5277 w 23823"/>
                        <a:gd name="connsiteY3" fmla="*/ 5178 h 36962"/>
                        <a:gd name="connsiteX4" fmla="*/ 10692 w 23823"/>
                        <a:gd name="connsiteY4" fmla="*/ 1513 h 36962"/>
                        <a:gd name="connsiteX5" fmla="*/ 16129 w 23823"/>
                        <a:gd name="connsiteY5" fmla="*/ 5178 h 36962"/>
                        <a:gd name="connsiteX6" fmla="*/ 17946 w 23823"/>
                        <a:gd name="connsiteY6" fmla="*/ 16166 h 36962"/>
                        <a:gd name="connsiteX7" fmla="*/ 16129 w 23823"/>
                        <a:gd name="connsiteY7" fmla="*/ 27176 h 36962"/>
                        <a:gd name="connsiteX8" fmla="*/ 10692 w 23823"/>
                        <a:gd name="connsiteY8" fmla="*/ 30841 h 36962"/>
                        <a:gd name="connsiteX9" fmla="*/ 10692 w 23823"/>
                        <a:gd name="connsiteY9" fmla="*/ 34658 h 36962"/>
                        <a:gd name="connsiteX10" fmla="*/ 19549 w 23823"/>
                        <a:gd name="connsiteY10" fmla="*/ 29917 h 36962"/>
                        <a:gd name="connsiteX11" fmla="*/ 22607 w 23823"/>
                        <a:gd name="connsiteY11" fmla="*/ 16166 h 36962"/>
                        <a:gd name="connsiteX12" fmla="*/ 19549 w 23823"/>
                        <a:gd name="connsiteY12" fmla="*/ 2430 h 36962"/>
                        <a:gd name="connsiteX13" fmla="*/ 10692 w 23823"/>
                        <a:gd name="connsiteY13" fmla="*/ -2304 h 36962"/>
                        <a:gd name="connsiteX14" fmla="*/ 1842 w 23823"/>
                        <a:gd name="connsiteY14" fmla="*/ 2430 h 36962"/>
                        <a:gd name="connsiteX15" fmla="*/ -1216 w 23823"/>
                        <a:gd name="connsiteY15" fmla="*/ 16166 h 36962"/>
                        <a:gd name="connsiteX16" fmla="*/ 1842 w 23823"/>
                        <a:gd name="connsiteY16" fmla="*/ 29917 h 36962"/>
                        <a:gd name="connsiteX17" fmla="*/ 10692 w 23823"/>
                        <a:gd name="connsiteY17" fmla="*/ 34658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2" y="30841"/>
                          </a:moveTo>
                          <a:cubicBezTo>
                            <a:pt x="8293" y="30841"/>
                            <a:pt x="6488" y="29619"/>
                            <a:pt x="5277" y="27176"/>
                          </a:cubicBezTo>
                          <a:cubicBezTo>
                            <a:pt x="4070" y="24737"/>
                            <a:pt x="3467" y="21067"/>
                            <a:pt x="3467" y="16166"/>
                          </a:cubicBezTo>
                          <a:cubicBezTo>
                            <a:pt x="3467" y="11284"/>
                            <a:pt x="4070" y="7622"/>
                            <a:pt x="5277" y="5178"/>
                          </a:cubicBezTo>
                          <a:cubicBezTo>
                            <a:pt x="6488" y="2735"/>
                            <a:pt x="8293" y="1513"/>
                            <a:pt x="10692" y="1513"/>
                          </a:cubicBezTo>
                          <a:cubicBezTo>
                            <a:pt x="13110" y="1513"/>
                            <a:pt x="14922" y="2735"/>
                            <a:pt x="16129" y="5178"/>
                          </a:cubicBezTo>
                          <a:cubicBezTo>
                            <a:pt x="17340" y="7622"/>
                            <a:pt x="17946" y="11284"/>
                            <a:pt x="17946" y="16166"/>
                          </a:cubicBezTo>
                          <a:cubicBezTo>
                            <a:pt x="17946" y="21067"/>
                            <a:pt x="17340" y="24737"/>
                            <a:pt x="16129" y="27176"/>
                          </a:cubicBezTo>
                          <a:cubicBezTo>
                            <a:pt x="14922" y="29619"/>
                            <a:pt x="13110" y="30841"/>
                            <a:pt x="10692" y="30841"/>
                          </a:cubicBezTo>
                          <a:close/>
                          <a:moveTo>
                            <a:pt x="10692" y="34658"/>
                          </a:moveTo>
                          <a:cubicBezTo>
                            <a:pt x="14558" y="34658"/>
                            <a:pt x="17510" y="33078"/>
                            <a:pt x="19549" y="29917"/>
                          </a:cubicBezTo>
                          <a:cubicBezTo>
                            <a:pt x="21588" y="26761"/>
                            <a:pt x="22607" y="22177"/>
                            <a:pt x="22607" y="16166"/>
                          </a:cubicBezTo>
                          <a:cubicBezTo>
                            <a:pt x="22607" y="10169"/>
                            <a:pt x="21588" y="5591"/>
                            <a:pt x="19549" y="2430"/>
                          </a:cubicBezTo>
                          <a:cubicBezTo>
                            <a:pt x="17510" y="-726"/>
                            <a:pt x="14558" y="-2304"/>
                            <a:pt x="10692" y="-2304"/>
                          </a:cubicBezTo>
                          <a:cubicBezTo>
                            <a:pt x="6831" y="-2304"/>
                            <a:pt x="3881" y="-726"/>
                            <a:pt x="1842" y="2430"/>
                          </a:cubicBezTo>
                          <a:cubicBezTo>
                            <a:pt x="-197" y="5591"/>
                            <a:pt x="-1216" y="10169"/>
                            <a:pt x="-1216" y="16166"/>
                          </a:cubicBezTo>
                          <a:cubicBezTo>
                            <a:pt x="-1216" y="22177"/>
                            <a:pt x="-197" y="26761"/>
                            <a:pt x="1842" y="29917"/>
                          </a:cubicBezTo>
                          <a:cubicBezTo>
                            <a:pt x="3881" y="33078"/>
                            <a:pt x="6831" y="34658"/>
                            <a:pt x="10692" y="3465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Freeform: Shape 1778409874">
                      <a:extLst>
                        <a:ext uri="{FF2B5EF4-FFF2-40B4-BE49-F238E27FC236}">
                          <a16:creationId xmlns:a16="http://schemas.microsoft.com/office/drawing/2014/main" id="{406A547D-8824-BC8A-2D0C-3757A03566C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6350" y="104597"/>
                      <a:ext cx="23823" cy="36962"/>
                    </a:xfrm>
                    <a:custGeom>
                      <a:avLst/>
                      <a:gdLst>
                        <a:gd name="connsiteX0" fmla="*/ 10698 w 23823"/>
                        <a:gd name="connsiteY0" fmla="*/ 30841 h 36962"/>
                        <a:gd name="connsiteX1" fmla="*/ 5283 w 23823"/>
                        <a:gd name="connsiteY1" fmla="*/ 27176 h 36962"/>
                        <a:gd name="connsiteX2" fmla="*/ 3473 w 23823"/>
                        <a:gd name="connsiteY2" fmla="*/ 16166 h 36962"/>
                        <a:gd name="connsiteX3" fmla="*/ 5283 w 23823"/>
                        <a:gd name="connsiteY3" fmla="*/ 5178 h 36962"/>
                        <a:gd name="connsiteX4" fmla="*/ 10698 w 23823"/>
                        <a:gd name="connsiteY4" fmla="*/ 1513 h 36962"/>
                        <a:gd name="connsiteX5" fmla="*/ 16135 w 23823"/>
                        <a:gd name="connsiteY5" fmla="*/ 5178 h 36962"/>
                        <a:gd name="connsiteX6" fmla="*/ 17952 w 23823"/>
                        <a:gd name="connsiteY6" fmla="*/ 16166 h 36962"/>
                        <a:gd name="connsiteX7" fmla="*/ 16135 w 23823"/>
                        <a:gd name="connsiteY7" fmla="*/ 27176 h 36962"/>
                        <a:gd name="connsiteX8" fmla="*/ 10698 w 23823"/>
                        <a:gd name="connsiteY8" fmla="*/ 30841 h 36962"/>
                        <a:gd name="connsiteX9" fmla="*/ 10698 w 23823"/>
                        <a:gd name="connsiteY9" fmla="*/ 34658 h 36962"/>
                        <a:gd name="connsiteX10" fmla="*/ 19555 w 23823"/>
                        <a:gd name="connsiteY10" fmla="*/ 29917 h 36962"/>
                        <a:gd name="connsiteX11" fmla="*/ 22614 w 23823"/>
                        <a:gd name="connsiteY11" fmla="*/ 16166 h 36962"/>
                        <a:gd name="connsiteX12" fmla="*/ 19555 w 23823"/>
                        <a:gd name="connsiteY12" fmla="*/ 2430 h 36962"/>
                        <a:gd name="connsiteX13" fmla="*/ 10698 w 23823"/>
                        <a:gd name="connsiteY13" fmla="*/ -2304 h 36962"/>
                        <a:gd name="connsiteX14" fmla="*/ 1848 w 23823"/>
                        <a:gd name="connsiteY14" fmla="*/ 2430 h 36962"/>
                        <a:gd name="connsiteX15" fmla="*/ -1210 w 23823"/>
                        <a:gd name="connsiteY15" fmla="*/ 16166 h 36962"/>
                        <a:gd name="connsiteX16" fmla="*/ 1848 w 23823"/>
                        <a:gd name="connsiteY16" fmla="*/ 29917 h 36962"/>
                        <a:gd name="connsiteX17" fmla="*/ 10698 w 23823"/>
                        <a:gd name="connsiteY17" fmla="*/ 34658 h 36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3823" h="36962">
                          <a:moveTo>
                            <a:pt x="10698" y="30841"/>
                          </a:moveTo>
                          <a:cubicBezTo>
                            <a:pt x="8300" y="30841"/>
                            <a:pt x="6495" y="29619"/>
                            <a:pt x="5283" y="27176"/>
                          </a:cubicBezTo>
                          <a:cubicBezTo>
                            <a:pt x="4077" y="24737"/>
                            <a:pt x="3473" y="21067"/>
                            <a:pt x="3473" y="16166"/>
                          </a:cubicBezTo>
                          <a:cubicBezTo>
                            <a:pt x="3473" y="11284"/>
                            <a:pt x="4077" y="7622"/>
                            <a:pt x="5283" y="5178"/>
                          </a:cubicBezTo>
                          <a:cubicBezTo>
                            <a:pt x="6495" y="2735"/>
                            <a:pt x="8300" y="1513"/>
                            <a:pt x="10698" y="1513"/>
                          </a:cubicBezTo>
                          <a:cubicBezTo>
                            <a:pt x="13116" y="1513"/>
                            <a:pt x="14928" y="2735"/>
                            <a:pt x="16135" y="5178"/>
                          </a:cubicBezTo>
                          <a:cubicBezTo>
                            <a:pt x="17347" y="7622"/>
                            <a:pt x="17952" y="11284"/>
                            <a:pt x="17952" y="16166"/>
                          </a:cubicBezTo>
                          <a:cubicBezTo>
                            <a:pt x="17952" y="21067"/>
                            <a:pt x="17347" y="24737"/>
                            <a:pt x="16135" y="27176"/>
                          </a:cubicBezTo>
                          <a:cubicBezTo>
                            <a:pt x="14928" y="29619"/>
                            <a:pt x="13116" y="30841"/>
                            <a:pt x="10698" y="30841"/>
                          </a:cubicBezTo>
                          <a:close/>
                          <a:moveTo>
                            <a:pt x="10698" y="34658"/>
                          </a:moveTo>
                          <a:cubicBezTo>
                            <a:pt x="14564" y="34658"/>
                            <a:pt x="17516" y="33078"/>
                            <a:pt x="19555" y="29917"/>
                          </a:cubicBezTo>
                          <a:cubicBezTo>
                            <a:pt x="21594" y="26761"/>
                            <a:pt x="22614" y="22177"/>
                            <a:pt x="22614" y="16166"/>
                          </a:cubicBezTo>
                          <a:cubicBezTo>
                            <a:pt x="22614" y="10169"/>
                            <a:pt x="21594" y="5591"/>
                            <a:pt x="19555" y="2430"/>
                          </a:cubicBezTo>
                          <a:cubicBezTo>
                            <a:pt x="17516" y="-726"/>
                            <a:pt x="14564" y="-2304"/>
                            <a:pt x="10698" y="-2304"/>
                          </a:cubicBezTo>
                          <a:cubicBezTo>
                            <a:pt x="6837" y="-2304"/>
                            <a:pt x="3887" y="-726"/>
                            <a:pt x="1848" y="2430"/>
                          </a:cubicBezTo>
                          <a:cubicBezTo>
                            <a:pt x="-191" y="5591"/>
                            <a:pt x="-1210" y="10169"/>
                            <a:pt x="-1210" y="16166"/>
                          </a:cubicBezTo>
                          <a:cubicBezTo>
                            <a:pt x="-1210" y="22177"/>
                            <a:pt x="-191" y="26761"/>
                            <a:pt x="1848" y="29917"/>
                          </a:cubicBezTo>
                          <a:cubicBezTo>
                            <a:pt x="3887" y="33078"/>
                            <a:pt x="6837" y="34658"/>
                            <a:pt x="10698" y="3465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1" name="Graphic 13">
                  <a:extLst>
                    <a:ext uri="{FF2B5EF4-FFF2-40B4-BE49-F238E27FC236}">
                      <a16:creationId xmlns:a16="http://schemas.microsoft.com/office/drawing/2014/main" id="{AAD40C15-6053-BF7B-338B-8918780616F0}"/>
                    </a:ext>
                  </a:extLst>
                </p:cNvPr>
                <p:cNvGrpSpPr/>
                <p:nvPr/>
              </p:nvGrpSpPr>
              <p:grpSpPr>
                <a:xfrm>
                  <a:off x="3757750" y="577190"/>
                  <a:ext cx="47010" cy="417507"/>
                  <a:chOff x="3757750" y="577190"/>
                  <a:chExt cx="47010" cy="417507"/>
                </a:xfrm>
                <a:solidFill>
                  <a:srgbClr val="000000"/>
                </a:solidFill>
              </p:grpSpPr>
              <p:sp>
                <p:nvSpPr>
                  <p:cNvPr id="112" name="Freeform: Shape 1617023608">
                    <a:extLst>
                      <a:ext uri="{FF2B5EF4-FFF2-40B4-BE49-F238E27FC236}">
                        <a16:creationId xmlns:a16="http://schemas.microsoft.com/office/drawing/2014/main" id="{07AF3403-69A7-76A4-AF96-760A20E7CA2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5966" y="965756"/>
                    <a:ext cx="22257" cy="35626"/>
                  </a:xfrm>
                  <a:custGeom>
                    <a:avLst/>
                    <a:gdLst>
                      <a:gd name="connsiteX0" fmla="*/ 3326 w 22257"/>
                      <a:gd name="connsiteY0" fmla="*/ 29532 h 35626"/>
                      <a:gd name="connsiteX1" fmla="*/ 3326 w 22257"/>
                      <a:gd name="connsiteY1" fmla="*/ 16147 h 35626"/>
                      <a:gd name="connsiteX2" fmla="*/ 9191 w 22257"/>
                      <a:gd name="connsiteY2" fmla="*/ 16147 h 35626"/>
                      <a:gd name="connsiteX3" fmla="*/ 14222 w 22257"/>
                      <a:gd name="connsiteY3" fmla="*/ 17888 h 35626"/>
                      <a:gd name="connsiteX4" fmla="*/ 16002 w 22257"/>
                      <a:gd name="connsiteY4" fmla="*/ 22851 h 35626"/>
                      <a:gd name="connsiteX5" fmla="*/ 14222 w 22257"/>
                      <a:gd name="connsiteY5" fmla="*/ 27791 h 35626"/>
                      <a:gd name="connsiteX6" fmla="*/ 9191 w 22257"/>
                      <a:gd name="connsiteY6" fmla="*/ 29532 h 35626"/>
                      <a:gd name="connsiteX7" fmla="*/ 3326 w 22257"/>
                      <a:gd name="connsiteY7" fmla="*/ 29532 h 35626"/>
                      <a:gd name="connsiteX8" fmla="*/ -1336 w 22257"/>
                      <a:gd name="connsiteY8" fmla="*/ 33495 h 35626"/>
                      <a:gd name="connsiteX9" fmla="*/ 9191 w 22257"/>
                      <a:gd name="connsiteY9" fmla="*/ 33495 h 35626"/>
                      <a:gd name="connsiteX10" fmla="*/ 17952 w 22257"/>
                      <a:gd name="connsiteY10" fmla="*/ 30784 h 35626"/>
                      <a:gd name="connsiteX11" fmla="*/ 20922 w 22257"/>
                      <a:gd name="connsiteY11" fmla="*/ 22851 h 35626"/>
                      <a:gd name="connsiteX12" fmla="*/ 17952 w 22257"/>
                      <a:gd name="connsiteY12" fmla="*/ 14880 h 35626"/>
                      <a:gd name="connsiteX13" fmla="*/ 9191 w 22257"/>
                      <a:gd name="connsiteY13" fmla="*/ 12184 h 35626"/>
                      <a:gd name="connsiteX14" fmla="*/ 3326 w 22257"/>
                      <a:gd name="connsiteY14" fmla="*/ 12184 h 35626"/>
                      <a:gd name="connsiteX15" fmla="*/ 3326 w 22257"/>
                      <a:gd name="connsiteY15" fmla="*/ -2132 h 35626"/>
                      <a:gd name="connsiteX16" fmla="*/ -1336 w 22257"/>
                      <a:gd name="connsiteY16" fmla="*/ -2132 h 35626"/>
                      <a:gd name="connsiteX17" fmla="*/ -1336 w 22257"/>
                      <a:gd name="connsiteY17" fmla="*/ 33495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257" h="35626">
                        <a:moveTo>
                          <a:pt x="3326" y="29532"/>
                        </a:moveTo>
                        <a:lnTo>
                          <a:pt x="3326" y="16147"/>
                        </a:lnTo>
                        <a:lnTo>
                          <a:pt x="9191" y="16147"/>
                        </a:lnTo>
                        <a:cubicBezTo>
                          <a:pt x="11363" y="16147"/>
                          <a:pt x="13040" y="16728"/>
                          <a:pt x="14222" y="17888"/>
                        </a:cubicBezTo>
                        <a:cubicBezTo>
                          <a:pt x="15409" y="19049"/>
                          <a:pt x="16002" y="20703"/>
                          <a:pt x="16002" y="22851"/>
                        </a:cubicBezTo>
                        <a:cubicBezTo>
                          <a:pt x="16002" y="24984"/>
                          <a:pt x="15409" y="26631"/>
                          <a:pt x="14222" y="27791"/>
                        </a:cubicBezTo>
                        <a:cubicBezTo>
                          <a:pt x="13040" y="28952"/>
                          <a:pt x="11363" y="29532"/>
                          <a:pt x="9191" y="29532"/>
                        </a:cubicBezTo>
                        <a:lnTo>
                          <a:pt x="3326" y="29532"/>
                        </a:lnTo>
                        <a:close/>
                        <a:moveTo>
                          <a:pt x="-1336" y="33495"/>
                        </a:moveTo>
                        <a:lnTo>
                          <a:pt x="9191" y="33495"/>
                        </a:lnTo>
                        <a:cubicBezTo>
                          <a:pt x="13057" y="33495"/>
                          <a:pt x="15977" y="32591"/>
                          <a:pt x="17952" y="30784"/>
                        </a:cubicBezTo>
                        <a:cubicBezTo>
                          <a:pt x="19932" y="28977"/>
                          <a:pt x="20922" y="26333"/>
                          <a:pt x="20922" y="22851"/>
                        </a:cubicBezTo>
                        <a:cubicBezTo>
                          <a:pt x="20922" y="19334"/>
                          <a:pt x="19932" y="16677"/>
                          <a:pt x="17952" y="14880"/>
                        </a:cubicBezTo>
                        <a:cubicBezTo>
                          <a:pt x="15977" y="13083"/>
                          <a:pt x="13057" y="12184"/>
                          <a:pt x="9191" y="12184"/>
                        </a:cubicBezTo>
                        <a:lnTo>
                          <a:pt x="3326" y="12184"/>
                        </a:lnTo>
                        <a:lnTo>
                          <a:pt x="3326" y="-2132"/>
                        </a:lnTo>
                        <a:lnTo>
                          <a:pt x="-1336" y="-2132"/>
                        </a:lnTo>
                        <a:lnTo>
                          <a:pt x="-1336" y="334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660042740">
                    <a:extLst>
                      <a:ext uri="{FF2B5EF4-FFF2-40B4-BE49-F238E27FC236}">
                        <a16:creationId xmlns:a16="http://schemas.microsoft.com/office/drawing/2014/main" id="{AD06F69D-F98F-F994-0A4D-DC5D11EAC24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5231" y="936552"/>
                    <a:ext cx="23779" cy="36962"/>
                  </a:xfrm>
                  <a:custGeom>
                    <a:avLst/>
                    <a:gdLst>
                      <a:gd name="connsiteX0" fmla="*/ 1003 w 23779"/>
                      <a:gd name="connsiteY0" fmla="*/ -699 h 36962"/>
                      <a:gd name="connsiteX1" fmla="*/ 1003 w 23779"/>
                      <a:gd name="connsiteY1" fmla="*/ 3692 h 36962"/>
                      <a:gd name="connsiteX2" fmla="*/ 4556 w 23779"/>
                      <a:gd name="connsiteY2" fmla="*/ 2378 h 36962"/>
                      <a:gd name="connsiteX3" fmla="*/ 8094 w 23779"/>
                      <a:gd name="connsiteY3" fmla="*/ 1928 h 36962"/>
                      <a:gd name="connsiteX4" fmla="*/ 15142 w 23779"/>
                      <a:gd name="connsiteY4" fmla="*/ 5135 h 36962"/>
                      <a:gd name="connsiteX5" fmla="*/ 17926 w 23779"/>
                      <a:gd name="connsiteY5" fmla="*/ 14885 h 36962"/>
                      <a:gd name="connsiteX6" fmla="*/ 14528 w 23779"/>
                      <a:gd name="connsiteY6" fmla="*/ 11732 h 36962"/>
                      <a:gd name="connsiteX7" fmla="*/ 9985 w 23779"/>
                      <a:gd name="connsiteY7" fmla="*/ 10632 h 36962"/>
                      <a:gd name="connsiteX8" fmla="*/ 1800 w 23779"/>
                      <a:gd name="connsiteY8" fmla="*/ 13862 h 36962"/>
                      <a:gd name="connsiteX9" fmla="*/ -1214 w 23779"/>
                      <a:gd name="connsiteY9" fmla="*/ 22711 h 36962"/>
                      <a:gd name="connsiteX10" fmla="*/ 1926 w 23779"/>
                      <a:gd name="connsiteY10" fmla="*/ 31507 h 36962"/>
                      <a:gd name="connsiteX11" fmla="*/ 10281 w 23779"/>
                      <a:gd name="connsiteY11" fmla="*/ 34829 h 36962"/>
                      <a:gd name="connsiteX12" fmla="*/ 19411 w 23779"/>
                      <a:gd name="connsiteY12" fmla="*/ 30087 h 36962"/>
                      <a:gd name="connsiteX13" fmla="*/ 22566 w 23779"/>
                      <a:gd name="connsiteY13" fmla="*/ 16336 h 36962"/>
                      <a:gd name="connsiteX14" fmla="*/ 18695 w 23779"/>
                      <a:gd name="connsiteY14" fmla="*/ 2890 h 36962"/>
                      <a:gd name="connsiteX15" fmla="*/ 8301 w 23779"/>
                      <a:gd name="connsiteY15" fmla="*/ -2134 h 36962"/>
                      <a:gd name="connsiteX16" fmla="*/ 4740 w 23779"/>
                      <a:gd name="connsiteY16" fmla="*/ -1775 h 36962"/>
                      <a:gd name="connsiteX17" fmla="*/ 1003 w 23779"/>
                      <a:gd name="connsiteY17" fmla="*/ -699 h 36962"/>
                      <a:gd name="connsiteX18" fmla="*/ 10281 w 23779"/>
                      <a:gd name="connsiteY18" fmla="*/ 14404 h 36962"/>
                      <a:gd name="connsiteX19" fmla="*/ 15252 w 23779"/>
                      <a:gd name="connsiteY19" fmla="*/ 16618 h 36962"/>
                      <a:gd name="connsiteX20" fmla="*/ 17092 w 23779"/>
                      <a:gd name="connsiteY20" fmla="*/ 22711 h 36962"/>
                      <a:gd name="connsiteX21" fmla="*/ 15252 w 23779"/>
                      <a:gd name="connsiteY21" fmla="*/ 28781 h 36962"/>
                      <a:gd name="connsiteX22" fmla="*/ 10281 w 23779"/>
                      <a:gd name="connsiteY22" fmla="*/ 31011 h 36962"/>
                      <a:gd name="connsiteX23" fmla="*/ 5309 w 23779"/>
                      <a:gd name="connsiteY23" fmla="*/ 28781 h 36962"/>
                      <a:gd name="connsiteX24" fmla="*/ 3477 w 23779"/>
                      <a:gd name="connsiteY24" fmla="*/ 22711 h 36962"/>
                      <a:gd name="connsiteX25" fmla="*/ 5309 w 23779"/>
                      <a:gd name="connsiteY25" fmla="*/ 16618 h 36962"/>
                      <a:gd name="connsiteX26" fmla="*/ 10281 w 23779"/>
                      <a:gd name="connsiteY26" fmla="*/ 14404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1003" y="-699"/>
                        </a:moveTo>
                        <a:lnTo>
                          <a:pt x="1003" y="3692"/>
                        </a:lnTo>
                        <a:cubicBezTo>
                          <a:pt x="2175" y="3116"/>
                          <a:pt x="3359" y="2679"/>
                          <a:pt x="4556" y="2378"/>
                        </a:cubicBezTo>
                        <a:cubicBezTo>
                          <a:pt x="5757" y="2078"/>
                          <a:pt x="6937" y="1928"/>
                          <a:pt x="8094" y="1928"/>
                        </a:cubicBezTo>
                        <a:cubicBezTo>
                          <a:pt x="11172" y="1928"/>
                          <a:pt x="13521" y="2997"/>
                          <a:pt x="15142" y="5135"/>
                        </a:cubicBezTo>
                        <a:cubicBezTo>
                          <a:pt x="16767" y="7273"/>
                          <a:pt x="17695" y="10523"/>
                          <a:pt x="17926" y="14885"/>
                        </a:cubicBezTo>
                        <a:cubicBezTo>
                          <a:pt x="17035" y="13516"/>
                          <a:pt x="15902" y="12465"/>
                          <a:pt x="14528" y="11732"/>
                        </a:cubicBezTo>
                        <a:cubicBezTo>
                          <a:pt x="13159" y="10999"/>
                          <a:pt x="11645" y="10632"/>
                          <a:pt x="9985" y="10632"/>
                        </a:cubicBezTo>
                        <a:cubicBezTo>
                          <a:pt x="6538" y="10632"/>
                          <a:pt x="3810" y="11709"/>
                          <a:pt x="1800" y="13862"/>
                        </a:cubicBezTo>
                        <a:cubicBezTo>
                          <a:pt x="-209" y="16020"/>
                          <a:pt x="-1214" y="18970"/>
                          <a:pt x="-1214" y="22711"/>
                        </a:cubicBezTo>
                        <a:cubicBezTo>
                          <a:pt x="-1214" y="26366"/>
                          <a:pt x="-167" y="29298"/>
                          <a:pt x="1926" y="31507"/>
                        </a:cubicBezTo>
                        <a:cubicBezTo>
                          <a:pt x="4019" y="33721"/>
                          <a:pt x="6804" y="34829"/>
                          <a:pt x="10281" y="34829"/>
                        </a:cubicBezTo>
                        <a:cubicBezTo>
                          <a:pt x="14270" y="34829"/>
                          <a:pt x="17313" y="33248"/>
                          <a:pt x="19411" y="30087"/>
                        </a:cubicBezTo>
                        <a:cubicBezTo>
                          <a:pt x="21514" y="26931"/>
                          <a:pt x="22566" y="22347"/>
                          <a:pt x="22566" y="16336"/>
                        </a:cubicBezTo>
                        <a:cubicBezTo>
                          <a:pt x="22566" y="10721"/>
                          <a:pt x="21275" y="6239"/>
                          <a:pt x="18695" y="2890"/>
                        </a:cubicBezTo>
                        <a:cubicBezTo>
                          <a:pt x="16119" y="-459"/>
                          <a:pt x="12655" y="-2134"/>
                          <a:pt x="8301" y="-2134"/>
                        </a:cubicBezTo>
                        <a:cubicBezTo>
                          <a:pt x="7129" y="-2134"/>
                          <a:pt x="5942" y="-2014"/>
                          <a:pt x="4740" y="-1775"/>
                        </a:cubicBezTo>
                        <a:cubicBezTo>
                          <a:pt x="3544" y="-1536"/>
                          <a:pt x="2298" y="-1177"/>
                          <a:pt x="1003" y="-699"/>
                        </a:cubicBezTo>
                        <a:close/>
                        <a:moveTo>
                          <a:pt x="10281" y="14404"/>
                        </a:moveTo>
                        <a:cubicBezTo>
                          <a:pt x="12374" y="14404"/>
                          <a:pt x="14031" y="15142"/>
                          <a:pt x="15252" y="16618"/>
                        </a:cubicBezTo>
                        <a:cubicBezTo>
                          <a:pt x="16479" y="18100"/>
                          <a:pt x="17092" y="20131"/>
                          <a:pt x="17092" y="22711"/>
                        </a:cubicBezTo>
                        <a:cubicBezTo>
                          <a:pt x="17092" y="25272"/>
                          <a:pt x="16479" y="27295"/>
                          <a:pt x="15252" y="28781"/>
                        </a:cubicBezTo>
                        <a:cubicBezTo>
                          <a:pt x="14031" y="30268"/>
                          <a:pt x="12374" y="31011"/>
                          <a:pt x="10281" y="31011"/>
                        </a:cubicBezTo>
                        <a:cubicBezTo>
                          <a:pt x="8188" y="31011"/>
                          <a:pt x="6531" y="30268"/>
                          <a:pt x="5309" y="28781"/>
                        </a:cubicBezTo>
                        <a:cubicBezTo>
                          <a:pt x="4088" y="27295"/>
                          <a:pt x="3477" y="25272"/>
                          <a:pt x="3477" y="22711"/>
                        </a:cubicBezTo>
                        <a:cubicBezTo>
                          <a:pt x="3477" y="20131"/>
                          <a:pt x="4088" y="18100"/>
                          <a:pt x="5309" y="16618"/>
                        </a:cubicBezTo>
                        <a:cubicBezTo>
                          <a:pt x="6531" y="15142"/>
                          <a:pt x="8188" y="14404"/>
                          <a:pt x="10281" y="144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851348844">
                    <a:extLst>
                      <a:ext uri="{FF2B5EF4-FFF2-40B4-BE49-F238E27FC236}">
                        <a16:creationId xmlns:a16="http://schemas.microsoft.com/office/drawing/2014/main" id="{9F8295E2-1842-F7E1-9C78-F8FECFFC67E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5231" y="905462"/>
                    <a:ext cx="23779" cy="36962"/>
                  </a:xfrm>
                  <a:custGeom>
                    <a:avLst/>
                    <a:gdLst>
                      <a:gd name="connsiteX0" fmla="*/ 1003 w 23779"/>
                      <a:gd name="connsiteY0" fmla="*/ -705 h 36962"/>
                      <a:gd name="connsiteX1" fmla="*/ 1003 w 23779"/>
                      <a:gd name="connsiteY1" fmla="*/ 3685 h 36962"/>
                      <a:gd name="connsiteX2" fmla="*/ 4556 w 23779"/>
                      <a:gd name="connsiteY2" fmla="*/ 2372 h 36962"/>
                      <a:gd name="connsiteX3" fmla="*/ 8094 w 23779"/>
                      <a:gd name="connsiteY3" fmla="*/ 1922 h 36962"/>
                      <a:gd name="connsiteX4" fmla="*/ 15142 w 23779"/>
                      <a:gd name="connsiteY4" fmla="*/ 5128 h 36962"/>
                      <a:gd name="connsiteX5" fmla="*/ 17926 w 23779"/>
                      <a:gd name="connsiteY5" fmla="*/ 14879 h 36962"/>
                      <a:gd name="connsiteX6" fmla="*/ 14528 w 23779"/>
                      <a:gd name="connsiteY6" fmla="*/ 11725 h 36962"/>
                      <a:gd name="connsiteX7" fmla="*/ 9985 w 23779"/>
                      <a:gd name="connsiteY7" fmla="*/ 10626 h 36962"/>
                      <a:gd name="connsiteX8" fmla="*/ 1800 w 23779"/>
                      <a:gd name="connsiteY8" fmla="*/ 13856 h 36962"/>
                      <a:gd name="connsiteX9" fmla="*/ -1214 w 23779"/>
                      <a:gd name="connsiteY9" fmla="*/ 22705 h 36962"/>
                      <a:gd name="connsiteX10" fmla="*/ 1926 w 23779"/>
                      <a:gd name="connsiteY10" fmla="*/ 31501 h 36962"/>
                      <a:gd name="connsiteX11" fmla="*/ 10281 w 23779"/>
                      <a:gd name="connsiteY11" fmla="*/ 34822 h 36962"/>
                      <a:gd name="connsiteX12" fmla="*/ 19411 w 23779"/>
                      <a:gd name="connsiteY12" fmla="*/ 30081 h 36962"/>
                      <a:gd name="connsiteX13" fmla="*/ 22566 w 23779"/>
                      <a:gd name="connsiteY13" fmla="*/ 16329 h 36962"/>
                      <a:gd name="connsiteX14" fmla="*/ 18695 w 23779"/>
                      <a:gd name="connsiteY14" fmla="*/ 2884 h 36962"/>
                      <a:gd name="connsiteX15" fmla="*/ 8301 w 23779"/>
                      <a:gd name="connsiteY15" fmla="*/ -2140 h 36962"/>
                      <a:gd name="connsiteX16" fmla="*/ 4740 w 23779"/>
                      <a:gd name="connsiteY16" fmla="*/ -1782 h 36962"/>
                      <a:gd name="connsiteX17" fmla="*/ 1003 w 23779"/>
                      <a:gd name="connsiteY17" fmla="*/ -705 h 36962"/>
                      <a:gd name="connsiteX18" fmla="*/ 10281 w 23779"/>
                      <a:gd name="connsiteY18" fmla="*/ 14398 h 36962"/>
                      <a:gd name="connsiteX19" fmla="*/ 15252 w 23779"/>
                      <a:gd name="connsiteY19" fmla="*/ 16612 h 36962"/>
                      <a:gd name="connsiteX20" fmla="*/ 17092 w 23779"/>
                      <a:gd name="connsiteY20" fmla="*/ 22705 h 36962"/>
                      <a:gd name="connsiteX21" fmla="*/ 15252 w 23779"/>
                      <a:gd name="connsiteY21" fmla="*/ 28775 h 36962"/>
                      <a:gd name="connsiteX22" fmla="*/ 10281 w 23779"/>
                      <a:gd name="connsiteY22" fmla="*/ 31004 h 36962"/>
                      <a:gd name="connsiteX23" fmla="*/ 5309 w 23779"/>
                      <a:gd name="connsiteY23" fmla="*/ 28775 h 36962"/>
                      <a:gd name="connsiteX24" fmla="*/ 3477 w 23779"/>
                      <a:gd name="connsiteY24" fmla="*/ 22705 h 36962"/>
                      <a:gd name="connsiteX25" fmla="*/ 5309 w 23779"/>
                      <a:gd name="connsiteY25" fmla="*/ 16612 h 36962"/>
                      <a:gd name="connsiteX26" fmla="*/ 10281 w 23779"/>
                      <a:gd name="connsiteY26" fmla="*/ 14398 h 3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779" h="36962">
                        <a:moveTo>
                          <a:pt x="1003" y="-705"/>
                        </a:moveTo>
                        <a:lnTo>
                          <a:pt x="1003" y="3685"/>
                        </a:lnTo>
                        <a:cubicBezTo>
                          <a:pt x="2175" y="3110"/>
                          <a:pt x="3359" y="2672"/>
                          <a:pt x="4556" y="2372"/>
                        </a:cubicBezTo>
                        <a:cubicBezTo>
                          <a:pt x="5757" y="2072"/>
                          <a:pt x="6937" y="1922"/>
                          <a:pt x="8094" y="1922"/>
                        </a:cubicBezTo>
                        <a:cubicBezTo>
                          <a:pt x="11172" y="1922"/>
                          <a:pt x="13521" y="2991"/>
                          <a:pt x="15142" y="5128"/>
                        </a:cubicBezTo>
                        <a:cubicBezTo>
                          <a:pt x="16767" y="7266"/>
                          <a:pt x="17695" y="10516"/>
                          <a:pt x="17926" y="14879"/>
                        </a:cubicBezTo>
                        <a:cubicBezTo>
                          <a:pt x="17035" y="13509"/>
                          <a:pt x="15902" y="12458"/>
                          <a:pt x="14528" y="11725"/>
                        </a:cubicBezTo>
                        <a:cubicBezTo>
                          <a:pt x="13159" y="10992"/>
                          <a:pt x="11645" y="10626"/>
                          <a:pt x="9985" y="10626"/>
                        </a:cubicBezTo>
                        <a:cubicBezTo>
                          <a:pt x="6538" y="10626"/>
                          <a:pt x="3810" y="11702"/>
                          <a:pt x="1800" y="13856"/>
                        </a:cubicBezTo>
                        <a:cubicBezTo>
                          <a:pt x="-209" y="16014"/>
                          <a:pt x="-1214" y="18964"/>
                          <a:pt x="-1214" y="22705"/>
                        </a:cubicBezTo>
                        <a:cubicBezTo>
                          <a:pt x="-1214" y="26360"/>
                          <a:pt x="-167" y="29292"/>
                          <a:pt x="1926" y="31501"/>
                        </a:cubicBezTo>
                        <a:cubicBezTo>
                          <a:pt x="4019" y="33715"/>
                          <a:pt x="6804" y="34822"/>
                          <a:pt x="10281" y="34822"/>
                        </a:cubicBezTo>
                        <a:cubicBezTo>
                          <a:pt x="14270" y="34822"/>
                          <a:pt x="17313" y="33242"/>
                          <a:pt x="19411" y="30081"/>
                        </a:cubicBezTo>
                        <a:cubicBezTo>
                          <a:pt x="21514" y="26925"/>
                          <a:pt x="22566" y="22341"/>
                          <a:pt x="22566" y="16329"/>
                        </a:cubicBezTo>
                        <a:cubicBezTo>
                          <a:pt x="22566" y="10715"/>
                          <a:pt x="21275" y="6233"/>
                          <a:pt x="18695" y="2884"/>
                        </a:cubicBezTo>
                        <a:cubicBezTo>
                          <a:pt x="16119" y="-466"/>
                          <a:pt x="12655" y="-2140"/>
                          <a:pt x="8301" y="-2140"/>
                        </a:cubicBezTo>
                        <a:cubicBezTo>
                          <a:pt x="7129" y="-2140"/>
                          <a:pt x="5942" y="-2021"/>
                          <a:pt x="4740" y="-1782"/>
                        </a:cubicBezTo>
                        <a:cubicBezTo>
                          <a:pt x="3544" y="-1542"/>
                          <a:pt x="2298" y="-1183"/>
                          <a:pt x="1003" y="-705"/>
                        </a:cubicBezTo>
                        <a:close/>
                        <a:moveTo>
                          <a:pt x="10281" y="14398"/>
                        </a:moveTo>
                        <a:cubicBezTo>
                          <a:pt x="12374" y="14398"/>
                          <a:pt x="14031" y="15136"/>
                          <a:pt x="15252" y="16612"/>
                        </a:cubicBezTo>
                        <a:cubicBezTo>
                          <a:pt x="16479" y="18093"/>
                          <a:pt x="17092" y="20124"/>
                          <a:pt x="17092" y="22705"/>
                        </a:cubicBezTo>
                        <a:cubicBezTo>
                          <a:pt x="17092" y="25265"/>
                          <a:pt x="16479" y="27289"/>
                          <a:pt x="15252" y="28775"/>
                        </a:cubicBezTo>
                        <a:cubicBezTo>
                          <a:pt x="14031" y="30261"/>
                          <a:pt x="12374" y="31004"/>
                          <a:pt x="10281" y="31004"/>
                        </a:cubicBezTo>
                        <a:cubicBezTo>
                          <a:pt x="8188" y="31004"/>
                          <a:pt x="6531" y="30261"/>
                          <a:pt x="5309" y="28775"/>
                        </a:cubicBezTo>
                        <a:cubicBezTo>
                          <a:pt x="4088" y="27289"/>
                          <a:pt x="3477" y="25265"/>
                          <a:pt x="3477" y="22705"/>
                        </a:cubicBezTo>
                        <a:cubicBezTo>
                          <a:pt x="3477" y="20124"/>
                          <a:pt x="4088" y="18093"/>
                          <a:pt x="5309" y="16612"/>
                        </a:cubicBezTo>
                        <a:cubicBezTo>
                          <a:pt x="6531" y="15136"/>
                          <a:pt x="8188" y="14398"/>
                          <a:pt x="10281" y="143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905634524">
                    <a:extLst>
                      <a:ext uri="{FF2B5EF4-FFF2-40B4-BE49-F238E27FC236}">
                        <a16:creationId xmlns:a16="http://schemas.microsoft.com/office/drawing/2014/main" id="{4A2A8E70-D5A3-7CDB-50F6-7D6A639E037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94329" y="908219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821953805">
                    <a:extLst>
                      <a:ext uri="{FF2B5EF4-FFF2-40B4-BE49-F238E27FC236}">
                        <a16:creationId xmlns:a16="http://schemas.microsoft.com/office/drawing/2014/main" id="{722FC230-C87E-93F5-E6E0-0FBAEE1834F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6372" y="858995"/>
                    <a:ext cx="21444" cy="35626"/>
                  </a:xfrm>
                  <a:custGeom>
                    <a:avLst/>
                    <a:gdLst>
                      <a:gd name="connsiteX0" fmla="*/ -1281 w 21444"/>
                      <a:gd name="connsiteY0" fmla="*/ 33473 h 35626"/>
                      <a:gd name="connsiteX1" fmla="*/ 3381 w 21444"/>
                      <a:gd name="connsiteY1" fmla="*/ 33473 h 35626"/>
                      <a:gd name="connsiteX2" fmla="*/ 3381 w 21444"/>
                      <a:gd name="connsiteY2" fmla="*/ 1901 h 35626"/>
                      <a:gd name="connsiteX3" fmla="*/ 20164 w 21444"/>
                      <a:gd name="connsiteY3" fmla="*/ 1901 h 35626"/>
                      <a:gd name="connsiteX4" fmla="*/ 20164 w 21444"/>
                      <a:gd name="connsiteY4" fmla="*/ -2154 h 35626"/>
                      <a:gd name="connsiteX5" fmla="*/ -1281 w 21444"/>
                      <a:gd name="connsiteY5" fmla="*/ -2154 h 35626"/>
                      <a:gd name="connsiteX6" fmla="*/ -1281 w 21444"/>
                      <a:gd name="connsiteY6" fmla="*/ 33473 h 3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44" h="35626">
                        <a:moveTo>
                          <a:pt x="-1281" y="33473"/>
                        </a:moveTo>
                        <a:lnTo>
                          <a:pt x="3381" y="33473"/>
                        </a:lnTo>
                        <a:lnTo>
                          <a:pt x="3381" y="1901"/>
                        </a:lnTo>
                        <a:lnTo>
                          <a:pt x="20164" y="1901"/>
                        </a:lnTo>
                        <a:lnTo>
                          <a:pt x="20164" y="-2154"/>
                        </a:lnTo>
                        <a:lnTo>
                          <a:pt x="-1281" y="-2154"/>
                        </a:lnTo>
                        <a:lnTo>
                          <a:pt x="-1281" y="334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532861450">
                    <a:extLst>
                      <a:ext uri="{FF2B5EF4-FFF2-40B4-BE49-F238E27FC236}">
                        <a16:creationId xmlns:a16="http://schemas.microsoft.com/office/drawing/2014/main" id="{E7200D89-B9F0-03AF-D1EF-812E52B08C1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0505" y="837211"/>
                    <a:ext cx="21843" cy="28059"/>
                  </a:xfrm>
                  <a:custGeom>
                    <a:avLst/>
                    <a:gdLst>
                      <a:gd name="connsiteX0" fmla="*/ 12308 w 21843"/>
                      <a:gd name="connsiteY0" fmla="*/ 12553 h 28059"/>
                      <a:gd name="connsiteX1" fmla="*/ 5172 w 21843"/>
                      <a:gd name="connsiteY1" fmla="*/ 11339 h 28059"/>
                      <a:gd name="connsiteX2" fmla="*/ 3185 w 21843"/>
                      <a:gd name="connsiteY2" fmla="*/ 7185 h 28059"/>
                      <a:gd name="connsiteX3" fmla="*/ 4677 w 21843"/>
                      <a:gd name="connsiteY3" fmla="*/ 3475 h 28059"/>
                      <a:gd name="connsiteX4" fmla="*/ 8725 w 21843"/>
                      <a:gd name="connsiteY4" fmla="*/ 2108 h 28059"/>
                      <a:gd name="connsiteX5" fmla="*/ 14399 w 21843"/>
                      <a:gd name="connsiteY5" fmla="*/ 4696 h 28059"/>
                      <a:gd name="connsiteX6" fmla="*/ 16533 w 21843"/>
                      <a:gd name="connsiteY6" fmla="*/ 11576 h 28059"/>
                      <a:gd name="connsiteX7" fmla="*/ 16533 w 21843"/>
                      <a:gd name="connsiteY7" fmla="*/ 12553 h 28059"/>
                      <a:gd name="connsiteX8" fmla="*/ 12308 w 21843"/>
                      <a:gd name="connsiteY8" fmla="*/ 12553 h 28059"/>
                      <a:gd name="connsiteX9" fmla="*/ 20781 w 21843"/>
                      <a:gd name="connsiteY9" fmla="*/ 14370 h 28059"/>
                      <a:gd name="connsiteX10" fmla="*/ 20781 w 21843"/>
                      <a:gd name="connsiteY10" fmla="*/ -877 h 28059"/>
                      <a:gd name="connsiteX11" fmla="*/ 16533 w 21843"/>
                      <a:gd name="connsiteY11" fmla="*/ -877 h 28059"/>
                      <a:gd name="connsiteX12" fmla="*/ 16533 w 21843"/>
                      <a:gd name="connsiteY12" fmla="*/ 3177 h 28059"/>
                      <a:gd name="connsiteX13" fmla="*/ 12906 w 21843"/>
                      <a:gd name="connsiteY13" fmla="*/ -412 h 28059"/>
                      <a:gd name="connsiteX14" fmla="*/ 7595 w 21843"/>
                      <a:gd name="connsiteY14" fmla="*/ -1572 h 28059"/>
                      <a:gd name="connsiteX15" fmla="*/ 1279 w 21843"/>
                      <a:gd name="connsiteY15" fmla="*/ 734 h 28059"/>
                      <a:gd name="connsiteX16" fmla="*/ -1063 w 21843"/>
                      <a:gd name="connsiteY16" fmla="*/ 6903 h 28059"/>
                      <a:gd name="connsiteX17" fmla="*/ 1855 w 21843"/>
                      <a:gd name="connsiteY17" fmla="*/ 13698 h 28059"/>
                      <a:gd name="connsiteX18" fmla="*/ 10572 w 21843"/>
                      <a:gd name="connsiteY18" fmla="*/ 15989 h 28059"/>
                      <a:gd name="connsiteX19" fmla="*/ 16533 w 21843"/>
                      <a:gd name="connsiteY19" fmla="*/ 15989 h 28059"/>
                      <a:gd name="connsiteX20" fmla="*/ 16533 w 21843"/>
                      <a:gd name="connsiteY20" fmla="*/ 16424 h 28059"/>
                      <a:gd name="connsiteX21" fmla="*/ 14605 w 21843"/>
                      <a:gd name="connsiteY21" fmla="*/ 21112 h 28059"/>
                      <a:gd name="connsiteX22" fmla="*/ 9191 w 21843"/>
                      <a:gd name="connsiteY22" fmla="*/ 22769 h 28059"/>
                      <a:gd name="connsiteX23" fmla="*/ 4869 w 21843"/>
                      <a:gd name="connsiteY23" fmla="*/ 22219 h 28059"/>
                      <a:gd name="connsiteX24" fmla="*/ 836 w 21843"/>
                      <a:gd name="connsiteY24" fmla="*/ 20570 h 28059"/>
                      <a:gd name="connsiteX25" fmla="*/ 836 w 21843"/>
                      <a:gd name="connsiteY25" fmla="*/ 24632 h 28059"/>
                      <a:gd name="connsiteX26" fmla="*/ 5357 w 21843"/>
                      <a:gd name="connsiteY26" fmla="*/ 26022 h 28059"/>
                      <a:gd name="connsiteX27" fmla="*/ 9627 w 21843"/>
                      <a:gd name="connsiteY27" fmla="*/ 26487 h 28059"/>
                      <a:gd name="connsiteX28" fmla="*/ 18011 w 21843"/>
                      <a:gd name="connsiteY28" fmla="*/ 23479 h 28059"/>
                      <a:gd name="connsiteX29" fmla="*/ 20781 w 21843"/>
                      <a:gd name="connsiteY29" fmla="*/ 14370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1843" h="28059">
                        <a:moveTo>
                          <a:pt x="12308" y="12553"/>
                        </a:moveTo>
                        <a:cubicBezTo>
                          <a:pt x="8875" y="12553"/>
                          <a:pt x="6497" y="12148"/>
                          <a:pt x="5172" y="11339"/>
                        </a:cubicBezTo>
                        <a:cubicBezTo>
                          <a:pt x="3847" y="10530"/>
                          <a:pt x="3185" y="9145"/>
                          <a:pt x="3185" y="7185"/>
                        </a:cubicBezTo>
                        <a:cubicBezTo>
                          <a:pt x="3185" y="5628"/>
                          <a:pt x="3682" y="4391"/>
                          <a:pt x="4677" y="3475"/>
                        </a:cubicBezTo>
                        <a:cubicBezTo>
                          <a:pt x="5672" y="2563"/>
                          <a:pt x="7021" y="2108"/>
                          <a:pt x="8725" y="2108"/>
                        </a:cubicBezTo>
                        <a:cubicBezTo>
                          <a:pt x="11084" y="2108"/>
                          <a:pt x="12975" y="2971"/>
                          <a:pt x="14399" y="4696"/>
                        </a:cubicBezTo>
                        <a:cubicBezTo>
                          <a:pt x="15822" y="6422"/>
                          <a:pt x="16533" y="8715"/>
                          <a:pt x="16533" y="11576"/>
                        </a:cubicBezTo>
                        <a:lnTo>
                          <a:pt x="16533" y="12553"/>
                        </a:lnTo>
                        <a:lnTo>
                          <a:pt x="12308" y="12553"/>
                        </a:lnTo>
                        <a:close/>
                        <a:moveTo>
                          <a:pt x="20781" y="14370"/>
                        </a:moveTo>
                        <a:lnTo>
                          <a:pt x="20781" y="-877"/>
                        </a:lnTo>
                        <a:lnTo>
                          <a:pt x="16533" y="-877"/>
                        </a:lnTo>
                        <a:lnTo>
                          <a:pt x="16533" y="3177"/>
                        </a:lnTo>
                        <a:cubicBezTo>
                          <a:pt x="15563" y="1558"/>
                          <a:pt x="14354" y="362"/>
                          <a:pt x="12906" y="-412"/>
                        </a:cubicBezTo>
                        <a:cubicBezTo>
                          <a:pt x="11459" y="-1185"/>
                          <a:pt x="9688" y="-1572"/>
                          <a:pt x="7595" y="-1572"/>
                        </a:cubicBezTo>
                        <a:cubicBezTo>
                          <a:pt x="4950" y="-1572"/>
                          <a:pt x="2845" y="-804"/>
                          <a:pt x="1279" y="734"/>
                        </a:cubicBezTo>
                        <a:cubicBezTo>
                          <a:pt x="-282" y="2271"/>
                          <a:pt x="-1063" y="4327"/>
                          <a:pt x="-1063" y="6903"/>
                        </a:cubicBezTo>
                        <a:cubicBezTo>
                          <a:pt x="-1063" y="9906"/>
                          <a:pt x="-90" y="12171"/>
                          <a:pt x="1855" y="13698"/>
                        </a:cubicBezTo>
                        <a:cubicBezTo>
                          <a:pt x="3805" y="15225"/>
                          <a:pt x="6711" y="15989"/>
                          <a:pt x="10572" y="15989"/>
                        </a:cubicBezTo>
                        <a:lnTo>
                          <a:pt x="16533" y="15989"/>
                        </a:lnTo>
                        <a:lnTo>
                          <a:pt x="16533" y="16424"/>
                        </a:lnTo>
                        <a:cubicBezTo>
                          <a:pt x="16533" y="18445"/>
                          <a:pt x="15891" y="20008"/>
                          <a:pt x="14605" y="21112"/>
                        </a:cubicBezTo>
                        <a:cubicBezTo>
                          <a:pt x="13320" y="22217"/>
                          <a:pt x="11515" y="22769"/>
                          <a:pt x="9191" y="22769"/>
                        </a:cubicBezTo>
                        <a:cubicBezTo>
                          <a:pt x="7713" y="22769"/>
                          <a:pt x="6273" y="22586"/>
                          <a:pt x="4869" y="22219"/>
                        </a:cubicBezTo>
                        <a:cubicBezTo>
                          <a:pt x="3471" y="21853"/>
                          <a:pt x="2126" y="21303"/>
                          <a:pt x="836" y="20570"/>
                        </a:cubicBezTo>
                        <a:lnTo>
                          <a:pt x="836" y="24632"/>
                        </a:lnTo>
                        <a:cubicBezTo>
                          <a:pt x="2387" y="25253"/>
                          <a:pt x="3894" y="25716"/>
                          <a:pt x="5357" y="26022"/>
                        </a:cubicBezTo>
                        <a:cubicBezTo>
                          <a:pt x="6819" y="26332"/>
                          <a:pt x="8243" y="26487"/>
                          <a:pt x="9627" y="26487"/>
                        </a:cubicBezTo>
                        <a:cubicBezTo>
                          <a:pt x="13369" y="26487"/>
                          <a:pt x="16164" y="25485"/>
                          <a:pt x="18011" y="23479"/>
                        </a:cubicBezTo>
                        <a:cubicBezTo>
                          <a:pt x="19858" y="21479"/>
                          <a:pt x="20781" y="18442"/>
                          <a:pt x="20781" y="143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82476080">
                    <a:extLst>
                      <a:ext uri="{FF2B5EF4-FFF2-40B4-BE49-F238E27FC236}">
                        <a16:creationId xmlns:a16="http://schemas.microsoft.com/office/drawing/2014/main" id="{8BA0F3CA-AF67-06A5-110D-45CC4D774F5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9663" y="808709"/>
                    <a:ext cx="16133" cy="34313"/>
                  </a:xfrm>
                  <a:custGeom>
                    <a:avLst/>
                    <a:gdLst>
                      <a:gd name="connsiteX0" fmla="*/ 6922 w 16133"/>
                      <a:gd name="connsiteY0" fmla="*/ 32235 h 34313"/>
                      <a:gd name="connsiteX1" fmla="*/ 6922 w 16133"/>
                      <a:gd name="connsiteY1" fmla="*/ 24646 h 34313"/>
                      <a:gd name="connsiteX2" fmla="*/ 15669 w 16133"/>
                      <a:gd name="connsiteY2" fmla="*/ 24646 h 34313"/>
                      <a:gd name="connsiteX3" fmla="*/ 15669 w 16133"/>
                      <a:gd name="connsiteY3" fmla="*/ 21233 h 34313"/>
                      <a:gd name="connsiteX4" fmla="*/ 6922 w 16133"/>
                      <a:gd name="connsiteY4" fmla="*/ 21233 h 34313"/>
                      <a:gd name="connsiteX5" fmla="*/ 6922 w 16133"/>
                      <a:gd name="connsiteY5" fmla="*/ 6726 h 34313"/>
                      <a:gd name="connsiteX6" fmla="*/ 7786 w 16133"/>
                      <a:gd name="connsiteY6" fmla="*/ 2526 h 34313"/>
                      <a:gd name="connsiteX7" fmla="*/ 11310 w 16133"/>
                      <a:gd name="connsiteY7" fmla="*/ 1595 h 34313"/>
                      <a:gd name="connsiteX8" fmla="*/ 15669 w 16133"/>
                      <a:gd name="connsiteY8" fmla="*/ 1595 h 34313"/>
                      <a:gd name="connsiteX9" fmla="*/ 15669 w 16133"/>
                      <a:gd name="connsiteY9" fmla="*/ -2078 h 34313"/>
                      <a:gd name="connsiteX10" fmla="*/ 11310 w 16133"/>
                      <a:gd name="connsiteY10" fmla="*/ -2078 h 34313"/>
                      <a:gd name="connsiteX11" fmla="*/ 4521 w 16133"/>
                      <a:gd name="connsiteY11" fmla="*/ -184 h 34313"/>
                      <a:gd name="connsiteX12" fmla="*/ 2652 w 16133"/>
                      <a:gd name="connsiteY12" fmla="*/ 6726 h 34313"/>
                      <a:gd name="connsiteX13" fmla="*/ 2652 w 16133"/>
                      <a:gd name="connsiteY13" fmla="*/ 21233 h 34313"/>
                      <a:gd name="connsiteX14" fmla="*/ -465 w 16133"/>
                      <a:gd name="connsiteY14" fmla="*/ 21233 h 34313"/>
                      <a:gd name="connsiteX15" fmla="*/ -465 w 16133"/>
                      <a:gd name="connsiteY15" fmla="*/ 24646 h 34313"/>
                      <a:gd name="connsiteX16" fmla="*/ 2652 w 16133"/>
                      <a:gd name="connsiteY16" fmla="*/ 24646 h 34313"/>
                      <a:gd name="connsiteX17" fmla="*/ 2652 w 16133"/>
                      <a:gd name="connsiteY17" fmla="*/ 32235 h 34313"/>
                      <a:gd name="connsiteX18" fmla="*/ 6922 w 16133"/>
                      <a:gd name="connsiteY18" fmla="*/ 32235 h 3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133" h="34313">
                        <a:moveTo>
                          <a:pt x="6922" y="32235"/>
                        </a:moveTo>
                        <a:lnTo>
                          <a:pt x="6922" y="24646"/>
                        </a:lnTo>
                        <a:lnTo>
                          <a:pt x="15669" y="24646"/>
                        </a:lnTo>
                        <a:lnTo>
                          <a:pt x="15669" y="21233"/>
                        </a:lnTo>
                        <a:lnTo>
                          <a:pt x="6922" y="21233"/>
                        </a:lnTo>
                        <a:lnTo>
                          <a:pt x="6922" y="6726"/>
                        </a:lnTo>
                        <a:cubicBezTo>
                          <a:pt x="6922" y="4547"/>
                          <a:pt x="7210" y="3147"/>
                          <a:pt x="7786" y="2526"/>
                        </a:cubicBezTo>
                        <a:cubicBezTo>
                          <a:pt x="8363" y="1905"/>
                          <a:pt x="9537" y="1595"/>
                          <a:pt x="11310" y="1595"/>
                        </a:cubicBezTo>
                        <a:lnTo>
                          <a:pt x="15669" y="1595"/>
                        </a:lnTo>
                        <a:lnTo>
                          <a:pt x="15669" y="-2078"/>
                        </a:lnTo>
                        <a:lnTo>
                          <a:pt x="11310" y="-2078"/>
                        </a:lnTo>
                        <a:cubicBezTo>
                          <a:pt x="8030" y="-2078"/>
                          <a:pt x="5767" y="-1447"/>
                          <a:pt x="4521" y="-184"/>
                        </a:cubicBezTo>
                        <a:cubicBezTo>
                          <a:pt x="3275" y="1083"/>
                          <a:pt x="2652" y="3386"/>
                          <a:pt x="2652" y="6726"/>
                        </a:cubicBezTo>
                        <a:lnTo>
                          <a:pt x="2652" y="21233"/>
                        </a:lnTo>
                        <a:lnTo>
                          <a:pt x="-465" y="21233"/>
                        </a:lnTo>
                        <a:lnTo>
                          <a:pt x="-465" y="24646"/>
                        </a:lnTo>
                        <a:lnTo>
                          <a:pt x="2652" y="24646"/>
                        </a:lnTo>
                        <a:lnTo>
                          <a:pt x="2652" y="32235"/>
                        </a:lnTo>
                        <a:lnTo>
                          <a:pt x="6922" y="322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45358186">
                    <a:extLst>
                      <a:ext uri="{FF2B5EF4-FFF2-40B4-BE49-F238E27FC236}">
                        <a16:creationId xmlns:a16="http://schemas.microsoft.com/office/drawing/2014/main" id="{5FF839CD-737D-FF81-CFBE-A6C3C77DB04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9445" y="787247"/>
                    <a:ext cx="23963" cy="28059"/>
                  </a:xfrm>
                  <a:custGeom>
                    <a:avLst/>
                    <a:gdLst>
                      <a:gd name="connsiteX0" fmla="*/ 22789 w 23963"/>
                      <a:gd name="connsiteY0" fmla="*/ 13574 h 28059"/>
                      <a:gd name="connsiteX1" fmla="*/ 22789 w 23963"/>
                      <a:gd name="connsiteY1" fmla="*/ 11428 h 28059"/>
                      <a:gd name="connsiteX2" fmla="*/ 3257 w 23963"/>
                      <a:gd name="connsiteY2" fmla="*/ 11428 h 28059"/>
                      <a:gd name="connsiteX3" fmla="*/ 5902 w 23963"/>
                      <a:gd name="connsiteY3" fmla="*/ 4518 h 28059"/>
                      <a:gd name="connsiteX4" fmla="*/ 12491 w 23963"/>
                      <a:gd name="connsiteY4" fmla="*/ 2144 h 28059"/>
                      <a:gd name="connsiteX5" fmla="*/ 17234 w 23963"/>
                      <a:gd name="connsiteY5" fmla="*/ 2762 h 28059"/>
                      <a:gd name="connsiteX6" fmla="*/ 21799 w 23963"/>
                      <a:gd name="connsiteY6" fmla="*/ 4625 h 28059"/>
                      <a:gd name="connsiteX7" fmla="*/ 21799 w 23963"/>
                      <a:gd name="connsiteY7" fmla="*/ 471 h 28059"/>
                      <a:gd name="connsiteX8" fmla="*/ 17108 w 23963"/>
                      <a:gd name="connsiteY8" fmla="*/ -1056 h 28059"/>
                      <a:gd name="connsiteX9" fmla="*/ 12240 w 23963"/>
                      <a:gd name="connsiteY9" fmla="*/ -1583 h 28059"/>
                      <a:gd name="connsiteX10" fmla="*/ 2437 w 23963"/>
                      <a:gd name="connsiteY10" fmla="*/ 2136 h 28059"/>
                      <a:gd name="connsiteX11" fmla="*/ -1175 w 23963"/>
                      <a:gd name="connsiteY11" fmla="*/ 12214 h 28059"/>
                      <a:gd name="connsiteX12" fmla="*/ 2252 w 23963"/>
                      <a:gd name="connsiteY12" fmla="*/ 22621 h 28059"/>
                      <a:gd name="connsiteX13" fmla="*/ 11501 w 23963"/>
                      <a:gd name="connsiteY13" fmla="*/ 26477 h 28059"/>
                      <a:gd name="connsiteX14" fmla="*/ 19753 w 23963"/>
                      <a:gd name="connsiteY14" fmla="*/ 23003 h 28059"/>
                      <a:gd name="connsiteX15" fmla="*/ 22789 w 23963"/>
                      <a:gd name="connsiteY15" fmla="*/ 13574 h 28059"/>
                      <a:gd name="connsiteX16" fmla="*/ 18541 w 23963"/>
                      <a:gd name="connsiteY16" fmla="*/ 14864 h 28059"/>
                      <a:gd name="connsiteX17" fmla="*/ 16591 w 23963"/>
                      <a:gd name="connsiteY17" fmla="*/ 20606 h 28059"/>
                      <a:gd name="connsiteX18" fmla="*/ 11545 w 23963"/>
                      <a:gd name="connsiteY18" fmla="*/ 22759 h 28059"/>
                      <a:gd name="connsiteX19" fmla="*/ 5857 w 23963"/>
                      <a:gd name="connsiteY19" fmla="*/ 20682 h 28059"/>
                      <a:gd name="connsiteX20" fmla="*/ 3397 w 23963"/>
                      <a:gd name="connsiteY20" fmla="*/ 14833 h 28059"/>
                      <a:gd name="connsiteX21" fmla="*/ 18541 w 23963"/>
                      <a:gd name="connsiteY21" fmla="*/ 14864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63" h="28059">
                        <a:moveTo>
                          <a:pt x="22789" y="13574"/>
                        </a:moveTo>
                        <a:lnTo>
                          <a:pt x="22789" y="11428"/>
                        </a:lnTo>
                        <a:lnTo>
                          <a:pt x="3257" y="11428"/>
                        </a:lnTo>
                        <a:cubicBezTo>
                          <a:pt x="3444" y="8404"/>
                          <a:pt x="4326" y="6101"/>
                          <a:pt x="5902" y="4518"/>
                        </a:cubicBezTo>
                        <a:cubicBezTo>
                          <a:pt x="7478" y="2935"/>
                          <a:pt x="9674" y="2144"/>
                          <a:pt x="12491" y="2144"/>
                        </a:cubicBezTo>
                        <a:cubicBezTo>
                          <a:pt x="14121" y="2144"/>
                          <a:pt x="15702" y="2350"/>
                          <a:pt x="17234" y="2762"/>
                        </a:cubicBezTo>
                        <a:cubicBezTo>
                          <a:pt x="18765" y="3174"/>
                          <a:pt x="20287" y="3795"/>
                          <a:pt x="21799" y="4625"/>
                        </a:cubicBezTo>
                        <a:lnTo>
                          <a:pt x="21799" y="471"/>
                        </a:lnTo>
                        <a:cubicBezTo>
                          <a:pt x="20272" y="-195"/>
                          <a:pt x="18709" y="-704"/>
                          <a:pt x="17108" y="-1056"/>
                        </a:cubicBezTo>
                        <a:cubicBezTo>
                          <a:pt x="15507" y="-1407"/>
                          <a:pt x="13885" y="-1583"/>
                          <a:pt x="12240" y="-1583"/>
                        </a:cubicBezTo>
                        <a:cubicBezTo>
                          <a:pt x="8113" y="-1583"/>
                          <a:pt x="4845" y="-343"/>
                          <a:pt x="2437" y="2136"/>
                        </a:cubicBezTo>
                        <a:cubicBezTo>
                          <a:pt x="29" y="4620"/>
                          <a:pt x="-1175" y="7979"/>
                          <a:pt x="-1175" y="12214"/>
                        </a:cubicBezTo>
                        <a:cubicBezTo>
                          <a:pt x="-1175" y="16587"/>
                          <a:pt x="-33" y="20056"/>
                          <a:pt x="2252" y="22621"/>
                        </a:cubicBezTo>
                        <a:cubicBezTo>
                          <a:pt x="4538" y="25192"/>
                          <a:pt x="7620" y="26477"/>
                          <a:pt x="11501" y="26477"/>
                        </a:cubicBezTo>
                        <a:cubicBezTo>
                          <a:pt x="14978" y="26477"/>
                          <a:pt x="17729" y="25319"/>
                          <a:pt x="19753" y="23003"/>
                        </a:cubicBezTo>
                        <a:cubicBezTo>
                          <a:pt x="21777" y="20692"/>
                          <a:pt x="22789" y="17549"/>
                          <a:pt x="22789" y="13574"/>
                        </a:cubicBezTo>
                        <a:close/>
                        <a:moveTo>
                          <a:pt x="18541" y="14864"/>
                        </a:moveTo>
                        <a:cubicBezTo>
                          <a:pt x="18512" y="17261"/>
                          <a:pt x="17861" y="19175"/>
                          <a:pt x="16591" y="20606"/>
                        </a:cubicBezTo>
                        <a:cubicBezTo>
                          <a:pt x="15320" y="22041"/>
                          <a:pt x="13638" y="22759"/>
                          <a:pt x="11545" y="22759"/>
                        </a:cubicBezTo>
                        <a:cubicBezTo>
                          <a:pt x="9177" y="22759"/>
                          <a:pt x="7281" y="22067"/>
                          <a:pt x="5857" y="20682"/>
                        </a:cubicBezTo>
                        <a:cubicBezTo>
                          <a:pt x="4434" y="19298"/>
                          <a:pt x="3614" y="17348"/>
                          <a:pt x="3397" y="14833"/>
                        </a:cubicBezTo>
                        <a:lnTo>
                          <a:pt x="18541" y="148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051862622">
                    <a:extLst>
                      <a:ext uri="{FF2B5EF4-FFF2-40B4-BE49-F238E27FC236}">
                        <a16:creationId xmlns:a16="http://schemas.microsoft.com/office/drawing/2014/main" id="{D22207C2-346D-FDC6-5CAB-2344935317B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0261" y="756980"/>
                    <a:ext cx="21659" cy="27364"/>
                  </a:xfrm>
                  <a:custGeom>
                    <a:avLst/>
                    <a:gdLst>
                      <a:gd name="connsiteX0" fmla="*/ 20412 w 21659"/>
                      <a:gd name="connsiteY0" fmla="*/ 14499 h 27364"/>
                      <a:gd name="connsiteX1" fmla="*/ 20412 w 21659"/>
                      <a:gd name="connsiteY1" fmla="*/ -1634 h 27364"/>
                      <a:gd name="connsiteX2" fmla="*/ 16164 w 21659"/>
                      <a:gd name="connsiteY2" fmla="*/ -1634 h 27364"/>
                      <a:gd name="connsiteX3" fmla="*/ 16164 w 21659"/>
                      <a:gd name="connsiteY3" fmla="*/ 14354 h 27364"/>
                      <a:gd name="connsiteX4" fmla="*/ 14731 w 21659"/>
                      <a:gd name="connsiteY4" fmla="*/ 20027 h 27364"/>
                      <a:gd name="connsiteX5" fmla="*/ 10439 w 21659"/>
                      <a:gd name="connsiteY5" fmla="*/ 21913 h 27364"/>
                      <a:gd name="connsiteX6" fmla="*/ 5010 w 21659"/>
                      <a:gd name="connsiteY6" fmla="*/ 19645 h 27364"/>
                      <a:gd name="connsiteX7" fmla="*/ 3023 w 21659"/>
                      <a:gd name="connsiteY7" fmla="*/ 13468 h 27364"/>
                      <a:gd name="connsiteX8" fmla="*/ 3023 w 21659"/>
                      <a:gd name="connsiteY8" fmla="*/ -1634 h 27364"/>
                      <a:gd name="connsiteX9" fmla="*/ -1247 w 21659"/>
                      <a:gd name="connsiteY9" fmla="*/ -1634 h 27364"/>
                      <a:gd name="connsiteX10" fmla="*/ -1247 w 21659"/>
                      <a:gd name="connsiteY10" fmla="*/ 25089 h 27364"/>
                      <a:gd name="connsiteX11" fmla="*/ 3023 w 21659"/>
                      <a:gd name="connsiteY11" fmla="*/ 25089 h 27364"/>
                      <a:gd name="connsiteX12" fmla="*/ 3023 w 21659"/>
                      <a:gd name="connsiteY12" fmla="*/ 20936 h 27364"/>
                      <a:gd name="connsiteX13" fmla="*/ 6613 w 21659"/>
                      <a:gd name="connsiteY13" fmla="*/ 24540 h 27364"/>
                      <a:gd name="connsiteX14" fmla="*/ 11385 w 21659"/>
                      <a:gd name="connsiteY14" fmla="*/ 25731 h 27364"/>
                      <a:gd name="connsiteX15" fmla="*/ 18122 w 21659"/>
                      <a:gd name="connsiteY15" fmla="*/ 22883 h 27364"/>
                      <a:gd name="connsiteX16" fmla="*/ 20412 w 21659"/>
                      <a:gd name="connsiteY16" fmla="*/ 14499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59" h="27364">
                        <a:moveTo>
                          <a:pt x="20412" y="14499"/>
                        </a:moveTo>
                        <a:lnTo>
                          <a:pt x="20412" y="-1634"/>
                        </a:lnTo>
                        <a:lnTo>
                          <a:pt x="16164" y="-1634"/>
                        </a:lnTo>
                        <a:lnTo>
                          <a:pt x="16164" y="14354"/>
                        </a:lnTo>
                        <a:cubicBezTo>
                          <a:pt x="16164" y="16884"/>
                          <a:pt x="15687" y="18775"/>
                          <a:pt x="14731" y="20027"/>
                        </a:cubicBezTo>
                        <a:cubicBezTo>
                          <a:pt x="13776" y="21284"/>
                          <a:pt x="12345" y="21913"/>
                          <a:pt x="10439" y="21913"/>
                        </a:cubicBezTo>
                        <a:cubicBezTo>
                          <a:pt x="8144" y="21913"/>
                          <a:pt x="6334" y="21157"/>
                          <a:pt x="5010" y="19645"/>
                        </a:cubicBezTo>
                        <a:cubicBezTo>
                          <a:pt x="3685" y="18139"/>
                          <a:pt x="3023" y="16080"/>
                          <a:pt x="3023" y="13468"/>
                        </a:cubicBezTo>
                        <a:lnTo>
                          <a:pt x="3023" y="-1634"/>
                        </a:lnTo>
                        <a:lnTo>
                          <a:pt x="-1247" y="-1634"/>
                        </a:lnTo>
                        <a:lnTo>
                          <a:pt x="-1247" y="25089"/>
                        </a:lnTo>
                        <a:lnTo>
                          <a:pt x="3023" y="25089"/>
                        </a:lnTo>
                        <a:lnTo>
                          <a:pt x="3023" y="20936"/>
                        </a:lnTo>
                        <a:cubicBezTo>
                          <a:pt x="4042" y="22544"/>
                          <a:pt x="5239" y="23746"/>
                          <a:pt x="6613" y="24540"/>
                        </a:cubicBezTo>
                        <a:cubicBezTo>
                          <a:pt x="7992" y="25334"/>
                          <a:pt x="9582" y="25731"/>
                          <a:pt x="11385" y="25731"/>
                        </a:cubicBezTo>
                        <a:cubicBezTo>
                          <a:pt x="14354" y="25731"/>
                          <a:pt x="16600" y="24781"/>
                          <a:pt x="18122" y="22883"/>
                        </a:cubicBezTo>
                        <a:cubicBezTo>
                          <a:pt x="19649" y="20984"/>
                          <a:pt x="20412" y="18190"/>
                          <a:pt x="20412" y="144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941031178">
                    <a:extLst>
                      <a:ext uri="{FF2B5EF4-FFF2-40B4-BE49-F238E27FC236}">
                        <a16:creationId xmlns:a16="http://schemas.microsoft.com/office/drawing/2014/main" id="{99841886-8B9A-C5F6-5D6A-47AA5F5129C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1200" y="728026"/>
                    <a:ext cx="20454" cy="28059"/>
                  </a:xfrm>
                  <a:custGeom>
                    <a:avLst/>
                    <a:gdLst>
                      <a:gd name="connsiteX0" fmla="*/ 19517 w 20454"/>
                      <a:gd name="connsiteY0" fmla="*/ 24801 h 28059"/>
                      <a:gd name="connsiteX1" fmla="*/ 19517 w 20454"/>
                      <a:gd name="connsiteY1" fmla="*/ 20693 h 28059"/>
                      <a:gd name="connsiteX2" fmla="*/ 15905 w 20454"/>
                      <a:gd name="connsiteY2" fmla="*/ 22235 h 28059"/>
                      <a:gd name="connsiteX3" fmla="*/ 12248 w 20454"/>
                      <a:gd name="connsiteY3" fmla="*/ 22747 h 28059"/>
                      <a:gd name="connsiteX4" fmla="*/ 5822 w 20454"/>
                      <a:gd name="connsiteY4" fmla="*/ 20036 h 28059"/>
                      <a:gd name="connsiteX5" fmla="*/ 3539 w 20454"/>
                      <a:gd name="connsiteY5" fmla="*/ 12439 h 28059"/>
                      <a:gd name="connsiteX6" fmla="*/ 5822 w 20454"/>
                      <a:gd name="connsiteY6" fmla="*/ 4834 h 28059"/>
                      <a:gd name="connsiteX7" fmla="*/ 12248 w 20454"/>
                      <a:gd name="connsiteY7" fmla="*/ 2131 h 28059"/>
                      <a:gd name="connsiteX8" fmla="*/ 15905 w 20454"/>
                      <a:gd name="connsiteY8" fmla="*/ 2643 h 28059"/>
                      <a:gd name="connsiteX9" fmla="*/ 19517 w 20454"/>
                      <a:gd name="connsiteY9" fmla="*/ 4185 h 28059"/>
                      <a:gd name="connsiteX10" fmla="*/ 19517 w 20454"/>
                      <a:gd name="connsiteY10" fmla="*/ 123 h 28059"/>
                      <a:gd name="connsiteX11" fmla="*/ 15831 w 20454"/>
                      <a:gd name="connsiteY11" fmla="*/ -1159 h 28059"/>
                      <a:gd name="connsiteX12" fmla="*/ 11783 w 20454"/>
                      <a:gd name="connsiteY12" fmla="*/ -1595 h 28059"/>
                      <a:gd name="connsiteX13" fmla="*/ 2497 w 20454"/>
                      <a:gd name="connsiteY13" fmla="*/ 2200 h 28059"/>
                      <a:gd name="connsiteX14" fmla="*/ -938 w 20454"/>
                      <a:gd name="connsiteY14" fmla="*/ 12439 h 28059"/>
                      <a:gd name="connsiteX15" fmla="*/ 2534 w 20454"/>
                      <a:gd name="connsiteY15" fmla="*/ 22716 h 28059"/>
                      <a:gd name="connsiteX16" fmla="*/ 12064 w 20454"/>
                      <a:gd name="connsiteY16" fmla="*/ 26465 h 28059"/>
                      <a:gd name="connsiteX17" fmla="*/ 15890 w 20454"/>
                      <a:gd name="connsiteY17" fmla="*/ 26045 h 28059"/>
                      <a:gd name="connsiteX18" fmla="*/ 19517 w 20454"/>
                      <a:gd name="connsiteY18" fmla="*/ 24801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54" h="28059">
                        <a:moveTo>
                          <a:pt x="19517" y="24801"/>
                        </a:moveTo>
                        <a:lnTo>
                          <a:pt x="19517" y="20693"/>
                        </a:lnTo>
                        <a:cubicBezTo>
                          <a:pt x="18316" y="21380"/>
                          <a:pt x="17112" y="21894"/>
                          <a:pt x="15905" y="22235"/>
                        </a:cubicBezTo>
                        <a:cubicBezTo>
                          <a:pt x="14698" y="22576"/>
                          <a:pt x="13480" y="22747"/>
                          <a:pt x="12248" y="22747"/>
                        </a:cubicBezTo>
                        <a:cubicBezTo>
                          <a:pt x="9491" y="22747"/>
                          <a:pt x="7348" y="21843"/>
                          <a:pt x="5822" y="20036"/>
                        </a:cubicBezTo>
                        <a:cubicBezTo>
                          <a:pt x="4300" y="18234"/>
                          <a:pt x="3539" y="15702"/>
                          <a:pt x="3539" y="12439"/>
                        </a:cubicBezTo>
                        <a:cubicBezTo>
                          <a:pt x="3539" y="9176"/>
                          <a:pt x="4300" y="6641"/>
                          <a:pt x="5822" y="4834"/>
                        </a:cubicBezTo>
                        <a:cubicBezTo>
                          <a:pt x="7348" y="3032"/>
                          <a:pt x="9491" y="2131"/>
                          <a:pt x="12248" y="2131"/>
                        </a:cubicBezTo>
                        <a:cubicBezTo>
                          <a:pt x="13480" y="2131"/>
                          <a:pt x="14698" y="2302"/>
                          <a:pt x="15905" y="2643"/>
                        </a:cubicBezTo>
                        <a:cubicBezTo>
                          <a:pt x="17112" y="2984"/>
                          <a:pt x="18316" y="3498"/>
                          <a:pt x="19517" y="4185"/>
                        </a:cubicBezTo>
                        <a:lnTo>
                          <a:pt x="19517" y="123"/>
                        </a:lnTo>
                        <a:cubicBezTo>
                          <a:pt x="18330" y="-447"/>
                          <a:pt x="17102" y="-874"/>
                          <a:pt x="15831" y="-1159"/>
                        </a:cubicBezTo>
                        <a:cubicBezTo>
                          <a:pt x="14565" y="-1450"/>
                          <a:pt x="13216" y="-1595"/>
                          <a:pt x="11783" y="-1595"/>
                        </a:cubicBezTo>
                        <a:cubicBezTo>
                          <a:pt x="7888" y="-1595"/>
                          <a:pt x="4792" y="-330"/>
                          <a:pt x="2497" y="2200"/>
                        </a:cubicBezTo>
                        <a:cubicBezTo>
                          <a:pt x="207" y="4730"/>
                          <a:pt x="-938" y="8143"/>
                          <a:pt x="-938" y="12439"/>
                        </a:cubicBezTo>
                        <a:cubicBezTo>
                          <a:pt x="-938" y="16796"/>
                          <a:pt x="220" y="20222"/>
                          <a:pt x="2534" y="22716"/>
                        </a:cubicBezTo>
                        <a:cubicBezTo>
                          <a:pt x="4854" y="25215"/>
                          <a:pt x="8030" y="26465"/>
                          <a:pt x="12064" y="26465"/>
                        </a:cubicBezTo>
                        <a:cubicBezTo>
                          <a:pt x="13369" y="26465"/>
                          <a:pt x="14644" y="26325"/>
                          <a:pt x="15890" y="26045"/>
                        </a:cubicBezTo>
                        <a:cubicBezTo>
                          <a:pt x="17136" y="25770"/>
                          <a:pt x="18345" y="25356"/>
                          <a:pt x="19517" y="248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794304466">
                    <a:extLst>
                      <a:ext uri="{FF2B5EF4-FFF2-40B4-BE49-F238E27FC236}">
                        <a16:creationId xmlns:a16="http://schemas.microsoft.com/office/drawing/2014/main" id="{F32B6421-E602-86B6-8962-6CA9858DF07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3737" y="695551"/>
                    <a:ext cx="25160" cy="36886"/>
                  </a:xfrm>
                  <a:custGeom>
                    <a:avLst/>
                    <a:gdLst>
                      <a:gd name="connsiteX0" fmla="*/ 12706 w 25160"/>
                      <a:gd name="connsiteY0" fmla="*/ 6743 h 36886"/>
                      <a:gd name="connsiteX1" fmla="*/ 9197 w 25160"/>
                      <a:gd name="connsiteY1" fmla="*/ 520 h 36886"/>
                      <a:gd name="connsiteX2" fmla="*/ 4632 w 25160"/>
                      <a:gd name="connsiteY2" fmla="*/ -938 h 36886"/>
                      <a:gd name="connsiteX3" fmla="*/ 1234 w 25160"/>
                      <a:gd name="connsiteY3" fmla="*/ -938 h 36886"/>
                      <a:gd name="connsiteX4" fmla="*/ 1234 w 25160"/>
                      <a:gd name="connsiteY4" fmla="*/ 2734 h 36886"/>
                      <a:gd name="connsiteX5" fmla="*/ 3731 w 25160"/>
                      <a:gd name="connsiteY5" fmla="*/ 2734 h 36886"/>
                      <a:gd name="connsiteX6" fmla="*/ 6449 w 25160"/>
                      <a:gd name="connsiteY6" fmla="*/ 3597 h 36886"/>
                      <a:gd name="connsiteX7" fmla="*/ 8599 w 25160"/>
                      <a:gd name="connsiteY7" fmla="*/ 7651 h 36886"/>
                      <a:gd name="connsiteX8" fmla="*/ 9360 w 25160"/>
                      <a:gd name="connsiteY8" fmla="*/ 9652 h 36886"/>
                      <a:gd name="connsiteX9" fmla="*/ -1093 w 25160"/>
                      <a:gd name="connsiteY9" fmla="*/ 35948 h 36886"/>
                      <a:gd name="connsiteX10" fmla="*/ 3406 w 25160"/>
                      <a:gd name="connsiteY10" fmla="*/ 35948 h 36886"/>
                      <a:gd name="connsiteX11" fmla="*/ 11487 w 25160"/>
                      <a:gd name="connsiteY11" fmla="*/ 15050 h 36886"/>
                      <a:gd name="connsiteX12" fmla="*/ 19569 w 25160"/>
                      <a:gd name="connsiteY12" fmla="*/ 35948 h 36886"/>
                      <a:gd name="connsiteX13" fmla="*/ 24067 w 25160"/>
                      <a:gd name="connsiteY13" fmla="*/ 35948 h 36886"/>
                      <a:gd name="connsiteX14" fmla="*/ 12706 w 25160"/>
                      <a:gd name="connsiteY14" fmla="*/ 6743 h 3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160" h="36886">
                        <a:moveTo>
                          <a:pt x="12706" y="6743"/>
                        </a:moveTo>
                        <a:cubicBezTo>
                          <a:pt x="11509" y="3561"/>
                          <a:pt x="10340" y="1487"/>
                          <a:pt x="9197" y="520"/>
                        </a:cubicBezTo>
                        <a:cubicBezTo>
                          <a:pt x="8060" y="-452"/>
                          <a:pt x="6538" y="-938"/>
                          <a:pt x="4632" y="-938"/>
                        </a:cubicBezTo>
                        <a:lnTo>
                          <a:pt x="1234" y="-938"/>
                        </a:lnTo>
                        <a:lnTo>
                          <a:pt x="1234" y="2734"/>
                        </a:lnTo>
                        <a:lnTo>
                          <a:pt x="3731" y="2734"/>
                        </a:lnTo>
                        <a:cubicBezTo>
                          <a:pt x="4898" y="2734"/>
                          <a:pt x="5804" y="3022"/>
                          <a:pt x="6449" y="3597"/>
                        </a:cubicBezTo>
                        <a:cubicBezTo>
                          <a:pt x="7099" y="4167"/>
                          <a:pt x="7816" y="5519"/>
                          <a:pt x="8599" y="7651"/>
                        </a:cubicBezTo>
                        <a:lnTo>
                          <a:pt x="9360" y="9652"/>
                        </a:lnTo>
                        <a:lnTo>
                          <a:pt x="-1093" y="35948"/>
                        </a:lnTo>
                        <a:lnTo>
                          <a:pt x="3406" y="35948"/>
                        </a:lnTo>
                        <a:lnTo>
                          <a:pt x="11487" y="15050"/>
                        </a:lnTo>
                        <a:lnTo>
                          <a:pt x="19569" y="35948"/>
                        </a:lnTo>
                        <a:lnTo>
                          <a:pt x="24067" y="35948"/>
                        </a:lnTo>
                        <a:lnTo>
                          <a:pt x="12706" y="67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362075131">
                    <a:extLst>
                      <a:ext uri="{FF2B5EF4-FFF2-40B4-BE49-F238E27FC236}">
                        <a16:creationId xmlns:a16="http://schemas.microsoft.com/office/drawing/2014/main" id="{42609193-E1C2-C872-596B-5614462DDCB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94329" y="699536"/>
                    <a:ext cx="4727" cy="4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7" h="4886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: Shape 613885593">
                    <a:extLst>
                      <a:ext uri="{FF2B5EF4-FFF2-40B4-BE49-F238E27FC236}">
                        <a16:creationId xmlns:a16="http://schemas.microsoft.com/office/drawing/2014/main" id="{C4754A9F-5B23-6A56-D6CB-0133EDE6047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4214" y="652569"/>
                    <a:ext cx="10593" cy="43521"/>
                  </a:xfrm>
                  <a:custGeom>
                    <a:avLst/>
                    <a:gdLst>
                      <a:gd name="connsiteX0" fmla="*/ 10126 w 10593"/>
                      <a:gd name="connsiteY0" fmla="*/ 41653 h 43521"/>
                      <a:gd name="connsiteX1" fmla="*/ 5531 w 10593"/>
                      <a:gd name="connsiteY1" fmla="*/ 30796 h 43521"/>
                      <a:gd name="connsiteX2" fmla="*/ 4031 w 10593"/>
                      <a:gd name="connsiteY2" fmla="*/ 19916 h 43521"/>
                      <a:gd name="connsiteX3" fmla="*/ 5546 w 10593"/>
                      <a:gd name="connsiteY3" fmla="*/ 9005 h 43521"/>
                      <a:gd name="connsiteX4" fmla="*/ 10126 w 10593"/>
                      <a:gd name="connsiteY4" fmla="*/ -1868 h 43521"/>
                      <a:gd name="connsiteX5" fmla="*/ 6432 w 10593"/>
                      <a:gd name="connsiteY5" fmla="*/ -1868 h 43521"/>
                      <a:gd name="connsiteX6" fmla="*/ 1254 w 10593"/>
                      <a:gd name="connsiteY6" fmla="*/ 9157 h 43521"/>
                      <a:gd name="connsiteX7" fmla="*/ -468 w 10593"/>
                      <a:gd name="connsiteY7" fmla="*/ 19916 h 43521"/>
                      <a:gd name="connsiteX8" fmla="*/ 1239 w 10593"/>
                      <a:gd name="connsiteY8" fmla="*/ 30628 h 43521"/>
                      <a:gd name="connsiteX9" fmla="*/ 6432 w 10593"/>
                      <a:gd name="connsiteY9" fmla="*/ 41653 h 43521"/>
                      <a:gd name="connsiteX10" fmla="*/ 10126 w 10593"/>
                      <a:gd name="connsiteY10" fmla="*/ 41653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10126" y="41653"/>
                        </a:moveTo>
                        <a:cubicBezTo>
                          <a:pt x="8067" y="37999"/>
                          <a:pt x="6535" y="34379"/>
                          <a:pt x="5531" y="30796"/>
                        </a:cubicBezTo>
                        <a:cubicBezTo>
                          <a:pt x="4531" y="27217"/>
                          <a:pt x="4031" y="23591"/>
                          <a:pt x="4031" y="19916"/>
                        </a:cubicBezTo>
                        <a:cubicBezTo>
                          <a:pt x="4031" y="16245"/>
                          <a:pt x="4536" y="12609"/>
                          <a:pt x="5546" y="9005"/>
                        </a:cubicBezTo>
                        <a:cubicBezTo>
                          <a:pt x="6555" y="5401"/>
                          <a:pt x="8082" y="1777"/>
                          <a:pt x="10126" y="-1868"/>
                        </a:cubicBezTo>
                        <a:lnTo>
                          <a:pt x="6432" y="-1868"/>
                        </a:lnTo>
                        <a:cubicBezTo>
                          <a:pt x="4127" y="1873"/>
                          <a:pt x="2401" y="5548"/>
                          <a:pt x="1254" y="9157"/>
                        </a:cubicBezTo>
                        <a:cubicBezTo>
                          <a:pt x="106" y="12766"/>
                          <a:pt x="-468" y="16352"/>
                          <a:pt x="-468" y="19916"/>
                        </a:cubicBezTo>
                        <a:cubicBezTo>
                          <a:pt x="-468" y="23463"/>
                          <a:pt x="101" y="27034"/>
                          <a:pt x="1239" y="30628"/>
                        </a:cubicBezTo>
                        <a:cubicBezTo>
                          <a:pt x="2381" y="34227"/>
                          <a:pt x="4112" y="37902"/>
                          <a:pt x="6432" y="41653"/>
                        </a:cubicBezTo>
                        <a:lnTo>
                          <a:pt x="10126" y="4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657248473">
                    <a:extLst>
                      <a:ext uri="{FF2B5EF4-FFF2-40B4-BE49-F238E27FC236}">
                        <a16:creationId xmlns:a16="http://schemas.microsoft.com/office/drawing/2014/main" id="{68136DD2-755B-93EE-BE37-868C843AF76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62217" y="627312"/>
                    <a:ext cx="37748" cy="27364"/>
                  </a:xfrm>
                  <a:custGeom>
                    <a:avLst/>
                    <a:gdLst>
                      <a:gd name="connsiteX0" fmla="*/ 17956 w 37748"/>
                      <a:gd name="connsiteY0" fmla="*/ 19932 h 27364"/>
                      <a:gd name="connsiteX1" fmla="*/ 21768 w 37748"/>
                      <a:gd name="connsiteY1" fmla="*/ 24299 h 27364"/>
                      <a:gd name="connsiteX2" fmla="*/ 26983 w 37748"/>
                      <a:gd name="connsiteY2" fmla="*/ 25704 h 27364"/>
                      <a:gd name="connsiteX3" fmla="*/ 33218 w 37748"/>
                      <a:gd name="connsiteY3" fmla="*/ 22780 h 27364"/>
                      <a:gd name="connsiteX4" fmla="*/ 35412 w 37748"/>
                      <a:gd name="connsiteY4" fmla="*/ 14473 h 27364"/>
                      <a:gd name="connsiteX5" fmla="*/ 35412 w 37748"/>
                      <a:gd name="connsiteY5" fmla="*/ -1661 h 27364"/>
                      <a:gd name="connsiteX6" fmla="*/ 31142 w 37748"/>
                      <a:gd name="connsiteY6" fmla="*/ -1661 h 27364"/>
                      <a:gd name="connsiteX7" fmla="*/ 31142 w 37748"/>
                      <a:gd name="connsiteY7" fmla="*/ 14328 h 27364"/>
                      <a:gd name="connsiteX8" fmla="*/ 29820 w 37748"/>
                      <a:gd name="connsiteY8" fmla="*/ 20023 h 27364"/>
                      <a:gd name="connsiteX9" fmla="*/ 25809 w 37748"/>
                      <a:gd name="connsiteY9" fmla="*/ 21886 h 27364"/>
                      <a:gd name="connsiteX10" fmla="*/ 20586 w 37748"/>
                      <a:gd name="connsiteY10" fmla="*/ 19619 h 27364"/>
                      <a:gd name="connsiteX11" fmla="*/ 18673 w 37748"/>
                      <a:gd name="connsiteY11" fmla="*/ 13442 h 27364"/>
                      <a:gd name="connsiteX12" fmla="*/ 18673 w 37748"/>
                      <a:gd name="connsiteY12" fmla="*/ -1661 h 27364"/>
                      <a:gd name="connsiteX13" fmla="*/ 14403 w 37748"/>
                      <a:gd name="connsiteY13" fmla="*/ -1661 h 27364"/>
                      <a:gd name="connsiteX14" fmla="*/ 14403 w 37748"/>
                      <a:gd name="connsiteY14" fmla="*/ 14328 h 27364"/>
                      <a:gd name="connsiteX15" fmla="*/ 13088 w 37748"/>
                      <a:gd name="connsiteY15" fmla="*/ 20039 h 27364"/>
                      <a:gd name="connsiteX16" fmla="*/ 9025 w 37748"/>
                      <a:gd name="connsiteY16" fmla="*/ 21886 h 27364"/>
                      <a:gd name="connsiteX17" fmla="*/ 3847 w 37748"/>
                      <a:gd name="connsiteY17" fmla="*/ 19611 h 27364"/>
                      <a:gd name="connsiteX18" fmla="*/ 1934 w 37748"/>
                      <a:gd name="connsiteY18" fmla="*/ 13442 h 27364"/>
                      <a:gd name="connsiteX19" fmla="*/ 1934 w 37748"/>
                      <a:gd name="connsiteY19" fmla="*/ -1661 h 27364"/>
                      <a:gd name="connsiteX20" fmla="*/ -2336 w 37748"/>
                      <a:gd name="connsiteY20" fmla="*/ -1661 h 27364"/>
                      <a:gd name="connsiteX21" fmla="*/ -2336 w 37748"/>
                      <a:gd name="connsiteY21" fmla="*/ 25063 h 27364"/>
                      <a:gd name="connsiteX22" fmla="*/ 1934 w 37748"/>
                      <a:gd name="connsiteY22" fmla="*/ 25063 h 27364"/>
                      <a:gd name="connsiteX23" fmla="*/ 1934 w 37748"/>
                      <a:gd name="connsiteY23" fmla="*/ 20909 h 27364"/>
                      <a:gd name="connsiteX24" fmla="*/ 5420 w 37748"/>
                      <a:gd name="connsiteY24" fmla="*/ 24536 h 27364"/>
                      <a:gd name="connsiteX25" fmla="*/ 10244 w 37748"/>
                      <a:gd name="connsiteY25" fmla="*/ 25704 h 27364"/>
                      <a:gd name="connsiteX26" fmla="*/ 15038 w 37748"/>
                      <a:gd name="connsiteY26" fmla="*/ 24223 h 27364"/>
                      <a:gd name="connsiteX27" fmla="*/ 17956 w 37748"/>
                      <a:gd name="connsiteY27" fmla="*/ 19932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7748" h="27364">
                        <a:moveTo>
                          <a:pt x="17956" y="19932"/>
                        </a:moveTo>
                        <a:cubicBezTo>
                          <a:pt x="19020" y="21907"/>
                          <a:pt x="20291" y="23363"/>
                          <a:pt x="21768" y="24299"/>
                        </a:cubicBezTo>
                        <a:cubicBezTo>
                          <a:pt x="23245" y="25236"/>
                          <a:pt x="24984" y="25704"/>
                          <a:pt x="26983" y="25704"/>
                        </a:cubicBezTo>
                        <a:cubicBezTo>
                          <a:pt x="29677" y="25704"/>
                          <a:pt x="31755" y="24729"/>
                          <a:pt x="33218" y="22780"/>
                        </a:cubicBezTo>
                        <a:cubicBezTo>
                          <a:pt x="34681" y="20835"/>
                          <a:pt x="35412" y="18066"/>
                          <a:pt x="35412" y="14473"/>
                        </a:cubicBezTo>
                        <a:lnTo>
                          <a:pt x="35412" y="-1661"/>
                        </a:lnTo>
                        <a:lnTo>
                          <a:pt x="31142" y="-1661"/>
                        </a:lnTo>
                        <a:lnTo>
                          <a:pt x="31142" y="14328"/>
                        </a:lnTo>
                        <a:cubicBezTo>
                          <a:pt x="31142" y="16888"/>
                          <a:pt x="30701" y="18787"/>
                          <a:pt x="29820" y="20023"/>
                        </a:cubicBezTo>
                        <a:cubicBezTo>
                          <a:pt x="28943" y="21266"/>
                          <a:pt x="27606" y="21886"/>
                          <a:pt x="25809" y="21886"/>
                        </a:cubicBezTo>
                        <a:cubicBezTo>
                          <a:pt x="23607" y="21886"/>
                          <a:pt x="21866" y="21131"/>
                          <a:pt x="20586" y="19619"/>
                        </a:cubicBezTo>
                        <a:cubicBezTo>
                          <a:pt x="19311" y="18112"/>
                          <a:pt x="18673" y="16053"/>
                          <a:pt x="18673" y="13442"/>
                        </a:cubicBezTo>
                        <a:lnTo>
                          <a:pt x="18673" y="-1661"/>
                        </a:lnTo>
                        <a:lnTo>
                          <a:pt x="14403" y="-1661"/>
                        </a:lnTo>
                        <a:lnTo>
                          <a:pt x="14403" y="14328"/>
                        </a:lnTo>
                        <a:cubicBezTo>
                          <a:pt x="14403" y="16903"/>
                          <a:pt x="13965" y="18807"/>
                          <a:pt x="13088" y="20039"/>
                        </a:cubicBezTo>
                        <a:cubicBezTo>
                          <a:pt x="12211" y="21271"/>
                          <a:pt x="10857" y="21886"/>
                          <a:pt x="9025" y="21886"/>
                        </a:cubicBezTo>
                        <a:cubicBezTo>
                          <a:pt x="6853" y="21886"/>
                          <a:pt x="5127" y="21128"/>
                          <a:pt x="3847" y="19611"/>
                        </a:cubicBezTo>
                        <a:cubicBezTo>
                          <a:pt x="2571" y="18094"/>
                          <a:pt x="1934" y="16038"/>
                          <a:pt x="1934" y="13442"/>
                        </a:cubicBezTo>
                        <a:lnTo>
                          <a:pt x="1934" y="-1661"/>
                        </a:lnTo>
                        <a:lnTo>
                          <a:pt x="-2336" y="-1661"/>
                        </a:lnTo>
                        <a:lnTo>
                          <a:pt x="-2336" y="25063"/>
                        </a:lnTo>
                        <a:lnTo>
                          <a:pt x="1934" y="25063"/>
                        </a:lnTo>
                        <a:lnTo>
                          <a:pt x="1934" y="20909"/>
                        </a:lnTo>
                        <a:cubicBezTo>
                          <a:pt x="2904" y="22548"/>
                          <a:pt x="4066" y="23757"/>
                          <a:pt x="5420" y="24536"/>
                        </a:cubicBezTo>
                        <a:cubicBezTo>
                          <a:pt x="6775" y="25315"/>
                          <a:pt x="8382" y="25704"/>
                          <a:pt x="10244" y="25704"/>
                        </a:cubicBezTo>
                        <a:cubicBezTo>
                          <a:pt x="12125" y="25704"/>
                          <a:pt x="13723" y="25210"/>
                          <a:pt x="15038" y="24223"/>
                        </a:cubicBezTo>
                        <a:cubicBezTo>
                          <a:pt x="16353" y="23240"/>
                          <a:pt x="17326" y="21810"/>
                          <a:pt x="17956" y="199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099910885">
                    <a:extLst>
                      <a:ext uri="{FF2B5EF4-FFF2-40B4-BE49-F238E27FC236}">
                        <a16:creationId xmlns:a16="http://schemas.microsoft.com/office/drawing/2014/main" id="{0FB72043-EEEA-A10D-EC71-0C686B037BB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1547" y="590446"/>
                    <a:ext cx="19760" cy="28059"/>
                  </a:xfrm>
                  <a:custGeom>
                    <a:avLst/>
                    <a:gdLst>
                      <a:gd name="connsiteX0" fmla="*/ 17487 w 19760"/>
                      <a:gd name="connsiteY0" fmla="*/ 25009 h 28059"/>
                      <a:gd name="connsiteX1" fmla="*/ 17487 w 19760"/>
                      <a:gd name="connsiteY1" fmla="*/ 20856 h 28059"/>
                      <a:gd name="connsiteX2" fmla="*/ 13749 w 19760"/>
                      <a:gd name="connsiteY2" fmla="*/ 22283 h 28059"/>
                      <a:gd name="connsiteX3" fmla="*/ 9731 w 19760"/>
                      <a:gd name="connsiteY3" fmla="*/ 22764 h 28059"/>
                      <a:gd name="connsiteX4" fmla="*/ 4988 w 19760"/>
                      <a:gd name="connsiteY4" fmla="*/ 21764 h 28059"/>
                      <a:gd name="connsiteX5" fmla="*/ 3407 w 19760"/>
                      <a:gd name="connsiteY5" fmla="*/ 18756 h 28059"/>
                      <a:gd name="connsiteX6" fmla="*/ 4537 w 19760"/>
                      <a:gd name="connsiteY6" fmla="*/ 16358 h 28059"/>
                      <a:gd name="connsiteX7" fmla="*/ 9088 w 19760"/>
                      <a:gd name="connsiteY7" fmla="*/ 14702 h 28059"/>
                      <a:gd name="connsiteX8" fmla="*/ 10543 w 19760"/>
                      <a:gd name="connsiteY8" fmla="*/ 14366 h 28059"/>
                      <a:gd name="connsiteX9" fmla="*/ 16970 w 19760"/>
                      <a:gd name="connsiteY9" fmla="*/ 11540 h 28059"/>
                      <a:gd name="connsiteX10" fmla="*/ 18876 w 19760"/>
                      <a:gd name="connsiteY10" fmla="*/ 6448 h 28059"/>
                      <a:gd name="connsiteX11" fmla="*/ 16024 w 19760"/>
                      <a:gd name="connsiteY11" fmla="*/ 546 h 28059"/>
                      <a:gd name="connsiteX12" fmla="*/ 8187 w 19760"/>
                      <a:gd name="connsiteY12" fmla="*/ -1623 h 28059"/>
                      <a:gd name="connsiteX13" fmla="*/ 3858 w 19760"/>
                      <a:gd name="connsiteY13" fmla="*/ -1203 h 28059"/>
                      <a:gd name="connsiteX14" fmla="*/ -885 w 19760"/>
                      <a:gd name="connsiteY14" fmla="*/ 49 h 28059"/>
                      <a:gd name="connsiteX15" fmla="*/ -885 w 19760"/>
                      <a:gd name="connsiteY15" fmla="*/ 4585 h 28059"/>
                      <a:gd name="connsiteX16" fmla="*/ 3754 w 19760"/>
                      <a:gd name="connsiteY16" fmla="*/ 2684 h 28059"/>
                      <a:gd name="connsiteX17" fmla="*/ 8283 w 19760"/>
                      <a:gd name="connsiteY17" fmla="*/ 2057 h 28059"/>
                      <a:gd name="connsiteX18" fmla="*/ 12892 w 19760"/>
                      <a:gd name="connsiteY18" fmla="*/ 3119 h 28059"/>
                      <a:gd name="connsiteX19" fmla="*/ 14510 w 19760"/>
                      <a:gd name="connsiteY19" fmla="*/ 6112 h 28059"/>
                      <a:gd name="connsiteX20" fmla="*/ 13343 w 19760"/>
                      <a:gd name="connsiteY20" fmla="*/ 8853 h 28059"/>
                      <a:gd name="connsiteX21" fmla="*/ 8231 w 19760"/>
                      <a:gd name="connsiteY21" fmla="*/ 10693 h 28059"/>
                      <a:gd name="connsiteX22" fmla="*/ 6754 w 19760"/>
                      <a:gd name="connsiteY22" fmla="*/ 11052 h 28059"/>
                      <a:gd name="connsiteX23" fmla="*/ 1051 w 19760"/>
                      <a:gd name="connsiteY23" fmla="*/ 13686 h 28059"/>
                      <a:gd name="connsiteX24" fmla="*/ -700 w 19760"/>
                      <a:gd name="connsiteY24" fmla="*/ 18565 h 28059"/>
                      <a:gd name="connsiteX25" fmla="*/ 1886 w 19760"/>
                      <a:gd name="connsiteY25" fmla="*/ 24383 h 28059"/>
                      <a:gd name="connsiteX26" fmla="*/ 9228 w 19760"/>
                      <a:gd name="connsiteY26" fmla="*/ 26437 h 28059"/>
                      <a:gd name="connsiteX27" fmla="*/ 13653 w 19760"/>
                      <a:gd name="connsiteY27" fmla="*/ 26078 h 28059"/>
                      <a:gd name="connsiteX28" fmla="*/ 17487 w 19760"/>
                      <a:gd name="connsiteY28" fmla="*/ 25009 h 28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9760" h="28059">
                        <a:moveTo>
                          <a:pt x="17487" y="25009"/>
                        </a:moveTo>
                        <a:lnTo>
                          <a:pt x="17487" y="20856"/>
                        </a:lnTo>
                        <a:cubicBezTo>
                          <a:pt x="16290" y="21492"/>
                          <a:pt x="15044" y="21968"/>
                          <a:pt x="13749" y="22283"/>
                        </a:cubicBezTo>
                        <a:cubicBezTo>
                          <a:pt x="12459" y="22604"/>
                          <a:pt x="11119" y="22764"/>
                          <a:pt x="9731" y="22764"/>
                        </a:cubicBezTo>
                        <a:cubicBezTo>
                          <a:pt x="7623" y="22764"/>
                          <a:pt x="6042" y="22431"/>
                          <a:pt x="4988" y="21764"/>
                        </a:cubicBezTo>
                        <a:cubicBezTo>
                          <a:pt x="3934" y="21097"/>
                          <a:pt x="3407" y="20095"/>
                          <a:pt x="3407" y="18756"/>
                        </a:cubicBezTo>
                        <a:cubicBezTo>
                          <a:pt x="3407" y="17738"/>
                          <a:pt x="3784" y="16939"/>
                          <a:pt x="4537" y="16358"/>
                        </a:cubicBezTo>
                        <a:cubicBezTo>
                          <a:pt x="5291" y="15778"/>
                          <a:pt x="6808" y="15226"/>
                          <a:pt x="9088" y="14702"/>
                        </a:cubicBezTo>
                        <a:lnTo>
                          <a:pt x="10543" y="14366"/>
                        </a:lnTo>
                        <a:cubicBezTo>
                          <a:pt x="13557" y="13699"/>
                          <a:pt x="15699" y="12757"/>
                          <a:pt x="16970" y="11540"/>
                        </a:cubicBezTo>
                        <a:cubicBezTo>
                          <a:pt x="18241" y="10324"/>
                          <a:pt x="18876" y="8626"/>
                          <a:pt x="18876" y="6448"/>
                        </a:cubicBezTo>
                        <a:cubicBezTo>
                          <a:pt x="18876" y="3964"/>
                          <a:pt x="17925" y="1996"/>
                          <a:pt x="16024" y="546"/>
                        </a:cubicBezTo>
                        <a:cubicBezTo>
                          <a:pt x="14124" y="-900"/>
                          <a:pt x="11511" y="-1623"/>
                          <a:pt x="8187" y="-1623"/>
                        </a:cubicBezTo>
                        <a:cubicBezTo>
                          <a:pt x="6803" y="-1623"/>
                          <a:pt x="5360" y="-1483"/>
                          <a:pt x="3858" y="-1203"/>
                        </a:cubicBezTo>
                        <a:cubicBezTo>
                          <a:pt x="2356" y="-923"/>
                          <a:pt x="775" y="-505"/>
                          <a:pt x="-885" y="49"/>
                        </a:cubicBezTo>
                        <a:lnTo>
                          <a:pt x="-885" y="4585"/>
                        </a:lnTo>
                        <a:cubicBezTo>
                          <a:pt x="686" y="3740"/>
                          <a:pt x="2233" y="3106"/>
                          <a:pt x="3754" y="2684"/>
                        </a:cubicBezTo>
                        <a:cubicBezTo>
                          <a:pt x="5276" y="2266"/>
                          <a:pt x="6786" y="2057"/>
                          <a:pt x="8283" y="2057"/>
                        </a:cubicBezTo>
                        <a:cubicBezTo>
                          <a:pt x="10282" y="2057"/>
                          <a:pt x="11819" y="2411"/>
                          <a:pt x="12892" y="3119"/>
                        </a:cubicBezTo>
                        <a:cubicBezTo>
                          <a:pt x="13971" y="3826"/>
                          <a:pt x="14510" y="4824"/>
                          <a:pt x="14510" y="6112"/>
                        </a:cubicBezTo>
                        <a:cubicBezTo>
                          <a:pt x="14510" y="7303"/>
                          <a:pt x="14121" y="8217"/>
                          <a:pt x="13343" y="8853"/>
                        </a:cubicBezTo>
                        <a:cubicBezTo>
                          <a:pt x="12570" y="9489"/>
                          <a:pt x="10866" y="10103"/>
                          <a:pt x="8231" y="10693"/>
                        </a:cubicBezTo>
                        <a:lnTo>
                          <a:pt x="6754" y="11052"/>
                        </a:lnTo>
                        <a:cubicBezTo>
                          <a:pt x="4124" y="11622"/>
                          <a:pt x="2223" y="12500"/>
                          <a:pt x="1051" y="13686"/>
                        </a:cubicBezTo>
                        <a:cubicBezTo>
                          <a:pt x="-116" y="14872"/>
                          <a:pt x="-700" y="16498"/>
                          <a:pt x="-700" y="18565"/>
                        </a:cubicBezTo>
                        <a:cubicBezTo>
                          <a:pt x="-700" y="21080"/>
                          <a:pt x="162" y="23019"/>
                          <a:pt x="1886" y="24383"/>
                        </a:cubicBezTo>
                        <a:cubicBezTo>
                          <a:pt x="3609" y="25752"/>
                          <a:pt x="6057" y="26437"/>
                          <a:pt x="9228" y="26437"/>
                        </a:cubicBezTo>
                        <a:cubicBezTo>
                          <a:pt x="10794" y="26437"/>
                          <a:pt x="12269" y="26317"/>
                          <a:pt x="13653" y="26078"/>
                        </a:cubicBezTo>
                        <a:cubicBezTo>
                          <a:pt x="15042" y="25844"/>
                          <a:pt x="16320" y="25488"/>
                          <a:pt x="17487" y="250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063000446">
                    <a:extLst>
                      <a:ext uri="{FF2B5EF4-FFF2-40B4-BE49-F238E27FC236}">
                        <a16:creationId xmlns:a16="http://schemas.microsoft.com/office/drawing/2014/main" id="{7F31FD59-91A1-C1E4-79AA-7359DF037A3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774214" y="560726"/>
                    <a:ext cx="10593" cy="43521"/>
                  </a:xfrm>
                  <a:custGeom>
                    <a:avLst/>
                    <a:gdLst>
                      <a:gd name="connsiteX0" fmla="*/ -431 w 10593"/>
                      <a:gd name="connsiteY0" fmla="*/ 41635 h 43521"/>
                      <a:gd name="connsiteX1" fmla="*/ 3263 w 10593"/>
                      <a:gd name="connsiteY1" fmla="*/ 41635 h 43521"/>
                      <a:gd name="connsiteX2" fmla="*/ 8441 w 10593"/>
                      <a:gd name="connsiteY2" fmla="*/ 30609 h 43521"/>
                      <a:gd name="connsiteX3" fmla="*/ 10163 w 10593"/>
                      <a:gd name="connsiteY3" fmla="*/ 19897 h 43521"/>
                      <a:gd name="connsiteX4" fmla="*/ 8441 w 10593"/>
                      <a:gd name="connsiteY4" fmla="*/ 9139 h 43521"/>
                      <a:gd name="connsiteX5" fmla="*/ 3263 w 10593"/>
                      <a:gd name="connsiteY5" fmla="*/ -1887 h 43521"/>
                      <a:gd name="connsiteX6" fmla="*/ -431 w 10593"/>
                      <a:gd name="connsiteY6" fmla="*/ -1887 h 43521"/>
                      <a:gd name="connsiteX7" fmla="*/ 4149 w 10593"/>
                      <a:gd name="connsiteY7" fmla="*/ 8986 h 43521"/>
                      <a:gd name="connsiteX8" fmla="*/ 5664 w 10593"/>
                      <a:gd name="connsiteY8" fmla="*/ 19897 h 43521"/>
                      <a:gd name="connsiteX9" fmla="*/ 4149 w 10593"/>
                      <a:gd name="connsiteY9" fmla="*/ 30777 h 43521"/>
                      <a:gd name="connsiteX10" fmla="*/ -431 w 10593"/>
                      <a:gd name="connsiteY10" fmla="*/ 41635 h 4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3" h="43521">
                        <a:moveTo>
                          <a:pt x="-431" y="41635"/>
                        </a:moveTo>
                        <a:lnTo>
                          <a:pt x="3263" y="41635"/>
                        </a:lnTo>
                        <a:cubicBezTo>
                          <a:pt x="5568" y="37883"/>
                          <a:pt x="7294" y="34208"/>
                          <a:pt x="8441" y="30609"/>
                        </a:cubicBezTo>
                        <a:cubicBezTo>
                          <a:pt x="9589" y="27015"/>
                          <a:pt x="10163" y="23445"/>
                          <a:pt x="10163" y="19897"/>
                        </a:cubicBezTo>
                        <a:cubicBezTo>
                          <a:pt x="10163" y="16334"/>
                          <a:pt x="9589" y="12748"/>
                          <a:pt x="8441" y="9139"/>
                        </a:cubicBezTo>
                        <a:cubicBezTo>
                          <a:pt x="7294" y="5530"/>
                          <a:pt x="5568" y="1855"/>
                          <a:pt x="3263" y="-1887"/>
                        </a:cubicBezTo>
                        <a:lnTo>
                          <a:pt x="-431" y="-1887"/>
                        </a:lnTo>
                        <a:cubicBezTo>
                          <a:pt x="1613" y="1758"/>
                          <a:pt x="3140" y="5382"/>
                          <a:pt x="4149" y="8986"/>
                        </a:cubicBezTo>
                        <a:cubicBezTo>
                          <a:pt x="5159" y="12590"/>
                          <a:pt x="5664" y="16227"/>
                          <a:pt x="5664" y="19897"/>
                        </a:cubicBezTo>
                        <a:cubicBezTo>
                          <a:pt x="5664" y="23572"/>
                          <a:pt x="5159" y="27199"/>
                          <a:pt x="4149" y="30777"/>
                        </a:cubicBezTo>
                        <a:cubicBezTo>
                          <a:pt x="3140" y="34361"/>
                          <a:pt x="1613" y="37980"/>
                          <a:pt x="-431" y="416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" name="Freeform: Shape 867538921">
                <a:extLst>
                  <a:ext uri="{FF2B5EF4-FFF2-40B4-BE49-F238E27FC236}">
                    <a16:creationId xmlns:a16="http://schemas.microsoft.com/office/drawing/2014/main" id="{0A4C2910-2FEC-7539-E369-14E9F931B4BA}"/>
                  </a:ext>
                </a:extLst>
              </p:cNvPr>
              <p:cNvSpPr/>
              <p:nvPr/>
            </p:nvSpPr>
            <p:spPr>
              <a:xfrm>
                <a:off x="3981676" y="1010793"/>
                <a:ext cx="70538" cy="294578"/>
              </a:xfrm>
              <a:custGeom>
                <a:avLst/>
                <a:gdLst>
                  <a:gd name="connsiteX0" fmla="*/ 0 w 70538"/>
                  <a:gd name="connsiteY0" fmla="*/ 294579 h 294578"/>
                  <a:gd name="connsiteX1" fmla="*/ 70538 w 70538"/>
                  <a:gd name="connsiteY1" fmla="*/ 294579 h 294578"/>
                  <a:gd name="connsiteX2" fmla="*/ 70538 w 70538"/>
                  <a:gd name="connsiteY2" fmla="*/ 0 h 294578"/>
                  <a:gd name="connsiteX3" fmla="*/ 0 w 70538"/>
                  <a:gd name="connsiteY3" fmla="*/ 0 h 294578"/>
                  <a:gd name="connsiteX4" fmla="*/ 0 w 70538"/>
                  <a:gd name="connsiteY4" fmla="*/ 294579 h 29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94578">
                    <a:moveTo>
                      <a:pt x="0" y="294579"/>
                    </a:moveTo>
                    <a:lnTo>
                      <a:pt x="70538" y="294579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94579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934623129">
                <a:extLst>
                  <a:ext uri="{FF2B5EF4-FFF2-40B4-BE49-F238E27FC236}">
                    <a16:creationId xmlns:a16="http://schemas.microsoft.com/office/drawing/2014/main" id="{3B790943-C695-6E4B-9A23-A6A11A276890}"/>
                  </a:ext>
                </a:extLst>
              </p:cNvPr>
              <p:cNvSpPr/>
              <p:nvPr/>
            </p:nvSpPr>
            <p:spPr>
              <a:xfrm>
                <a:off x="4016945" y="1305372"/>
                <a:ext cx="4727" cy="85818"/>
              </a:xfrm>
              <a:custGeom>
                <a:avLst/>
                <a:gdLst>
                  <a:gd name="connsiteX0" fmla="*/ 0 w 4727"/>
                  <a:gd name="connsiteY0" fmla="*/ 0 h 85818"/>
                  <a:gd name="connsiteX1" fmla="*/ 0 w 4727"/>
                  <a:gd name="connsiteY1" fmla="*/ 85819 h 8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5818">
                    <a:moveTo>
                      <a:pt x="0" y="0"/>
                    </a:moveTo>
                    <a:lnTo>
                      <a:pt x="0" y="85819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880996304">
                <a:extLst>
                  <a:ext uri="{FF2B5EF4-FFF2-40B4-BE49-F238E27FC236}">
                    <a16:creationId xmlns:a16="http://schemas.microsoft.com/office/drawing/2014/main" id="{8FD8B0A1-6612-EAA1-249D-A1344059C637}"/>
                  </a:ext>
                </a:extLst>
              </p:cNvPr>
              <p:cNvSpPr/>
              <p:nvPr/>
            </p:nvSpPr>
            <p:spPr>
              <a:xfrm>
                <a:off x="4016945" y="324861"/>
                <a:ext cx="4727" cy="685932"/>
              </a:xfrm>
              <a:custGeom>
                <a:avLst/>
                <a:gdLst>
                  <a:gd name="connsiteX0" fmla="*/ 0 w 4727"/>
                  <a:gd name="connsiteY0" fmla="*/ 685932 h 685932"/>
                  <a:gd name="connsiteX1" fmla="*/ 0 w 4727"/>
                  <a:gd name="connsiteY1" fmla="*/ 0 h 685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85932">
                    <a:moveTo>
                      <a:pt x="0" y="685932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4406405">
                <a:extLst>
                  <a:ext uri="{FF2B5EF4-FFF2-40B4-BE49-F238E27FC236}">
                    <a16:creationId xmlns:a16="http://schemas.microsoft.com/office/drawing/2014/main" id="{EFE80DA5-BCDC-3958-5F4D-14DA2A3D0EF6}"/>
                  </a:ext>
                </a:extLst>
              </p:cNvPr>
              <p:cNvSpPr/>
              <p:nvPr/>
            </p:nvSpPr>
            <p:spPr>
              <a:xfrm>
                <a:off x="3999310" y="1391191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880531265">
                <a:extLst>
                  <a:ext uri="{FF2B5EF4-FFF2-40B4-BE49-F238E27FC236}">
                    <a16:creationId xmlns:a16="http://schemas.microsoft.com/office/drawing/2014/main" id="{A8730805-FDFC-1ED8-AD84-1C94F2A32535}"/>
                  </a:ext>
                </a:extLst>
              </p:cNvPr>
              <p:cNvSpPr/>
              <p:nvPr/>
            </p:nvSpPr>
            <p:spPr>
              <a:xfrm>
                <a:off x="3999310" y="324861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69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134386490">
                <a:extLst>
                  <a:ext uri="{FF2B5EF4-FFF2-40B4-BE49-F238E27FC236}">
                    <a16:creationId xmlns:a16="http://schemas.microsoft.com/office/drawing/2014/main" id="{26BCE042-3BC3-E21C-17B5-42FF4AF9DBA9}"/>
                  </a:ext>
                </a:extLst>
              </p:cNvPr>
              <p:cNvSpPr/>
              <p:nvPr/>
            </p:nvSpPr>
            <p:spPr>
              <a:xfrm>
                <a:off x="4122753" y="1015865"/>
                <a:ext cx="70538" cy="309908"/>
              </a:xfrm>
              <a:custGeom>
                <a:avLst/>
                <a:gdLst>
                  <a:gd name="connsiteX0" fmla="*/ 0 w 70538"/>
                  <a:gd name="connsiteY0" fmla="*/ 309908 h 309908"/>
                  <a:gd name="connsiteX1" fmla="*/ 70538 w 70538"/>
                  <a:gd name="connsiteY1" fmla="*/ 309908 h 309908"/>
                  <a:gd name="connsiteX2" fmla="*/ 70538 w 70538"/>
                  <a:gd name="connsiteY2" fmla="*/ 0 h 309908"/>
                  <a:gd name="connsiteX3" fmla="*/ 0 w 70538"/>
                  <a:gd name="connsiteY3" fmla="*/ 0 h 309908"/>
                  <a:gd name="connsiteX4" fmla="*/ 0 w 70538"/>
                  <a:gd name="connsiteY4" fmla="*/ 309908 h 30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09908">
                    <a:moveTo>
                      <a:pt x="0" y="309908"/>
                    </a:moveTo>
                    <a:lnTo>
                      <a:pt x="70538" y="309908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09908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340119392">
                <a:extLst>
                  <a:ext uri="{FF2B5EF4-FFF2-40B4-BE49-F238E27FC236}">
                    <a16:creationId xmlns:a16="http://schemas.microsoft.com/office/drawing/2014/main" id="{63AB6999-1CD6-B9F1-5C7A-0F2633021626}"/>
                  </a:ext>
                </a:extLst>
              </p:cNvPr>
              <p:cNvSpPr/>
              <p:nvPr/>
            </p:nvSpPr>
            <p:spPr>
              <a:xfrm>
                <a:off x="4158021" y="1325774"/>
                <a:ext cx="4727" cy="76279"/>
              </a:xfrm>
              <a:custGeom>
                <a:avLst/>
                <a:gdLst>
                  <a:gd name="connsiteX0" fmla="*/ 0 w 4727"/>
                  <a:gd name="connsiteY0" fmla="*/ 0 h 76279"/>
                  <a:gd name="connsiteX1" fmla="*/ 0 w 4727"/>
                  <a:gd name="connsiteY1" fmla="*/ 76280 h 7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6279">
                    <a:moveTo>
                      <a:pt x="0" y="0"/>
                    </a:moveTo>
                    <a:lnTo>
                      <a:pt x="0" y="7628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329845631">
                <a:extLst>
                  <a:ext uri="{FF2B5EF4-FFF2-40B4-BE49-F238E27FC236}">
                    <a16:creationId xmlns:a16="http://schemas.microsoft.com/office/drawing/2014/main" id="{2D5DCD38-38D5-AE62-7C7F-D2A1BF6D41FD}"/>
                  </a:ext>
                </a:extLst>
              </p:cNvPr>
              <p:cNvSpPr/>
              <p:nvPr/>
            </p:nvSpPr>
            <p:spPr>
              <a:xfrm>
                <a:off x="4158021" y="209427"/>
                <a:ext cx="4727" cy="806438"/>
              </a:xfrm>
              <a:custGeom>
                <a:avLst/>
                <a:gdLst>
                  <a:gd name="connsiteX0" fmla="*/ 0 w 4727"/>
                  <a:gd name="connsiteY0" fmla="*/ 806438 h 806438"/>
                  <a:gd name="connsiteX1" fmla="*/ 0 w 4727"/>
                  <a:gd name="connsiteY1" fmla="*/ 0 h 8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806438">
                    <a:moveTo>
                      <a:pt x="0" y="806438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161519591">
                <a:extLst>
                  <a:ext uri="{FF2B5EF4-FFF2-40B4-BE49-F238E27FC236}">
                    <a16:creationId xmlns:a16="http://schemas.microsoft.com/office/drawing/2014/main" id="{754199EB-09CE-FEA8-8859-7DDB42FB4435}"/>
                  </a:ext>
                </a:extLst>
              </p:cNvPr>
              <p:cNvSpPr/>
              <p:nvPr/>
            </p:nvSpPr>
            <p:spPr>
              <a:xfrm>
                <a:off x="4140387" y="1402054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: Shape 687372814">
                <a:extLst>
                  <a:ext uri="{FF2B5EF4-FFF2-40B4-BE49-F238E27FC236}">
                    <a16:creationId xmlns:a16="http://schemas.microsoft.com/office/drawing/2014/main" id="{DB691B25-FCB1-F6D5-EFBB-6B82025394E5}"/>
                  </a:ext>
                </a:extLst>
              </p:cNvPr>
              <p:cNvSpPr/>
              <p:nvPr/>
            </p:nvSpPr>
            <p:spPr>
              <a:xfrm>
                <a:off x="4140387" y="209427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094832861">
                <a:extLst>
                  <a:ext uri="{FF2B5EF4-FFF2-40B4-BE49-F238E27FC236}">
                    <a16:creationId xmlns:a16="http://schemas.microsoft.com/office/drawing/2014/main" id="{766FD002-27A8-94DA-3EF6-A53F3E417F0E}"/>
                  </a:ext>
                </a:extLst>
              </p:cNvPr>
              <p:cNvSpPr/>
              <p:nvPr/>
            </p:nvSpPr>
            <p:spPr>
              <a:xfrm>
                <a:off x="4404901" y="1022609"/>
                <a:ext cx="70538" cy="297330"/>
              </a:xfrm>
              <a:custGeom>
                <a:avLst/>
                <a:gdLst>
                  <a:gd name="connsiteX0" fmla="*/ 0 w 70538"/>
                  <a:gd name="connsiteY0" fmla="*/ 297330 h 297330"/>
                  <a:gd name="connsiteX1" fmla="*/ 70538 w 70538"/>
                  <a:gd name="connsiteY1" fmla="*/ 297330 h 297330"/>
                  <a:gd name="connsiteX2" fmla="*/ 70538 w 70538"/>
                  <a:gd name="connsiteY2" fmla="*/ 0 h 297330"/>
                  <a:gd name="connsiteX3" fmla="*/ 0 w 70538"/>
                  <a:gd name="connsiteY3" fmla="*/ 0 h 297330"/>
                  <a:gd name="connsiteX4" fmla="*/ 0 w 70538"/>
                  <a:gd name="connsiteY4" fmla="*/ 297330 h 297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297330">
                    <a:moveTo>
                      <a:pt x="0" y="297330"/>
                    </a:moveTo>
                    <a:lnTo>
                      <a:pt x="70538" y="297330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297330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153983962">
                <a:extLst>
                  <a:ext uri="{FF2B5EF4-FFF2-40B4-BE49-F238E27FC236}">
                    <a16:creationId xmlns:a16="http://schemas.microsoft.com/office/drawing/2014/main" id="{6308A5A4-086F-6983-AC0A-A3D7DCFC8FBA}"/>
                  </a:ext>
                </a:extLst>
              </p:cNvPr>
              <p:cNvSpPr/>
              <p:nvPr/>
            </p:nvSpPr>
            <p:spPr>
              <a:xfrm>
                <a:off x="4440170" y="1319939"/>
                <a:ext cx="4727" cy="78434"/>
              </a:xfrm>
              <a:custGeom>
                <a:avLst/>
                <a:gdLst>
                  <a:gd name="connsiteX0" fmla="*/ 0 w 4727"/>
                  <a:gd name="connsiteY0" fmla="*/ 0 h 78434"/>
                  <a:gd name="connsiteX1" fmla="*/ 0 w 4727"/>
                  <a:gd name="connsiteY1" fmla="*/ 78435 h 7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8434">
                    <a:moveTo>
                      <a:pt x="0" y="0"/>
                    </a:moveTo>
                    <a:lnTo>
                      <a:pt x="0" y="78435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426534448">
                <a:extLst>
                  <a:ext uri="{FF2B5EF4-FFF2-40B4-BE49-F238E27FC236}">
                    <a16:creationId xmlns:a16="http://schemas.microsoft.com/office/drawing/2014/main" id="{0D593AB6-6275-23E2-54BA-C9CD91310F29}"/>
                  </a:ext>
                </a:extLst>
              </p:cNvPr>
              <p:cNvSpPr/>
              <p:nvPr/>
            </p:nvSpPr>
            <p:spPr>
              <a:xfrm>
                <a:off x="4440170" y="394742"/>
                <a:ext cx="4727" cy="627866"/>
              </a:xfrm>
              <a:custGeom>
                <a:avLst/>
                <a:gdLst>
                  <a:gd name="connsiteX0" fmla="*/ 0 w 4727"/>
                  <a:gd name="connsiteY0" fmla="*/ 627867 h 627866"/>
                  <a:gd name="connsiteX1" fmla="*/ 0 w 4727"/>
                  <a:gd name="connsiteY1" fmla="*/ 0 h 6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27866">
                    <a:moveTo>
                      <a:pt x="0" y="627867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1362129188">
                <a:extLst>
                  <a:ext uri="{FF2B5EF4-FFF2-40B4-BE49-F238E27FC236}">
                    <a16:creationId xmlns:a16="http://schemas.microsoft.com/office/drawing/2014/main" id="{E274C752-DB24-1541-9146-9AD268838344}"/>
                  </a:ext>
                </a:extLst>
              </p:cNvPr>
              <p:cNvSpPr/>
              <p:nvPr/>
            </p:nvSpPr>
            <p:spPr>
              <a:xfrm>
                <a:off x="4422535" y="1398374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592173929">
                <a:extLst>
                  <a:ext uri="{FF2B5EF4-FFF2-40B4-BE49-F238E27FC236}">
                    <a16:creationId xmlns:a16="http://schemas.microsoft.com/office/drawing/2014/main" id="{33DCB566-341E-C9CC-DEE3-99FD9C192A6F}"/>
                  </a:ext>
                </a:extLst>
              </p:cNvPr>
              <p:cNvSpPr/>
              <p:nvPr/>
            </p:nvSpPr>
            <p:spPr>
              <a:xfrm>
                <a:off x="4422535" y="394742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1914541376">
                <a:extLst>
                  <a:ext uri="{FF2B5EF4-FFF2-40B4-BE49-F238E27FC236}">
                    <a16:creationId xmlns:a16="http://schemas.microsoft.com/office/drawing/2014/main" id="{AF1C4B2D-2B13-A8DA-4FA1-2B7C207B18E8}"/>
                  </a:ext>
                </a:extLst>
              </p:cNvPr>
              <p:cNvSpPr/>
              <p:nvPr/>
            </p:nvSpPr>
            <p:spPr>
              <a:xfrm>
                <a:off x="4545977" y="1019594"/>
                <a:ext cx="70533" cy="298371"/>
              </a:xfrm>
              <a:custGeom>
                <a:avLst/>
                <a:gdLst>
                  <a:gd name="connsiteX0" fmla="*/ 0 w 70533"/>
                  <a:gd name="connsiteY0" fmla="*/ 298371 h 298371"/>
                  <a:gd name="connsiteX1" fmla="*/ 70534 w 70533"/>
                  <a:gd name="connsiteY1" fmla="*/ 298371 h 298371"/>
                  <a:gd name="connsiteX2" fmla="*/ 70534 w 70533"/>
                  <a:gd name="connsiteY2" fmla="*/ 0 h 298371"/>
                  <a:gd name="connsiteX3" fmla="*/ 0 w 70533"/>
                  <a:gd name="connsiteY3" fmla="*/ 0 h 298371"/>
                  <a:gd name="connsiteX4" fmla="*/ 0 w 70533"/>
                  <a:gd name="connsiteY4" fmla="*/ 298371 h 29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" h="298371">
                    <a:moveTo>
                      <a:pt x="0" y="298371"/>
                    </a:moveTo>
                    <a:lnTo>
                      <a:pt x="70534" y="298371"/>
                    </a:lnTo>
                    <a:lnTo>
                      <a:pt x="70534" y="0"/>
                    </a:lnTo>
                    <a:lnTo>
                      <a:pt x="0" y="0"/>
                    </a:lnTo>
                    <a:lnTo>
                      <a:pt x="0" y="298371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19042952">
                <a:extLst>
                  <a:ext uri="{FF2B5EF4-FFF2-40B4-BE49-F238E27FC236}">
                    <a16:creationId xmlns:a16="http://schemas.microsoft.com/office/drawing/2014/main" id="{8752C127-8574-F151-DF4B-B018A5A21342}"/>
                  </a:ext>
                </a:extLst>
              </p:cNvPr>
              <p:cNvSpPr/>
              <p:nvPr/>
            </p:nvSpPr>
            <p:spPr>
              <a:xfrm>
                <a:off x="4581242" y="1317965"/>
                <a:ext cx="4727" cy="79045"/>
              </a:xfrm>
              <a:custGeom>
                <a:avLst/>
                <a:gdLst>
                  <a:gd name="connsiteX0" fmla="*/ 0 w 4727"/>
                  <a:gd name="connsiteY0" fmla="*/ 0 h 79045"/>
                  <a:gd name="connsiteX1" fmla="*/ 0 w 4727"/>
                  <a:gd name="connsiteY1" fmla="*/ 79046 h 7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9045">
                    <a:moveTo>
                      <a:pt x="0" y="0"/>
                    </a:moveTo>
                    <a:lnTo>
                      <a:pt x="0" y="79046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1437068609">
                <a:extLst>
                  <a:ext uri="{FF2B5EF4-FFF2-40B4-BE49-F238E27FC236}">
                    <a16:creationId xmlns:a16="http://schemas.microsoft.com/office/drawing/2014/main" id="{A92D7798-B056-1BA9-F65C-A2A897635AC4}"/>
                  </a:ext>
                </a:extLst>
              </p:cNvPr>
              <p:cNvSpPr/>
              <p:nvPr/>
            </p:nvSpPr>
            <p:spPr>
              <a:xfrm>
                <a:off x="4581242" y="369846"/>
                <a:ext cx="4727" cy="649748"/>
              </a:xfrm>
              <a:custGeom>
                <a:avLst/>
                <a:gdLst>
                  <a:gd name="connsiteX0" fmla="*/ 0 w 4727"/>
                  <a:gd name="connsiteY0" fmla="*/ 649748 h 649748"/>
                  <a:gd name="connsiteX1" fmla="*/ 0 w 4727"/>
                  <a:gd name="connsiteY1" fmla="*/ 0 h 64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49748">
                    <a:moveTo>
                      <a:pt x="0" y="649748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1911818060">
                <a:extLst>
                  <a:ext uri="{FF2B5EF4-FFF2-40B4-BE49-F238E27FC236}">
                    <a16:creationId xmlns:a16="http://schemas.microsoft.com/office/drawing/2014/main" id="{F99603E4-A659-8CA0-7419-50BEB835A8B9}"/>
                  </a:ext>
                </a:extLst>
              </p:cNvPr>
              <p:cNvSpPr/>
              <p:nvPr/>
            </p:nvSpPr>
            <p:spPr>
              <a:xfrm>
                <a:off x="4563607" y="1397011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227651366">
                <a:extLst>
                  <a:ext uri="{FF2B5EF4-FFF2-40B4-BE49-F238E27FC236}">
                    <a16:creationId xmlns:a16="http://schemas.microsoft.com/office/drawing/2014/main" id="{24C00E36-FEE0-949B-D1FF-B39E708FE62E}"/>
                  </a:ext>
                </a:extLst>
              </p:cNvPr>
              <p:cNvSpPr/>
              <p:nvPr/>
            </p:nvSpPr>
            <p:spPr>
              <a:xfrm>
                <a:off x="4563607" y="369846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1549817945">
                <a:extLst>
                  <a:ext uri="{FF2B5EF4-FFF2-40B4-BE49-F238E27FC236}">
                    <a16:creationId xmlns:a16="http://schemas.microsoft.com/office/drawing/2014/main" id="{1E1748F9-6AF8-3272-EC60-E4315E042F3D}"/>
                  </a:ext>
                </a:extLst>
              </p:cNvPr>
              <p:cNvSpPr/>
              <p:nvPr/>
            </p:nvSpPr>
            <p:spPr>
              <a:xfrm>
                <a:off x="4828135" y="960090"/>
                <a:ext cx="70538" cy="320639"/>
              </a:xfrm>
              <a:custGeom>
                <a:avLst/>
                <a:gdLst>
                  <a:gd name="connsiteX0" fmla="*/ 0 w 70538"/>
                  <a:gd name="connsiteY0" fmla="*/ 320639 h 320639"/>
                  <a:gd name="connsiteX1" fmla="*/ 70538 w 70538"/>
                  <a:gd name="connsiteY1" fmla="*/ 320639 h 320639"/>
                  <a:gd name="connsiteX2" fmla="*/ 70538 w 70538"/>
                  <a:gd name="connsiteY2" fmla="*/ 0 h 320639"/>
                  <a:gd name="connsiteX3" fmla="*/ 0 w 70538"/>
                  <a:gd name="connsiteY3" fmla="*/ 0 h 320639"/>
                  <a:gd name="connsiteX4" fmla="*/ 0 w 70538"/>
                  <a:gd name="connsiteY4" fmla="*/ 320639 h 32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20639">
                    <a:moveTo>
                      <a:pt x="0" y="320639"/>
                    </a:moveTo>
                    <a:lnTo>
                      <a:pt x="70538" y="320639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20639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1607334368">
                <a:extLst>
                  <a:ext uri="{FF2B5EF4-FFF2-40B4-BE49-F238E27FC236}">
                    <a16:creationId xmlns:a16="http://schemas.microsoft.com/office/drawing/2014/main" id="{EEDD0EF7-233B-F5D1-0F19-8A1A65C686D9}"/>
                  </a:ext>
                </a:extLst>
              </p:cNvPr>
              <p:cNvSpPr/>
              <p:nvPr/>
            </p:nvSpPr>
            <p:spPr>
              <a:xfrm>
                <a:off x="4863404" y="1280729"/>
                <a:ext cx="4727" cy="120005"/>
              </a:xfrm>
              <a:custGeom>
                <a:avLst/>
                <a:gdLst>
                  <a:gd name="connsiteX0" fmla="*/ 0 w 4727"/>
                  <a:gd name="connsiteY0" fmla="*/ 0 h 120005"/>
                  <a:gd name="connsiteX1" fmla="*/ 0 w 4727"/>
                  <a:gd name="connsiteY1" fmla="*/ 120005 h 12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20005">
                    <a:moveTo>
                      <a:pt x="0" y="0"/>
                    </a:moveTo>
                    <a:lnTo>
                      <a:pt x="0" y="120005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581361713">
                <a:extLst>
                  <a:ext uri="{FF2B5EF4-FFF2-40B4-BE49-F238E27FC236}">
                    <a16:creationId xmlns:a16="http://schemas.microsoft.com/office/drawing/2014/main" id="{BF965746-EDC5-34C6-4A71-C397CAF6865A}"/>
                  </a:ext>
                </a:extLst>
              </p:cNvPr>
              <p:cNvSpPr/>
              <p:nvPr/>
            </p:nvSpPr>
            <p:spPr>
              <a:xfrm>
                <a:off x="4863404" y="399077"/>
                <a:ext cx="4727" cy="561012"/>
              </a:xfrm>
              <a:custGeom>
                <a:avLst/>
                <a:gdLst>
                  <a:gd name="connsiteX0" fmla="*/ 0 w 4727"/>
                  <a:gd name="connsiteY0" fmla="*/ 561013 h 561012"/>
                  <a:gd name="connsiteX1" fmla="*/ 0 w 4727"/>
                  <a:gd name="connsiteY1" fmla="*/ 0 h 5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561012">
                    <a:moveTo>
                      <a:pt x="0" y="561013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1234553162">
                <a:extLst>
                  <a:ext uri="{FF2B5EF4-FFF2-40B4-BE49-F238E27FC236}">
                    <a16:creationId xmlns:a16="http://schemas.microsoft.com/office/drawing/2014/main" id="{C628315D-BC28-D477-BB7D-D71BA34BB4BA}"/>
                  </a:ext>
                </a:extLst>
              </p:cNvPr>
              <p:cNvSpPr/>
              <p:nvPr/>
            </p:nvSpPr>
            <p:spPr>
              <a:xfrm>
                <a:off x="4845769" y="1400734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70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7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1513597758">
                <a:extLst>
                  <a:ext uri="{FF2B5EF4-FFF2-40B4-BE49-F238E27FC236}">
                    <a16:creationId xmlns:a16="http://schemas.microsoft.com/office/drawing/2014/main" id="{B8C30202-15D6-A2B0-CC1C-35B8F8717831}"/>
                  </a:ext>
                </a:extLst>
              </p:cNvPr>
              <p:cNvSpPr/>
              <p:nvPr/>
            </p:nvSpPr>
            <p:spPr>
              <a:xfrm>
                <a:off x="4845769" y="399077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70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7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743475699">
                <a:extLst>
                  <a:ext uri="{FF2B5EF4-FFF2-40B4-BE49-F238E27FC236}">
                    <a16:creationId xmlns:a16="http://schemas.microsoft.com/office/drawing/2014/main" id="{D74ABD4F-A581-50E1-8113-C833B5906342}"/>
                  </a:ext>
                </a:extLst>
              </p:cNvPr>
              <p:cNvSpPr/>
              <p:nvPr/>
            </p:nvSpPr>
            <p:spPr>
              <a:xfrm>
                <a:off x="4969211" y="966154"/>
                <a:ext cx="70538" cy="320732"/>
              </a:xfrm>
              <a:custGeom>
                <a:avLst/>
                <a:gdLst>
                  <a:gd name="connsiteX0" fmla="*/ 0 w 70538"/>
                  <a:gd name="connsiteY0" fmla="*/ 320732 h 320732"/>
                  <a:gd name="connsiteX1" fmla="*/ 70538 w 70538"/>
                  <a:gd name="connsiteY1" fmla="*/ 320732 h 320732"/>
                  <a:gd name="connsiteX2" fmla="*/ 70538 w 70538"/>
                  <a:gd name="connsiteY2" fmla="*/ 0 h 320732"/>
                  <a:gd name="connsiteX3" fmla="*/ 0 w 70538"/>
                  <a:gd name="connsiteY3" fmla="*/ 0 h 320732"/>
                  <a:gd name="connsiteX4" fmla="*/ 0 w 70538"/>
                  <a:gd name="connsiteY4" fmla="*/ 320732 h 32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20732">
                    <a:moveTo>
                      <a:pt x="0" y="320732"/>
                    </a:moveTo>
                    <a:lnTo>
                      <a:pt x="70538" y="320732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20732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634527017">
                <a:extLst>
                  <a:ext uri="{FF2B5EF4-FFF2-40B4-BE49-F238E27FC236}">
                    <a16:creationId xmlns:a16="http://schemas.microsoft.com/office/drawing/2014/main" id="{D59228B0-839C-660E-9072-423B6AC685C6}"/>
                  </a:ext>
                </a:extLst>
              </p:cNvPr>
              <p:cNvSpPr/>
              <p:nvPr/>
            </p:nvSpPr>
            <p:spPr>
              <a:xfrm>
                <a:off x="5004481" y="1286886"/>
                <a:ext cx="4727" cy="107456"/>
              </a:xfrm>
              <a:custGeom>
                <a:avLst/>
                <a:gdLst>
                  <a:gd name="connsiteX0" fmla="*/ 0 w 4727"/>
                  <a:gd name="connsiteY0" fmla="*/ 0 h 107456"/>
                  <a:gd name="connsiteX1" fmla="*/ 0 w 4727"/>
                  <a:gd name="connsiteY1" fmla="*/ 107456 h 1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07456">
                    <a:moveTo>
                      <a:pt x="0" y="0"/>
                    </a:moveTo>
                    <a:lnTo>
                      <a:pt x="0" y="107456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: Shape 1960506869">
                <a:extLst>
                  <a:ext uri="{FF2B5EF4-FFF2-40B4-BE49-F238E27FC236}">
                    <a16:creationId xmlns:a16="http://schemas.microsoft.com/office/drawing/2014/main" id="{60E4233B-2DDB-A35C-6B8B-FF04B4F73033}"/>
                  </a:ext>
                </a:extLst>
              </p:cNvPr>
              <p:cNvSpPr/>
              <p:nvPr/>
            </p:nvSpPr>
            <p:spPr>
              <a:xfrm>
                <a:off x="5004481" y="330369"/>
                <a:ext cx="4727" cy="635785"/>
              </a:xfrm>
              <a:custGeom>
                <a:avLst/>
                <a:gdLst>
                  <a:gd name="connsiteX0" fmla="*/ 0 w 4727"/>
                  <a:gd name="connsiteY0" fmla="*/ 635785 h 635785"/>
                  <a:gd name="connsiteX1" fmla="*/ 0 w 4727"/>
                  <a:gd name="connsiteY1" fmla="*/ 0 h 63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35785">
                    <a:moveTo>
                      <a:pt x="0" y="635785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101972801">
                <a:extLst>
                  <a:ext uri="{FF2B5EF4-FFF2-40B4-BE49-F238E27FC236}">
                    <a16:creationId xmlns:a16="http://schemas.microsoft.com/office/drawing/2014/main" id="{C5A5C674-230D-F9B6-7F5B-6DC87CB2D3B1}"/>
                  </a:ext>
                </a:extLst>
              </p:cNvPr>
              <p:cNvSpPr/>
              <p:nvPr/>
            </p:nvSpPr>
            <p:spPr>
              <a:xfrm>
                <a:off x="4986846" y="1394343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578075822">
                <a:extLst>
                  <a:ext uri="{FF2B5EF4-FFF2-40B4-BE49-F238E27FC236}">
                    <a16:creationId xmlns:a16="http://schemas.microsoft.com/office/drawing/2014/main" id="{1BF567F6-6DA2-8AE3-44D7-7332393CECE0}"/>
                  </a:ext>
                </a:extLst>
              </p:cNvPr>
              <p:cNvSpPr/>
              <p:nvPr/>
            </p:nvSpPr>
            <p:spPr>
              <a:xfrm>
                <a:off x="4986846" y="330369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: Shape 344740618">
                <a:extLst>
                  <a:ext uri="{FF2B5EF4-FFF2-40B4-BE49-F238E27FC236}">
                    <a16:creationId xmlns:a16="http://schemas.microsoft.com/office/drawing/2014/main" id="{57B304D2-E702-629B-5592-5F15F0FB63C9}"/>
                  </a:ext>
                </a:extLst>
              </p:cNvPr>
              <p:cNvSpPr/>
              <p:nvPr/>
            </p:nvSpPr>
            <p:spPr>
              <a:xfrm>
                <a:off x="5251364" y="903664"/>
                <a:ext cx="70538" cy="365488"/>
              </a:xfrm>
              <a:custGeom>
                <a:avLst/>
                <a:gdLst>
                  <a:gd name="connsiteX0" fmla="*/ 0 w 70538"/>
                  <a:gd name="connsiteY0" fmla="*/ 365489 h 365488"/>
                  <a:gd name="connsiteX1" fmla="*/ 70538 w 70538"/>
                  <a:gd name="connsiteY1" fmla="*/ 365489 h 365488"/>
                  <a:gd name="connsiteX2" fmla="*/ 70538 w 70538"/>
                  <a:gd name="connsiteY2" fmla="*/ 0 h 365488"/>
                  <a:gd name="connsiteX3" fmla="*/ 0 w 70538"/>
                  <a:gd name="connsiteY3" fmla="*/ 0 h 365488"/>
                  <a:gd name="connsiteX4" fmla="*/ 0 w 70538"/>
                  <a:gd name="connsiteY4" fmla="*/ 365489 h 36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65488">
                    <a:moveTo>
                      <a:pt x="0" y="365489"/>
                    </a:moveTo>
                    <a:lnTo>
                      <a:pt x="70538" y="365489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65489"/>
                    </a:lnTo>
                    <a:close/>
                  </a:path>
                </a:pathLst>
              </a:custGeom>
              <a:solidFill>
                <a:srgbClr val="FFA500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994563359">
                <a:extLst>
                  <a:ext uri="{FF2B5EF4-FFF2-40B4-BE49-F238E27FC236}">
                    <a16:creationId xmlns:a16="http://schemas.microsoft.com/office/drawing/2014/main" id="{2567A5F6-AA4B-0AEE-1EAD-601B48833FF2}"/>
                  </a:ext>
                </a:extLst>
              </p:cNvPr>
              <p:cNvSpPr/>
              <p:nvPr/>
            </p:nvSpPr>
            <p:spPr>
              <a:xfrm>
                <a:off x="5286633" y="1269153"/>
                <a:ext cx="4727" cy="115763"/>
              </a:xfrm>
              <a:custGeom>
                <a:avLst/>
                <a:gdLst>
                  <a:gd name="connsiteX0" fmla="*/ 0 w 4727"/>
                  <a:gd name="connsiteY0" fmla="*/ 0 h 115763"/>
                  <a:gd name="connsiteX1" fmla="*/ 0 w 4727"/>
                  <a:gd name="connsiteY1" fmla="*/ 115764 h 11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15763">
                    <a:moveTo>
                      <a:pt x="0" y="0"/>
                    </a:moveTo>
                    <a:lnTo>
                      <a:pt x="0" y="115764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88392511">
                <a:extLst>
                  <a:ext uri="{FF2B5EF4-FFF2-40B4-BE49-F238E27FC236}">
                    <a16:creationId xmlns:a16="http://schemas.microsoft.com/office/drawing/2014/main" id="{0A44806D-79F4-AE68-0FB2-420FA19DA50F}"/>
                  </a:ext>
                </a:extLst>
              </p:cNvPr>
              <p:cNvSpPr/>
              <p:nvPr/>
            </p:nvSpPr>
            <p:spPr>
              <a:xfrm>
                <a:off x="5286633" y="250402"/>
                <a:ext cx="4727" cy="653262"/>
              </a:xfrm>
              <a:custGeom>
                <a:avLst/>
                <a:gdLst>
                  <a:gd name="connsiteX0" fmla="*/ 0 w 4727"/>
                  <a:gd name="connsiteY0" fmla="*/ 653263 h 653262"/>
                  <a:gd name="connsiteX1" fmla="*/ 0 w 4727"/>
                  <a:gd name="connsiteY1" fmla="*/ 0 h 65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653262">
                    <a:moveTo>
                      <a:pt x="0" y="653263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: Shape 982701275">
                <a:extLst>
                  <a:ext uri="{FF2B5EF4-FFF2-40B4-BE49-F238E27FC236}">
                    <a16:creationId xmlns:a16="http://schemas.microsoft.com/office/drawing/2014/main" id="{FD4CE6A7-7956-5419-16D1-5C343A9434CB}"/>
                  </a:ext>
                </a:extLst>
              </p:cNvPr>
              <p:cNvSpPr/>
              <p:nvPr/>
            </p:nvSpPr>
            <p:spPr>
              <a:xfrm>
                <a:off x="5268999" y="1384916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1754099916">
                <a:extLst>
                  <a:ext uri="{FF2B5EF4-FFF2-40B4-BE49-F238E27FC236}">
                    <a16:creationId xmlns:a16="http://schemas.microsoft.com/office/drawing/2014/main" id="{E657A2C3-4B23-BC7A-29AC-8811807B1012}"/>
                  </a:ext>
                </a:extLst>
              </p:cNvPr>
              <p:cNvSpPr/>
              <p:nvPr/>
            </p:nvSpPr>
            <p:spPr>
              <a:xfrm>
                <a:off x="5268999" y="250402"/>
                <a:ext cx="35268" cy="4886"/>
              </a:xfrm>
              <a:custGeom>
                <a:avLst/>
                <a:gdLst>
                  <a:gd name="connsiteX0" fmla="*/ 0 w 35268"/>
                  <a:gd name="connsiteY0" fmla="*/ 0 h 4886"/>
                  <a:gd name="connsiteX1" fmla="*/ 35269 w 3526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8" h="4886">
                    <a:moveTo>
                      <a:pt x="0" y="0"/>
                    </a:moveTo>
                    <a:lnTo>
                      <a:pt x="35269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133376164">
                <a:extLst>
                  <a:ext uri="{FF2B5EF4-FFF2-40B4-BE49-F238E27FC236}">
                    <a16:creationId xmlns:a16="http://schemas.microsoft.com/office/drawing/2014/main" id="{94C74A04-5FE3-433E-FBE0-B1CD65255F9E}"/>
                  </a:ext>
                </a:extLst>
              </p:cNvPr>
              <p:cNvSpPr/>
              <p:nvPr/>
            </p:nvSpPr>
            <p:spPr>
              <a:xfrm>
                <a:off x="5392441" y="938550"/>
                <a:ext cx="70538" cy="346982"/>
              </a:xfrm>
              <a:custGeom>
                <a:avLst/>
                <a:gdLst>
                  <a:gd name="connsiteX0" fmla="*/ 0 w 70538"/>
                  <a:gd name="connsiteY0" fmla="*/ 346983 h 346982"/>
                  <a:gd name="connsiteX1" fmla="*/ 70538 w 70538"/>
                  <a:gd name="connsiteY1" fmla="*/ 346983 h 346982"/>
                  <a:gd name="connsiteX2" fmla="*/ 70538 w 70538"/>
                  <a:gd name="connsiteY2" fmla="*/ 0 h 346982"/>
                  <a:gd name="connsiteX3" fmla="*/ 0 w 70538"/>
                  <a:gd name="connsiteY3" fmla="*/ 0 h 346982"/>
                  <a:gd name="connsiteX4" fmla="*/ 0 w 70538"/>
                  <a:gd name="connsiteY4" fmla="*/ 346983 h 34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8" h="346982">
                    <a:moveTo>
                      <a:pt x="0" y="346983"/>
                    </a:moveTo>
                    <a:lnTo>
                      <a:pt x="70538" y="346983"/>
                    </a:lnTo>
                    <a:lnTo>
                      <a:pt x="70538" y="0"/>
                    </a:lnTo>
                    <a:lnTo>
                      <a:pt x="0" y="0"/>
                    </a:lnTo>
                    <a:lnTo>
                      <a:pt x="0" y="346983"/>
                    </a:lnTo>
                    <a:close/>
                  </a:path>
                </a:pathLst>
              </a:custGeom>
              <a:solidFill>
                <a:srgbClr val="0000FF"/>
              </a:solidFill>
              <a:ln w="47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1291397716">
                <a:extLst>
                  <a:ext uri="{FF2B5EF4-FFF2-40B4-BE49-F238E27FC236}">
                    <a16:creationId xmlns:a16="http://schemas.microsoft.com/office/drawing/2014/main" id="{D6832604-BD8B-0B95-E9EE-4E9B7280F0A6}"/>
                  </a:ext>
                </a:extLst>
              </p:cNvPr>
              <p:cNvSpPr/>
              <p:nvPr/>
            </p:nvSpPr>
            <p:spPr>
              <a:xfrm>
                <a:off x="5427710" y="1285533"/>
                <a:ext cx="4727" cy="99163"/>
              </a:xfrm>
              <a:custGeom>
                <a:avLst/>
                <a:gdLst>
                  <a:gd name="connsiteX0" fmla="*/ 0 w 4727"/>
                  <a:gd name="connsiteY0" fmla="*/ 0 h 99163"/>
                  <a:gd name="connsiteX1" fmla="*/ 0 w 4727"/>
                  <a:gd name="connsiteY1" fmla="*/ 99164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99163">
                    <a:moveTo>
                      <a:pt x="0" y="0"/>
                    </a:moveTo>
                    <a:lnTo>
                      <a:pt x="0" y="99164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1841019774">
                <a:extLst>
                  <a:ext uri="{FF2B5EF4-FFF2-40B4-BE49-F238E27FC236}">
                    <a16:creationId xmlns:a16="http://schemas.microsoft.com/office/drawing/2014/main" id="{FC7A0463-0DE6-2389-41C8-11AD7A157F98}"/>
                  </a:ext>
                </a:extLst>
              </p:cNvPr>
              <p:cNvSpPr/>
              <p:nvPr/>
            </p:nvSpPr>
            <p:spPr>
              <a:xfrm>
                <a:off x="5427710" y="170630"/>
                <a:ext cx="4727" cy="767919"/>
              </a:xfrm>
              <a:custGeom>
                <a:avLst/>
                <a:gdLst>
                  <a:gd name="connsiteX0" fmla="*/ 0 w 4727"/>
                  <a:gd name="connsiteY0" fmla="*/ 767919 h 767919"/>
                  <a:gd name="connsiteX1" fmla="*/ 0 w 4727"/>
                  <a:gd name="connsiteY1" fmla="*/ 0 h 7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767919">
                    <a:moveTo>
                      <a:pt x="0" y="767919"/>
                    </a:moveTo>
                    <a:lnTo>
                      <a:pt x="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1256103089">
                <a:extLst>
                  <a:ext uri="{FF2B5EF4-FFF2-40B4-BE49-F238E27FC236}">
                    <a16:creationId xmlns:a16="http://schemas.microsoft.com/office/drawing/2014/main" id="{96DAF4C0-9458-6BE9-B026-420339180ECB}"/>
                  </a:ext>
                </a:extLst>
              </p:cNvPr>
              <p:cNvSpPr/>
              <p:nvPr/>
            </p:nvSpPr>
            <p:spPr>
              <a:xfrm>
                <a:off x="5410075" y="1384696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70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7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: Shape 1900143916">
                <a:extLst>
                  <a:ext uri="{FF2B5EF4-FFF2-40B4-BE49-F238E27FC236}">
                    <a16:creationId xmlns:a16="http://schemas.microsoft.com/office/drawing/2014/main" id="{0408558A-BDB6-E25E-520D-449B93AC37AF}"/>
                  </a:ext>
                </a:extLst>
              </p:cNvPr>
              <p:cNvSpPr/>
              <p:nvPr/>
            </p:nvSpPr>
            <p:spPr>
              <a:xfrm>
                <a:off x="5410075" y="170630"/>
                <a:ext cx="35269" cy="4886"/>
              </a:xfrm>
              <a:custGeom>
                <a:avLst/>
                <a:gdLst>
                  <a:gd name="connsiteX0" fmla="*/ 0 w 35269"/>
                  <a:gd name="connsiteY0" fmla="*/ 0 h 4886"/>
                  <a:gd name="connsiteX1" fmla="*/ 35270 w 35269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9" h="4886">
                    <a:moveTo>
                      <a:pt x="0" y="0"/>
                    </a:moveTo>
                    <a:lnTo>
                      <a:pt x="35270" y="0"/>
                    </a:lnTo>
                  </a:path>
                </a:pathLst>
              </a:custGeom>
              <a:noFill/>
              <a:ln w="4722" cap="sq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1974150708">
                <a:extLst>
                  <a:ext uri="{FF2B5EF4-FFF2-40B4-BE49-F238E27FC236}">
                    <a16:creationId xmlns:a16="http://schemas.microsoft.com/office/drawing/2014/main" id="{E326190F-0298-D53B-5079-1ACA3973E846}"/>
                  </a:ext>
                </a:extLst>
              </p:cNvPr>
              <p:cNvSpPr/>
              <p:nvPr/>
            </p:nvSpPr>
            <p:spPr>
              <a:xfrm>
                <a:off x="3981676" y="1194652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: Shape 536958646">
                <a:extLst>
                  <a:ext uri="{FF2B5EF4-FFF2-40B4-BE49-F238E27FC236}">
                    <a16:creationId xmlns:a16="http://schemas.microsoft.com/office/drawing/2014/main" id="{D2815ED0-3C9A-3BCF-761B-C0BCC81007F9}"/>
                  </a:ext>
                </a:extLst>
              </p:cNvPr>
              <p:cNvSpPr/>
              <p:nvPr/>
            </p:nvSpPr>
            <p:spPr>
              <a:xfrm>
                <a:off x="4122753" y="1200511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Freeform: Shape 1385553664">
                <a:extLst>
                  <a:ext uri="{FF2B5EF4-FFF2-40B4-BE49-F238E27FC236}">
                    <a16:creationId xmlns:a16="http://schemas.microsoft.com/office/drawing/2014/main" id="{3E67B50A-FBBF-1757-4D74-1EED468EE2EE}"/>
                  </a:ext>
                </a:extLst>
              </p:cNvPr>
              <p:cNvSpPr/>
              <p:nvPr/>
            </p:nvSpPr>
            <p:spPr>
              <a:xfrm>
                <a:off x="4404901" y="1206927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1747141566">
                <a:extLst>
                  <a:ext uri="{FF2B5EF4-FFF2-40B4-BE49-F238E27FC236}">
                    <a16:creationId xmlns:a16="http://schemas.microsoft.com/office/drawing/2014/main" id="{231D6003-6249-E243-E68E-489DCD2E5700}"/>
                  </a:ext>
                </a:extLst>
              </p:cNvPr>
              <p:cNvSpPr/>
              <p:nvPr/>
            </p:nvSpPr>
            <p:spPr>
              <a:xfrm>
                <a:off x="4545977" y="1206805"/>
                <a:ext cx="70533" cy="4886"/>
              </a:xfrm>
              <a:custGeom>
                <a:avLst/>
                <a:gdLst>
                  <a:gd name="connsiteX0" fmla="*/ 0 w 70533"/>
                  <a:gd name="connsiteY0" fmla="*/ 0 h 4886"/>
                  <a:gd name="connsiteX1" fmla="*/ 70534 w 70533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3" h="4886">
                    <a:moveTo>
                      <a:pt x="0" y="0"/>
                    </a:moveTo>
                    <a:lnTo>
                      <a:pt x="70534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1683661144">
                <a:extLst>
                  <a:ext uri="{FF2B5EF4-FFF2-40B4-BE49-F238E27FC236}">
                    <a16:creationId xmlns:a16="http://schemas.microsoft.com/office/drawing/2014/main" id="{D523E320-46C5-6374-8C49-8DA6F1C4A33B}"/>
                  </a:ext>
                </a:extLst>
              </p:cNvPr>
              <p:cNvSpPr/>
              <p:nvPr/>
            </p:nvSpPr>
            <p:spPr>
              <a:xfrm>
                <a:off x="4828135" y="1158408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268922835">
                <a:extLst>
                  <a:ext uri="{FF2B5EF4-FFF2-40B4-BE49-F238E27FC236}">
                    <a16:creationId xmlns:a16="http://schemas.microsoft.com/office/drawing/2014/main" id="{A1844049-3F65-DDE0-EAA0-46A2DE115E3F}"/>
                  </a:ext>
                </a:extLst>
              </p:cNvPr>
              <p:cNvSpPr/>
              <p:nvPr/>
            </p:nvSpPr>
            <p:spPr>
              <a:xfrm>
                <a:off x="4969211" y="1161799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1630784124">
                <a:extLst>
                  <a:ext uri="{FF2B5EF4-FFF2-40B4-BE49-F238E27FC236}">
                    <a16:creationId xmlns:a16="http://schemas.microsoft.com/office/drawing/2014/main" id="{1944AAEE-1D08-49F6-0E82-2007408EC189}"/>
                  </a:ext>
                </a:extLst>
              </p:cNvPr>
              <p:cNvSpPr/>
              <p:nvPr/>
            </p:nvSpPr>
            <p:spPr>
              <a:xfrm>
                <a:off x="5251364" y="1116412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767742554">
                <a:extLst>
                  <a:ext uri="{FF2B5EF4-FFF2-40B4-BE49-F238E27FC236}">
                    <a16:creationId xmlns:a16="http://schemas.microsoft.com/office/drawing/2014/main" id="{0D4C062A-8BD4-AEC9-53CA-024495721FB7}"/>
                  </a:ext>
                </a:extLst>
              </p:cNvPr>
              <p:cNvSpPr/>
              <p:nvPr/>
            </p:nvSpPr>
            <p:spPr>
              <a:xfrm>
                <a:off x="5392441" y="1144373"/>
                <a:ext cx="70538" cy="4886"/>
              </a:xfrm>
              <a:custGeom>
                <a:avLst/>
                <a:gdLst>
                  <a:gd name="connsiteX0" fmla="*/ 0 w 70538"/>
                  <a:gd name="connsiteY0" fmla="*/ 0 h 4886"/>
                  <a:gd name="connsiteX1" fmla="*/ 70538 w 70538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38" h="4886">
                    <a:moveTo>
                      <a:pt x="0" y="0"/>
                    </a:moveTo>
                    <a:lnTo>
                      <a:pt x="70538" y="0"/>
                    </a:lnTo>
                  </a:path>
                </a:pathLst>
              </a:custGeom>
              <a:noFill/>
              <a:ln w="472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1714042701">
                <a:extLst>
                  <a:ext uri="{FF2B5EF4-FFF2-40B4-BE49-F238E27FC236}">
                    <a16:creationId xmlns:a16="http://schemas.microsoft.com/office/drawing/2014/main" id="{189D3393-43E5-406A-07B1-268AB573593A}"/>
                  </a:ext>
                </a:extLst>
              </p:cNvPr>
              <p:cNvSpPr/>
              <p:nvPr/>
            </p:nvSpPr>
            <p:spPr>
              <a:xfrm>
                <a:off x="3946407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91603381">
                <a:extLst>
                  <a:ext uri="{FF2B5EF4-FFF2-40B4-BE49-F238E27FC236}">
                    <a16:creationId xmlns:a16="http://schemas.microsoft.com/office/drawing/2014/main" id="{86880B5D-3C70-AD68-7C6B-ACEC53E5493C}"/>
                  </a:ext>
                </a:extLst>
              </p:cNvPr>
              <p:cNvSpPr/>
              <p:nvPr/>
            </p:nvSpPr>
            <p:spPr>
              <a:xfrm>
                <a:off x="5498248" y="109059"/>
                <a:ext cx="4727" cy="1354565"/>
              </a:xfrm>
              <a:custGeom>
                <a:avLst/>
                <a:gdLst>
                  <a:gd name="connsiteX0" fmla="*/ 0 w 4727"/>
                  <a:gd name="connsiteY0" fmla="*/ 1354566 h 1354565"/>
                  <a:gd name="connsiteX1" fmla="*/ 0 w 4727"/>
                  <a:gd name="connsiteY1" fmla="*/ 0 h 135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7" h="1354565">
                    <a:moveTo>
                      <a:pt x="0" y="1354566"/>
                    </a:moveTo>
                    <a:lnTo>
                      <a:pt x="0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167123183">
                <a:extLst>
                  <a:ext uri="{FF2B5EF4-FFF2-40B4-BE49-F238E27FC236}">
                    <a16:creationId xmlns:a16="http://schemas.microsoft.com/office/drawing/2014/main" id="{D92AF5BA-2F55-186D-652A-370395F1D8F5}"/>
                  </a:ext>
                </a:extLst>
              </p:cNvPr>
              <p:cNvSpPr/>
              <p:nvPr/>
            </p:nvSpPr>
            <p:spPr>
              <a:xfrm>
                <a:off x="3946407" y="1463625"/>
                <a:ext cx="1551841" cy="4886"/>
              </a:xfrm>
              <a:custGeom>
                <a:avLst/>
                <a:gdLst>
                  <a:gd name="connsiteX0" fmla="*/ 0 w 1551841"/>
                  <a:gd name="connsiteY0" fmla="*/ 0 h 4886"/>
                  <a:gd name="connsiteX1" fmla="*/ 1551842 w 1551841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41" h="4886">
                    <a:moveTo>
                      <a:pt x="0" y="0"/>
                    </a:moveTo>
                    <a:lnTo>
                      <a:pt x="1551842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: Shape 367922655">
                <a:extLst>
                  <a:ext uri="{FF2B5EF4-FFF2-40B4-BE49-F238E27FC236}">
                    <a16:creationId xmlns:a16="http://schemas.microsoft.com/office/drawing/2014/main" id="{BAE09575-10BF-A1EF-AFBE-94007EF3C9FD}"/>
                  </a:ext>
                </a:extLst>
              </p:cNvPr>
              <p:cNvSpPr/>
              <p:nvPr/>
            </p:nvSpPr>
            <p:spPr>
              <a:xfrm>
                <a:off x="3946407" y="109059"/>
                <a:ext cx="1551841" cy="4886"/>
              </a:xfrm>
              <a:custGeom>
                <a:avLst/>
                <a:gdLst>
                  <a:gd name="connsiteX0" fmla="*/ 0 w 1551841"/>
                  <a:gd name="connsiteY0" fmla="*/ 0 h 4886"/>
                  <a:gd name="connsiteX1" fmla="*/ 1551842 w 1551841"/>
                  <a:gd name="connsiteY1" fmla="*/ 0 h 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841" h="4886">
                    <a:moveTo>
                      <a:pt x="0" y="0"/>
                    </a:moveTo>
                    <a:lnTo>
                      <a:pt x="1551842" y="0"/>
                    </a:lnTo>
                  </a:path>
                </a:pathLst>
              </a:custGeom>
              <a:noFill/>
              <a:ln w="3777" cap="sq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5" name="Graphic 13">
                <a:extLst>
                  <a:ext uri="{FF2B5EF4-FFF2-40B4-BE49-F238E27FC236}">
                    <a16:creationId xmlns:a16="http://schemas.microsoft.com/office/drawing/2014/main" id="{79B423B6-66EA-8D7D-82FF-F1B29BB17D43}"/>
                  </a:ext>
                </a:extLst>
              </p:cNvPr>
              <p:cNvGrpSpPr/>
              <p:nvPr/>
            </p:nvGrpSpPr>
            <p:grpSpPr>
              <a:xfrm>
                <a:off x="4148080" y="35183"/>
                <a:ext cx="1151952" cy="56752"/>
                <a:chOff x="4148080" y="35183"/>
                <a:chExt cx="1151952" cy="56752"/>
              </a:xfrm>
              <a:solidFill>
                <a:srgbClr val="000000"/>
              </a:solidFill>
            </p:grpSpPr>
            <p:sp>
              <p:nvSpPr>
                <p:cNvPr id="66" name="Freeform: Shape 879024706">
                  <a:extLst>
                    <a:ext uri="{FF2B5EF4-FFF2-40B4-BE49-F238E27FC236}">
                      <a16:creationId xmlns:a16="http://schemas.microsoft.com/office/drawing/2014/main" id="{ABB10402-91E1-F8E6-788A-ECB2EA53C5B0}"/>
                    </a:ext>
                  </a:extLst>
                </p:cNvPr>
                <p:cNvSpPr/>
                <p:nvPr/>
              </p:nvSpPr>
              <p:spPr>
                <a:xfrm flipV="1">
                  <a:off x="4148080" y="36988"/>
                  <a:ext cx="24625" cy="42751"/>
                </a:xfrm>
                <a:custGeom>
                  <a:avLst/>
                  <a:gdLst>
                    <a:gd name="connsiteX0" fmla="*/ -405 w 24625"/>
                    <a:gd name="connsiteY0" fmla="*/ 2544 h 42751"/>
                    <a:gd name="connsiteX1" fmla="*/ 8734 w 24625"/>
                    <a:gd name="connsiteY1" fmla="*/ 2544 h 42751"/>
                    <a:gd name="connsiteX2" fmla="*/ 8734 w 24625"/>
                    <a:gd name="connsiteY2" fmla="*/ 35162 h 42751"/>
                    <a:gd name="connsiteX3" fmla="*/ -1212 w 24625"/>
                    <a:gd name="connsiteY3" fmla="*/ 33101 h 42751"/>
                    <a:gd name="connsiteX4" fmla="*/ -1212 w 24625"/>
                    <a:gd name="connsiteY4" fmla="*/ 38369 h 42751"/>
                    <a:gd name="connsiteX5" fmla="*/ 8681 w 24625"/>
                    <a:gd name="connsiteY5" fmla="*/ 40431 h 42751"/>
                    <a:gd name="connsiteX6" fmla="*/ 14274 w 24625"/>
                    <a:gd name="connsiteY6" fmla="*/ 40431 h 42751"/>
                    <a:gd name="connsiteX7" fmla="*/ 14274 w 24625"/>
                    <a:gd name="connsiteY7" fmla="*/ 2544 h 42751"/>
                    <a:gd name="connsiteX8" fmla="*/ 23414 w 24625"/>
                    <a:gd name="connsiteY8" fmla="*/ 2544 h 42751"/>
                    <a:gd name="connsiteX9" fmla="*/ 23414 w 24625"/>
                    <a:gd name="connsiteY9" fmla="*/ -2321 h 42751"/>
                    <a:gd name="connsiteX10" fmla="*/ -405 w 24625"/>
                    <a:gd name="connsiteY10" fmla="*/ -2321 h 42751"/>
                    <a:gd name="connsiteX11" fmla="*/ -405 w 24625"/>
                    <a:gd name="connsiteY11" fmla="*/ 2544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625" h="42751">
                      <a:moveTo>
                        <a:pt x="-405" y="2544"/>
                      </a:moveTo>
                      <a:lnTo>
                        <a:pt x="8734" y="2544"/>
                      </a:lnTo>
                      <a:lnTo>
                        <a:pt x="8734" y="35162"/>
                      </a:lnTo>
                      <a:lnTo>
                        <a:pt x="-1212" y="33101"/>
                      </a:lnTo>
                      <a:lnTo>
                        <a:pt x="-1212" y="38369"/>
                      </a:lnTo>
                      <a:lnTo>
                        <a:pt x="8681" y="40431"/>
                      </a:lnTo>
                      <a:lnTo>
                        <a:pt x="14274" y="40431"/>
                      </a:lnTo>
                      <a:lnTo>
                        <a:pt x="14274" y="2544"/>
                      </a:lnTo>
                      <a:lnTo>
                        <a:pt x="23414" y="2544"/>
                      </a:lnTo>
                      <a:lnTo>
                        <a:pt x="23414" y="-2321"/>
                      </a:lnTo>
                      <a:lnTo>
                        <a:pt x="-405" y="-2321"/>
                      </a:lnTo>
                      <a:lnTo>
                        <a:pt x="-405" y="25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: Shape 209408073">
                  <a:extLst>
                    <a:ext uri="{FF2B5EF4-FFF2-40B4-BE49-F238E27FC236}">
                      <a16:creationId xmlns:a16="http://schemas.microsoft.com/office/drawing/2014/main" id="{9089D7F9-0A24-F0EA-7B61-DA98C6559F4D}"/>
                    </a:ext>
                  </a:extLst>
                </p:cNvPr>
                <p:cNvSpPr/>
                <p:nvPr/>
              </p:nvSpPr>
              <p:spPr>
                <a:xfrm flipV="1">
                  <a:off x="4181906" y="36218"/>
                  <a:ext cx="28561" cy="44355"/>
                </a:xfrm>
                <a:custGeom>
                  <a:avLst/>
                  <a:gdLst>
                    <a:gd name="connsiteX0" fmla="*/ 13598 w 28561"/>
                    <a:gd name="connsiteY0" fmla="*/ 22192 h 44355"/>
                    <a:gd name="connsiteX1" fmla="*/ 7623 w 28561"/>
                    <a:gd name="connsiteY1" fmla="*/ 19526 h 44355"/>
                    <a:gd name="connsiteX2" fmla="*/ 5425 w 28561"/>
                    <a:gd name="connsiteY2" fmla="*/ 12232 h 44355"/>
                    <a:gd name="connsiteX3" fmla="*/ 7623 w 28561"/>
                    <a:gd name="connsiteY3" fmla="*/ 4939 h 44355"/>
                    <a:gd name="connsiteX4" fmla="*/ 13598 w 28561"/>
                    <a:gd name="connsiteY4" fmla="*/ 2264 h 44355"/>
                    <a:gd name="connsiteX5" fmla="*/ 19564 w 28561"/>
                    <a:gd name="connsiteY5" fmla="*/ 4939 h 44355"/>
                    <a:gd name="connsiteX6" fmla="*/ 21762 w 28561"/>
                    <a:gd name="connsiteY6" fmla="*/ 12232 h 44355"/>
                    <a:gd name="connsiteX7" fmla="*/ 19564 w 28561"/>
                    <a:gd name="connsiteY7" fmla="*/ 19526 h 44355"/>
                    <a:gd name="connsiteX8" fmla="*/ 13598 w 28561"/>
                    <a:gd name="connsiteY8" fmla="*/ 22192 h 44355"/>
                    <a:gd name="connsiteX9" fmla="*/ 24705 w 28561"/>
                    <a:gd name="connsiteY9" fmla="*/ 40324 h 44355"/>
                    <a:gd name="connsiteX10" fmla="*/ 24705 w 28561"/>
                    <a:gd name="connsiteY10" fmla="*/ 35056 h 44355"/>
                    <a:gd name="connsiteX11" fmla="*/ 20450 w 28561"/>
                    <a:gd name="connsiteY11" fmla="*/ 36623 h 44355"/>
                    <a:gd name="connsiteX12" fmla="*/ 16195 w 28561"/>
                    <a:gd name="connsiteY12" fmla="*/ 37172 h 44355"/>
                    <a:gd name="connsiteX13" fmla="*/ 7730 w 28561"/>
                    <a:gd name="connsiteY13" fmla="*/ 33306 h 44355"/>
                    <a:gd name="connsiteX14" fmla="*/ 4397 w 28561"/>
                    <a:gd name="connsiteY14" fmla="*/ 21624 h 44355"/>
                    <a:gd name="connsiteX15" fmla="*/ 8492 w 28561"/>
                    <a:gd name="connsiteY15" fmla="*/ 25444 h 44355"/>
                    <a:gd name="connsiteX16" fmla="*/ 13926 w 28561"/>
                    <a:gd name="connsiteY16" fmla="*/ 26773 h 44355"/>
                    <a:gd name="connsiteX17" fmla="*/ 23774 w 28561"/>
                    <a:gd name="connsiteY17" fmla="*/ 22861 h 44355"/>
                    <a:gd name="connsiteX18" fmla="*/ 27391 w 28561"/>
                    <a:gd name="connsiteY18" fmla="*/ 12232 h 44355"/>
                    <a:gd name="connsiteX19" fmla="*/ 23624 w 28561"/>
                    <a:gd name="connsiteY19" fmla="*/ 1659 h 44355"/>
                    <a:gd name="connsiteX20" fmla="*/ 13598 w 28561"/>
                    <a:gd name="connsiteY20" fmla="*/ -2318 h 44355"/>
                    <a:gd name="connsiteX21" fmla="*/ 2624 w 28561"/>
                    <a:gd name="connsiteY21" fmla="*/ 3363 h 44355"/>
                    <a:gd name="connsiteX22" fmla="*/ -1170 w 28561"/>
                    <a:gd name="connsiteY22" fmla="*/ 19846 h 44355"/>
                    <a:gd name="connsiteX23" fmla="*/ 3483 w 28561"/>
                    <a:gd name="connsiteY23" fmla="*/ 36009 h 44355"/>
                    <a:gd name="connsiteX24" fmla="*/ 15974 w 28561"/>
                    <a:gd name="connsiteY24" fmla="*/ 42038 h 44355"/>
                    <a:gd name="connsiteX25" fmla="*/ 20229 w 28561"/>
                    <a:gd name="connsiteY25" fmla="*/ 41607 h 44355"/>
                    <a:gd name="connsiteX26" fmla="*/ 24705 w 28561"/>
                    <a:gd name="connsiteY26" fmla="*/ 40324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8561" h="44355">
                      <a:moveTo>
                        <a:pt x="13598" y="22192"/>
                      </a:moveTo>
                      <a:cubicBezTo>
                        <a:pt x="11086" y="22192"/>
                        <a:pt x="9095" y="21303"/>
                        <a:pt x="7623" y="19526"/>
                      </a:cubicBezTo>
                      <a:cubicBezTo>
                        <a:pt x="6158" y="17754"/>
                        <a:pt x="5425" y="15323"/>
                        <a:pt x="5425" y="12232"/>
                      </a:cubicBezTo>
                      <a:cubicBezTo>
                        <a:pt x="5425" y="9160"/>
                        <a:pt x="6158" y="6729"/>
                        <a:pt x="7623" y="4939"/>
                      </a:cubicBezTo>
                      <a:cubicBezTo>
                        <a:pt x="9095" y="3155"/>
                        <a:pt x="11086" y="2264"/>
                        <a:pt x="13598" y="2264"/>
                      </a:cubicBezTo>
                      <a:cubicBezTo>
                        <a:pt x="16110" y="2264"/>
                        <a:pt x="18098" y="3155"/>
                        <a:pt x="19564" y="4939"/>
                      </a:cubicBezTo>
                      <a:cubicBezTo>
                        <a:pt x="21029" y="6729"/>
                        <a:pt x="21762" y="9160"/>
                        <a:pt x="21762" y="12232"/>
                      </a:cubicBezTo>
                      <a:cubicBezTo>
                        <a:pt x="21762" y="15323"/>
                        <a:pt x="21029" y="17754"/>
                        <a:pt x="19564" y="19526"/>
                      </a:cubicBezTo>
                      <a:cubicBezTo>
                        <a:pt x="18098" y="21303"/>
                        <a:pt x="16110" y="22192"/>
                        <a:pt x="13598" y="22192"/>
                      </a:cubicBezTo>
                      <a:close/>
                      <a:moveTo>
                        <a:pt x="24705" y="40324"/>
                      </a:moveTo>
                      <a:lnTo>
                        <a:pt x="24705" y="35056"/>
                      </a:lnTo>
                      <a:cubicBezTo>
                        <a:pt x="23299" y="35740"/>
                        <a:pt x="21880" y="36262"/>
                        <a:pt x="20450" y="36623"/>
                      </a:cubicBezTo>
                      <a:cubicBezTo>
                        <a:pt x="19020" y="36989"/>
                        <a:pt x="17602" y="37172"/>
                        <a:pt x="16195" y="37172"/>
                      </a:cubicBezTo>
                      <a:cubicBezTo>
                        <a:pt x="12502" y="37172"/>
                        <a:pt x="9680" y="35883"/>
                        <a:pt x="7730" y="33306"/>
                      </a:cubicBezTo>
                      <a:cubicBezTo>
                        <a:pt x="5785" y="30728"/>
                        <a:pt x="4674" y="26834"/>
                        <a:pt x="4397" y="21624"/>
                      </a:cubicBezTo>
                      <a:cubicBezTo>
                        <a:pt x="5484" y="23285"/>
                        <a:pt x="6849" y="24559"/>
                        <a:pt x="8492" y="25444"/>
                      </a:cubicBezTo>
                      <a:cubicBezTo>
                        <a:pt x="10141" y="26330"/>
                        <a:pt x="11952" y="26773"/>
                        <a:pt x="13926" y="26773"/>
                      </a:cubicBezTo>
                      <a:cubicBezTo>
                        <a:pt x="18080" y="26773"/>
                        <a:pt x="21363" y="25469"/>
                        <a:pt x="23774" y="22861"/>
                      </a:cubicBezTo>
                      <a:cubicBezTo>
                        <a:pt x="26186" y="20259"/>
                        <a:pt x="27391" y="16716"/>
                        <a:pt x="27391" y="12232"/>
                      </a:cubicBezTo>
                      <a:cubicBezTo>
                        <a:pt x="27391" y="7841"/>
                        <a:pt x="26135" y="4316"/>
                        <a:pt x="23624" y="1659"/>
                      </a:cubicBezTo>
                      <a:cubicBezTo>
                        <a:pt x="21112" y="-992"/>
                        <a:pt x="17770" y="-2318"/>
                        <a:pt x="13598" y="-2318"/>
                      </a:cubicBezTo>
                      <a:cubicBezTo>
                        <a:pt x="8811" y="-2318"/>
                        <a:pt x="5153" y="-424"/>
                        <a:pt x="2624" y="3363"/>
                      </a:cubicBezTo>
                      <a:cubicBezTo>
                        <a:pt x="94" y="7156"/>
                        <a:pt x="-1170" y="12651"/>
                        <a:pt x="-1170" y="19846"/>
                      </a:cubicBezTo>
                      <a:cubicBezTo>
                        <a:pt x="-1170" y="26602"/>
                        <a:pt x="381" y="31989"/>
                        <a:pt x="3483" y="36009"/>
                      </a:cubicBezTo>
                      <a:cubicBezTo>
                        <a:pt x="6586" y="40028"/>
                        <a:pt x="10749" y="42038"/>
                        <a:pt x="15974" y="42038"/>
                      </a:cubicBezTo>
                      <a:cubicBezTo>
                        <a:pt x="17380" y="42038"/>
                        <a:pt x="18798" y="41894"/>
                        <a:pt x="20229" y="41607"/>
                      </a:cubicBezTo>
                      <a:cubicBezTo>
                        <a:pt x="21659" y="41320"/>
                        <a:pt x="23151" y="40892"/>
                        <a:pt x="24705" y="403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: Shape 1828714339">
                  <a:extLst>
                    <a:ext uri="{FF2B5EF4-FFF2-40B4-BE49-F238E27FC236}">
                      <a16:creationId xmlns:a16="http://schemas.microsoft.com/office/drawing/2014/main" id="{CB6993AA-CCC0-B1D8-1C65-A66B265CBAF7}"/>
                    </a:ext>
                  </a:extLst>
                </p:cNvPr>
                <p:cNvSpPr/>
                <p:nvPr/>
              </p:nvSpPr>
              <p:spPr>
                <a:xfrm flipV="1">
                  <a:off x="4217779" y="36218"/>
                  <a:ext cx="28588" cy="44355"/>
                </a:xfrm>
                <a:custGeom>
                  <a:avLst/>
                  <a:gdLst>
                    <a:gd name="connsiteX0" fmla="*/ 13150 w 28588"/>
                    <a:gd name="connsiteY0" fmla="*/ 37456 h 44355"/>
                    <a:gd name="connsiteX1" fmla="*/ 6653 w 28588"/>
                    <a:gd name="connsiteY1" fmla="*/ 33058 h 44355"/>
                    <a:gd name="connsiteX2" fmla="*/ 4481 w 28588"/>
                    <a:gd name="connsiteY2" fmla="*/ 19846 h 44355"/>
                    <a:gd name="connsiteX3" fmla="*/ 6653 w 28588"/>
                    <a:gd name="connsiteY3" fmla="*/ 6662 h 44355"/>
                    <a:gd name="connsiteX4" fmla="*/ 13150 w 28588"/>
                    <a:gd name="connsiteY4" fmla="*/ 2264 h 44355"/>
                    <a:gd name="connsiteX5" fmla="*/ 19675 w 28588"/>
                    <a:gd name="connsiteY5" fmla="*/ 6662 h 44355"/>
                    <a:gd name="connsiteX6" fmla="*/ 21855 w 28588"/>
                    <a:gd name="connsiteY6" fmla="*/ 19846 h 44355"/>
                    <a:gd name="connsiteX7" fmla="*/ 19675 w 28588"/>
                    <a:gd name="connsiteY7" fmla="*/ 33058 h 44355"/>
                    <a:gd name="connsiteX8" fmla="*/ 13150 w 28588"/>
                    <a:gd name="connsiteY8" fmla="*/ 37456 h 44355"/>
                    <a:gd name="connsiteX9" fmla="*/ 13150 w 28588"/>
                    <a:gd name="connsiteY9" fmla="*/ 42038 h 44355"/>
                    <a:gd name="connsiteX10" fmla="*/ 23779 w 28588"/>
                    <a:gd name="connsiteY10" fmla="*/ 36348 h 44355"/>
                    <a:gd name="connsiteX11" fmla="*/ 27449 w 28588"/>
                    <a:gd name="connsiteY11" fmla="*/ 19846 h 44355"/>
                    <a:gd name="connsiteX12" fmla="*/ 23779 w 28588"/>
                    <a:gd name="connsiteY12" fmla="*/ 3363 h 44355"/>
                    <a:gd name="connsiteX13" fmla="*/ 13150 w 28588"/>
                    <a:gd name="connsiteY13" fmla="*/ -2318 h 44355"/>
                    <a:gd name="connsiteX14" fmla="*/ 2531 w 28588"/>
                    <a:gd name="connsiteY14" fmla="*/ 3363 h 44355"/>
                    <a:gd name="connsiteX15" fmla="*/ -1139 w 28588"/>
                    <a:gd name="connsiteY15" fmla="*/ 19846 h 44355"/>
                    <a:gd name="connsiteX16" fmla="*/ 2531 w 28588"/>
                    <a:gd name="connsiteY16" fmla="*/ 36348 h 44355"/>
                    <a:gd name="connsiteX17" fmla="*/ 13150 w 28588"/>
                    <a:gd name="connsiteY17" fmla="*/ 42038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88" h="44355">
                      <a:moveTo>
                        <a:pt x="13150" y="37456"/>
                      </a:moveTo>
                      <a:cubicBezTo>
                        <a:pt x="10272" y="37456"/>
                        <a:pt x="8106" y="35990"/>
                        <a:pt x="6653" y="33058"/>
                      </a:cubicBezTo>
                      <a:cubicBezTo>
                        <a:pt x="5205" y="30133"/>
                        <a:pt x="4481" y="25728"/>
                        <a:pt x="4481" y="19846"/>
                      </a:cubicBezTo>
                      <a:cubicBezTo>
                        <a:pt x="4481" y="13988"/>
                        <a:pt x="5205" y="9594"/>
                        <a:pt x="6653" y="6662"/>
                      </a:cubicBezTo>
                      <a:cubicBezTo>
                        <a:pt x="8106" y="3730"/>
                        <a:pt x="10272" y="2264"/>
                        <a:pt x="13150" y="2264"/>
                      </a:cubicBezTo>
                      <a:cubicBezTo>
                        <a:pt x="16052" y="2264"/>
                        <a:pt x="18227" y="3730"/>
                        <a:pt x="19675" y="6662"/>
                      </a:cubicBezTo>
                      <a:cubicBezTo>
                        <a:pt x="21128" y="9594"/>
                        <a:pt x="21855" y="13988"/>
                        <a:pt x="21855" y="19846"/>
                      </a:cubicBezTo>
                      <a:cubicBezTo>
                        <a:pt x="21855" y="25728"/>
                        <a:pt x="21128" y="30133"/>
                        <a:pt x="19675" y="33058"/>
                      </a:cubicBezTo>
                      <a:cubicBezTo>
                        <a:pt x="18227" y="35990"/>
                        <a:pt x="16052" y="37456"/>
                        <a:pt x="13150" y="37456"/>
                      </a:cubicBezTo>
                      <a:close/>
                      <a:moveTo>
                        <a:pt x="13150" y="42038"/>
                      </a:moveTo>
                      <a:cubicBezTo>
                        <a:pt x="17789" y="42038"/>
                        <a:pt x="21332" y="40141"/>
                        <a:pt x="23779" y="36348"/>
                      </a:cubicBezTo>
                      <a:cubicBezTo>
                        <a:pt x="26226" y="32561"/>
                        <a:pt x="27449" y="27060"/>
                        <a:pt x="27449" y="19846"/>
                      </a:cubicBezTo>
                      <a:cubicBezTo>
                        <a:pt x="27449" y="12651"/>
                        <a:pt x="26226" y="7156"/>
                        <a:pt x="23779" y="3363"/>
                      </a:cubicBezTo>
                      <a:cubicBezTo>
                        <a:pt x="21332" y="-424"/>
                        <a:pt x="17789" y="-2318"/>
                        <a:pt x="13150" y="-2318"/>
                      </a:cubicBezTo>
                      <a:cubicBezTo>
                        <a:pt x="8517" y="-2318"/>
                        <a:pt x="4977" y="-424"/>
                        <a:pt x="2531" y="3363"/>
                      </a:cubicBezTo>
                      <a:cubicBezTo>
                        <a:pt x="84" y="7156"/>
                        <a:pt x="-1139" y="12651"/>
                        <a:pt x="-1139" y="19846"/>
                      </a:cubicBezTo>
                      <a:cubicBezTo>
                        <a:pt x="-1139" y="27060"/>
                        <a:pt x="84" y="32561"/>
                        <a:pt x="2531" y="36348"/>
                      </a:cubicBezTo>
                      <a:cubicBezTo>
                        <a:pt x="4977" y="40141"/>
                        <a:pt x="8517" y="42038"/>
                        <a:pt x="13150" y="42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: Shape 994096571">
                  <a:extLst>
                    <a:ext uri="{FF2B5EF4-FFF2-40B4-BE49-F238E27FC236}">
                      <a16:creationId xmlns:a16="http://schemas.microsoft.com/office/drawing/2014/main" id="{A8E323ED-8AA4-F70D-09CE-4EDF4B8B7AA7}"/>
                    </a:ext>
                  </a:extLst>
                </p:cNvPr>
                <p:cNvSpPr/>
                <p:nvPr/>
              </p:nvSpPr>
              <p:spPr>
                <a:xfrm flipV="1">
                  <a:off x="4250134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: Shape 494677411">
                  <a:extLst>
                    <a:ext uri="{FF2B5EF4-FFF2-40B4-BE49-F238E27FC236}">
                      <a16:creationId xmlns:a16="http://schemas.microsoft.com/office/drawing/2014/main" id="{E1388625-BCDE-784C-1EE2-08055547C605}"/>
                    </a:ext>
                  </a:extLst>
                </p:cNvPr>
                <p:cNvSpPr/>
                <p:nvPr/>
              </p:nvSpPr>
              <p:spPr>
                <a:xfrm flipV="1">
                  <a:off x="4273735" y="36988"/>
                  <a:ext cx="37842" cy="42751"/>
                </a:xfrm>
                <a:custGeom>
                  <a:avLst/>
                  <a:gdLst>
                    <a:gd name="connsiteX0" fmla="*/ -1855 w 37842"/>
                    <a:gd name="connsiteY0" fmla="*/ 40431 h 42751"/>
                    <a:gd name="connsiteX1" fmla="*/ 6487 w 37842"/>
                    <a:gd name="connsiteY1" fmla="*/ 40431 h 42751"/>
                    <a:gd name="connsiteX2" fmla="*/ 17036 w 37842"/>
                    <a:gd name="connsiteY2" fmla="*/ 11340 h 42751"/>
                    <a:gd name="connsiteX3" fmla="*/ 27647 w 37842"/>
                    <a:gd name="connsiteY3" fmla="*/ 40431 h 42751"/>
                    <a:gd name="connsiteX4" fmla="*/ 35988 w 37842"/>
                    <a:gd name="connsiteY4" fmla="*/ 40431 h 42751"/>
                    <a:gd name="connsiteX5" fmla="*/ 35988 w 37842"/>
                    <a:gd name="connsiteY5" fmla="*/ -2321 h 42751"/>
                    <a:gd name="connsiteX6" fmla="*/ 30528 w 37842"/>
                    <a:gd name="connsiteY6" fmla="*/ -2321 h 42751"/>
                    <a:gd name="connsiteX7" fmla="*/ 30528 w 37842"/>
                    <a:gd name="connsiteY7" fmla="*/ 35217 h 42751"/>
                    <a:gd name="connsiteX8" fmla="*/ 19864 w 37842"/>
                    <a:gd name="connsiteY8" fmla="*/ 5898 h 42751"/>
                    <a:gd name="connsiteX9" fmla="*/ 14244 w 37842"/>
                    <a:gd name="connsiteY9" fmla="*/ 5898 h 42751"/>
                    <a:gd name="connsiteX10" fmla="*/ 3579 w 37842"/>
                    <a:gd name="connsiteY10" fmla="*/ 35217 h 42751"/>
                    <a:gd name="connsiteX11" fmla="*/ 3579 w 37842"/>
                    <a:gd name="connsiteY11" fmla="*/ -2321 h 42751"/>
                    <a:gd name="connsiteX12" fmla="*/ -1855 w 37842"/>
                    <a:gd name="connsiteY12" fmla="*/ -2321 h 42751"/>
                    <a:gd name="connsiteX13" fmla="*/ -1855 w 37842"/>
                    <a:gd name="connsiteY13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2" h="42751">
                      <a:moveTo>
                        <a:pt x="-1855" y="40431"/>
                      </a:moveTo>
                      <a:lnTo>
                        <a:pt x="6487" y="40431"/>
                      </a:lnTo>
                      <a:lnTo>
                        <a:pt x="17036" y="11340"/>
                      </a:lnTo>
                      <a:lnTo>
                        <a:pt x="27647" y="40431"/>
                      </a:lnTo>
                      <a:lnTo>
                        <a:pt x="35988" y="40431"/>
                      </a:lnTo>
                      <a:lnTo>
                        <a:pt x="35988" y="-2321"/>
                      </a:lnTo>
                      <a:lnTo>
                        <a:pt x="30528" y="-2321"/>
                      </a:lnTo>
                      <a:lnTo>
                        <a:pt x="30528" y="35217"/>
                      </a:lnTo>
                      <a:lnTo>
                        <a:pt x="19864" y="5898"/>
                      </a:lnTo>
                      <a:lnTo>
                        <a:pt x="14244" y="5898"/>
                      </a:lnTo>
                      <a:lnTo>
                        <a:pt x="3579" y="35217"/>
                      </a:lnTo>
                      <a:lnTo>
                        <a:pt x="3579" y="-2321"/>
                      </a:lnTo>
                      <a:lnTo>
                        <a:pt x="-1855" y="-2321"/>
                      </a:lnTo>
                      <a:lnTo>
                        <a:pt x="-1855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: Shape 829228663">
                  <a:extLst>
                    <a:ext uri="{FF2B5EF4-FFF2-40B4-BE49-F238E27FC236}">
                      <a16:creationId xmlns:a16="http://schemas.microsoft.com/office/drawing/2014/main" id="{883C41E6-E477-FDCE-BDE5-F8267E1C573C}"/>
                    </a:ext>
                  </a:extLst>
                </p:cNvPr>
                <p:cNvSpPr/>
                <p:nvPr/>
              </p:nvSpPr>
              <p:spPr>
                <a:xfrm flipV="1">
                  <a:off x="4322684" y="36988"/>
                  <a:ext cx="31522" cy="42751"/>
                </a:xfrm>
                <a:custGeom>
                  <a:avLst/>
                  <a:gdLst>
                    <a:gd name="connsiteX0" fmla="*/ -1488 w 31522"/>
                    <a:gd name="connsiteY0" fmla="*/ 40431 h 42751"/>
                    <a:gd name="connsiteX1" fmla="*/ 4105 w 31522"/>
                    <a:gd name="connsiteY1" fmla="*/ 40431 h 42751"/>
                    <a:gd name="connsiteX2" fmla="*/ 4105 w 31522"/>
                    <a:gd name="connsiteY2" fmla="*/ 22903 h 42751"/>
                    <a:gd name="connsiteX3" fmla="*/ 24440 w 31522"/>
                    <a:gd name="connsiteY3" fmla="*/ 22903 h 42751"/>
                    <a:gd name="connsiteX4" fmla="*/ 24440 w 31522"/>
                    <a:gd name="connsiteY4" fmla="*/ 40431 h 42751"/>
                    <a:gd name="connsiteX5" fmla="*/ 30034 w 31522"/>
                    <a:gd name="connsiteY5" fmla="*/ 40431 h 42751"/>
                    <a:gd name="connsiteX6" fmla="*/ 30034 w 31522"/>
                    <a:gd name="connsiteY6" fmla="*/ -2321 h 42751"/>
                    <a:gd name="connsiteX7" fmla="*/ 24440 w 31522"/>
                    <a:gd name="connsiteY7" fmla="*/ -2321 h 42751"/>
                    <a:gd name="connsiteX8" fmla="*/ 24440 w 31522"/>
                    <a:gd name="connsiteY8" fmla="*/ 18038 h 42751"/>
                    <a:gd name="connsiteX9" fmla="*/ 4105 w 31522"/>
                    <a:gd name="connsiteY9" fmla="*/ 18038 h 42751"/>
                    <a:gd name="connsiteX10" fmla="*/ 4105 w 31522"/>
                    <a:gd name="connsiteY10" fmla="*/ -2321 h 42751"/>
                    <a:gd name="connsiteX11" fmla="*/ -1488 w 31522"/>
                    <a:gd name="connsiteY11" fmla="*/ -2321 h 42751"/>
                    <a:gd name="connsiteX12" fmla="*/ -1488 w 31522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522" h="42751">
                      <a:moveTo>
                        <a:pt x="-1488" y="40431"/>
                      </a:moveTo>
                      <a:lnTo>
                        <a:pt x="4105" y="40431"/>
                      </a:lnTo>
                      <a:lnTo>
                        <a:pt x="4105" y="22903"/>
                      </a:lnTo>
                      <a:lnTo>
                        <a:pt x="24440" y="22903"/>
                      </a:lnTo>
                      <a:lnTo>
                        <a:pt x="24440" y="40431"/>
                      </a:lnTo>
                      <a:lnTo>
                        <a:pt x="30034" y="40431"/>
                      </a:lnTo>
                      <a:lnTo>
                        <a:pt x="30034" y="-2321"/>
                      </a:lnTo>
                      <a:lnTo>
                        <a:pt x="24440" y="-2321"/>
                      </a:lnTo>
                      <a:lnTo>
                        <a:pt x="24440" y="18038"/>
                      </a:lnTo>
                      <a:lnTo>
                        <a:pt x="4105" y="18038"/>
                      </a:lnTo>
                      <a:lnTo>
                        <a:pt x="4105" y="-2321"/>
                      </a:lnTo>
                      <a:lnTo>
                        <a:pt x="-1488" y="-2321"/>
                      </a:lnTo>
                      <a:lnTo>
                        <a:pt x="-1488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: Shape 1151042882">
                  <a:extLst>
                    <a:ext uri="{FF2B5EF4-FFF2-40B4-BE49-F238E27FC236}">
                      <a16:creationId xmlns:a16="http://schemas.microsoft.com/office/drawing/2014/main" id="{761A9BAD-8110-AC28-92E4-54CB3AF07287}"/>
                    </a:ext>
                  </a:extLst>
                </p:cNvPr>
                <p:cNvSpPr/>
                <p:nvPr/>
              </p:nvSpPr>
              <p:spPr>
                <a:xfrm flipV="1">
                  <a:off x="4362215" y="47671"/>
                  <a:ext cx="24900" cy="32068"/>
                </a:xfrm>
                <a:custGeom>
                  <a:avLst/>
                  <a:gdLst>
                    <a:gd name="connsiteX0" fmla="*/ -63 w 24900"/>
                    <a:gd name="connsiteY0" fmla="*/ 30331 h 32068"/>
                    <a:gd name="connsiteX1" fmla="*/ 24146 w 24900"/>
                    <a:gd name="connsiteY1" fmla="*/ 30331 h 32068"/>
                    <a:gd name="connsiteX2" fmla="*/ 24146 w 24900"/>
                    <a:gd name="connsiteY2" fmla="*/ 25521 h 32068"/>
                    <a:gd name="connsiteX3" fmla="*/ 4981 w 24900"/>
                    <a:gd name="connsiteY3" fmla="*/ 2469 h 32068"/>
                    <a:gd name="connsiteX4" fmla="*/ 24146 w 24900"/>
                    <a:gd name="connsiteY4" fmla="*/ 2469 h 32068"/>
                    <a:gd name="connsiteX5" fmla="*/ 24146 w 24900"/>
                    <a:gd name="connsiteY5" fmla="*/ -1737 h 32068"/>
                    <a:gd name="connsiteX6" fmla="*/ -754 w 24900"/>
                    <a:gd name="connsiteY6" fmla="*/ -1737 h 32068"/>
                    <a:gd name="connsiteX7" fmla="*/ -754 w 24900"/>
                    <a:gd name="connsiteY7" fmla="*/ 3073 h 32068"/>
                    <a:gd name="connsiteX8" fmla="*/ 18420 w 24900"/>
                    <a:gd name="connsiteY8" fmla="*/ 26126 h 32068"/>
                    <a:gd name="connsiteX9" fmla="*/ -63 w 24900"/>
                    <a:gd name="connsiteY9" fmla="*/ 26126 h 32068"/>
                    <a:gd name="connsiteX10" fmla="*/ -63 w 24900"/>
                    <a:gd name="connsiteY10" fmla="*/ 30331 h 3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0" h="32068">
                      <a:moveTo>
                        <a:pt x="-63" y="30331"/>
                      </a:moveTo>
                      <a:lnTo>
                        <a:pt x="24146" y="30331"/>
                      </a:lnTo>
                      <a:lnTo>
                        <a:pt x="24146" y="25521"/>
                      </a:lnTo>
                      <a:lnTo>
                        <a:pt x="4981" y="2469"/>
                      </a:lnTo>
                      <a:lnTo>
                        <a:pt x="24146" y="2469"/>
                      </a:lnTo>
                      <a:lnTo>
                        <a:pt x="24146" y="-1737"/>
                      </a:lnTo>
                      <a:lnTo>
                        <a:pt x="-754" y="-1737"/>
                      </a:lnTo>
                      <a:lnTo>
                        <a:pt x="-754" y="3073"/>
                      </a:lnTo>
                      <a:lnTo>
                        <a:pt x="18420" y="26126"/>
                      </a:lnTo>
                      <a:lnTo>
                        <a:pt x="-63" y="26126"/>
                      </a:lnTo>
                      <a:lnTo>
                        <a:pt x="-63" y="30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: Shape 1204822411">
                  <a:extLst>
                    <a:ext uri="{FF2B5EF4-FFF2-40B4-BE49-F238E27FC236}">
                      <a16:creationId xmlns:a16="http://schemas.microsoft.com/office/drawing/2014/main" id="{E02D4813-3C55-3264-B562-336FA769CBE1}"/>
                    </a:ext>
                  </a:extLst>
                </p:cNvPr>
                <p:cNvSpPr/>
                <p:nvPr/>
              </p:nvSpPr>
              <p:spPr>
                <a:xfrm flipV="1">
                  <a:off x="4389557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: Shape 1869555210">
                  <a:extLst>
                    <a:ext uri="{FF2B5EF4-FFF2-40B4-BE49-F238E27FC236}">
                      <a16:creationId xmlns:a16="http://schemas.microsoft.com/office/drawing/2014/main" id="{0EBF4046-D0E7-B960-2732-4A60C6379556}"/>
                    </a:ext>
                  </a:extLst>
                </p:cNvPr>
                <p:cNvSpPr/>
                <p:nvPr/>
              </p:nvSpPr>
              <p:spPr>
                <a:xfrm flipV="1">
                  <a:off x="4410773" y="36218"/>
                  <a:ext cx="33357" cy="44355"/>
                </a:xfrm>
                <a:custGeom>
                  <a:avLst/>
                  <a:gdLst>
                    <a:gd name="connsiteX0" fmla="*/ 32053 w 33357"/>
                    <a:gd name="connsiteY0" fmla="*/ 37969 h 44355"/>
                    <a:gd name="connsiteX1" fmla="*/ 32053 w 33357"/>
                    <a:gd name="connsiteY1" fmla="*/ 31876 h 44355"/>
                    <a:gd name="connsiteX2" fmla="*/ 26025 w 33357"/>
                    <a:gd name="connsiteY2" fmla="*/ 35935 h 44355"/>
                    <a:gd name="connsiteX3" fmla="*/ 19226 w 33357"/>
                    <a:gd name="connsiteY3" fmla="*/ 37282 h 44355"/>
                    <a:gd name="connsiteX4" fmla="*/ 8367 w 33357"/>
                    <a:gd name="connsiteY4" fmla="*/ 32802 h 44355"/>
                    <a:gd name="connsiteX5" fmla="*/ 4600 w 33357"/>
                    <a:gd name="connsiteY5" fmla="*/ 19846 h 44355"/>
                    <a:gd name="connsiteX6" fmla="*/ 8367 w 33357"/>
                    <a:gd name="connsiteY6" fmla="*/ 6918 h 44355"/>
                    <a:gd name="connsiteX7" fmla="*/ 19226 w 33357"/>
                    <a:gd name="connsiteY7" fmla="*/ 2438 h 44355"/>
                    <a:gd name="connsiteX8" fmla="*/ 26025 w 33357"/>
                    <a:gd name="connsiteY8" fmla="*/ 3785 h 44355"/>
                    <a:gd name="connsiteX9" fmla="*/ 32053 w 33357"/>
                    <a:gd name="connsiteY9" fmla="*/ 7853 h 44355"/>
                    <a:gd name="connsiteX10" fmla="*/ 32053 w 33357"/>
                    <a:gd name="connsiteY10" fmla="*/ 1806 h 44355"/>
                    <a:gd name="connsiteX11" fmla="*/ 25830 w 33357"/>
                    <a:gd name="connsiteY11" fmla="*/ -1291 h 44355"/>
                    <a:gd name="connsiteX12" fmla="*/ 18898 w 33357"/>
                    <a:gd name="connsiteY12" fmla="*/ -2318 h 44355"/>
                    <a:gd name="connsiteX13" fmla="*/ 4094 w 33357"/>
                    <a:gd name="connsiteY13" fmla="*/ 3620 h 44355"/>
                    <a:gd name="connsiteX14" fmla="*/ -1304 w 33357"/>
                    <a:gd name="connsiteY14" fmla="*/ 19846 h 44355"/>
                    <a:gd name="connsiteX15" fmla="*/ 4094 w 33357"/>
                    <a:gd name="connsiteY15" fmla="*/ 36091 h 44355"/>
                    <a:gd name="connsiteX16" fmla="*/ 18898 w 33357"/>
                    <a:gd name="connsiteY16" fmla="*/ 42038 h 44355"/>
                    <a:gd name="connsiteX17" fmla="*/ 25884 w 33357"/>
                    <a:gd name="connsiteY17" fmla="*/ 41021 h 44355"/>
                    <a:gd name="connsiteX18" fmla="*/ 32053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2053" y="37969"/>
                      </a:moveTo>
                      <a:lnTo>
                        <a:pt x="32053" y="31876"/>
                      </a:lnTo>
                      <a:cubicBezTo>
                        <a:pt x="30168" y="33691"/>
                        <a:pt x="28159" y="35044"/>
                        <a:pt x="26025" y="35935"/>
                      </a:cubicBezTo>
                      <a:cubicBezTo>
                        <a:pt x="23892" y="36833"/>
                        <a:pt x="21626" y="37282"/>
                        <a:pt x="19226" y="37282"/>
                      </a:cubicBezTo>
                      <a:cubicBezTo>
                        <a:pt x="14499" y="37282"/>
                        <a:pt x="10879" y="35789"/>
                        <a:pt x="8367" y="32802"/>
                      </a:cubicBezTo>
                      <a:cubicBezTo>
                        <a:pt x="5856" y="29815"/>
                        <a:pt x="4600" y="25496"/>
                        <a:pt x="4600" y="19846"/>
                      </a:cubicBezTo>
                      <a:cubicBezTo>
                        <a:pt x="4600" y="14214"/>
                        <a:pt x="5856" y="9905"/>
                        <a:pt x="8367" y="6918"/>
                      </a:cubicBezTo>
                      <a:cubicBezTo>
                        <a:pt x="10879" y="3931"/>
                        <a:pt x="14499" y="2438"/>
                        <a:pt x="19226" y="2438"/>
                      </a:cubicBezTo>
                      <a:cubicBezTo>
                        <a:pt x="21626" y="2438"/>
                        <a:pt x="23892" y="2887"/>
                        <a:pt x="26025" y="3785"/>
                      </a:cubicBezTo>
                      <a:cubicBezTo>
                        <a:pt x="28159" y="4683"/>
                        <a:pt x="30168" y="6039"/>
                        <a:pt x="32053" y="7853"/>
                      </a:cubicBezTo>
                      <a:lnTo>
                        <a:pt x="32053" y="1806"/>
                      </a:lnTo>
                      <a:cubicBezTo>
                        <a:pt x="30097" y="431"/>
                        <a:pt x="28023" y="-601"/>
                        <a:pt x="25830" y="-1291"/>
                      </a:cubicBezTo>
                      <a:cubicBezTo>
                        <a:pt x="23644" y="-1975"/>
                        <a:pt x="21333" y="-2318"/>
                        <a:pt x="18898" y="-2318"/>
                      </a:cubicBezTo>
                      <a:cubicBezTo>
                        <a:pt x="12634" y="-2318"/>
                        <a:pt x="7699" y="-338"/>
                        <a:pt x="4094" y="3620"/>
                      </a:cubicBezTo>
                      <a:cubicBezTo>
                        <a:pt x="495" y="7584"/>
                        <a:pt x="-1304" y="12993"/>
                        <a:pt x="-1304" y="19846"/>
                      </a:cubicBezTo>
                      <a:cubicBezTo>
                        <a:pt x="-1304" y="26718"/>
                        <a:pt x="495" y="32133"/>
                        <a:pt x="4094" y="36091"/>
                      </a:cubicBezTo>
                      <a:cubicBezTo>
                        <a:pt x="7699" y="40055"/>
                        <a:pt x="12634" y="42038"/>
                        <a:pt x="18898" y="42038"/>
                      </a:cubicBezTo>
                      <a:cubicBezTo>
                        <a:pt x="21369" y="42038"/>
                        <a:pt x="23697" y="41699"/>
                        <a:pt x="25884" y="41021"/>
                      </a:cubicBezTo>
                      <a:cubicBezTo>
                        <a:pt x="28076" y="40342"/>
                        <a:pt x="30133" y="39325"/>
                        <a:pt x="32053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: Shape 1893081186">
                  <a:extLst>
                    <a:ext uri="{FF2B5EF4-FFF2-40B4-BE49-F238E27FC236}">
                      <a16:creationId xmlns:a16="http://schemas.microsoft.com/office/drawing/2014/main" id="{D984C14B-4D2E-C0EC-B09D-75AFB71E6038}"/>
                    </a:ext>
                  </a:extLst>
                </p:cNvPr>
                <p:cNvSpPr/>
                <p:nvPr/>
              </p:nvSpPr>
              <p:spPr>
                <a:xfrm flipV="1">
                  <a:off x="4452354" y="35183"/>
                  <a:ext cx="25990" cy="44556"/>
                </a:xfrm>
                <a:custGeom>
                  <a:avLst/>
                  <a:gdLst>
                    <a:gd name="connsiteX0" fmla="*/ 24888 w 25990"/>
                    <a:gd name="connsiteY0" fmla="*/ 16940 h 44556"/>
                    <a:gd name="connsiteX1" fmla="*/ 24888 w 25990"/>
                    <a:gd name="connsiteY1" fmla="*/ -2420 h 44556"/>
                    <a:gd name="connsiteX2" fmla="*/ 19791 w 25990"/>
                    <a:gd name="connsiteY2" fmla="*/ -2420 h 44556"/>
                    <a:gd name="connsiteX3" fmla="*/ 19791 w 25990"/>
                    <a:gd name="connsiteY3" fmla="*/ 16766 h 44556"/>
                    <a:gd name="connsiteX4" fmla="*/ 18072 w 25990"/>
                    <a:gd name="connsiteY4" fmla="*/ 23574 h 44556"/>
                    <a:gd name="connsiteX5" fmla="*/ 12921 w 25990"/>
                    <a:gd name="connsiteY5" fmla="*/ 25837 h 44556"/>
                    <a:gd name="connsiteX6" fmla="*/ 6406 w 25990"/>
                    <a:gd name="connsiteY6" fmla="*/ 23116 h 44556"/>
                    <a:gd name="connsiteX7" fmla="*/ 4021 w 25990"/>
                    <a:gd name="connsiteY7" fmla="*/ 15703 h 44556"/>
                    <a:gd name="connsiteX8" fmla="*/ 4021 w 25990"/>
                    <a:gd name="connsiteY8" fmla="*/ -2420 h 44556"/>
                    <a:gd name="connsiteX9" fmla="*/ -1103 w 25990"/>
                    <a:gd name="connsiteY9" fmla="*/ -2420 h 44556"/>
                    <a:gd name="connsiteX10" fmla="*/ -1103 w 25990"/>
                    <a:gd name="connsiteY10" fmla="*/ 42137 h 44556"/>
                    <a:gd name="connsiteX11" fmla="*/ 4021 w 25990"/>
                    <a:gd name="connsiteY11" fmla="*/ 42137 h 44556"/>
                    <a:gd name="connsiteX12" fmla="*/ 4021 w 25990"/>
                    <a:gd name="connsiteY12" fmla="*/ 24664 h 44556"/>
                    <a:gd name="connsiteX13" fmla="*/ 8329 w 25990"/>
                    <a:gd name="connsiteY13" fmla="*/ 28989 h 44556"/>
                    <a:gd name="connsiteX14" fmla="*/ 14056 w 25990"/>
                    <a:gd name="connsiteY14" fmla="*/ 30418 h 44556"/>
                    <a:gd name="connsiteX15" fmla="*/ 22140 w 25990"/>
                    <a:gd name="connsiteY15" fmla="*/ 27001 h 44556"/>
                    <a:gd name="connsiteX16" fmla="*/ 24888 w 25990"/>
                    <a:gd name="connsiteY16" fmla="*/ 16940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44556">
                      <a:moveTo>
                        <a:pt x="24888" y="16940"/>
                      </a:moveTo>
                      <a:lnTo>
                        <a:pt x="24888" y="-2420"/>
                      </a:lnTo>
                      <a:lnTo>
                        <a:pt x="19791" y="-2420"/>
                      </a:lnTo>
                      <a:lnTo>
                        <a:pt x="19791" y="16766"/>
                      </a:lnTo>
                      <a:cubicBezTo>
                        <a:pt x="19791" y="19802"/>
                        <a:pt x="19218" y="22071"/>
                        <a:pt x="18072" y="23574"/>
                      </a:cubicBezTo>
                      <a:cubicBezTo>
                        <a:pt x="16925" y="25083"/>
                        <a:pt x="15208" y="25837"/>
                        <a:pt x="12921" y="25837"/>
                      </a:cubicBezTo>
                      <a:cubicBezTo>
                        <a:pt x="10167" y="25837"/>
                        <a:pt x="7995" y="24930"/>
                        <a:pt x="6406" y="23116"/>
                      </a:cubicBezTo>
                      <a:cubicBezTo>
                        <a:pt x="4816" y="21308"/>
                        <a:pt x="4021" y="18837"/>
                        <a:pt x="4021" y="15703"/>
                      </a:cubicBezTo>
                      <a:lnTo>
                        <a:pt x="4021" y="-2420"/>
                      </a:lnTo>
                      <a:lnTo>
                        <a:pt x="-1103" y="-2420"/>
                      </a:lnTo>
                      <a:lnTo>
                        <a:pt x="-1103" y="42137"/>
                      </a:lnTo>
                      <a:lnTo>
                        <a:pt x="4021" y="42137"/>
                      </a:lnTo>
                      <a:lnTo>
                        <a:pt x="4021" y="24664"/>
                      </a:lnTo>
                      <a:cubicBezTo>
                        <a:pt x="5245" y="26594"/>
                        <a:pt x="6681" y="28036"/>
                        <a:pt x="8329" y="28989"/>
                      </a:cubicBezTo>
                      <a:cubicBezTo>
                        <a:pt x="9984" y="29942"/>
                        <a:pt x="11893" y="30418"/>
                        <a:pt x="14056" y="30418"/>
                      </a:cubicBezTo>
                      <a:cubicBezTo>
                        <a:pt x="17619" y="30418"/>
                        <a:pt x="20314" y="29279"/>
                        <a:pt x="22140" y="27001"/>
                      </a:cubicBezTo>
                      <a:cubicBezTo>
                        <a:pt x="23972" y="24722"/>
                        <a:pt x="24888" y="21369"/>
                        <a:pt x="24888" y="169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: Shape 841901412">
                  <a:extLst>
                    <a:ext uri="{FF2B5EF4-FFF2-40B4-BE49-F238E27FC236}">
                      <a16:creationId xmlns:a16="http://schemas.microsoft.com/office/drawing/2014/main" id="{D7E8BB67-27E4-C181-BD46-5A6A1546699C}"/>
                    </a:ext>
                  </a:extLst>
                </p:cNvPr>
                <p:cNvSpPr/>
                <p:nvPr/>
              </p:nvSpPr>
              <p:spPr>
                <a:xfrm flipV="1">
                  <a:off x="4486565" y="46902"/>
                  <a:ext cx="26212" cy="33671"/>
                </a:xfrm>
                <a:custGeom>
                  <a:avLst/>
                  <a:gdLst>
                    <a:gd name="connsiteX0" fmla="*/ 15134 w 26212"/>
                    <a:gd name="connsiteY0" fmla="*/ 15217 h 33671"/>
                    <a:gd name="connsiteX1" fmla="*/ 6571 w 26212"/>
                    <a:gd name="connsiteY1" fmla="*/ 13760 h 33671"/>
                    <a:gd name="connsiteX2" fmla="*/ 4186 w 26212"/>
                    <a:gd name="connsiteY2" fmla="*/ 8776 h 33671"/>
                    <a:gd name="connsiteX3" fmla="*/ 5977 w 26212"/>
                    <a:gd name="connsiteY3" fmla="*/ 4323 h 33671"/>
                    <a:gd name="connsiteX4" fmla="*/ 10835 w 26212"/>
                    <a:gd name="connsiteY4" fmla="*/ 2683 h 33671"/>
                    <a:gd name="connsiteX5" fmla="*/ 17643 w 26212"/>
                    <a:gd name="connsiteY5" fmla="*/ 5789 h 33671"/>
                    <a:gd name="connsiteX6" fmla="*/ 20205 w 26212"/>
                    <a:gd name="connsiteY6" fmla="*/ 14044 h 33671"/>
                    <a:gd name="connsiteX7" fmla="*/ 20205 w 26212"/>
                    <a:gd name="connsiteY7" fmla="*/ 15217 h 33671"/>
                    <a:gd name="connsiteX8" fmla="*/ 15134 w 26212"/>
                    <a:gd name="connsiteY8" fmla="*/ 15217 h 33671"/>
                    <a:gd name="connsiteX9" fmla="*/ 25302 w 26212"/>
                    <a:gd name="connsiteY9" fmla="*/ 17398 h 33671"/>
                    <a:gd name="connsiteX10" fmla="*/ 25302 w 26212"/>
                    <a:gd name="connsiteY10" fmla="*/ -900 h 33671"/>
                    <a:gd name="connsiteX11" fmla="*/ 20205 w 26212"/>
                    <a:gd name="connsiteY11" fmla="*/ -900 h 33671"/>
                    <a:gd name="connsiteX12" fmla="*/ 20205 w 26212"/>
                    <a:gd name="connsiteY12" fmla="*/ 3966 h 33671"/>
                    <a:gd name="connsiteX13" fmla="*/ 15852 w 26212"/>
                    <a:gd name="connsiteY13" fmla="*/ -341 h 33671"/>
                    <a:gd name="connsiteX14" fmla="*/ 9479 w 26212"/>
                    <a:gd name="connsiteY14" fmla="*/ -1733 h 33671"/>
                    <a:gd name="connsiteX15" fmla="*/ 1899 w 26212"/>
                    <a:gd name="connsiteY15" fmla="*/ 1034 h 33671"/>
                    <a:gd name="connsiteX16" fmla="*/ -911 w 26212"/>
                    <a:gd name="connsiteY16" fmla="*/ 8437 h 33671"/>
                    <a:gd name="connsiteX17" fmla="*/ 2591 w 26212"/>
                    <a:gd name="connsiteY17" fmla="*/ 16591 h 33671"/>
                    <a:gd name="connsiteX18" fmla="*/ 13051 w 26212"/>
                    <a:gd name="connsiteY18" fmla="*/ 19340 h 33671"/>
                    <a:gd name="connsiteX19" fmla="*/ 20205 w 26212"/>
                    <a:gd name="connsiteY19" fmla="*/ 19340 h 33671"/>
                    <a:gd name="connsiteX20" fmla="*/ 20205 w 26212"/>
                    <a:gd name="connsiteY20" fmla="*/ 19862 h 33671"/>
                    <a:gd name="connsiteX21" fmla="*/ 17891 w 26212"/>
                    <a:gd name="connsiteY21" fmla="*/ 25488 h 33671"/>
                    <a:gd name="connsiteX22" fmla="*/ 11393 w 26212"/>
                    <a:gd name="connsiteY22" fmla="*/ 27476 h 33671"/>
                    <a:gd name="connsiteX23" fmla="*/ 6207 w 26212"/>
                    <a:gd name="connsiteY23" fmla="*/ 26817 h 33671"/>
                    <a:gd name="connsiteX24" fmla="*/ 1367 w 26212"/>
                    <a:gd name="connsiteY24" fmla="*/ 24837 h 33671"/>
                    <a:gd name="connsiteX25" fmla="*/ 1367 w 26212"/>
                    <a:gd name="connsiteY25" fmla="*/ 29712 h 33671"/>
                    <a:gd name="connsiteX26" fmla="*/ 6793 w 26212"/>
                    <a:gd name="connsiteY26" fmla="*/ 31379 h 33671"/>
                    <a:gd name="connsiteX27" fmla="*/ 11916 w 26212"/>
                    <a:gd name="connsiteY27" fmla="*/ 31938 h 33671"/>
                    <a:gd name="connsiteX28" fmla="*/ 21978 w 26212"/>
                    <a:gd name="connsiteY28" fmla="*/ 28328 h 33671"/>
                    <a:gd name="connsiteX29" fmla="*/ 25302 w 26212"/>
                    <a:gd name="connsiteY29" fmla="*/ 1739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212" h="33671">
                      <a:moveTo>
                        <a:pt x="15134" y="15217"/>
                      </a:moveTo>
                      <a:cubicBezTo>
                        <a:pt x="11015" y="15217"/>
                        <a:pt x="8161" y="14731"/>
                        <a:pt x="6571" y="13760"/>
                      </a:cubicBezTo>
                      <a:cubicBezTo>
                        <a:pt x="4981" y="12789"/>
                        <a:pt x="4186" y="11128"/>
                        <a:pt x="4186" y="8776"/>
                      </a:cubicBezTo>
                      <a:cubicBezTo>
                        <a:pt x="4186" y="6907"/>
                        <a:pt x="4783" y="5422"/>
                        <a:pt x="5977" y="4323"/>
                      </a:cubicBezTo>
                      <a:cubicBezTo>
                        <a:pt x="7171" y="3230"/>
                        <a:pt x="8790" y="2683"/>
                        <a:pt x="10835" y="2683"/>
                      </a:cubicBezTo>
                      <a:cubicBezTo>
                        <a:pt x="13666" y="2683"/>
                        <a:pt x="15935" y="3718"/>
                        <a:pt x="17643" y="5789"/>
                      </a:cubicBezTo>
                      <a:cubicBezTo>
                        <a:pt x="19351" y="7860"/>
                        <a:pt x="20205" y="10611"/>
                        <a:pt x="20205" y="14044"/>
                      </a:cubicBezTo>
                      <a:lnTo>
                        <a:pt x="20205" y="15217"/>
                      </a:lnTo>
                      <a:lnTo>
                        <a:pt x="15134" y="15217"/>
                      </a:lnTo>
                      <a:close/>
                      <a:moveTo>
                        <a:pt x="25302" y="17398"/>
                      </a:moveTo>
                      <a:lnTo>
                        <a:pt x="25302" y="-900"/>
                      </a:lnTo>
                      <a:lnTo>
                        <a:pt x="20205" y="-900"/>
                      </a:lnTo>
                      <a:lnTo>
                        <a:pt x="20205" y="3966"/>
                      </a:lnTo>
                      <a:cubicBezTo>
                        <a:pt x="19040" y="2023"/>
                        <a:pt x="17590" y="588"/>
                        <a:pt x="15852" y="-341"/>
                      </a:cubicBezTo>
                      <a:cubicBezTo>
                        <a:pt x="14115" y="-1269"/>
                        <a:pt x="11990" y="-1733"/>
                        <a:pt x="9479" y="-1733"/>
                      </a:cubicBezTo>
                      <a:cubicBezTo>
                        <a:pt x="6305" y="-1733"/>
                        <a:pt x="3779" y="-811"/>
                        <a:pt x="1899" y="1034"/>
                      </a:cubicBezTo>
                      <a:cubicBezTo>
                        <a:pt x="26" y="2878"/>
                        <a:pt x="-911" y="5346"/>
                        <a:pt x="-911" y="8437"/>
                      </a:cubicBezTo>
                      <a:cubicBezTo>
                        <a:pt x="-911" y="12041"/>
                        <a:pt x="256" y="14759"/>
                        <a:pt x="2591" y="16591"/>
                      </a:cubicBezTo>
                      <a:cubicBezTo>
                        <a:pt x="4931" y="18424"/>
                        <a:pt x="8418" y="19340"/>
                        <a:pt x="13051" y="19340"/>
                      </a:cubicBezTo>
                      <a:lnTo>
                        <a:pt x="20205" y="19340"/>
                      </a:lnTo>
                      <a:lnTo>
                        <a:pt x="20205" y="19862"/>
                      </a:lnTo>
                      <a:cubicBezTo>
                        <a:pt x="20205" y="22287"/>
                        <a:pt x="19433" y="24162"/>
                        <a:pt x="17891" y="25488"/>
                      </a:cubicBezTo>
                      <a:cubicBezTo>
                        <a:pt x="16349" y="26813"/>
                        <a:pt x="14183" y="27476"/>
                        <a:pt x="11393" y="27476"/>
                      </a:cubicBezTo>
                      <a:cubicBezTo>
                        <a:pt x="9620" y="27476"/>
                        <a:pt x="7892" y="27256"/>
                        <a:pt x="6207" y="26817"/>
                      </a:cubicBezTo>
                      <a:cubicBezTo>
                        <a:pt x="4529" y="26377"/>
                        <a:pt x="2916" y="25717"/>
                        <a:pt x="1367" y="24837"/>
                      </a:cubicBezTo>
                      <a:lnTo>
                        <a:pt x="1367" y="29712"/>
                      </a:lnTo>
                      <a:cubicBezTo>
                        <a:pt x="3229" y="30457"/>
                        <a:pt x="5037" y="31013"/>
                        <a:pt x="6793" y="31379"/>
                      </a:cubicBezTo>
                      <a:cubicBezTo>
                        <a:pt x="8548" y="31752"/>
                        <a:pt x="10256" y="31938"/>
                        <a:pt x="11916" y="31938"/>
                      </a:cubicBezTo>
                      <a:cubicBezTo>
                        <a:pt x="16408" y="31938"/>
                        <a:pt x="19761" y="30735"/>
                        <a:pt x="21978" y="28328"/>
                      </a:cubicBezTo>
                      <a:cubicBezTo>
                        <a:pt x="24194" y="25928"/>
                        <a:pt x="25302" y="22284"/>
                        <a:pt x="25302" y="173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: Shape 2098005697">
                  <a:extLst>
                    <a:ext uri="{FF2B5EF4-FFF2-40B4-BE49-F238E27FC236}">
                      <a16:creationId xmlns:a16="http://schemas.microsoft.com/office/drawing/2014/main" id="{ABE8974E-79A0-4D7C-66D1-B07EC3B7F98F}"/>
                    </a:ext>
                  </a:extLst>
                </p:cNvPr>
                <p:cNvSpPr/>
                <p:nvPr/>
              </p:nvSpPr>
              <p:spPr>
                <a:xfrm flipV="1">
                  <a:off x="4523077" y="46902"/>
                  <a:ext cx="25990" cy="32837"/>
                </a:xfrm>
                <a:custGeom>
                  <a:avLst/>
                  <a:gdLst>
                    <a:gd name="connsiteX0" fmla="*/ 24903 w 25990"/>
                    <a:gd name="connsiteY0" fmla="*/ 17581 h 32837"/>
                    <a:gd name="connsiteX1" fmla="*/ 24903 w 25990"/>
                    <a:gd name="connsiteY1" fmla="*/ -1779 h 32837"/>
                    <a:gd name="connsiteX2" fmla="*/ 19806 w 25990"/>
                    <a:gd name="connsiteY2" fmla="*/ -1779 h 32837"/>
                    <a:gd name="connsiteX3" fmla="*/ 19806 w 25990"/>
                    <a:gd name="connsiteY3" fmla="*/ 17407 h 32837"/>
                    <a:gd name="connsiteX4" fmla="*/ 18086 w 25990"/>
                    <a:gd name="connsiteY4" fmla="*/ 24215 h 32837"/>
                    <a:gd name="connsiteX5" fmla="*/ 12936 w 25990"/>
                    <a:gd name="connsiteY5" fmla="*/ 26478 h 32837"/>
                    <a:gd name="connsiteX6" fmla="*/ 6421 w 25990"/>
                    <a:gd name="connsiteY6" fmla="*/ 23757 h 32837"/>
                    <a:gd name="connsiteX7" fmla="*/ 4036 w 25990"/>
                    <a:gd name="connsiteY7" fmla="*/ 16344 h 32837"/>
                    <a:gd name="connsiteX8" fmla="*/ 4036 w 25990"/>
                    <a:gd name="connsiteY8" fmla="*/ -1779 h 32837"/>
                    <a:gd name="connsiteX9" fmla="*/ -1088 w 25990"/>
                    <a:gd name="connsiteY9" fmla="*/ -1779 h 32837"/>
                    <a:gd name="connsiteX10" fmla="*/ -1088 w 25990"/>
                    <a:gd name="connsiteY10" fmla="*/ 30289 h 32837"/>
                    <a:gd name="connsiteX11" fmla="*/ 4036 w 25990"/>
                    <a:gd name="connsiteY11" fmla="*/ 30289 h 32837"/>
                    <a:gd name="connsiteX12" fmla="*/ 4036 w 25990"/>
                    <a:gd name="connsiteY12" fmla="*/ 25305 h 32837"/>
                    <a:gd name="connsiteX13" fmla="*/ 8344 w 25990"/>
                    <a:gd name="connsiteY13" fmla="*/ 29630 h 32837"/>
                    <a:gd name="connsiteX14" fmla="*/ 14071 w 25990"/>
                    <a:gd name="connsiteY14" fmla="*/ 31059 h 32837"/>
                    <a:gd name="connsiteX15" fmla="*/ 22155 w 25990"/>
                    <a:gd name="connsiteY15" fmla="*/ 27641 h 32837"/>
                    <a:gd name="connsiteX16" fmla="*/ 24903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903" y="17581"/>
                      </a:moveTo>
                      <a:lnTo>
                        <a:pt x="24903" y="-1779"/>
                      </a:lnTo>
                      <a:lnTo>
                        <a:pt x="19806" y="-1779"/>
                      </a:lnTo>
                      <a:lnTo>
                        <a:pt x="19806" y="17407"/>
                      </a:lnTo>
                      <a:cubicBezTo>
                        <a:pt x="19806" y="20443"/>
                        <a:pt x="19233" y="22712"/>
                        <a:pt x="18086" y="24215"/>
                      </a:cubicBezTo>
                      <a:cubicBezTo>
                        <a:pt x="16940" y="25723"/>
                        <a:pt x="15223" y="26478"/>
                        <a:pt x="12936" y="26478"/>
                      </a:cubicBezTo>
                      <a:cubicBezTo>
                        <a:pt x="10182" y="26478"/>
                        <a:pt x="8010" y="25571"/>
                        <a:pt x="6421" y="23757"/>
                      </a:cubicBezTo>
                      <a:cubicBezTo>
                        <a:pt x="4831" y="21948"/>
                        <a:pt x="4036" y="19478"/>
                        <a:pt x="4036" y="16344"/>
                      </a:cubicBezTo>
                      <a:lnTo>
                        <a:pt x="4036" y="-1779"/>
                      </a:lnTo>
                      <a:lnTo>
                        <a:pt x="-1088" y="-1779"/>
                      </a:lnTo>
                      <a:lnTo>
                        <a:pt x="-1088" y="30289"/>
                      </a:lnTo>
                      <a:lnTo>
                        <a:pt x="4036" y="30289"/>
                      </a:lnTo>
                      <a:lnTo>
                        <a:pt x="4036" y="25305"/>
                      </a:lnTo>
                      <a:cubicBezTo>
                        <a:pt x="5259" y="27235"/>
                        <a:pt x="6696" y="28677"/>
                        <a:pt x="8344" y="29630"/>
                      </a:cubicBezTo>
                      <a:cubicBezTo>
                        <a:pt x="9999" y="30582"/>
                        <a:pt x="11908" y="31059"/>
                        <a:pt x="14071" y="31059"/>
                      </a:cubicBezTo>
                      <a:cubicBezTo>
                        <a:pt x="17634" y="31059"/>
                        <a:pt x="20329" y="29920"/>
                        <a:pt x="22155" y="27641"/>
                      </a:cubicBezTo>
                      <a:cubicBezTo>
                        <a:pt x="23987" y="25363"/>
                        <a:pt x="24903" y="22010"/>
                        <a:pt x="24903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: Shape 375809127">
                  <a:extLst>
                    <a:ext uri="{FF2B5EF4-FFF2-40B4-BE49-F238E27FC236}">
                      <a16:creationId xmlns:a16="http://schemas.microsoft.com/office/drawing/2014/main" id="{4328A062-3A5A-2F5A-1532-69DD03E43182}"/>
                    </a:ext>
                  </a:extLst>
                </p:cNvPr>
                <p:cNvSpPr/>
                <p:nvPr/>
              </p:nvSpPr>
              <p:spPr>
                <a:xfrm flipV="1">
                  <a:off x="4559034" y="46902"/>
                  <a:ext cx="25990" cy="32837"/>
                </a:xfrm>
                <a:custGeom>
                  <a:avLst/>
                  <a:gdLst>
                    <a:gd name="connsiteX0" fmla="*/ 24911 w 25990"/>
                    <a:gd name="connsiteY0" fmla="*/ 17581 h 32837"/>
                    <a:gd name="connsiteX1" fmla="*/ 24911 w 25990"/>
                    <a:gd name="connsiteY1" fmla="*/ -1779 h 32837"/>
                    <a:gd name="connsiteX2" fmla="*/ 19814 w 25990"/>
                    <a:gd name="connsiteY2" fmla="*/ -1779 h 32837"/>
                    <a:gd name="connsiteX3" fmla="*/ 19814 w 25990"/>
                    <a:gd name="connsiteY3" fmla="*/ 17407 h 32837"/>
                    <a:gd name="connsiteX4" fmla="*/ 18094 w 25990"/>
                    <a:gd name="connsiteY4" fmla="*/ 24215 h 32837"/>
                    <a:gd name="connsiteX5" fmla="*/ 12944 w 25990"/>
                    <a:gd name="connsiteY5" fmla="*/ 26478 h 32837"/>
                    <a:gd name="connsiteX6" fmla="*/ 6428 w 25990"/>
                    <a:gd name="connsiteY6" fmla="*/ 23757 h 32837"/>
                    <a:gd name="connsiteX7" fmla="*/ 4044 w 25990"/>
                    <a:gd name="connsiteY7" fmla="*/ 16344 h 32837"/>
                    <a:gd name="connsiteX8" fmla="*/ 4044 w 25990"/>
                    <a:gd name="connsiteY8" fmla="*/ -1779 h 32837"/>
                    <a:gd name="connsiteX9" fmla="*/ -1080 w 25990"/>
                    <a:gd name="connsiteY9" fmla="*/ -1779 h 32837"/>
                    <a:gd name="connsiteX10" fmla="*/ -1080 w 25990"/>
                    <a:gd name="connsiteY10" fmla="*/ 30289 h 32837"/>
                    <a:gd name="connsiteX11" fmla="*/ 4044 w 25990"/>
                    <a:gd name="connsiteY11" fmla="*/ 30289 h 32837"/>
                    <a:gd name="connsiteX12" fmla="*/ 4044 w 25990"/>
                    <a:gd name="connsiteY12" fmla="*/ 25305 h 32837"/>
                    <a:gd name="connsiteX13" fmla="*/ 8352 w 25990"/>
                    <a:gd name="connsiteY13" fmla="*/ 29630 h 32837"/>
                    <a:gd name="connsiteX14" fmla="*/ 14078 w 25990"/>
                    <a:gd name="connsiteY14" fmla="*/ 31059 h 32837"/>
                    <a:gd name="connsiteX15" fmla="*/ 22163 w 25990"/>
                    <a:gd name="connsiteY15" fmla="*/ 27641 h 32837"/>
                    <a:gd name="connsiteX16" fmla="*/ 24911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4911" y="17581"/>
                      </a:moveTo>
                      <a:lnTo>
                        <a:pt x="24911" y="-1779"/>
                      </a:lnTo>
                      <a:lnTo>
                        <a:pt x="19814" y="-1779"/>
                      </a:lnTo>
                      <a:lnTo>
                        <a:pt x="19814" y="17407"/>
                      </a:lnTo>
                      <a:cubicBezTo>
                        <a:pt x="19814" y="20443"/>
                        <a:pt x="19241" y="22712"/>
                        <a:pt x="18094" y="24215"/>
                      </a:cubicBezTo>
                      <a:cubicBezTo>
                        <a:pt x="16948" y="25723"/>
                        <a:pt x="15231" y="26478"/>
                        <a:pt x="12944" y="26478"/>
                      </a:cubicBezTo>
                      <a:cubicBezTo>
                        <a:pt x="10190" y="26478"/>
                        <a:pt x="8018" y="25571"/>
                        <a:pt x="6428" y="23757"/>
                      </a:cubicBezTo>
                      <a:cubicBezTo>
                        <a:pt x="4839" y="21948"/>
                        <a:pt x="4044" y="19478"/>
                        <a:pt x="4044" y="16344"/>
                      </a:cubicBezTo>
                      <a:lnTo>
                        <a:pt x="4044" y="-1779"/>
                      </a:lnTo>
                      <a:lnTo>
                        <a:pt x="-1080" y="-1779"/>
                      </a:lnTo>
                      <a:lnTo>
                        <a:pt x="-1080" y="30289"/>
                      </a:lnTo>
                      <a:lnTo>
                        <a:pt x="4044" y="30289"/>
                      </a:lnTo>
                      <a:lnTo>
                        <a:pt x="4044" y="25305"/>
                      </a:lnTo>
                      <a:cubicBezTo>
                        <a:pt x="5267" y="27235"/>
                        <a:pt x="6703" y="28677"/>
                        <a:pt x="8352" y="29630"/>
                      </a:cubicBezTo>
                      <a:cubicBezTo>
                        <a:pt x="10007" y="30582"/>
                        <a:pt x="11916" y="31059"/>
                        <a:pt x="14078" y="31059"/>
                      </a:cubicBezTo>
                      <a:cubicBezTo>
                        <a:pt x="17642" y="31059"/>
                        <a:pt x="20337" y="29920"/>
                        <a:pt x="22163" y="27641"/>
                      </a:cubicBezTo>
                      <a:cubicBezTo>
                        <a:pt x="23995" y="25363"/>
                        <a:pt x="24911" y="22010"/>
                        <a:pt x="24911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: Shape 1910849093">
                  <a:extLst>
                    <a:ext uri="{FF2B5EF4-FFF2-40B4-BE49-F238E27FC236}">
                      <a16:creationId xmlns:a16="http://schemas.microsoft.com/office/drawing/2014/main" id="{BA544BDF-DFCA-41B5-A6BC-F9C11ED7F348}"/>
                    </a:ext>
                  </a:extLst>
                </p:cNvPr>
                <p:cNvSpPr/>
                <p:nvPr/>
              </p:nvSpPr>
              <p:spPr>
                <a:xfrm flipV="1">
                  <a:off x="4592969" y="46902"/>
                  <a:ext cx="28756" cy="33671"/>
                </a:xfrm>
                <a:custGeom>
                  <a:avLst/>
                  <a:gdLst>
                    <a:gd name="connsiteX0" fmla="*/ 27756 w 28756"/>
                    <a:gd name="connsiteY0" fmla="*/ 16454 h 33671"/>
                    <a:gd name="connsiteX1" fmla="*/ 27756 w 28756"/>
                    <a:gd name="connsiteY1" fmla="*/ 13879 h 33671"/>
                    <a:gd name="connsiteX2" fmla="*/ 4318 w 28756"/>
                    <a:gd name="connsiteY2" fmla="*/ 13879 h 33671"/>
                    <a:gd name="connsiteX3" fmla="*/ 7492 w 28756"/>
                    <a:gd name="connsiteY3" fmla="*/ 5587 h 33671"/>
                    <a:gd name="connsiteX4" fmla="*/ 15399 w 28756"/>
                    <a:gd name="connsiteY4" fmla="*/ 2738 h 33671"/>
                    <a:gd name="connsiteX5" fmla="*/ 21090 w 28756"/>
                    <a:gd name="connsiteY5" fmla="*/ 3480 h 33671"/>
                    <a:gd name="connsiteX6" fmla="*/ 26568 w 28756"/>
                    <a:gd name="connsiteY6" fmla="*/ 5716 h 33671"/>
                    <a:gd name="connsiteX7" fmla="*/ 26568 w 28756"/>
                    <a:gd name="connsiteY7" fmla="*/ 731 h 33671"/>
                    <a:gd name="connsiteX8" fmla="*/ 20939 w 28756"/>
                    <a:gd name="connsiteY8" fmla="*/ -1101 h 33671"/>
                    <a:gd name="connsiteX9" fmla="*/ 15098 w 28756"/>
                    <a:gd name="connsiteY9" fmla="*/ -1733 h 33671"/>
                    <a:gd name="connsiteX10" fmla="*/ 3334 w 28756"/>
                    <a:gd name="connsiteY10" fmla="*/ 2729 h 33671"/>
                    <a:gd name="connsiteX11" fmla="*/ -1000 w 28756"/>
                    <a:gd name="connsiteY11" fmla="*/ 14823 h 33671"/>
                    <a:gd name="connsiteX12" fmla="*/ 3113 w 28756"/>
                    <a:gd name="connsiteY12" fmla="*/ 27311 h 33671"/>
                    <a:gd name="connsiteX13" fmla="*/ 14211 w 28756"/>
                    <a:gd name="connsiteY13" fmla="*/ 31938 h 33671"/>
                    <a:gd name="connsiteX14" fmla="*/ 24113 w 28756"/>
                    <a:gd name="connsiteY14" fmla="*/ 27769 h 33671"/>
                    <a:gd name="connsiteX15" fmla="*/ 27756 w 28756"/>
                    <a:gd name="connsiteY15" fmla="*/ 16454 h 33671"/>
                    <a:gd name="connsiteX16" fmla="*/ 22659 w 28756"/>
                    <a:gd name="connsiteY16" fmla="*/ 18002 h 33671"/>
                    <a:gd name="connsiteX17" fmla="*/ 20319 w 28756"/>
                    <a:gd name="connsiteY17" fmla="*/ 24892 h 33671"/>
                    <a:gd name="connsiteX18" fmla="*/ 14264 w 28756"/>
                    <a:gd name="connsiteY18" fmla="*/ 27476 h 33671"/>
                    <a:gd name="connsiteX19" fmla="*/ 7439 w 28756"/>
                    <a:gd name="connsiteY19" fmla="*/ 24984 h 33671"/>
                    <a:gd name="connsiteX20" fmla="*/ 4487 w 28756"/>
                    <a:gd name="connsiteY20" fmla="*/ 17966 h 33671"/>
                    <a:gd name="connsiteX21" fmla="*/ 22659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7756" y="16454"/>
                      </a:moveTo>
                      <a:lnTo>
                        <a:pt x="27756" y="13879"/>
                      </a:lnTo>
                      <a:lnTo>
                        <a:pt x="4318" y="13879"/>
                      </a:lnTo>
                      <a:cubicBezTo>
                        <a:pt x="4543" y="10251"/>
                        <a:pt x="5601" y="7487"/>
                        <a:pt x="7492" y="5587"/>
                      </a:cubicBezTo>
                      <a:cubicBezTo>
                        <a:pt x="9383" y="3688"/>
                        <a:pt x="12019" y="2738"/>
                        <a:pt x="15399" y="2738"/>
                      </a:cubicBezTo>
                      <a:cubicBezTo>
                        <a:pt x="17355" y="2738"/>
                        <a:pt x="19252" y="2985"/>
                        <a:pt x="21090" y="3480"/>
                      </a:cubicBezTo>
                      <a:cubicBezTo>
                        <a:pt x="22928" y="3975"/>
                        <a:pt x="24754" y="4720"/>
                        <a:pt x="26568" y="5716"/>
                      </a:cubicBezTo>
                      <a:lnTo>
                        <a:pt x="26568" y="731"/>
                      </a:lnTo>
                      <a:cubicBezTo>
                        <a:pt x="24736" y="-69"/>
                        <a:pt x="22860" y="-680"/>
                        <a:pt x="20939" y="-1101"/>
                      </a:cubicBezTo>
                      <a:cubicBezTo>
                        <a:pt x="19019" y="-1523"/>
                        <a:pt x="17071" y="-1733"/>
                        <a:pt x="15098" y="-1733"/>
                      </a:cubicBezTo>
                      <a:cubicBezTo>
                        <a:pt x="10145" y="-1733"/>
                        <a:pt x="6224" y="-246"/>
                        <a:pt x="3334" y="2729"/>
                      </a:cubicBezTo>
                      <a:cubicBezTo>
                        <a:pt x="444" y="5709"/>
                        <a:pt x="-1000" y="9741"/>
                        <a:pt x="-1000" y="14823"/>
                      </a:cubicBezTo>
                      <a:cubicBezTo>
                        <a:pt x="-1000" y="20070"/>
                        <a:pt x="371" y="24233"/>
                        <a:pt x="3113" y="27311"/>
                      </a:cubicBezTo>
                      <a:cubicBezTo>
                        <a:pt x="5855" y="30396"/>
                        <a:pt x="9554" y="31938"/>
                        <a:pt x="14211" y="31938"/>
                      </a:cubicBezTo>
                      <a:cubicBezTo>
                        <a:pt x="18383" y="31938"/>
                        <a:pt x="21684" y="30549"/>
                        <a:pt x="24113" y="27769"/>
                      </a:cubicBezTo>
                      <a:cubicBezTo>
                        <a:pt x="26542" y="24996"/>
                        <a:pt x="27756" y="21224"/>
                        <a:pt x="27756" y="16454"/>
                      </a:cubicBezTo>
                      <a:close/>
                      <a:moveTo>
                        <a:pt x="22659" y="18002"/>
                      </a:moveTo>
                      <a:cubicBezTo>
                        <a:pt x="22624" y="20879"/>
                        <a:pt x="21844" y="23176"/>
                        <a:pt x="20319" y="24892"/>
                      </a:cubicBezTo>
                      <a:cubicBezTo>
                        <a:pt x="18794" y="26615"/>
                        <a:pt x="16776" y="27476"/>
                        <a:pt x="14264" y="27476"/>
                      </a:cubicBezTo>
                      <a:cubicBezTo>
                        <a:pt x="11422" y="27476"/>
                        <a:pt x="9147" y="26645"/>
                        <a:pt x="7439" y="24984"/>
                      </a:cubicBezTo>
                      <a:cubicBezTo>
                        <a:pt x="5731" y="23323"/>
                        <a:pt x="4747" y="20983"/>
                        <a:pt x="4487" y="17966"/>
                      </a:cubicBezTo>
                      <a:lnTo>
                        <a:pt x="22659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: Shape 662287167">
                  <a:extLst>
                    <a:ext uri="{FF2B5EF4-FFF2-40B4-BE49-F238E27FC236}">
                      <a16:creationId xmlns:a16="http://schemas.microsoft.com/office/drawing/2014/main" id="{A9770E3C-F200-886D-ADDE-2E41EF800FFC}"/>
                    </a:ext>
                  </a:extLst>
                </p:cNvPr>
                <p:cNvSpPr/>
                <p:nvPr/>
              </p:nvSpPr>
              <p:spPr>
                <a:xfrm flipV="1">
                  <a:off x="4630090" y="35183"/>
                  <a:ext cx="5097" cy="44556"/>
                </a:xfrm>
                <a:custGeom>
                  <a:avLst/>
                  <a:gdLst>
                    <a:gd name="connsiteX0" fmla="*/ 89 w 5097"/>
                    <a:gd name="connsiteY0" fmla="*/ 42137 h 44556"/>
                    <a:gd name="connsiteX1" fmla="*/ 5187 w 5097"/>
                    <a:gd name="connsiteY1" fmla="*/ 42137 h 44556"/>
                    <a:gd name="connsiteX2" fmla="*/ 5187 w 5097"/>
                    <a:gd name="connsiteY2" fmla="*/ -2420 h 44556"/>
                    <a:gd name="connsiteX3" fmla="*/ 89 w 5097"/>
                    <a:gd name="connsiteY3" fmla="*/ -2420 h 44556"/>
                    <a:gd name="connsiteX4" fmla="*/ 89 w 5097"/>
                    <a:gd name="connsiteY4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7" h="44556">
                      <a:moveTo>
                        <a:pt x="89" y="42137"/>
                      </a:moveTo>
                      <a:lnTo>
                        <a:pt x="5187" y="42137"/>
                      </a:lnTo>
                      <a:lnTo>
                        <a:pt x="5187" y="-2420"/>
                      </a:lnTo>
                      <a:lnTo>
                        <a:pt x="89" y="-2420"/>
                      </a:lnTo>
                      <a:lnTo>
                        <a:pt x="89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: Shape 24586519">
                  <a:extLst>
                    <a:ext uri="{FF2B5EF4-FFF2-40B4-BE49-F238E27FC236}">
                      <a16:creationId xmlns:a16="http://schemas.microsoft.com/office/drawing/2014/main" id="{3FA8E2FD-343D-9E13-9965-B4F5E3357CE6}"/>
                    </a:ext>
                  </a:extLst>
                </p:cNvPr>
                <p:cNvSpPr/>
                <p:nvPr/>
              </p:nvSpPr>
              <p:spPr>
                <a:xfrm flipV="1">
                  <a:off x="4640507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: Shape 36381893">
                  <a:extLst>
                    <a:ext uri="{FF2B5EF4-FFF2-40B4-BE49-F238E27FC236}">
                      <a16:creationId xmlns:a16="http://schemas.microsoft.com/office/drawing/2014/main" id="{EF01231A-0A00-0A76-BBF7-E94AC0F71E1E}"/>
                    </a:ext>
                  </a:extLst>
                </p:cNvPr>
                <p:cNvSpPr/>
                <p:nvPr/>
              </p:nvSpPr>
              <p:spPr>
                <a:xfrm flipV="1">
                  <a:off x="4661315" y="61332"/>
                  <a:ext cx="14927" cy="4691"/>
                </a:xfrm>
                <a:custGeom>
                  <a:avLst/>
                  <a:gdLst>
                    <a:gd name="connsiteX0" fmla="*/ -167 w 14927"/>
                    <a:gd name="connsiteY0" fmla="*/ 2951 h 4691"/>
                    <a:gd name="connsiteX1" fmla="*/ 14760 w 14927"/>
                    <a:gd name="connsiteY1" fmla="*/ 2951 h 4691"/>
                    <a:gd name="connsiteX2" fmla="*/ 14760 w 14927"/>
                    <a:gd name="connsiteY2" fmla="*/ -1740 h 4691"/>
                    <a:gd name="connsiteX3" fmla="*/ -167 w 14927"/>
                    <a:gd name="connsiteY3" fmla="*/ -1740 h 4691"/>
                    <a:gd name="connsiteX4" fmla="*/ -167 w 14927"/>
                    <a:gd name="connsiteY4" fmla="*/ 2951 h 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27" h="4691">
                      <a:moveTo>
                        <a:pt x="-167" y="2951"/>
                      </a:moveTo>
                      <a:lnTo>
                        <a:pt x="14760" y="2951"/>
                      </a:lnTo>
                      <a:lnTo>
                        <a:pt x="14760" y="-1740"/>
                      </a:lnTo>
                      <a:lnTo>
                        <a:pt x="-167" y="-1740"/>
                      </a:lnTo>
                      <a:lnTo>
                        <a:pt x="-167" y="29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: Shape 919153675">
                  <a:extLst>
                    <a:ext uri="{FF2B5EF4-FFF2-40B4-BE49-F238E27FC236}">
                      <a16:creationId xmlns:a16="http://schemas.microsoft.com/office/drawing/2014/main" id="{AE08F68A-3C63-ADF1-4C8B-1D25D7442449}"/>
                    </a:ext>
                  </a:extLst>
                </p:cNvPr>
                <p:cNvSpPr/>
                <p:nvPr/>
              </p:nvSpPr>
              <p:spPr>
                <a:xfrm flipV="1">
                  <a:off x="4679012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: Shape 1009273134">
                  <a:extLst>
                    <a:ext uri="{FF2B5EF4-FFF2-40B4-BE49-F238E27FC236}">
                      <a16:creationId xmlns:a16="http://schemas.microsoft.com/office/drawing/2014/main" id="{C0AE9324-8E33-A618-EA8D-D0A4DFBC3868}"/>
                    </a:ext>
                  </a:extLst>
                </p:cNvPr>
                <p:cNvSpPr/>
                <p:nvPr/>
              </p:nvSpPr>
              <p:spPr>
                <a:xfrm flipV="1">
                  <a:off x="4702613" y="36988"/>
                  <a:ext cx="23765" cy="42751"/>
                </a:xfrm>
                <a:custGeom>
                  <a:avLst/>
                  <a:gdLst>
                    <a:gd name="connsiteX0" fmla="*/ -971 w 23765"/>
                    <a:gd name="connsiteY0" fmla="*/ 40431 h 42751"/>
                    <a:gd name="connsiteX1" fmla="*/ 22795 w 23765"/>
                    <a:gd name="connsiteY1" fmla="*/ 40431 h 42751"/>
                    <a:gd name="connsiteX2" fmla="*/ 22795 w 23765"/>
                    <a:gd name="connsiteY2" fmla="*/ 35556 h 42751"/>
                    <a:gd name="connsiteX3" fmla="*/ 4622 w 23765"/>
                    <a:gd name="connsiteY3" fmla="*/ 35556 h 42751"/>
                    <a:gd name="connsiteX4" fmla="*/ 4622 w 23765"/>
                    <a:gd name="connsiteY4" fmla="*/ 22958 h 42751"/>
                    <a:gd name="connsiteX5" fmla="*/ 21022 w 23765"/>
                    <a:gd name="connsiteY5" fmla="*/ 22958 h 42751"/>
                    <a:gd name="connsiteX6" fmla="*/ 21022 w 23765"/>
                    <a:gd name="connsiteY6" fmla="*/ 18093 h 42751"/>
                    <a:gd name="connsiteX7" fmla="*/ 4622 w 23765"/>
                    <a:gd name="connsiteY7" fmla="*/ 18093 h 42751"/>
                    <a:gd name="connsiteX8" fmla="*/ 4622 w 23765"/>
                    <a:gd name="connsiteY8" fmla="*/ -2321 h 42751"/>
                    <a:gd name="connsiteX9" fmla="*/ -971 w 23765"/>
                    <a:gd name="connsiteY9" fmla="*/ -2321 h 42751"/>
                    <a:gd name="connsiteX10" fmla="*/ -971 w 23765"/>
                    <a:gd name="connsiteY10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65" h="42751">
                      <a:moveTo>
                        <a:pt x="-971" y="40431"/>
                      </a:moveTo>
                      <a:lnTo>
                        <a:pt x="22795" y="40431"/>
                      </a:lnTo>
                      <a:lnTo>
                        <a:pt x="22795" y="35556"/>
                      </a:lnTo>
                      <a:lnTo>
                        <a:pt x="4622" y="35556"/>
                      </a:lnTo>
                      <a:lnTo>
                        <a:pt x="4622" y="22958"/>
                      </a:lnTo>
                      <a:lnTo>
                        <a:pt x="21022" y="22958"/>
                      </a:lnTo>
                      <a:lnTo>
                        <a:pt x="21022" y="18093"/>
                      </a:lnTo>
                      <a:lnTo>
                        <a:pt x="4622" y="18093"/>
                      </a:lnTo>
                      <a:lnTo>
                        <a:pt x="4622" y="-2321"/>
                      </a:lnTo>
                      <a:lnTo>
                        <a:pt x="-971" y="-2321"/>
                      </a:lnTo>
                      <a:lnTo>
                        <a:pt x="-971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: Shape 332305189">
                  <a:extLst>
                    <a:ext uri="{FF2B5EF4-FFF2-40B4-BE49-F238E27FC236}">
                      <a16:creationId xmlns:a16="http://schemas.microsoft.com/office/drawing/2014/main" id="{D01C06BB-BC8D-5549-35B2-19473A1D5E69}"/>
                    </a:ext>
                  </a:extLst>
                </p:cNvPr>
                <p:cNvSpPr/>
                <p:nvPr/>
              </p:nvSpPr>
              <p:spPr>
                <a:xfrm flipV="1">
                  <a:off x="4730753" y="46902"/>
                  <a:ext cx="28481" cy="33671"/>
                </a:xfrm>
                <a:custGeom>
                  <a:avLst/>
                  <a:gdLst>
                    <a:gd name="connsiteX0" fmla="*/ 13281 w 28481"/>
                    <a:gd name="connsiteY0" fmla="*/ 27476 h 33671"/>
                    <a:gd name="connsiteX1" fmla="*/ 6801 w 28481"/>
                    <a:gd name="connsiteY1" fmla="*/ 24169 h 33671"/>
                    <a:gd name="connsiteX2" fmla="*/ 4416 w 28481"/>
                    <a:gd name="connsiteY2" fmla="*/ 15107 h 33671"/>
                    <a:gd name="connsiteX3" fmla="*/ 6783 w 28481"/>
                    <a:gd name="connsiteY3" fmla="*/ 6045 h 33671"/>
                    <a:gd name="connsiteX4" fmla="*/ 13281 w 28481"/>
                    <a:gd name="connsiteY4" fmla="*/ 2738 h 33671"/>
                    <a:gd name="connsiteX5" fmla="*/ 19734 w 28481"/>
                    <a:gd name="connsiteY5" fmla="*/ 6055 h 33671"/>
                    <a:gd name="connsiteX6" fmla="*/ 22119 w 28481"/>
                    <a:gd name="connsiteY6" fmla="*/ 15107 h 33671"/>
                    <a:gd name="connsiteX7" fmla="*/ 19734 w 28481"/>
                    <a:gd name="connsiteY7" fmla="*/ 24141 h 33671"/>
                    <a:gd name="connsiteX8" fmla="*/ 13281 w 28481"/>
                    <a:gd name="connsiteY8" fmla="*/ 27476 h 33671"/>
                    <a:gd name="connsiteX9" fmla="*/ 13281 w 28481"/>
                    <a:gd name="connsiteY9" fmla="*/ 31938 h 33671"/>
                    <a:gd name="connsiteX10" fmla="*/ 23723 w 28481"/>
                    <a:gd name="connsiteY10" fmla="*/ 27467 h 33671"/>
                    <a:gd name="connsiteX11" fmla="*/ 27526 w 28481"/>
                    <a:gd name="connsiteY11" fmla="*/ 15107 h 33671"/>
                    <a:gd name="connsiteX12" fmla="*/ 23723 w 28481"/>
                    <a:gd name="connsiteY12" fmla="*/ 2747 h 33671"/>
                    <a:gd name="connsiteX13" fmla="*/ 13281 w 28481"/>
                    <a:gd name="connsiteY13" fmla="*/ -1733 h 33671"/>
                    <a:gd name="connsiteX14" fmla="*/ 2820 w 28481"/>
                    <a:gd name="connsiteY14" fmla="*/ 2747 h 33671"/>
                    <a:gd name="connsiteX15" fmla="*/ -956 w 28481"/>
                    <a:gd name="connsiteY15" fmla="*/ 15107 h 33671"/>
                    <a:gd name="connsiteX16" fmla="*/ 2820 w 28481"/>
                    <a:gd name="connsiteY16" fmla="*/ 27467 h 33671"/>
                    <a:gd name="connsiteX17" fmla="*/ 13281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3281" y="27476"/>
                      </a:moveTo>
                      <a:cubicBezTo>
                        <a:pt x="10550" y="27476"/>
                        <a:pt x="8390" y="26374"/>
                        <a:pt x="6801" y="24169"/>
                      </a:cubicBezTo>
                      <a:cubicBezTo>
                        <a:pt x="5211" y="21963"/>
                        <a:pt x="4416" y="18943"/>
                        <a:pt x="4416" y="15107"/>
                      </a:cubicBezTo>
                      <a:cubicBezTo>
                        <a:pt x="4416" y="11271"/>
                        <a:pt x="5205" y="8250"/>
                        <a:pt x="6783" y="6045"/>
                      </a:cubicBezTo>
                      <a:cubicBezTo>
                        <a:pt x="8367" y="3840"/>
                        <a:pt x="10533" y="2738"/>
                        <a:pt x="13281" y="2738"/>
                      </a:cubicBezTo>
                      <a:cubicBezTo>
                        <a:pt x="15999" y="2738"/>
                        <a:pt x="18150" y="3843"/>
                        <a:pt x="19734" y="6055"/>
                      </a:cubicBezTo>
                      <a:cubicBezTo>
                        <a:pt x="21324" y="8272"/>
                        <a:pt x="22119" y="11289"/>
                        <a:pt x="22119" y="15107"/>
                      </a:cubicBezTo>
                      <a:cubicBezTo>
                        <a:pt x="22119" y="18906"/>
                        <a:pt x="21324" y="21918"/>
                        <a:pt x="19734" y="24141"/>
                      </a:cubicBezTo>
                      <a:cubicBezTo>
                        <a:pt x="18150" y="26365"/>
                        <a:pt x="15999" y="27476"/>
                        <a:pt x="13281" y="27476"/>
                      </a:cubicBezTo>
                      <a:close/>
                      <a:moveTo>
                        <a:pt x="13281" y="31938"/>
                      </a:moveTo>
                      <a:cubicBezTo>
                        <a:pt x="17713" y="31938"/>
                        <a:pt x="21194" y="30448"/>
                        <a:pt x="23723" y="27467"/>
                      </a:cubicBezTo>
                      <a:cubicBezTo>
                        <a:pt x="26258" y="24492"/>
                        <a:pt x="27526" y="20372"/>
                        <a:pt x="27526" y="15107"/>
                      </a:cubicBezTo>
                      <a:cubicBezTo>
                        <a:pt x="27526" y="9860"/>
                        <a:pt x="26258" y="5740"/>
                        <a:pt x="23723" y="2747"/>
                      </a:cubicBezTo>
                      <a:cubicBezTo>
                        <a:pt x="21194" y="-240"/>
                        <a:pt x="17713" y="-1733"/>
                        <a:pt x="13281" y="-1733"/>
                      </a:cubicBezTo>
                      <a:cubicBezTo>
                        <a:pt x="8831" y="-1733"/>
                        <a:pt x="5344" y="-240"/>
                        <a:pt x="2820" y="2747"/>
                      </a:cubicBezTo>
                      <a:cubicBezTo>
                        <a:pt x="303" y="5740"/>
                        <a:pt x="-956" y="9860"/>
                        <a:pt x="-956" y="15107"/>
                      </a:cubicBezTo>
                      <a:cubicBezTo>
                        <a:pt x="-956" y="20372"/>
                        <a:pt x="303" y="24492"/>
                        <a:pt x="2820" y="27467"/>
                      </a:cubicBezTo>
                      <a:cubicBezTo>
                        <a:pt x="5344" y="30448"/>
                        <a:pt x="8831" y="31938"/>
                        <a:pt x="13281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: Shape 1356220314">
                  <a:extLst>
                    <a:ext uri="{FF2B5EF4-FFF2-40B4-BE49-F238E27FC236}">
                      <a16:creationId xmlns:a16="http://schemas.microsoft.com/office/drawing/2014/main" id="{71ECA840-946B-82EC-7A27-ABD15556A712}"/>
                    </a:ext>
                  </a:extLst>
                </p:cNvPr>
                <p:cNvSpPr/>
                <p:nvPr/>
              </p:nvSpPr>
              <p:spPr>
                <a:xfrm flipV="1">
                  <a:off x="4767155" y="46902"/>
                  <a:ext cx="25982" cy="33671"/>
                </a:xfrm>
                <a:custGeom>
                  <a:avLst/>
                  <a:gdLst>
                    <a:gd name="connsiteX0" fmla="*/ -998 w 25982"/>
                    <a:gd name="connsiteY0" fmla="*/ 11754 h 33671"/>
                    <a:gd name="connsiteX1" fmla="*/ -998 w 25982"/>
                    <a:gd name="connsiteY1" fmla="*/ 31169 h 33671"/>
                    <a:gd name="connsiteX2" fmla="*/ 4099 w 25982"/>
                    <a:gd name="connsiteY2" fmla="*/ 31169 h 33671"/>
                    <a:gd name="connsiteX3" fmla="*/ 4099 w 25982"/>
                    <a:gd name="connsiteY3" fmla="*/ 11955 h 33671"/>
                    <a:gd name="connsiteX4" fmla="*/ 5810 w 25982"/>
                    <a:gd name="connsiteY4" fmla="*/ 5120 h 33671"/>
                    <a:gd name="connsiteX5" fmla="*/ 10969 w 25982"/>
                    <a:gd name="connsiteY5" fmla="*/ 2848 h 33671"/>
                    <a:gd name="connsiteX6" fmla="*/ 17484 w 25982"/>
                    <a:gd name="connsiteY6" fmla="*/ 5569 h 33671"/>
                    <a:gd name="connsiteX7" fmla="*/ 19886 w 25982"/>
                    <a:gd name="connsiteY7" fmla="*/ 12990 h 33671"/>
                    <a:gd name="connsiteX8" fmla="*/ 19886 w 25982"/>
                    <a:gd name="connsiteY8" fmla="*/ 31169 h 33671"/>
                    <a:gd name="connsiteX9" fmla="*/ 24984 w 25982"/>
                    <a:gd name="connsiteY9" fmla="*/ 31169 h 33671"/>
                    <a:gd name="connsiteX10" fmla="*/ 24984 w 25982"/>
                    <a:gd name="connsiteY10" fmla="*/ -900 h 33671"/>
                    <a:gd name="connsiteX11" fmla="*/ 19886 w 25982"/>
                    <a:gd name="connsiteY11" fmla="*/ -900 h 33671"/>
                    <a:gd name="connsiteX12" fmla="*/ 19886 w 25982"/>
                    <a:gd name="connsiteY12" fmla="*/ 4030 h 33671"/>
                    <a:gd name="connsiteX13" fmla="*/ 15578 w 25982"/>
                    <a:gd name="connsiteY13" fmla="*/ -313 h 33671"/>
                    <a:gd name="connsiteX14" fmla="*/ 9887 w 25982"/>
                    <a:gd name="connsiteY14" fmla="*/ -1733 h 33671"/>
                    <a:gd name="connsiteX15" fmla="*/ 1767 w 25982"/>
                    <a:gd name="connsiteY15" fmla="*/ 1702 h 33671"/>
                    <a:gd name="connsiteX16" fmla="*/ -998 w 25982"/>
                    <a:gd name="connsiteY16" fmla="*/ 11754 h 33671"/>
                    <a:gd name="connsiteX17" fmla="*/ 11829 w 25982"/>
                    <a:gd name="connsiteY17" fmla="*/ 31938 h 33671"/>
                    <a:gd name="connsiteX18" fmla="*/ 11829 w 25982"/>
                    <a:gd name="connsiteY18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82" h="33671">
                      <a:moveTo>
                        <a:pt x="-998" y="11754"/>
                      </a:moveTo>
                      <a:lnTo>
                        <a:pt x="-998" y="31169"/>
                      </a:lnTo>
                      <a:lnTo>
                        <a:pt x="4099" y="31169"/>
                      </a:lnTo>
                      <a:lnTo>
                        <a:pt x="4099" y="11955"/>
                      </a:lnTo>
                      <a:cubicBezTo>
                        <a:pt x="4099" y="8919"/>
                        <a:pt x="4669" y="6641"/>
                        <a:pt x="5810" y="5120"/>
                      </a:cubicBezTo>
                      <a:cubicBezTo>
                        <a:pt x="6956" y="3605"/>
                        <a:pt x="8676" y="2848"/>
                        <a:pt x="10969" y="2848"/>
                      </a:cubicBezTo>
                      <a:cubicBezTo>
                        <a:pt x="13717" y="2848"/>
                        <a:pt x="15889" y="3755"/>
                        <a:pt x="17484" y="5569"/>
                      </a:cubicBezTo>
                      <a:cubicBezTo>
                        <a:pt x="19086" y="7383"/>
                        <a:pt x="19886" y="9857"/>
                        <a:pt x="19886" y="12990"/>
                      </a:cubicBezTo>
                      <a:lnTo>
                        <a:pt x="19886" y="31169"/>
                      </a:lnTo>
                      <a:lnTo>
                        <a:pt x="24984" y="31169"/>
                      </a:lnTo>
                      <a:lnTo>
                        <a:pt x="24984" y="-900"/>
                      </a:lnTo>
                      <a:lnTo>
                        <a:pt x="19886" y="-900"/>
                      </a:lnTo>
                      <a:lnTo>
                        <a:pt x="19886" y="4030"/>
                      </a:lnTo>
                      <a:cubicBezTo>
                        <a:pt x="18651" y="2081"/>
                        <a:pt x="17215" y="633"/>
                        <a:pt x="15578" y="-313"/>
                      </a:cubicBezTo>
                      <a:cubicBezTo>
                        <a:pt x="13947" y="-1260"/>
                        <a:pt x="12050" y="-1733"/>
                        <a:pt x="9887" y="-1733"/>
                      </a:cubicBezTo>
                      <a:cubicBezTo>
                        <a:pt x="6324" y="-1733"/>
                        <a:pt x="3617" y="-588"/>
                        <a:pt x="1767" y="1702"/>
                      </a:cubicBezTo>
                      <a:cubicBezTo>
                        <a:pt x="-77" y="3993"/>
                        <a:pt x="-998" y="7343"/>
                        <a:pt x="-998" y="11754"/>
                      </a:cubicBezTo>
                      <a:close/>
                      <a:moveTo>
                        <a:pt x="11829" y="31938"/>
                      </a:moveTo>
                      <a:lnTo>
                        <a:pt x="11829" y="319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: Shape 442323746">
                  <a:extLst>
                    <a:ext uri="{FF2B5EF4-FFF2-40B4-BE49-F238E27FC236}">
                      <a16:creationId xmlns:a16="http://schemas.microsoft.com/office/drawing/2014/main" id="{5F69ED1B-C09F-02F6-E665-2EDA72D552B1}"/>
                    </a:ext>
                  </a:extLst>
                </p:cNvPr>
                <p:cNvSpPr/>
                <p:nvPr/>
              </p:nvSpPr>
              <p:spPr>
                <a:xfrm flipV="1">
                  <a:off x="4803441" y="46902"/>
                  <a:ext cx="18172" cy="32837"/>
                </a:xfrm>
                <a:custGeom>
                  <a:avLst/>
                  <a:gdLst>
                    <a:gd name="connsiteX0" fmla="*/ 17584 w 18172"/>
                    <a:gd name="connsiteY0" fmla="*/ 25369 h 32837"/>
                    <a:gd name="connsiteX1" fmla="*/ 15714 w 18172"/>
                    <a:gd name="connsiteY1" fmla="*/ 26120 h 32837"/>
                    <a:gd name="connsiteX2" fmla="*/ 13489 w 18172"/>
                    <a:gd name="connsiteY2" fmla="*/ 26368 h 32837"/>
                    <a:gd name="connsiteX3" fmla="*/ 6849 w 18172"/>
                    <a:gd name="connsiteY3" fmla="*/ 23463 h 32837"/>
                    <a:gd name="connsiteX4" fmla="*/ 4536 w 18172"/>
                    <a:gd name="connsiteY4" fmla="*/ 15116 h 32837"/>
                    <a:gd name="connsiteX5" fmla="*/ 4536 w 18172"/>
                    <a:gd name="connsiteY5" fmla="*/ -1779 h 32837"/>
                    <a:gd name="connsiteX6" fmla="*/ -588 w 18172"/>
                    <a:gd name="connsiteY6" fmla="*/ -1779 h 32837"/>
                    <a:gd name="connsiteX7" fmla="*/ -588 w 18172"/>
                    <a:gd name="connsiteY7" fmla="*/ 30289 h 32837"/>
                    <a:gd name="connsiteX8" fmla="*/ 4536 w 18172"/>
                    <a:gd name="connsiteY8" fmla="*/ 30289 h 32837"/>
                    <a:gd name="connsiteX9" fmla="*/ 4536 w 18172"/>
                    <a:gd name="connsiteY9" fmla="*/ 25305 h 32837"/>
                    <a:gd name="connsiteX10" fmla="*/ 8720 w 18172"/>
                    <a:gd name="connsiteY10" fmla="*/ 29639 h 32837"/>
                    <a:gd name="connsiteX11" fmla="*/ 14987 w 18172"/>
                    <a:gd name="connsiteY11" fmla="*/ 31059 h 32837"/>
                    <a:gd name="connsiteX12" fmla="*/ 16148 w 18172"/>
                    <a:gd name="connsiteY12" fmla="*/ 30986 h 32837"/>
                    <a:gd name="connsiteX13" fmla="*/ 17558 w 18172"/>
                    <a:gd name="connsiteY13" fmla="*/ 30775 h 32837"/>
                    <a:gd name="connsiteX14" fmla="*/ 17584 w 18172"/>
                    <a:gd name="connsiteY14" fmla="*/ 25369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172" h="32837">
                      <a:moveTo>
                        <a:pt x="17584" y="25369"/>
                      </a:moveTo>
                      <a:cubicBezTo>
                        <a:pt x="17011" y="25711"/>
                        <a:pt x="16388" y="25962"/>
                        <a:pt x="15714" y="26120"/>
                      </a:cubicBezTo>
                      <a:cubicBezTo>
                        <a:pt x="15040" y="26285"/>
                        <a:pt x="14298" y="26368"/>
                        <a:pt x="13489" y="26368"/>
                      </a:cubicBezTo>
                      <a:cubicBezTo>
                        <a:pt x="10605" y="26368"/>
                        <a:pt x="8392" y="25400"/>
                        <a:pt x="6849" y="23463"/>
                      </a:cubicBezTo>
                      <a:cubicBezTo>
                        <a:pt x="5307" y="21527"/>
                        <a:pt x="4536" y="18745"/>
                        <a:pt x="4536" y="15116"/>
                      </a:cubicBezTo>
                      <a:lnTo>
                        <a:pt x="4536" y="-1779"/>
                      </a:lnTo>
                      <a:lnTo>
                        <a:pt x="-588" y="-1779"/>
                      </a:lnTo>
                      <a:lnTo>
                        <a:pt x="-588" y="30289"/>
                      </a:lnTo>
                      <a:lnTo>
                        <a:pt x="4536" y="30289"/>
                      </a:lnTo>
                      <a:lnTo>
                        <a:pt x="4536" y="25305"/>
                      </a:lnTo>
                      <a:cubicBezTo>
                        <a:pt x="5611" y="27254"/>
                        <a:pt x="7006" y="28698"/>
                        <a:pt x="8720" y="29639"/>
                      </a:cubicBezTo>
                      <a:cubicBezTo>
                        <a:pt x="10439" y="30586"/>
                        <a:pt x="12529" y="31059"/>
                        <a:pt x="14987" y="31059"/>
                      </a:cubicBezTo>
                      <a:cubicBezTo>
                        <a:pt x="15336" y="31059"/>
                        <a:pt x="15723" y="31034"/>
                        <a:pt x="16148" y="30986"/>
                      </a:cubicBezTo>
                      <a:cubicBezTo>
                        <a:pt x="16574" y="30943"/>
                        <a:pt x="17044" y="30873"/>
                        <a:pt x="17558" y="30775"/>
                      </a:cubicBezTo>
                      <a:lnTo>
                        <a:pt x="17584" y="253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: Shape 467891375">
                  <a:extLst>
                    <a:ext uri="{FF2B5EF4-FFF2-40B4-BE49-F238E27FC236}">
                      <a16:creationId xmlns:a16="http://schemas.microsoft.com/office/drawing/2014/main" id="{20DAA5EF-2184-4E04-282A-449142976FB4}"/>
                    </a:ext>
                  </a:extLst>
                </p:cNvPr>
                <p:cNvSpPr/>
                <p:nvPr/>
              </p:nvSpPr>
              <p:spPr>
                <a:xfrm flipV="1">
                  <a:off x="4821613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: Shape 916113125">
                  <a:extLst>
                    <a:ext uri="{FF2B5EF4-FFF2-40B4-BE49-F238E27FC236}">
                      <a16:creationId xmlns:a16="http://schemas.microsoft.com/office/drawing/2014/main" id="{2CC88B65-C631-7F06-6172-C1FC065A5B70}"/>
                    </a:ext>
                  </a:extLst>
                </p:cNvPr>
                <p:cNvSpPr/>
                <p:nvPr/>
              </p:nvSpPr>
              <p:spPr>
                <a:xfrm flipV="1">
                  <a:off x="4842831" y="36218"/>
                  <a:ext cx="33357" cy="44355"/>
                </a:xfrm>
                <a:custGeom>
                  <a:avLst/>
                  <a:gdLst>
                    <a:gd name="connsiteX0" fmla="*/ 32145 w 33357"/>
                    <a:gd name="connsiteY0" fmla="*/ 37969 h 44355"/>
                    <a:gd name="connsiteX1" fmla="*/ 32145 w 33357"/>
                    <a:gd name="connsiteY1" fmla="*/ 31876 h 44355"/>
                    <a:gd name="connsiteX2" fmla="*/ 26117 w 33357"/>
                    <a:gd name="connsiteY2" fmla="*/ 35935 h 44355"/>
                    <a:gd name="connsiteX3" fmla="*/ 19318 w 33357"/>
                    <a:gd name="connsiteY3" fmla="*/ 37282 h 44355"/>
                    <a:gd name="connsiteX4" fmla="*/ 8459 w 33357"/>
                    <a:gd name="connsiteY4" fmla="*/ 32802 h 44355"/>
                    <a:gd name="connsiteX5" fmla="*/ 4691 w 33357"/>
                    <a:gd name="connsiteY5" fmla="*/ 19846 h 44355"/>
                    <a:gd name="connsiteX6" fmla="*/ 8459 w 33357"/>
                    <a:gd name="connsiteY6" fmla="*/ 6918 h 44355"/>
                    <a:gd name="connsiteX7" fmla="*/ 19318 w 33357"/>
                    <a:gd name="connsiteY7" fmla="*/ 2438 h 44355"/>
                    <a:gd name="connsiteX8" fmla="*/ 26117 w 33357"/>
                    <a:gd name="connsiteY8" fmla="*/ 3785 h 44355"/>
                    <a:gd name="connsiteX9" fmla="*/ 32145 w 33357"/>
                    <a:gd name="connsiteY9" fmla="*/ 7853 h 44355"/>
                    <a:gd name="connsiteX10" fmla="*/ 32145 w 33357"/>
                    <a:gd name="connsiteY10" fmla="*/ 1806 h 44355"/>
                    <a:gd name="connsiteX11" fmla="*/ 25922 w 33357"/>
                    <a:gd name="connsiteY11" fmla="*/ -1291 h 44355"/>
                    <a:gd name="connsiteX12" fmla="*/ 18990 w 33357"/>
                    <a:gd name="connsiteY12" fmla="*/ -2318 h 44355"/>
                    <a:gd name="connsiteX13" fmla="*/ 4186 w 33357"/>
                    <a:gd name="connsiteY13" fmla="*/ 3620 h 44355"/>
                    <a:gd name="connsiteX14" fmla="*/ -1213 w 33357"/>
                    <a:gd name="connsiteY14" fmla="*/ 19846 h 44355"/>
                    <a:gd name="connsiteX15" fmla="*/ 4186 w 33357"/>
                    <a:gd name="connsiteY15" fmla="*/ 36091 h 44355"/>
                    <a:gd name="connsiteX16" fmla="*/ 18990 w 33357"/>
                    <a:gd name="connsiteY16" fmla="*/ 42038 h 44355"/>
                    <a:gd name="connsiteX17" fmla="*/ 25975 w 33357"/>
                    <a:gd name="connsiteY17" fmla="*/ 41021 h 44355"/>
                    <a:gd name="connsiteX18" fmla="*/ 32145 w 33357"/>
                    <a:gd name="connsiteY18" fmla="*/ 37969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357" h="44355">
                      <a:moveTo>
                        <a:pt x="32145" y="37969"/>
                      </a:moveTo>
                      <a:lnTo>
                        <a:pt x="32145" y="31876"/>
                      </a:lnTo>
                      <a:cubicBezTo>
                        <a:pt x="30259" y="33691"/>
                        <a:pt x="28250" y="35044"/>
                        <a:pt x="26117" y="35935"/>
                      </a:cubicBezTo>
                      <a:cubicBezTo>
                        <a:pt x="23983" y="36833"/>
                        <a:pt x="21717" y="37282"/>
                        <a:pt x="19318" y="37282"/>
                      </a:cubicBezTo>
                      <a:cubicBezTo>
                        <a:pt x="14590" y="37282"/>
                        <a:pt x="10970" y="35789"/>
                        <a:pt x="8459" y="32802"/>
                      </a:cubicBezTo>
                      <a:cubicBezTo>
                        <a:pt x="5947" y="29815"/>
                        <a:pt x="4691" y="25496"/>
                        <a:pt x="4691" y="19846"/>
                      </a:cubicBezTo>
                      <a:cubicBezTo>
                        <a:pt x="4691" y="14214"/>
                        <a:pt x="5947" y="9905"/>
                        <a:pt x="8459" y="6918"/>
                      </a:cubicBezTo>
                      <a:cubicBezTo>
                        <a:pt x="10970" y="3931"/>
                        <a:pt x="14590" y="2438"/>
                        <a:pt x="19318" y="2438"/>
                      </a:cubicBezTo>
                      <a:cubicBezTo>
                        <a:pt x="21717" y="2438"/>
                        <a:pt x="23983" y="2887"/>
                        <a:pt x="26117" y="3785"/>
                      </a:cubicBezTo>
                      <a:cubicBezTo>
                        <a:pt x="28250" y="4683"/>
                        <a:pt x="30259" y="6039"/>
                        <a:pt x="32145" y="7853"/>
                      </a:cubicBezTo>
                      <a:lnTo>
                        <a:pt x="32145" y="1806"/>
                      </a:lnTo>
                      <a:cubicBezTo>
                        <a:pt x="30189" y="431"/>
                        <a:pt x="28114" y="-601"/>
                        <a:pt x="25922" y="-1291"/>
                      </a:cubicBezTo>
                      <a:cubicBezTo>
                        <a:pt x="23735" y="-1975"/>
                        <a:pt x="21425" y="-2318"/>
                        <a:pt x="18990" y="-2318"/>
                      </a:cubicBezTo>
                      <a:cubicBezTo>
                        <a:pt x="12725" y="-2318"/>
                        <a:pt x="7791" y="-338"/>
                        <a:pt x="4186" y="3620"/>
                      </a:cubicBezTo>
                      <a:cubicBezTo>
                        <a:pt x="587" y="7584"/>
                        <a:pt x="-1213" y="12993"/>
                        <a:pt x="-1213" y="19846"/>
                      </a:cubicBezTo>
                      <a:cubicBezTo>
                        <a:pt x="-1213" y="26718"/>
                        <a:pt x="587" y="32133"/>
                        <a:pt x="4186" y="36091"/>
                      </a:cubicBezTo>
                      <a:cubicBezTo>
                        <a:pt x="7791" y="40055"/>
                        <a:pt x="12725" y="42038"/>
                        <a:pt x="18990" y="42038"/>
                      </a:cubicBezTo>
                      <a:cubicBezTo>
                        <a:pt x="21460" y="42038"/>
                        <a:pt x="23788" y="41699"/>
                        <a:pt x="25975" y="41021"/>
                      </a:cubicBezTo>
                      <a:cubicBezTo>
                        <a:pt x="28167" y="40342"/>
                        <a:pt x="30224" y="39325"/>
                        <a:pt x="32145" y="3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: Shape 1867432819">
                  <a:extLst>
                    <a:ext uri="{FF2B5EF4-FFF2-40B4-BE49-F238E27FC236}">
                      <a16:creationId xmlns:a16="http://schemas.microsoft.com/office/drawing/2014/main" id="{2C4E026F-60A1-07F9-E4D5-D71EE4B862AF}"/>
                    </a:ext>
                  </a:extLst>
                </p:cNvPr>
                <p:cNvSpPr/>
                <p:nvPr/>
              </p:nvSpPr>
              <p:spPr>
                <a:xfrm flipV="1">
                  <a:off x="4882389" y="46902"/>
                  <a:ext cx="28481" cy="33671"/>
                </a:xfrm>
                <a:custGeom>
                  <a:avLst/>
                  <a:gdLst>
                    <a:gd name="connsiteX0" fmla="*/ 13313 w 28481"/>
                    <a:gd name="connsiteY0" fmla="*/ 27476 h 33671"/>
                    <a:gd name="connsiteX1" fmla="*/ 6833 w 28481"/>
                    <a:gd name="connsiteY1" fmla="*/ 24169 h 33671"/>
                    <a:gd name="connsiteX2" fmla="*/ 4448 w 28481"/>
                    <a:gd name="connsiteY2" fmla="*/ 15107 h 33671"/>
                    <a:gd name="connsiteX3" fmla="*/ 6815 w 28481"/>
                    <a:gd name="connsiteY3" fmla="*/ 6045 h 33671"/>
                    <a:gd name="connsiteX4" fmla="*/ 13313 w 28481"/>
                    <a:gd name="connsiteY4" fmla="*/ 2738 h 33671"/>
                    <a:gd name="connsiteX5" fmla="*/ 19766 w 28481"/>
                    <a:gd name="connsiteY5" fmla="*/ 6055 h 33671"/>
                    <a:gd name="connsiteX6" fmla="*/ 22151 w 28481"/>
                    <a:gd name="connsiteY6" fmla="*/ 15107 h 33671"/>
                    <a:gd name="connsiteX7" fmla="*/ 19766 w 28481"/>
                    <a:gd name="connsiteY7" fmla="*/ 24141 h 33671"/>
                    <a:gd name="connsiteX8" fmla="*/ 13313 w 28481"/>
                    <a:gd name="connsiteY8" fmla="*/ 27476 h 33671"/>
                    <a:gd name="connsiteX9" fmla="*/ 13313 w 28481"/>
                    <a:gd name="connsiteY9" fmla="*/ 31938 h 33671"/>
                    <a:gd name="connsiteX10" fmla="*/ 23755 w 28481"/>
                    <a:gd name="connsiteY10" fmla="*/ 27467 h 33671"/>
                    <a:gd name="connsiteX11" fmla="*/ 27558 w 28481"/>
                    <a:gd name="connsiteY11" fmla="*/ 15107 h 33671"/>
                    <a:gd name="connsiteX12" fmla="*/ 23755 w 28481"/>
                    <a:gd name="connsiteY12" fmla="*/ 2747 h 33671"/>
                    <a:gd name="connsiteX13" fmla="*/ 13313 w 28481"/>
                    <a:gd name="connsiteY13" fmla="*/ -1733 h 33671"/>
                    <a:gd name="connsiteX14" fmla="*/ 2853 w 28481"/>
                    <a:gd name="connsiteY14" fmla="*/ 2747 h 33671"/>
                    <a:gd name="connsiteX15" fmla="*/ -924 w 28481"/>
                    <a:gd name="connsiteY15" fmla="*/ 15107 h 33671"/>
                    <a:gd name="connsiteX16" fmla="*/ 2853 w 28481"/>
                    <a:gd name="connsiteY16" fmla="*/ 27467 h 33671"/>
                    <a:gd name="connsiteX17" fmla="*/ 13313 w 28481"/>
                    <a:gd name="connsiteY17" fmla="*/ 31938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481" h="33671">
                      <a:moveTo>
                        <a:pt x="13313" y="27476"/>
                      </a:moveTo>
                      <a:cubicBezTo>
                        <a:pt x="10582" y="27476"/>
                        <a:pt x="8422" y="26374"/>
                        <a:pt x="6833" y="24169"/>
                      </a:cubicBezTo>
                      <a:cubicBezTo>
                        <a:pt x="5243" y="21963"/>
                        <a:pt x="4448" y="18943"/>
                        <a:pt x="4448" y="15107"/>
                      </a:cubicBezTo>
                      <a:cubicBezTo>
                        <a:pt x="4448" y="11271"/>
                        <a:pt x="5237" y="8250"/>
                        <a:pt x="6815" y="6045"/>
                      </a:cubicBezTo>
                      <a:cubicBezTo>
                        <a:pt x="8399" y="3840"/>
                        <a:pt x="10565" y="2738"/>
                        <a:pt x="13313" y="2738"/>
                      </a:cubicBezTo>
                      <a:cubicBezTo>
                        <a:pt x="16031" y="2738"/>
                        <a:pt x="18182" y="3843"/>
                        <a:pt x="19766" y="6055"/>
                      </a:cubicBezTo>
                      <a:cubicBezTo>
                        <a:pt x="21356" y="8272"/>
                        <a:pt x="22151" y="11289"/>
                        <a:pt x="22151" y="15107"/>
                      </a:cubicBezTo>
                      <a:cubicBezTo>
                        <a:pt x="22151" y="18906"/>
                        <a:pt x="21356" y="21918"/>
                        <a:pt x="19766" y="24141"/>
                      </a:cubicBezTo>
                      <a:cubicBezTo>
                        <a:pt x="18182" y="26365"/>
                        <a:pt x="16031" y="27476"/>
                        <a:pt x="13313" y="27476"/>
                      </a:cubicBezTo>
                      <a:close/>
                      <a:moveTo>
                        <a:pt x="13313" y="31938"/>
                      </a:moveTo>
                      <a:cubicBezTo>
                        <a:pt x="17745" y="31938"/>
                        <a:pt x="21226" y="30448"/>
                        <a:pt x="23755" y="27467"/>
                      </a:cubicBezTo>
                      <a:cubicBezTo>
                        <a:pt x="26290" y="24492"/>
                        <a:pt x="27558" y="20372"/>
                        <a:pt x="27558" y="15107"/>
                      </a:cubicBezTo>
                      <a:cubicBezTo>
                        <a:pt x="27558" y="9860"/>
                        <a:pt x="26290" y="5740"/>
                        <a:pt x="23755" y="2747"/>
                      </a:cubicBezTo>
                      <a:cubicBezTo>
                        <a:pt x="21226" y="-240"/>
                        <a:pt x="17745" y="-1733"/>
                        <a:pt x="13313" y="-1733"/>
                      </a:cubicBezTo>
                      <a:cubicBezTo>
                        <a:pt x="8863" y="-1733"/>
                        <a:pt x="5376" y="-240"/>
                        <a:pt x="2853" y="2747"/>
                      </a:cubicBezTo>
                      <a:cubicBezTo>
                        <a:pt x="335" y="5740"/>
                        <a:pt x="-924" y="9860"/>
                        <a:pt x="-924" y="15107"/>
                      </a:cubicBezTo>
                      <a:cubicBezTo>
                        <a:pt x="-924" y="20372"/>
                        <a:pt x="335" y="24492"/>
                        <a:pt x="2853" y="27467"/>
                      </a:cubicBezTo>
                      <a:cubicBezTo>
                        <a:pt x="5376" y="30448"/>
                        <a:pt x="8863" y="31938"/>
                        <a:pt x="13313" y="31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: Shape 205627387">
                  <a:extLst>
                    <a:ext uri="{FF2B5EF4-FFF2-40B4-BE49-F238E27FC236}">
                      <a16:creationId xmlns:a16="http://schemas.microsoft.com/office/drawing/2014/main" id="{7724A45A-4797-AEFE-2F19-DB40B407A8A5}"/>
                    </a:ext>
                  </a:extLst>
                </p:cNvPr>
                <p:cNvSpPr/>
                <p:nvPr/>
              </p:nvSpPr>
              <p:spPr>
                <a:xfrm flipV="1">
                  <a:off x="4919120" y="46902"/>
                  <a:ext cx="45297" cy="32837"/>
                </a:xfrm>
                <a:custGeom>
                  <a:avLst/>
                  <a:gdLst>
                    <a:gd name="connsiteX0" fmla="*/ 22260 w 45297"/>
                    <a:gd name="connsiteY0" fmla="*/ 24132 h 32837"/>
                    <a:gd name="connsiteX1" fmla="*/ 26834 w 45297"/>
                    <a:gd name="connsiteY1" fmla="*/ 29373 h 32837"/>
                    <a:gd name="connsiteX2" fmla="*/ 33093 w 45297"/>
                    <a:gd name="connsiteY2" fmla="*/ 31059 h 32837"/>
                    <a:gd name="connsiteX3" fmla="*/ 40574 w 45297"/>
                    <a:gd name="connsiteY3" fmla="*/ 27550 h 32837"/>
                    <a:gd name="connsiteX4" fmla="*/ 43207 w 45297"/>
                    <a:gd name="connsiteY4" fmla="*/ 17581 h 32837"/>
                    <a:gd name="connsiteX5" fmla="*/ 43207 w 45297"/>
                    <a:gd name="connsiteY5" fmla="*/ -1779 h 32837"/>
                    <a:gd name="connsiteX6" fmla="*/ 38083 w 45297"/>
                    <a:gd name="connsiteY6" fmla="*/ -1779 h 32837"/>
                    <a:gd name="connsiteX7" fmla="*/ 38083 w 45297"/>
                    <a:gd name="connsiteY7" fmla="*/ 17407 h 32837"/>
                    <a:gd name="connsiteX8" fmla="*/ 36497 w 45297"/>
                    <a:gd name="connsiteY8" fmla="*/ 24242 h 32837"/>
                    <a:gd name="connsiteX9" fmla="*/ 31683 w 45297"/>
                    <a:gd name="connsiteY9" fmla="*/ 26478 h 32837"/>
                    <a:gd name="connsiteX10" fmla="*/ 25416 w 45297"/>
                    <a:gd name="connsiteY10" fmla="*/ 23757 h 32837"/>
                    <a:gd name="connsiteX11" fmla="*/ 23120 w 45297"/>
                    <a:gd name="connsiteY11" fmla="*/ 16344 h 32837"/>
                    <a:gd name="connsiteX12" fmla="*/ 23120 w 45297"/>
                    <a:gd name="connsiteY12" fmla="*/ -1779 h 32837"/>
                    <a:gd name="connsiteX13" fmla="*/ 17996 w 45297"/>
                    <a:gd name="connsiteY13" fmla="*/ -1779 h 32837"/>
                    <a:gd name="connsiteX14" fmla="*/ 17996 w 45297"/>
                    <a:gd name="connsiteY14" fmla="*/ 17407 h 32837"/>
                    <a:gd name="connsiteX15" fmla="*/ 16418 w 45297"/>
                    <a:gd name="connsiteY15" fmla="*/ 24260 h 32837"/>
                    <a:gd name="connsiteX16" fmla="*/ 11543 w 45297"/>
                    <a:gd name="connsiteY16" fmla="*/ 26478 h 32837"/>
                    <a:gd name="connsiteX17" fmla="*/ 5329 w 45297"/>
                    <a:gd name="connsiteY17" fmla="*/ 23747 h 32837"/>
                    <a:gd name="connsiteX18" fmla="*/ 3033 w 45297"/>
                    <a:gd name="connsiteY18" fmla="*/ 16344 h 32837"/>
                    <a:gd name="connsiteX19" fmla="*/ 3033 w 45297"/>
                    <a:gd name="connsiteY19" fmla="*/ -1779 h 32837"/>
                    <a:gd name="connsiteX20" fmla="*/ -2091 w 45297"/>
                    <a:gd name="connsiteY20" fmla="*/ -1779 h 32837"/>
                    <a:gd name="connsiteX21" fmla="*/ -2091 w 45297"/>
                    <a:gd name="connsiteY21" fmla="*/ 30289 h 32837"/>
                    <a:gd name="connsiteX22" fmla="*/ 3033 w 45297"/>
                    <a:gd name="connsiteY22" fmla="*/ 30289 h 32837"/>
                    <a:gd name="connsiteX23" fmla="*/ 3033 w 45297"/>
                    <a:gd name="connsiteY23" fmla="*/ 25305 h 32837"/>
                    <a:gd name="connsiteX24" fmla="*/ 7217 w 45297"/>
                    <a:gd name="connsiteY24" fmla="*/ 29657 h 32837"/>
                    <a:gd name="connsiteX25" fmla="*/ 13006 w 45297"/>
                    <a:gd name="connsiteY25" fmla="*/ 31059 h 32837"/>
                    <a:gd name="connsiteX26" fmla="*/ 18759 w 45297"/>
                    <a:gd name="connsiteY26" fmla="*/ 29281 h 32837"/>
                    <a:gd name="connsiteX27" fmla="*/ 22260 w 45297"/>
                    <a:gd name="connsiteY27" fmla="*/ 24132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5297" h="32837">
                      <a:moveTo>
                        <a:pt x="22260" y="24132"/>
                      </a:moveTo>
                      <a:cubicBezTo>
                        <a:pt x="23537" y="26502"/>
                        <a:pt x="25061" y="28249"/>
                        <a:pt x="26834" y="29373"/>
                      </a:cubicBezTo>
                      <a:cubicBezTo>
                        <a:pt x="28607" y="30497"/>
                        <a:pt x="30693" y="31059"/>
                        <a:pt x="33093" y="31059"/>
                      </a:cubicBezTo>
                      <a:cubicBezTo>
                        <a:pt x="36325" y="31059"/>
                        <a:pt x="38819" y="29889"/>
                        <a:pt x="40574" y="27550"/>
                      </a:cubicBezTo>
                      <a:cubicBezTo>
                        <a:pt x="42330" y="25216"/>
                        <a:pt x="43207" y="21894"/>
                        <a:pt x="43207" y="17581"/>
                      </a:cubicBezTo>
                      <a:lnTo>
                        <a:pt x="43207" y="-1779"/>
                      </a:lnTo>
                      <a:lnTo>
                        <a:pt x="38083" y="-1779"/>
                      </a:lnTo>
                      <a:lnTo>
                        <a:pt x="38083" y="17407"/>
                      </a:lnTo>
                      <a:cubicBezTo>
                        <a:pt x="38083" y="20479"/>
                        <a:pt x="37555" y="22758"/>
                        <a:pt x="36497" y="24242"/>
                      </a:cubicBezTo>
                      <a:cubicBezTo>
                        <a:pt x="35445" y="25733"/>
                        <a:pt x="33840" y="26478"/>
                        <a:pt x="31683" y="26478"/>
                      </a:cubicBezTo>
                      <a:cubicBezTo>
                        <a:pt x="29042" y="26478"/>
                        <a:pt x="26952" y="25571"/>
                        <a:pt x="25416" y="23757"/>
                      </a:cubicBezTo>
                      <a:cubicBezTo>
                        <a:pt x="23885" y="21948"/>
                        <a:pt x="23120" y="19478"/>
                        <a:pt x="23120" y="16344"/>
                      </a:cubicBezTo>
                      <a:lnTo>
                        <a:pt x="23120" y="-1779"/>
                      </a:lnTo>
                      <a:lnTo>
                        <a:pt x="17996" y="-1779"/>
                      </a:lnTo>
                      <a:lnTo>
                        <a:pt x="17996" y="17407"/>
                      </a:lnTo>
                      <a:cubicBezTo>
                        <a:pt x="17996" y="20498"/>
                        <a:pt x="17470" y="22782"/>
                        <a:pt x="16418" y="24260"/>
                      </a:cubicBezTo>
                      <a:cubicBezTo>
                        <a:pt x="15367" y="25739"/>
                        <a:pt x="13741" y="26478"/>
                        <a:pt x="11543" y="26478"/>
                      </a:cubicBezTo>
                      <a:cubicBezTo>
                        <a:pt x="8937" y="26478"/>
                        <a:pt x="6865" y="25568"/>
                        <a:pt x="5329" y="23747"/>
                      </a:cubicBezTo>
                      <a:cubicBezTo>
                        <a:pt x="3798" y="21927"/>
                        <a:pt x="3033" y="19459"/>
                        <a:pt x="3033" y="16344"/>
                      </a:cubicBezTo>
                      <a:lnTo>
                        <a:pt x="3033" y="-1779"/>
                      </a:lnTo>
                      <a:lnTo>
                        <a:pt x="-2091" y="-1779"/>
                      </a:lnTo>
                      <a:lnTo>
                        <a:pt x="-2091" y="30289"/>
                      </a:lnTo>
                      <a:lnTo>
                        <a:pt x="3033" y="30289"/>
                      </a:lnTo>
                      <a:lnTo>
                        <a:pt x="3033" y="25305"/>
                      </a:lnTo>
                      <a:cubicBezTo>
                        <a:pt x="4197" y="27272"/>
                        <a:pt x="5592" y="28723"/>
                        <a:pt x="7217" y="29657"/>
                      </a:cubicBezTo>
                      <a:cubicBezTo>
                        <a:pt x="8842" y="30592"/>
                        <a:pt x="10772" y="31059"/>
                        <a:pt x="13006" y="31059"/>
                      </a:cubicBezTo>
                      <a:cubicBezTo>
                        <a:pt x="15263" y="31059"/>
                        <a:pt x="17181" y="30466"/>
                        <a:pt x="18759" y="29281"/>
                      </a:cubicBezTo>
                      <a:cubicBezTo>
                        <a:pt x="20337" y="28103"/>
                        <a:pt x="21504" y="26386"/>
                        <a:pt x="22260" y="241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: Shape 1849632090">
                  <a:extLst>
                    <a:ext uri="{FF2B5EF4-FFF2-40B4-BE49-F238E27FC236}">
                      <a16:creationId xmlns:a16="http://schemas.microsoft.com/office/drawing/2014/main" id="{C8CFCC09-650B-4B93-C454-9EC04A847A30}"/>
                    </a:ext>
                  </a:extLst>
                </p:cNvPr>
                <p:cNvSpPr/>
                <p:nvPr/>
              </p:nvSpPr>
              <p:spPr>
                <a:xfrm flipV="1">
                  <a:off x="4974389" y="46902"/>
                  <a:ext cx="27763" cy="45033"/>
                </a:xfrm>
                <a:custGeom>
                  <a:avLst/>
                  <a:gdLst>
                    <a:gd name="connsiteX0" fmla="*/ 4032 w 27763"/>
                    <a:gd name="connsiteY0" fmla="*/ 15893 h 45033"/>
                    <a:gd name="connsiteX1" fmla="*/ 4032 w 27763"/>
                    <a:gd name="connsiteY1" fmla="*/ -1112 h 45033"/>
                    <a:gd name="connsiteX2" fmla="*/ -1092 w 27763"/>
                    <a:gd name="connsiteY2" fmla="*/ -1112 h 45033"/>
                    <a:gd name="connsiteX3" fmla="*/ -1092 w 27763"/>
                    <a:gd name="connsiteY3" fmla="*/ 43151 h 45033"/>
                    <a:gd name="connsiteX4" fmla="*/ 4032 w 27763"/>
                    <a:gd name="connsiteY4" fmla="*/ 43151 h 45033"/>
                    <a:gd name="connsiteX5" fmla="*/ 4032 w 27763"/>
                    <a:gd name="connsiteY5" fmla="*/ 38286 h 45033"/>
                    <a:gd name="connsiteX6" fmla="*/ 8092 w 27763"/>
                    <a:gd name="connsiteY6" fmla="*/ 42528 h 45033"/>
                    <a:gd name="connsiteX7" fmla="*/ 13951 w 27763"/>
                    <a:gd name="connsiteY7" fmla="*/ 43921 h 45033"/>
                    <a:gd name="connsiteX8" fmla="*/ 23135 w 27763"/>
                    <a:gd name="connsiteY8" fmla="*/ 39285 h 45033"/>
                    <a:gd name="connsiteX9" fmla="*/ 26672 w 27763"/>
                    <a:gd name="connsiteY9" fmla="*/ 27090 h 45033"/>
                    <a:gd name="connsiteX10" fmla="*/ 23135 w 27763"/>
                    <a:gd name="connsiteY10" fmla="*/ 14885 h 45033"/>
                    <a:gd name="connsiteX11" fmla="*/ 13951 w 27763"/>
                    <a:gd name="connsiteY11" fmla="*/ 10249 h 45033"/>
                    <a:gd name="connsiteX12" fmla="*/ 8092 w 27763"/>
                    <a:gd name="connsiteY12" fmla="*/ 11642 h 45033"/>
                    <a:gd name="connsiteX13" fmla="*/ 4032 w 27763"/>
                    <a:gd name="connsiteY13" fmla="*/ 15893 h 45033"/>
                    <a:gd name="connsiteX14" fmla="*/ 21380 w 27763"/>
                    <a:gd name="connsiteY14" fmla="*/ 27090 h 45033"/>
                    <a:gd name="connsiteX15" fmla="*/ 19066 w 27763"/>
                    <a:gd name="connsiteY15" fmla="*/ 36206 h 45033"/>
                    <a:gd name="connsiteX16" fmla="*/ 12710 w 27763"/>
                    <a:gd name="connsiteY16" fmla="*/ 39514 h 45033"/>
                    <a:gd name="connsiteX17" fmla="*/ 6345 w 27763"/>
                    <a:gd name="connsiteY17" fmla="*/ 36206 h 45033"/>
                    <a:gd name="connsiteX18" fmla="*/ 4032 w 27763"/>
                    <a:gd name="connsiteY18" fmla="*/ 27090 h 45033"/>
                    <a:gd name="connsiteX19" fmla="*/ 6345 w 27763"/>
                    <a:gd name="connsiteY19" fmla="*/ 17973 h 45033"/>
                    <a:gd name="connsiteX20" fmla="*/ 12710 w 27763"/>
                    <a:gd name="connsiteY20" fmla="*/ 14665 h 45033"/>
                    <a:gd name="connsiteX21" fmla="*/ 19066 w 27763"/>
                    <a:gd name="connsiteY21" fmla="*/ 17973 h 45033"/>
                    <a:gd name="connsiteX22" fmla="*/ 21380 w 27763"/>
                    <a:gd name="connsiteY22" fmla="*/ 27090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763" h="45033">
                      <a:moveTo>
                        <a:pt x="4032" y="15893"/>
                      </a:moveTo>
                      <a:lnTo>
                        <a:pt x="4032" y="-1112"/>
                      </a:lnTo>
                      <a:lnTo>
                        <a:pt x="-1092" y="-1112"/>
                      </a:lnTo>
                      <a:lnTo>
                        <a:pt x="-1092" y="43151"/>
                      </a:lnTo>
                      <a:lnTo>
                        <a:pt x="4032" y="43151"/>
                      </a:lnTo>
                      <a:lnTo>
                        <a:pt x="4032" y="38286"/>
                      </a:lnTo>
                      <a:cubicBezTo>
                        <a:pt x="5107" y="40192"/>
                        <a:pt x="6461" y="41606"/>
                        <a:pt x="8092" y="42528"/>
                      </a:cubicBezTo>
                      <a:cubicBezTo>
                        <a:pt x="9729" y="43457"/>
                        <a:pt x="11682" y="43921"/>
                        <a:pt x="13951" y="43921"/>
                      </a:cubicBezTo>
                      <a:cubicBezTo>
                        <a:pt x="17722" y="43921"/>
                        <a:pt x="20783" y="42375"/>
                        <a:pt x="23135" y="39285"/>
                      </a:cubicBezTo>
                      <a:cubicBezTo>
                        <a:pt x="25493" y="36194"/>
                        <a:pt x="26672" y="32129"/>
                        <a:pt x="26672" y="27090"/>
                      </a:cubicBezTo>
                      <a:cubicBezTo>
                        <a:pt x="26672" y="22050"/>
                        <a:pt x="25493" y="17982"/>
                        <a:pt x="23135" y="14885"/>
                      </a:cubicBezTo>
                      <a:cubicBezTo>
                        <a:pt x="20783" y="11794"/>
                        <a:pt x="17722" y="10249"/>
                        <a:pt x="13951" y="10249"/>
                      </a:cubicBezTo>
                      <a:cubicBezTo>
                        <a:pt x="11682" y="10249"/>
                        <a:pt x="9729" y="10713"/>
                        <a:pt x="8092" y="11642"/>
                      </a:cubicBezTo>
                      <a:cubicBezTo>
                        <a:pt x="6461" y="12570"/>
                        <a:pt x="5107" y="13987"/>
                        <a:pt x="4032" y="15893"/>
                      </a:cubicBezTo>
                      <a:close/>
                      <a:moveTo>
                        <a:pt x="21380" y="27090"/>
                      </a:moveTo>
                      <a:cubicBezTo>
                        <a:pt x="21380" y="30962"/>
                        <a:pt x="20609" y="34001"/>
                        <a:pt x="19066" y="36206"/>
                      </a:cubicBezTo>
                      <a:cubicBezTo>
                        <a:pt x="17524" y="38411"/>
                        <a:pt x="15405" y="39514"/>
                        <a:pt x="12710" y="39514"/>
                      </a:cubicBezTo>
                      <a:cubicBezTo>
                        <a:pt x="10009" y="39514"/>
                        <a:pt x="7888" y="38411"/>
                        <a:pt x="6345" y="36206"/>
                      </a:cubicBezTo>
                      <a:cubicBezTo>
                        <a:pt x="4803" y="34001"/>
                        <a:pt x="4032" y="30962"/>
                        <a:pt x="4032" y="27090"/>
                      </a:cubicBezTo>
                      <a:cubicBezTo>
                        <a:pt x="4032" y="23217"/>
                        <a:pt x="4803" y="20178"/>
                        <a:pt x="6345" y="17973"/>
                      </a:cubicBezTo>
                      <a:cubicBezTo>
                        <a:pt x="7888" y="15768"/>
                        <a:pt x="10009" y="14665"/>
                        <a:pt x="12710" y="14665"/>
                      </a:cubicBezTo>
                      <a:cubicBezTo>
                        <a:pt x="15405" y="14665"/>
                        <a:pt x="17524" y="15768"/>
                        <a:pt x="19066" y="17973"/>
                      </a:cubicBezTo>
                      <a:cubicBezTo>
                        <a:pt x="20609" y="20178"/>
                        <a:pt x="21380" y="23217"/>
                        <a:pt x="21380" y="270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: Shape 266351574">
                  <a:extLst>
                    <a:ext uri="{FF2B5EF4-FFF2-40B4-BE49-F238E27FC236}">
                      <a16:creationId xmlns:a16="http://schemas.microsoft.com/office/drawing/2014/main" id="{C82D6DE1-53A2-70D6-028D-4D994AE80199}"/>
                    </a:ext>
                  </a:extLst>
                </p:cNvPr>
                <p:cNvSpPr/>
                <p:nvPr/>
              </p:nvSpPr>
              <p:spPr>
                <a:xfrm flipV="1">
                  <a:off x="5008377" y="46902"/>
                  <a:ext cx="28756" cy="33671"/>
                </a:xfrm>
                <a:custGeom>
                  <a:avLst/>
                  <a:gdLst>
                    <a:gd name="connsiteX0" fmla="*/ 27844 w 28756"/>
                    <a:gd name="connsiteY0" fmla="*/ 16454 h 33671"/>
                    <a:gd name="connsiteX1" fmla="*/ 27844 w 28756"/>
                    <a:gd name="connsiteY1" fmla="*/ 13879 h 33671"/>
                    <a:gd name="connsiteX2" fmla="*/ 4406 w 28756"/>
                    <a:gd name="connsiteY2" fmla="*/ 13879 h 33671"/>
                    <a:gd name="connsiteX3" fmla="*/ 7580 w 28756"/>
                    <a:gd name="connsiteY3" fmla="*/ 5587 h 33671"/>
                    <a:gd name="connsiteX4" fmla="*/ 15487 w 28756"/>
                    <a:gd name="connsiteY4" fmla="*/ 2738 h 33671"/>
                    <a:gd name="connsiteX5" fmla="*/ 21178 w 28756"/>
                    <a:gd name="connsiteY5" fmla="*/ 3480 h 33671"/>
                    <a:gd name="connsiteX6" fmla="*/ 26656 w 28756"/>
                    <a:gd name="connsiteY6" fmla="*/ 5716 h 33671"/>
                    <a:gd name="connsiteX7" fmla="*/ 26656 w 28756"/>
                    <a:gd name="connsiteY7" fmla="*/ 731 h 33671"/>
                    <a:gd name="connsiteX8" fmla="*/ 21027 w 28756"/>
                    <a:gd name="connsiteY8" fmla="*/ -1101 h 33671"/>
                    <a:gd name="connsiteX9" fmla="*/ 15185 w 28756"/>
                    <a:gd name="connsiteY9" fmla="*/ -1733 h 33671"/>
                    <a:gd name="connsiteX10" fmla="*/ 3422 w 28756"/>
                    <a:gd name="connsiteY10" fmla="*/ 2729 h 33671"/>
                    <a:gd name="connsiteX11" fmla="*/ -913 w 28756"/>
                    <a:gd name="connsiteY11" fmla="*/ 14823 h 33671"/>
                    <a:gd name="connsiteX12" fmla="*/ 3201 w 28756"/>
                    <a:gd name="connsiteY12" fmla="*/ 27311 h 33671"/>
                    <a:gd name="connsiteX13" fmla="*/ 14299 w 28756"/>
                    <a:gd name="connsiteY13" fmla="*/ 31938 h 33671"/>
                    <a:gd name="connsiteX14" fmla="*/ 24201 w 28756"/>
                    <a:gd name="connsiteY14" fmla="*/ 27769 h 33671"/>
                    <a:gd name="connsiteX15" fmla="*/ 27844 w 28756"/>
                    <a:gd name="connsiteY15" fmla="*/ 16454 h 33671"/>
                    <a:gd name="connsiteX16" fmla="*/ 22747 w 28756"/>
                    <a:gd name="connsiteY16" fmla="*/ 18002 h 33671"/>
                    <a:gd name="connsiteX17" fmla="*/ 20407 w 28756"/>
                    <a:gd name="connsiteY17" fmla="*/ 24892 h 33671"/>
                    <a:gd name="connsiteX18" fmla="*/ 14352 w 28756"/>
                    <a:gd name="connsiteY18" fmla="*/ 27476 h 33671"/>
                    <a:gd name="connsiteX19" fmla="*/ 7526 w 28756"/>
                    <a:gd name="connsiteY19" fmla="*/ 24984 h 33671"/>
                    <a:gd name="connsiteX20" fmla="*/ 4575 w 28756"/>
                    <a:gd name="connsiteY20" fmla="*/ 17966 h 33671"/>
                    <a:gd name="connsiteX21" fmla="*/ 22747 w 28756"/>
                    <a:gd name="connsiteY21" fmla="*/ 18002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756" h="33671">
                      <a:moveTo>
                        <a:pt x="27844" y="16454"/>
                      </a:moveTo>
                      <a:lnTo>
                        <a:pt x="27844" y="13879"/>
                      </a:lnTo>
                      <a:lnTo>
                        <a:pt x="4406" y="13879"/>
                      </a:lnTo>
                      <a:cubicBezTo>
                        <a:pt x="4631" y="10251"/>
                        <a:pt x="5689" y="7487"/>
                        <a:pt x="7580" y="5587"/>
                      </a:cubicBezTo>
                      <a:cubicBezTo>
                        <a:pt x="9471" y="3688"/>
                        <a:pt x="12107" y="2738"/>
                        <a:pt x="15487" y="2738"/>
                      </a:cubicBezTo>
                      <a:cubicBezTo>
                        <a:pt x="17443" y="2738"/>
                        <a:pt x="19340" y="2985"/>
                        <a:pt x="21178" y="3480"/>
                      </a:cubicBezTo>
                      <a:cubicBezTo>
                        <a:pt x="23016" y="3975"/>
                        <a:pt x="24842" y="4720"/>
                        <a:pt x="26656" y="5716"/>
                      </a:cubicBezTo>
                      <a:lnTo>
                        <a:pt x="26656" y="731"/>
                      </a:lnTo>
                      <a:cubicBezTo>
                        <a:pt x="24824" y="-69"/>
                        <a:pt x="22948" y="-680"/>
                        <a:pt x="21027" y="-1101"/>
                      </a:cubicBezTo>
                      <a:cubicBezTo>
                        <a:pt x="19106" y="-1523"/>
                        <a:pt x="17159" y="-1733"/>
                        <a:pt x="15185" y="-1733"/>
                      </a:cubicBezTo>
                      <a:cubicBezTo>
                        <a:pt x="10233" y="-1733"/>
                        <a:pt x="6312" y="-246"/>
                        <a:pt x="3422" y="2729"/>
                      </a:cubicBezTo>
                      <a:cubicBezTo>
                        <a:pt x="532" y="5709"/>
                        <a:pt x="-913" y="9741"/>
                        <a:pt x="-913" y="14823"/>
                      </a:cubicBezTo>
                      <a:cubicBezTo>
                        <a:pt x="-913" y="20070"/>
                        <a:pt x="458" y="24233"/>
                        <a:pt x="3201" y="27311"/>
                      </a:cubicBezTo>
                      <a:cubicBezTo>
                        <a:pt x="5943" y="30396"/>
                        <a:pt x="9642" y="31938"/>
                        <a:pt x="14299" y="31938"/>
                      </a:cubicBezTo>
                      <a:cubicBezTo>
                        <a:pt x="18471" y="31938"/>
                        <a:pt x="21772" y="30549"/>
                        <a:pt x="24201" y="27769"/>
                      </a:cubicBezTo>
                      <a:cubicBezTo>
                        <a:pt x="26630" y="24996"/>
                        <a:pt x="27844" y="21224"/>
                        <a:pt x="27844" y="16454"/>
                      </a:cubicBezTo>
                      <a:close/>
                      <a:moveTo>
                        <a:pt x="22747" y="18002"/>
                      </a:moveTo>
                      <a:cubicBezTo>
                        <a:pt x="22711" y="20879"/>
                        <a:pt x="21931" y="23176"/>
                        <a:pt x="20407" y="24892"/>
                      </a:cubicBezTo>
                      <a:cubicBezTo>
                        <a:pt x="18882" y="26615"/>
                        <a:pt x="16864" y="27476"/>
                        <a:pt x="14352" y="27476"/>
                      </a:cubicBezTo>
                      <a:cubicBezTo>
                        <a:pt x="11510" y="27476"/>
                        <a:pt x="9234" y="26645"/>
                        <a:pt x="7526" y="24984"/>
                      </a:cubicBezTo>
                      <a:cubicBezTo>
                        <a:pt x="5819" y="23323"/>
                        <a:pt x="4835" y="20983"/>
                        <a:pt x="4575" y="17966"/>
                      </a:cubicBezTo>
                      <a:lnTo>
                        <a:pt x="22747" y="180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: Shape 890352025">
                  <a:extLst>
                    <a:ext uri="{FF2B5EF4-FFF2-40B4-BE49-F238E27FC236}">
                      <a16:creationId xmlns:a16="http://schemas.microsoft.com/office/drawing/2014/main" id="{B63A54E6-CF44-5076-0FA6-25656C5E22E7}"/>
                    </a:ext>
                  </a:extLst>
                </p:cNvPr>
                <p:cNvSpPr/>
                <p:nvPr/>
              </p:nvSpPr>
              <p:spPr>
                <a:xfrm flipV="1">
                  <a:off x="5041680" y="38564"/>
                  <a:ext cx="19360" cy="41175"/>
                </a:xfrm>
                <a:custGeom>
                  <a:avLst/>
                  <a:gdLst>
                    <a:gd name="connsiteX0" fmla="*/ 8669 w 19360"/>
                    <a:gd name="connsiteY0" fmla="*/ 38941 h 41175"/>
                    <a:gd name="connsiteX1" fmla="*/ 8669 w 19360"/>
                    <a:gd name="connsiteY1" fmla="*/ 29833 h 41175"/>
                    <a:gd name="connsiteX2" fmla="*/ 19165 w 19360"/>
                    <a:gd name="connsiteY2" fmla="*/ 29833 h 41175"/>
                    <a:gd name="connsiteX3" fmla="*/ 19165 w 19360"/>
                    <a:gd name="connsiteY3" fmla="*/ 25738 h 41175"/>
                    <a:gd name="connsiteX4" fmla="*/ 8669 w 19360"/>
                    <a:gd name="connsiteY4" fmla="*/ 25738 h 41175"/>
                    <a:gd name="connsiteX5" fmla="*/ 8669 w 19360"/>
                    <a:gd name="connsiteY5" fmla="*/ 8329 h 41175"/>
                    <a:gd name="connsiteX6" fmla="*/ 9706 w 19360"/>
                    <a:gd name="connsiteY6" fmla="*/ 3290 h 41175"/>
                    <a:gd name="connsiteX7" fmla="*/ 13935 w 19360"/>
                    <a:gd name="connsiteY7" fmla="*/ 2172 h 41175"/>
                    <a:gd name="connsiteX8" fmla="*/ 19165 w 19360"/>
                    <a:gd name="connsiteY8" fmla="*/ 2172 h 41175"/>
                    <a:gd name="connsiteX9" fmla="*/ 19165 w 19360"/>
                    <a:gd name="connsiteY9" fmla="*/ -2235 h 41175"/>
                    <a:gd name="connsiteX10" fmla="*/ 13935 w 19360"/>
                    <a:gd name="connsiteY10" fmla="*/ -2235 h 41175"/>
                    <a:gd name="connsiteX11" fmla="*/ 5788 w 19360"/>
                    <a:gd name="connsiteY11" fmla="*/ 37 h 41175"/>
                    <a:gd name="connsiteX12" fmla="*/ 3545 w 19360"/>
                    <a:gd name="connsiteY12" fmla="*/ 8329 h 41175"/>
                    <a:gd name="connsiteX13" fmla="*/ 3545 w 19360"/>
                    <a:gd name="connsiteY13" fmla="*/ 25738 h 41175"/>
                    <a:gd name="connsiteX14" fmla="*/ -196 w 19360"/>
                    <a:gd name="connsiteY14" fmla="*/ 25738 h 41175"/>
                    <a:gd name="connsiteX15" fmla="*/ -196 w 19360"/>
                    <a:gd name="connsiteY15" fmla="*/ 29833 h 41175"/>
                    <a:gd name="connsiteX16" fmla="*/ 3545 w 19360"/>
                    <a:gd name="connsiteY16" fmla="*/ 29833 h 41175"/>
                    <a:gd name="connsiteX17" fmla="*/ 3545 w 19360"/>
                    <a:gd name="connsiteY17" fmla="*/ 38941 h 41175"/>
                    <a:gd name="connsiteX18" fmla="*/ 8669 w 19360"/>
                    <a:gd name="connsiteY18" fmla="*/ 38941 h 4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360" h="41175">
                      <a:moveTo>
                        <a:pt x="8669" y="38941"/>
                      </a:moveTo>
                      <a:lnTo>
                        <a:pt x="8669" y="29833"/>
                      </a:lnTo>
                      <a:lnTo>
                        <a:pt x="19165" y="29833"/>
                      </a:lnTo>
                      <a:lnTo>
                        <a:pt x="19165" y="25738"/>
                      </a:lnTo>
                      <a:lnTo>
                        <a:pt x="8669" y="25738"/>
                      </a:lnTo>
                      <a:lnTo>
                        <a:pt x="8669" y="8329"/>
                      </a:lnTo>
                      <a:cubicBezTo>
                        <a:pt x="8669" y="5715"/>
                        <a:pt x="9015" y="4035"/>
                        <a:pt x="9706" y="3290"/>
                      </a:cubicBezTo>
                      <a:cubicBezTo>
                        <a:pt x="10398" y="2545"/>
                        <a:pt x="11807" y="2172"/>
                        <a:pt x="13935" y="2172"/>
                      </a:cubicBezTo>
                      <a:lnTo>
                        <a:pt x="19165" y="2172"/>
                      </a:lnTo>
                      <a:lnTo>
                        <a:pt x="19165" y="-2235"/>
                      </a:lnTo>
                      <a:lnTo>
                        <a:pt x="13935" y="-2235"/>
                      </a:lnTo>
                      <a:cubicBezTo>
                        <a:pt x="9999" y="-2235"/>
                        <a:pt x="7283" y="-1477"/>
                        <a:pt x="5788" y="37"/>
                      </a:cubicBezTo>
                      <a:cubicBezTo>
                        <a:pt x="4293" y="1558"/>
                        <a:pt x="3545" y="4322"/>
                        <a:pt x="3545" y="8329"/>
                      </a:cubicBezTo>
                      <a:lnTo>
                        <a:pt x="3545" y="25738"/>
                      </a:lnTo>
                      <a:lnTo>
                        <a:pt x="-196" y="25738"/>
                      </a:lnTo>
                      <a:lnTo>
                        <a:pt x="-196" y="29833"/>
                      </a:lnTo>
                      <a:lnTo>
                        <a:pt x="3545" y="29833"/>
                      </a:lnTo>
                      <a:lnTo>
                        <a:pt x="3545" y="38941"/>
                      </a:lnTo>
                      <a:lnTo>
                        <a:pt x="8669" y="38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: Shape 931705708">
                  <a:extLst>
                    <a:ext uri="{FF2B5EF4-FFF2-40B4-BE49-F238E27FC236}">
                      <a16:creationId xmlns:a16="http://schemas.microsoft.com/office/drawing/2014/main" id="{19627045-03F3-6FF5-F31C-ECA831D31DB9}"/>
                    </a:ext>
                  </a:extLst>
                </p:cNvPr>
                <p:cNvSpPr/>
                <p:nvPr/>
              </p:nvSpPr>
              <p:spPr>
                <a:xfrm flipV="1">
                  <a:off x="5067746" y="35183"/>
                  <a:ext cx="5097" cy="44556"/>
                </a:xfrm>
                <a:custGeom>
                  <a:avLst/>
                  <a:gdLst>
                    <a:gd name="connsiteX0" fmla="*/ 182 w 5097"/>
                    <a:gd name="connsiteY0" fmla="*/ 29649 h 44556"/>
                    <a:gd name="connsiteX1" fmla="*/ 5279 w 5097"/>
                    <a:gd name="connsiteY1" fmla="*/ 29649 h 44556"/>
                    <a:gd name="connsiteX2" fmla="*/ 5279 w 5097"/>
                    <a:gd name="connsiteY2" fmla="*/ -2420 h 44556"/>
                    <a:gd name="connsiteX3" fmla="*/ 182 w 5097"/>
                    <a:gd name="connsiteY3" fmla="*/ -2420 h 44556"/>
                    <a:gd name="connsiteX4" fmla="*/ 182 w 5097"/>
                    <a:gd name="connsiteY4" fmla="*/ 29649 h 44556"/>
                    <a:gd name="connsiteX5" fmla="*/ 182 w 5097"/>
                    <a:gd name="connsiteY5" fmla="*/ 42137 h 44556"/>
                    <a:gd name="connsiteX6" fmla="*/ 5279 w 5097"/>
                    <a:gd name="connsiteY6" fmla="*/ 42137 h 44556"/>
                    <a:gd name="connsiteX7" fmla="*/ 5279 w 5097"/>
                    <a:gd name="connsiteY7" fmla="*/ 35458 h 44556"/>
                    <a:gd name="connsiteX8" fmla="*/ 182 w 5097"/>
                    <a:gd name="connsiteY8" fmla="*/ 35458 h 44556"/>
                    <a:gd name="connsiteX9" fmla="*/ 182 w 5097"/>
                    <a:gd name="connsiteY9" fmla="*/ 42137 h 4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97" h="44556">
                      <a:moveTo>
                        <a:pt x="182" y="29649"/>
                      </a:moveTo>
                      <a:lnTo>
                        <a:pt x="5279" y="29649"/>
                      </a:lnTo>
                      <a:lnTo>
                        <a:pt x="5279" y="-2420"/>
                      </a:lnTo>
                      <a:lnTo>
                        <a:pt x="182" y="-2420"/>
                      </a:lnTo>
                      <a:lnTo>
                        <a:pt x="182" y="29649"/>
                      </a:lnTo>
                      <a:close/>
                      <a:moveTo>
                        <a:pt x="182" y="42137"/>
                      </a:moveTo>
                      <a:lnTo>
                        <a:pt x="5279" y="42137"/>
                      </a:lnTo>
                      <a:lnTo>
                        <a:pt x="5279" y="35458"/>
                      </a:lnTo>
                      <a:lnTo>
                        <a:pt x="182" y="35458"/>
                      </a:lnTo>
                      <a:lnTo>
                        <a:pt x="182" y="42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: Shape 338630439">
                  <a:extLst>
                    <a:ext uri="{FF2B5EF4-FFF2-40B4-BE49-F238E27FC236}">
                      <a16:creationId xmlns:a16="http://schemas.microsoft.com/office/drawing/2014/main" id="{D3E65B64-5ABA-8399-9FF8-6F59C40217EC}"/>
                    </a:ext>
                  </a:extLst>
                </p:cNvPr>
                <p:cNvSpPr/>
                <p:nvPr/>
              </p:nvSpPr>
              <p:spPr>
                <a:xfrm flipV="1">
                  <a:off x="5083311" y="46902"/>
                  <a:ext cx="25990" cy="32837"/>
                </a:xfrm>
                <a:custGeom>
                  <a:avLst/>
                  <a:gdLst>
                    <a:gd name="connsiteX0" fmla="*/ 25022 w 25990"/>
                    <a:gd name="connsiteY0" fmla="*/ 17581 h 32837"/>
                    <a:gd name="connsiteX1" fmla="*/ 25022 w 25990"/>
                    <a:gd name="connsiteY1" fmla="*/ -1779 h 32837"/>
                    <a:gd name="connsiteX2" fmla="*/ 19925 w 25990"/>
                    <a:gd name="connsiteY2" fmla="*/ -1779 h 32837"/>
                    <a:gd name="connsiteX3" fmla="*/ 19925 w 25990"/>
                    <a:gd name="connsiteY3" fmla="*/ 17407 h 32837"/>
                    <a:gd name="connsiteX4" fmla="*/ 18205 w 25990"/>
                    <a:gd name="connsiteY4" fmla="*/ 24215 h 32837"/>
                    <a:gd name="connsiteX5" fmla="*/ 13055 w 25990"/>
                    <a:gd name="connsiteY5" fmla="*/ 26478 h 32837"/>
                    <a:gd name="connsiteX6" fmla="*/ 6539 w 25990"/>
                    <a:gd name="connsiteY6" fmla="*/ 23757 h 32837"/>
                    <a:gd name="connsiteX7" fmla="*/ 4155 w 25990"/>
                    <a:gd name="connsiteY7" fmla="*/ 16344 h 32837"/>
                    <a:gd name="connsiteX8" fmla="*/ 4155 w 25990"/>
                    <a:gd name="connsiteY8" fmla="*/ -1779 h 32837"/>
                    <a:gd name="connsiteX9" fmla="*/ -969 w 25990"/>
                    <a:gd name="connsiteY9" fmla="*/ -1779 h 32837"/>
                    <a:gd name="connsiteX10" fmla="*/ -969 w 25990"/>
                    <a:gd name="connsiteY10" fmla="*/ 30289 h 32837"/>
                    <a:gd name="connsiteX11" fmla="*/ 4155 w 25990"/>
                    <a:gd name="connsiteY11" fmla="*/ 30289 h 32837"/>
                    <a:gd name="connsiteX12" fmla="*/ 4155 w 25990"/>
                    <a:gd name="connsiteY12" fmla="*/ 25305 h 32837"/>
                    <a:gd name="connsiteX13" fmla="*/ 8463 w 25990"/>
                    <a:gd name="connsiteY13" fmla="*/ 29630 h 32837"/>
                    <a:gd name="connsiteX14" fmla="*/ 14189 w 25990"/>
                    <a:gd name="connsiteY14" fmla="*/ 31059 h 32837"/>
                    <a:gd name="connsiteX15" fmla="*/ 22274 w 25990"/>
                    <a:gd name="connsiteY15" fmla="*/ 27641 h 32837"/>
                    <a:gd name="connsiteX16" fmla="*/ 25022 w 25990"/>
                    <a:gd name="connsiteY16" fmla="*/ 17581 h 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990" h="32837">
                      <a:moveTo>
                        <a:pt x="25022" y="17581"/>
                      </a:moveTo>
                      <a:lnTo>
                        <a:pt x="25022" y="-1779"/>
                      </a:lnTo>
                      <a:lnTo>
                        <a:pt x="19925" y="-1779"/>
                      </a:lnTo>
                      <a:lnTo>
                        <a:pt x="19925" y="17407"/>
                      </a:lnTo>
                      <a:cubicBezTo>
                        <a:pt x="19925" y="20443"/>
                        <a:pt x="19351" y="22712"/>
                        <a:pt x="18205" y="24215"/>
                      </a:cubicBezTo>
                      <a:cubicBezTo>
                        <a:pt x="17059" y="25723"/>
                        <a:pt x="15342" y="26478"/>
                        <a:pt x="13055" y="26478"/>
                      </a:cubicBezTo>
                      <a:cubicBezTo>
                        <a:pt x="10301" y="26478"/>
                        <a:pt x="8129" y="25571"/>
                        <a:pt x="6539" y="23757"/>
                      </a:cubicBezTo>
                      <a:cubicBezTo>
                        <a:pt x="4950" y="21948"/>
                        <a:pt x="4155" y="19478"/>
                        <a:pt x="4155" y="16344"/>
                      </a:cubicBezTo>
                      <a:lnTo>
                        <a:pt x="4155" y="-1779"/>
                      </a:lnTo>
                      <a:lnTo>
                        <a:pt x="-969" y="-1779"/>
                      </a:lnTo>
                      <a:lnTo>
                        <a:pt x="-969" y="30289"/>
                      </a:lnTo>
                      <a:lnTo>
                        <a:pt x="4155" y="30289"/>
                      </a:lnTo>
                      <a:lnTo>
                        <a:pt x="4155" y="25305"/>
                      </a:lnTo>
                      <a:cubicBezTo>
                        <a:pt x="5378" y="27235"/>
                        <a:pt x="6814" y="28677"/>
                        <a:pt x="8463" y="29630"/>
                      </a:cubicBezTo>
                      <a:cubicBezTo>
                        <a:pt x="10118" y="30582"/>
                        <a:pt x="12026" y="31059"/>
                        <a:pt x="14189" y="31059"/>
                      </a:cubicBezTo>
                      <a:cubicBezTo>
                        <a:pt x="17753" y="31059"/>
                        <a:pt x="20448" y="29920"/>
                        <a:pt x="22274" y="27641"/>
                      </a:cubicBezTo>
                      <a:cubicBezTo>
                        <a:pt x="24106" y="25363"/>
                        <a:pt x="25022" y="22010"/>
                        <a:pt x="25022" y="17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: Shape 650335030">
                  <a:extLst>
                    <a:ext uri="{FF2B5EF4-FFF2-40B4-BE49-F238E27FC236}">
                      <a16:creationId xmlns:a16="http://schemas.microsoft.com/office/drawing/2014/main" id="{0C9C27DE-8BD5-87C9-BCB9-FC45656BA420}"/>
                    </a:ext>
                  </a:extLst>
                </p:cNvPr>
                <p:cNvSpPr/>
                <p:nvPr/>
              </p:nvSpPr>
              <p:spPr>
                <a:xfrm flipV="1">
                  <a:off x="5117248" y="46902"/>
                  <a:ext cx="27728" cy="45033"/>
                </a:xfrm>
                <a:custGeom>
                  <a:avLst/>
                  <a:gdLst>
                    <a:gd name="connsiteX0" fmla="*/ 21800 w 27728"/>
                    <a:gd name="connsiteY0" fmla="*/ 27493 h 45033"/>
                    <a:gd name="connsiteX1" fmla="*/ 19512 w 27728"/>
                    <a:gd name="connsiteY1" fmla="*/ 36362 h 45033"/>
                    <a:gd name="connsiteX2" fmla="*/ 13103 w 27728"/>
                    <a:gd name="connsiteY2" fmla="*/ 39514 h 45033"/>
                    <a:gd name="connsiteX3" fmla="*/ 6721 w 27728"/>
                    <a:gd name="connsiteY3" fmla="*/ 36362 h 45033"/>
                    <a:gd name="connsiteX4" fmla="*/ 4434 w 27728"/>
                    <a:gd name="connsiteY4" fmla="*/ 27493 h 45033"/>
                    <a:gd name="connsiteX5" fmla="*/ 6721 w 27728"/>
                    <a:gd name="connsiteY5" fmla="*/ 18642 h 45033"/>
                    <a:gd name="connsiteX6" fmla="*/ 13103 w 27728"/>
                    <a:gd name="connsiteY6" fmla="*/ 15490 h 45033"/>
                    <a:gd name="connsiteX7" fmla="*/ 19512 w 27728"/>
                    <a:gd name="connsiteY7" fmla="*/ 18642 h 45033"/>
                    <a:gd name="connsiteX8" fmla="*/ 21800 w 27728"/>
                    <a:gd name="connsiteY8" fmla="*/ 27493 h 45033"/>
                    <a:gd name="connsiteX9" fmla="*/ 26897 w 27728"/>
                    <a:gd name="connsiteY9" fmla="*/ 15059 h 45033"/>
                    <a:gd name="connsiteX10" fmla="*/ 23377 w 27728"/>
                    <a:gd name="connsiteY10" fmla="*/ 2883 h 45033"/>
                    <a:gd name="connsiteX11" fmla="*/ 12607 w 27728"/>
                    <a:gd name="connsiteY11" fmla="*/ -1112 h 45033"/>
                    <a:gd name="connsiteX12" fmla="*/ 7536 w 27728"/>
                    <a:gd name="connsiteY12" fmla="*/ -700 h 45033"/>
                    <a:gd name="connsiteX13" fmla="*/ 2909 w 27728"/>
                    <a:gd name="connsiteY13" fmla="*/ 574 h 45033"/>
                    <a:gd name="connsiteX14" fmla="*/ 2909 w 27728"/>
                    <a:gd name="connsiteY14" fmla="*/ 5695 h 45033"/>
                    <a:gd name="connsiteX15" fmla="*/ 7341 w 27728"/>
                    <a:gd name="connsiteY15" fmla="*/ 3845 h 45033"/>
                    <a:gd name="connsiteX16" fmla="*/ 11800 w 27728"/>
                    <a:gd name="connsiteY16" fmla="*/ 3240 h 45033"/>
                    <a:gd name="connsiteX17" fmla="*/ 19309 w 27728"/>
                    <a:gd name="connsiteY17" fmla="*/ 5943 h 45033"/>
                    <a:gd name="connsiteX18" fmla="*/ 21800 w 27728"/>
                    <a:gd name="connsiteY18" fmla="*/ 14116 h 45033"/>
                    <a:gd name="connsiteX19" fmla="*/ 21800 w 27728"/>
                    <a:gd name="connsiteY19" fmla="*/ 16727 h 45033"/>
                    <a:gd name="connsiteX20" fmla="*/ 17757 w 27728"/>
                    <a:gd name="connsiteY20" fmla="*/ 12485 h 45033"/>
                    <a:gd name="connsiteX21" fmla="*/ 11853 w 27728"/>
                    <a:gd name="connsiteY21" fmla="*/ 11083 h 45033"/>
                    <a:gd name="connsiteX22" fmla="*/ 2661 w 27728"/>
                    <a:gd name="connsiteY22" fmla="*/ 15572 h 45033"/>
                    <a:gd name="connsiteX23" fmla="*/ -832 w 27728"/>
                    <a:gd name="connsiteY23" fmla="*/ 27493 h 45033"/>
                    <a:gd name="connsiteX24" fmla="*/ 2661 w 27728"/>
                    <a:gd name="connsiteY24" fmla="*/ 39422 h 45033"/>
                    <a:gd name="connsiteX25" fmla="*/ 11853 w 27728"/>
                    <a:gd name="connsiteY25" fmla="*/ 43921 h 45033"/>
                    <a:gd name="connsiteX26" fmla="*/ 17757 w 27728"/>
                    <a:gd name="connsiteY26" fmla="*/ 42519 h 45033"/>
                    <a:gd name="connsiteX27" fmla="*/ 21800 w 27728"/>
                    <a:gd name="connsiteY27" fmla="*/ 38286 h 45033"/>
                    <a:gd name="connsiteX28" fmla="*/ 21800 w 27728"/>
                    <a:gd name="connsiteY28" fmla="*/ 43151 h 45033"/>
                    <a:gd name="connsiteX29" fmla="*/ 26897 w 27728"/>
                    <a:gd name="connsiteY29" fmla="*/ 43151 h 45033"/>
                    <a:gd name="connsiteX30" fmla="*/ 26897 w 27728"/>
                    <a:gd name="connsiteY30" fmla="*/ 15059 h 45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7728" h="45033">
                      <a:moveTo>
                        <a:pt x="21800" y="27493"/>
                      </a:moveTo>
                      <a:cubicBezTo>
                        <a:pt x="21800" y="31310"/>
                        <a:pt x="21037" y="34267"/>
                        <a:pt x="19512" y="36362"/>
                      </a:cubicBezTo>
                      <a:cubicBezTo>
                        <a:pt x="17994" y="38463"/>
                        <a:pt x="15857" y="39514"/>
                        <a:pt x="13103" y="39514"/>
                      </a:cubicBezTo>
                      <a:cubicBezTo>
                        <a:pt x="10373" y="39514"/>
                        <a:pt x="8246" y="38463"/>
                        <a:pt x="6721" y="36362"/>
                      </a:cubicBezTo>
                      <a:cubicBezTo>
                        <a:pt x="5196" y="34267"/>
                        <a:pt x="4434" y="31310"/>
                        <a:pt x="4434" y="27493"/>
                      </a:cubicBezTo>
                      <a:cubicBezTo>
                        <a:pt x="4434" y="23693"/>
                        <a:pt x="5196" y="20743"/>
                        <a:pt x="6721" y="18642"/>
                      </a:cubicBezTo>
                      <a:cubicBezTo>
                        <a:pt x="8246" y="16541"/>
                        <a:pt x="10373" y="15490"/>
                        <a:pt x="13103" y="15490"/>
                      </a:cubicBezTo>
                      <a:cubicBezTo>
                        <a:pt x="15857" y="15490"/>
                        <a:pt x="17994" y="16541"/>
                        <a:pt x="19512" y="18642"/>
                      </a:cubicBezTo>
                      <a:cubicBezTo>
                        <a:pt x="21037" y="20743"/>
                        <a:pt x="21800" y="23693"/>
                        <a:pt x="21800" y="27493"/>
                      </a:cubicBezTo>
                      <a:close/>
                      <a:moveTo>
                        <a:pt x="26897" y="15059"/>
                      </a:moveTo>
                      <a:cubicBezTo>
                        <a:pt x="26897" y="9605"/>
                        <a:pt x="25724" y="5546"/>
                        <a:pt x="23377" y="2883"/>
                      </a:cubicBezTo>
                      <a:cubicBezTo>
                        <a:pt x="21037" y="219"/>
                        <a:pt x="17447" y="-1112"/>
                        <a:pt x="12607" y="-1112"/>
                      </a:cubicBezTo>
                      <a:cubicBezTo>
                        <a:pt x="10816" y="-1112"/>
                        <a:pt x="9126" y="-975"/>
                        <a:pt x="7536" y="-700"/>
                      </a:cubicBezTo>
                      <a:cubicBezTo>
                        <a:pt x="5947" y="-425"/>
                        <a:pt x="4404" y="-1"/>
                        <a:pt x="2909" y="574"/>
                      </a:cubicBezTo>
                      <a:lnTo>
                        <a:pt x="2909" y="5695"/>
                      </a:lnTo>
                      <a:cubicBezTo>
                        <a:pt x="4404" y="4859"/>
                        <a:pt x="5882" y="4242"/>
                        <a:pt x="7341" y="3845"/>
                      </a:cubicBezTo>
                      <a:cubicBezTo>
                        <a:pt x="8801" y="3441"/>
                        <a:pt x="10287" y="3240"/>
                        <a:pt x="11800" y="3240"/>
                      </a:cubicBezTo>
                      <a:cubicBezTo>
                        <a:pt x="15145" y="3240"/>
                        <a:pt x="17648" y="4141"/>
                        <a:pt x="19309" y="5943"/>
                      </a:cubicBezTo>
                      <a:cubicBezTo>
                        <a:pt x="20969" y="7745"/>
                        <a:pt x="21800" y="10469"/>
                        <a:pt x="21800" y="14116"/>
                      </a:cubicBezTo>
                      <a:lnTo>
                        <a:pt x="21800" y="16727"/>
                      </a:lnTo>
                      <a:cubicBezTo>
                        <a:pt x="20748" y="14833"/>
                        <a:pt x="19400" y="13419"/>
                        <a:pt x="17757" y="12485"/>
                      </a:cubicBezTo>
                      <a:cubicBezTo>
                        <a:pt x="16114" y="11550"/>
                        <a:pt x="14146" y="11083"/>
                        <a:pt x="11853" y="11083"/>
                      </a:cubicBezTo>
                      <a:cubicBezTo>
                        <a:pt x="8054" y="11083"/>
                        <a:pt x="4989" y="12579"/>
                        <a:pt x="2661" y="15572"/>
                      </a:cubicBezTo>
                      <a:cubicBezTo>
                        <a:pt x="333" y="18572"/>
                        <a:pt x="-832" y="22545"/>
                        <a:pt x="-832" y="27493"/>
                      </a:cubicBezTo>
                      <a:cubicBezTo>
                        <a:pt x="-832" y="32453"/>
                        <a:pt x="333" y="36429"/>
                        <a:pt x="2661" y="39422"/>
                      </a:cubicBezTo>
                      <a:cubicBezTo>
                        <a:pt x="4989" y="42421"/>
                        <a:pt x="8054" y="43921"/>
                        <a:pt x="11853" y="43921"/>
                      </a:cubicBezTo>
                      <a:cubicBezTo>
                        <a:pt x="14146" y="43921"/>
                        <a:pt x="16114" y="43454"/>
                        <a:pt x="17757" y="42519"/>
                      </a:cubicBezTo>
                      <a:cubicBezTo>
                        <a:pt x="19400" y="41584"/>
                        <a:pt x="20748" y="40173"/>
                        <a:pt x="21800" y="38286"/>
                      </a:cubicBezTo>
                      <a:lnTo>
                        <a:pt x="21800" y="43151"/>
                      </a:lnTo>
                      <a:lnTo>
                        <a:pt x="26897" y="43151"/>
                      </a:lnTo>
                      <a:lnTo>
                        <a:pt x="26897" y="150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: Shape 639916494">
                  <a:extLst>
                    <a:ext uri="{FF2B5EF4-FFF2-40B4-BE49-F238E27FC236}">
                      <a16:creationId xmlns:a16="http://schemas.microsoft.com/office/drawing/2014/main" id="{F88AA370-E4A8-BDBA-4696-D2EFDE9146F6}"/>
                    </a:ext>
                  </a:extLst>
                </p:cNvPr>
                <p:cNvSpPr/>
                <p:nvPr/>
              </p:nvSpPr>
              <p:spPr>
                <a:xfrm flipV="1">
                  <a:off x="5150127" y="79740"/>
                  <a:ext cx="4727" cy="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4886"/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: Shape 36921687">
                  <a:extLst>
                    <a:ext uri="{FF2B5EF4-FFF2-40B4-BE49-F238E27FC236}">
                      <a16:creationId xmlns:a16="http://schemas.microsoft.com/office/drawing/2014/main" id="{70938CBB-5B93-24BC-F11E-6472C8F37517}"/>
                    </a:ext>
                  </a:extLst>
                </p:cNvPr>
                <p:cNvSpPr/>
                <p:nvPr/>
              </p:nvSpPr>
              <p:spPr>
                <a:xfrm flipV="1">
                  <a:off x="5171903" y="36218"/>
                  <a:ext cx="29111" cy="44355"/>
                </a:xfrm>
                <a:custGeom>
                  <a:avLst/>
                  <a:gdLst>
                    <a:gd name="connsiteX0" fmla="*/ 25653 w 29111"/>
                    <a:gd name="connsiteY0" fmla="*/ 39866 h 44355"/>
                    <a:gd name="connsiteX1" fmla="*/ 25653 w 29111"/>
                    <a:gd name="connsiteY1" fmla="*/ 34222 h 44355"/>
                    <a:gd name="connsiteX2" fmla="*/ 19643 w 29111"/>
                    <a:gd name="connsiteY2" fmla="*/ 36568 h 44355"/>
                    <a:gd name="connsiteX3" fmla="*/ 14183 w 29111"/>
                    <a:gd name="connsiteY3" fmla="*/ 37346 h 44355"/>
                    <a:gd name="connsiteX4" fmla="*/ 7135 w 29111"/>
                    <a:gd name="connsiteY4" fmla="*/ 35514 h 44355"/>
                    <a:gd name="connsiteX5" fmla="*/ 4653 w 29111"/>
                    <a:gd name="connsiteY5" fmla="*/ 30301 h 44355"/>
                    <a:gd name="connsiteX6" fmla="*/ 6302 w 29111"/>
                    <a:gd name="connsiteY6" fmla="*/ 26013 h 44355"/>
                    <a:gd name="connsiteX7" fmla="*/ 12551 w 29111"/>
                    <a:gd name="connsiteY7" fmla="*/ 23685 h 44355"/>
                    <a:gd name="connsiteX8" fmla="*/ 15929 w 29111"/>
                    <a:gd name="connsiteY8" fmla="*/ 22971 h 44355"/>
                    <a:gd name="connsiteX9" fmla="*/ 25166 w 29111"/>
                    <a:gd name="connsiteY9" fmla="*/ 18628 h 44355"/>
                    <a:gd name="connsiteX10" fmla="*/ 28144 w 29111"/>
                    <a:gd name="connsiteY10" fmla="*/ 10317 h 44355"/>
                    <a:gd name="connsiteX11" fmla="*/ 24111 w 29111"/>
                    <a:gd name="connsiteY11" fmla="*/ 889 h 44355"/>
                    <a:gd name="connsiteX12" fmla="*/ 12303 w 29111"/>
                    <a:gd name="connsiteY12" fmla="*/ -2318 h 44355"/>
                    <a:gd name="connsiteX13" fmla="*/ 6054 w 29111"/>
                    <a:gd name="connsiteY13" fmla="*/ -1630 h 44355"/>
                    <a:gd name="connsiteX14" fmla="*/ -799 w 29111"/>
                    <a:gd name="connsiteY14" fmla="*/ 404 h 44355"/>
                    <a:gd name="connsiteX15" fmla="*/ -799 w 29111"/>
                    <a:gd name="connsiteY15" fmla="*/ 6359 h 44355"/>
                    <a:gd name="connsiteX16" fmla="*/ 5876 w 29111"/>
                    <a:gd name="connsiteY16" fmla="*/ 3381 h 44355"/>
                    <a:gd name="connsiteX17" fmla="*/ 12303 w 29111"/>
                    <a:gd name="connsiteY17" fmla="*/ 2383 h 44355"/>
                    <a:gd name="connsiteX18" fmla="*/ 19696 w 29111"/>
                    <a:gd name="connsiteY18" fmla="*/ 4325 h 44355"/>
                    <a:gd name="connsiteX19" fmla="*/ 22302 w 29111"/>
                    <a:gd name="connsiteY19" fmla="*/ 9887 h 44355"/>
                    <a:gd name="connsiteX20" fmla="*/ 20432 w 29111"/>
                    <a:gd name="connsiteY20" fmla="*/ 14807 h 44355"/>
                    <a:gd name="connsiteX21" fmla="*/ 14298 w 29111"/>
                    <a:gd name="connsiteY21" fmla="*/ 17473 h 44355"/>
                    <a:gd name="connsiteX22" fmla="*/ 10885 w 29111"/>
                    <a:gd name="connsiteY22" fmla="*/ 18160 h 44355"/>
                    <a:gd name="connsiteX23" fmla="*/ 1825 w 29111"/>
                    <a:gd name="connsiteY23" fmla="*/ 22192 h 44355"/>
                    <a:gd name="connsiteX24" fmla="*/ -967 w 29111"/>
                    <a:gd name="connsiteY24" fmla="*/ 29842 h 44355"/>
                    <a:gd name="connsiteX25" fmla="*/ 2898 w 29111"/>
                    <a:gd name="connsiteY25" fmla="*/ 38776 h 44355"/>
                    <a:gd name="connsiteX26" fmla="*/ 13544 w 29111"/>
                    <a:gd name="connsiteY26" fmla="*/ 42038 h 44355"/>
                    <a:gd name="connsiteX27" fmla="*/ 19475 w 29111"/>
                    <a:gd name="connsiteY27" fmla="*/ 41488 h 44355"/>
                    <a:gd name="connsiteX28" fmla="*/ 25653 w 29111"/>
                    <a:gd name="connsiteY28" fmla="*/ 39866 h 4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111" h="44355">
                      <a:moveTo>
                        <a:pt x="25653" y="39866"/>
                      </a:moveTo>
                      <a:lnTo>
                        <a:pt x="25653" y="34222"/>
                      </a:lnTo>
                      <a:cubicBezTo>
                        <a:pt x="23532" y="35273"/>
                        <a:pt x="21528" y="36054"/>
                        <a:pt x="19643" y="36568"/>
                      </a:cubicBezTo>
                      <a:cubicBezTo>
                        <a:pt x="17758" y="37087"/>
                        <a:pt x="15938" y="37346"/>
                        <a:pt x="14183" y="37346"/>
                      </a:cubicBezTo>
                      <a:cubicBezTo>
                        <a:pt x="11139" y="37346"/>
                        <a:pt x="8790" y="36736"/>
                        <a:pt x="7135" y="35514"/>
                      </a:cubicBezTo>
                      <a:cubicBezTo>
                        <a:pt x="5480" y="34292"/>
                        <a:pt x="4653" y="32554"/>
                        <a:pt x="4653" y="30301"/>
                      </a:cubicBezTo>
                      <a:cubicBezTo>
                        <a:pt x="4653" y="28407"/>
                        <a:pt x="5203" y="26978"/>
                        <a:pt x="6302" y="26013"/>
                      </a:cubicBezTo>
                      <a:cubicBezTo>
                        <a:pt x="7401" y="25054"/>
                        <a:pt x="9484" y="24278"/>
                        <a:pt x="12551" y="23685"/>
                      </a:cubicBezTo>
                      <a:lnTo>
                        <a:pt x="15929" y="22971"/>
                      </a:lnTo>
                      <a:cubicBezTo>
                        <a:pt x="20101" y="22146"/>
                        <a:pt x="23180" y="20698"/>
                        <a:pt x="25166" y="18628"/>
                      </a:cubicBezTo>
                      <a:cubicBezTo>
                        <a:pt x="27151" y="16557"/>
                        <a:pt x="28144" y="13787"/>
                        <a:pt x="28144" y="10317"/>
                      </a:cubicBezTo>
                      <a:cubicBezTo>
                        <a:pt x="28144" y="6170"/>
                        <a:pt x="26800" y="3027"/>
                        <a:pt x="24111" y="889"/>
                      </a:cubicBezTo>
                      <a:cubicBezTo>
                        <a:pt x="21428" y="-1249"/>
                        <a:pt x="17492" y="-2318"/>
                        <a:pt x="12303" y="-2318"/>
                      </a:cubicBezTo>
                      <a:cubicBezTo>
                        <a:pt x="10347" y="-2318"/>
                        <a:pt x="8264" y="-2088"/>
                        <a:pt x="6054" y="-1630"/>
                      </a:cubicBezTo>
                      <a:cubicBezTo>
                        <a:pt x="3849" y="-1172"/>
                        <a:pt x="1565" y="-494"/>
                        <a:pt x="-799" y="404"/>
                      </a:cubicBezTo>
                      <a:lnTo>
                        <a:pt x="-799" y="6359"/>
                      </a:lnTo>
                      <a:cubicBezTo>
                        <a:pt x="1471" y="5046"/>
                        <a:pt x="3696" y="4053"/>
                        <a:pt x="5876" y="3381"/>
                      </a:cubicBezTo>
                      <a:cubicBezTo>
                        <a:pt x="8057" y="2716"/>
                        <a:pt x="10199" y="2383"/>
                        <a:pt x="12303" y="2383"/>
                      </a:cubicBezTo>
                      <a:cubicBezTo>
                        <a:pt x="15495" y="2383"/>
                        <a:pt x="17959" y="3030"/>
                        <a:pt x="19696" y="4325"/>
                      </a:cubicBezTo>
                      <a:cubicBezTo>
                        <a:pt x="21434" y="5626"/>
                        <a:pt x="22302" y="7480"/>
                        <a:pt x="22302" y="9887"/>
                      </a:cubicBezTo>
                      <a:cubicBezTo>
                        <a:pt x="22302" y="11982"/>
                        <a:pt x="21679" y="13622"/>
                        <a:pt x="20432" y="14807"/>
                      </a:cubicBezTo>
                      <a:cubicBezTo>
                        <a:pt x="19185" y="15992"/>
                        <a:pt x="17140" y="16881"/>
                        <a:pt x="14298" y="17473"/>
                      </a:cubicBezTo>
                      <a:lnTo>
                        <a:pt x="10885" y="18160"/>
                      </a:lnTo>
                      <a:cubicBezTo>
                        <a:pt x="6713" y="19015"/>
                        <a:pt x="3693" y="20359"/>
                        <a:pt x="1825" y="22192"/>
                      </a:cubicBezTo>
                      <a:cubicBezTo>
                        <a:pt x="-36" y="24024"/>
                        <a:pt x="-967" y="26574"/>
                        <a:pt x="-967" y="29842"/>
                      </a:cubicBezTo>
                      <a:cubicBezTo>
                        <a:pt x="-967" y="33623"/>
                        <a:pt x="321" y="36601"/>
                        <a:pt x="2898" y="38776"/>
                      </a:cubicBezTo>
                      <a:cubicBezTo>
                        <a:pt x="5475" y="40950"/>
                        <a:pt x="9023" y="42038"/>
                        <a:pt x="13544" y="42038"/>
                      </a:cubicBezTo>
                      <a:cubicBezTo>
                        <a:pt x="15489" y="42038"/>
                        <a:pt x="17465" y="41854"/>
                        <a:pt x="19475" y="41488"/>
                      </a:cubicBezTo>
                      <a:cubicBezTo>
                        <a:pt x="21490" y="41127"/>
                        <a:pt x="23549" y="40587"/>
                        <a:pt x="25653" y="39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: Shape 1025083025">
                  <a:extLst>
                    <a:ext uri="{FF2B5EF4-FFF2-40B4-BE49-F238E27FC236}">
                      <a16:creationId xmlns:a16="http://schemas.microsoft.com/office/drawing/2014/main" id="{0F1C0A7B-0136-111A-BE4B-B3221A092DDC}"/>
                    </a:ext>
                  </a:extLst>
                </p:cNvPr>
                <p:cNvSpPr/>
                <p:nvPr/>
              </p:nvSpPr>
              <p:spPr>
                <a:xfrm flipV="1">
                  <a:off x="5204008" y="36988"/>
                  <a:ext cx="34988" cy="42751"/>
                </a:xfrm>
                <a:custGeom>
                  <a:avLst/>
                  <a:gdLst>
                    <a:gd name="connsiteX0" fmla="*/ -850 w 34988"/>
                    <a:gd name="connsiteY0" fmla="*/ 40431 h 42751"/>
                    <a:gd name="connsiteX1" fmla="*/ 34138 w 34988"/>
                    <a:gd name="connsiteY1" fmla="*/ 40431 h 42751"/>
                    <a:gd name="connsiteX2" fmla="*/ 34138 w 34988"/>
                    <a:gd name="connsiteY2" fmla="*/ 35556 h 42751"/>
                    <a:gd name="connsiteX3" fmla="*/ 19459 w 34988"/>
                    <a:gd name="connsiteY3" fmla="*/ 35556 h 42751"/>
                    <a:gd name="connsiteX4" fmla="*/ 19459 w 34988"/>
                    <a:gd name="connsiteY4" fmla="*/ -2321 h 42751"/>
                    <a:gd name="connsiteX5" fmla="*/ 13839 w 34988"/>
                    <a:gd name="connsiteY5" fmla="*/ -2321 h 42751"/>
                    <a:gd name="connsiteX6" fmla="*/ 13839 w 34988"/>
                    <a:gd name="connsiteY6" fmla="*/ 35556 h 42751"/>
                    <a:gd name="connsiteX7" fmla="*/ -850 w 34988"/>
                    <a:gd name="connsiteY7" fmla="*/ 35556 h 42751"/>
                    <a:gd name="connsiteX8" fmla="*/ -850 w 34988"/>
                    <a:gd name="connsiteY8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" h="42751">
                      <a:moveTo>
                        <a:pt x="-850" y="40431"/>
                      </a:moveTo>
                      <a:lnTo>
                        <a:pt x="34138" y="40431"/>
                      </a:lnTo>
                      <a:lnTo>
                        <a:pt x="34138" y="35556"/>
                      </a:lnTo>
                      <a:lnTo>
                        <a:pt x="19459" y="35556"/>
                      </a:lnTo>
                      <a:lnTo>
                        <a:pt x="19459" y="-2321"/>
                      </a:lnTo>
                      <a:lnTo>
                        <a:pt x="13839" y="-2321"/>
                      </a:lnTo>
                      <a:lnTo>
                        <a:pt x="13839" y="35556"/>
                      </a:lnTo>
                      <a:lnTo>
                        <a:pt x="-850" y="35556"/>
                      </a:lnTo>
                      <a:lnTo>
                        <a:pt x="-850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: Shape 517207061">
                  <a:extLst>
                    <a:ext uri="{FF2B5EF4-FFF2-40B4-BE49-F238E27FC236}">
                      <a16:creationId xmlns:a16="http://schemas.microsoft.com/office/drawing/2014/main" id="{4CEE0115-910D-1B9A-FFC0-052664221685}"/>
                    </a:ext>
                  </a:extLst>
                </p:cNvPr>
                <p:cNvSpPr/>
                <p:nvPr/>
              </p:nvSpPr>
              <p:spPr>
                <a:xfrm flipV="1">
                  <a:off x="5234876" y="36988"/>
                  <a:ext cx="37895" cy="42751"/>
                </a:xfrm>
                <a:custGeom>
                  <a:avLst/>
                  <a:gdLst>
                    <a:gd name="connsiteX0" fmla="*/ 17876 w 37895"/>
                    <a:gd name="connsiteY0" fmla="*/ 34732 h 42751"/>
                    <a:gd name="connsiteX1" fmla="*/ 10279 w 37895"/>
                    <a:gd name="connsiteY1" fmla="*/ 13457 h 42751"/>
                    <a:gd name="connsiteX2" fmla="*/ 25491 w 37895"/>
                    <a:gd name="connsiteY2" fmla="*/ 13457 h 42751"/>
                    <a:gd name="connsiteX3" fmla="*/ 17876 w 37895"/>
                    <a:gd name="connsiteY3" fmla="*/ 34732 h 42751"/>
                    <a:gd name="connsiteX4" fmla="*/ 14712 w 37895"/>
                    <a:gd name="connsiteY4" fmla="*/ 40431 h 42751"/>
                    <a:gd name="connsiteX5" fmla="*/ 21059 w 37895"/>
                    <a:gd name="connsiteY5" fmla="*/ 40431 h 42751"/>
                    <a:gd name="connsiteX6" fmla="*/ 36820 w 37895"/>
                    <a:gd name="connsiteY6" fmla="*/ -2321 h 42751"/>
                    <a:gd name="connsiteX7" fmla="*/ 31005 w 37895"/>
                    <a:gd name="connsiteY7" fmla="*/ -2321 h 42751"/>
                    <a:gd name="connsiteX8" fmla="*/ 27237 w 37895"/>
                    <a:gd name="connsiteY8" fmla="*/ 8646 h 42751"/>
                    <a:gd name="connsiteX9" fmla="*/ 8595 w 37895"/>
                    <a:gd name="connsiteY9" fmla="*/ 8646 h 42751"/>
                    <a:gd name="connsiteX10" fmla="*/ 4828 w 37895"/>
                    <a:gd name="connsiteY10" fmla="*/ -2321 h 42751"/>
                    <a:gd name="connsiteX11" fmla="*/ -1076 w 37895"/>
                    <a:gd name="connsiteY11" fmla="*/ -2321 h 42751"/>
                    <a:gd name="connsiteX12" fmla="*/ 14712 w 37895"/>
                    <a:gd name="connsiteY12" fmla="*/ 40431 h 4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895" h="42751">
                      <a:moveTo>
                        <a:pt x="17876" y="34732"/>
                      </a:moveTo>
                      <a:lnTo>
                        <a:pt x="10279" y="13457"/>
                      </a:lnTo>
                      <a:lnTo>
                        <a:pt x="25491" y="13457"/>
                      </a:lnTo>
                      <a:lnTo>
                        <a:pt x="17876" y="34732"/>
                      </a:lnTo>
                      <a:close/>
                      <a:moveTo>
                        <a:pt x="14712" y="40431"/>
                      </a:moveTo>
                      <a:lnTo>
                        <a:pt x="21059" y="40431"/>
                      </a:lnTo>
                      <a:lnTo>
                        <a:pt x="36820" y="-2321"/>
                      </a:lnTo>
                      <a:lnTo>
                        <a:pt x="31005" y="-2321"/>
                      </a:lnTo>
                      <a:lnTo>
                        <a:pt x="27237" y="8646"/>
                      </a:lnTo>
                      <a:lnTo>
                        <a:pt x="8595" y="8646"/>
                      </a:lnTo>
                      <a:lnTo>
                        <a:pt x="4828" y="-2321"/>
                      </a:lnTo>
                      <a:lnTo>
                        <a:pt x="-1076" y="-2321"/>
                      </a:lnTo>
                      <a:lnTo>
                        <a:pt x="14712" y="40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: Shape 918419171">
                  <a:extLst>
                    <a:ext uri="{FF2B5EF4-FFF2-40B4-BE49-F238E27FC236}">
                      <a16:creationId xmlns:a16="http://schemas.microsoft.com/office/drawing/2014/main" id="{DDB712C7-020B-1E22-9B0D-A1F1CB8A306F}"/>
                    </a:ext>
                  </a:extLst>
                </p:cNvPr>
                <p:cNvSpPr/>
                <p:nvPr/>
              </p:nvSpPr>
              <p:spPr>
                <a:xfrm flipV="1">
                  <a:off x="5276320" y="46902"/>
                  <a:ext cx="23712" cy="33671"/>
                </a:xfrm>
                <a:custGeom>
                  <a:avLst/>
                  <a:gdLst>
                    <a:gd name="connsiteX0" fmla="*/ 21480 w 23712"/>
                    <a:gd name="connsiteY0" fmla="*/ 30225 h 33671"/>
                    <a:gd name="connsiteX1" fmla="*/ 21480 w 23712"/>
                    <a:gd name="connsiteY1" fmla="*/ 25241 h 33671"/>
                    <a:gd name="connsiteX2" fmla="*/ 16995 w 23712"/>
                    <a:gd name="connsiteY2" fmla="*/ 26954 h 33671"/>
                    <a:gd name="connsiteX3" fmla="*/ 12172 w 23712"/>
                    <a:gd name="connsiteY3" fmla="*/ 27531 h 33671"/>
                    <a:gd name="connsiteX4" fmla="*/ 6481 w 23712"/>
                    <a:gd name="connsiteY4" fmla="*/ 26331 h 33671"/>
                    <a:gd name="connsiteX5" fmla="*/ 4584 w 23712"/>
                    <a:gd name="connsiteY5" fmla="*/ 22721 h 33671"/>
                    <a:gd name="connsiteX6" fmla="*/ 5941 w 23712"/>
                    <a:gd name="connsiteY6" fmla="*/ 19844 h 33671"/>
                    <a:gd name="connsiteX7" fmla="*/ 11401 w 23712"/>
                    <a:gd name="connsiteY7" fmla="*/ 17856 h 33671"/>
                    <a:gd name="connsiteX8" fmla="*/ 13148 w 23712"/>
                    <a:gd name="connsiteY8" fmla="*/ 17453 h 33671"/>
                    <a:gd name="connsiteX9" fmla="*/ 20860 w 23712"/>
                    <a:gd name="connsiteY9" fmla="*/ 14062 h 33671"/>
                    <a:gd name="connsiteX10" fmla="*/ 23147 w 23712"/>
                    <a:gd name="connsiteY10" fmla="*/ 7951 h 33671"/>
                    <a:gd name="connsiteX11" fmla="*/ 19725 w 23712"/>
                    <a:gd name="connsiteY11" fmla="*/ 869 h 33671"/>
                    <a:gd name="connsiteX12" fmla="*/ 10320 w 23712"/>
                    <a:gd name="connsiteY12" fmla="*/ -1733 h 33671"/>
                    <a:gd name="connsiteX13" fmla="*/ 5125 w 23712"/>
                    <a:gd name="connsiteY13" fmla="*/ -1230 h 33671"/>
                    <a:gd name="connsiteX14" fmla="*/ -566 w 23712"/>
                    <a:gd name="connsiteY14" fmla="*/ 273 h 33671"/>
                    <a:gd name="connsiteX15" fmla="*/ -566 w 23712"/>
                    <a:gd name="connsiteY15" fmla="*/ 5716 h 33671"/>
                    <a:gd name="connsiteX16" fmla="*/ 5001 w 23712"/>
                    <a:gd name="connsiteY16" fmla="*/ 3434 h 33671"/>
                    <a:gd name="connsiteX17" fmla="*/ 10435 w 23712"/>
                    <a:gd name="connsiteY17" fmla="*/ 2683 h 33671"/>
                    <a:gd name="connsiteX18" fmla="*/ 15966 w 23712"/>
                    <a:gd name="connsiteY18" fmla="*/ 3956 h 33671"/>
                    <a:gd name="connsiteX19" fmla="*/ 17908 w 23712"/>
                    <a:gd name="connsiteY19" fmla="*/ 7548 h 33671"/>
                    <a:gd name="connsiteX20" fmla="*/ 16507 w 23712"/>
                    <a:gd name="connsiteY20" fmla="*/ 10837 h 33671"/>
                    <a:gd name="connsiteX21" fmla="*/ 10373 w 23712"/>
                    <a:gd name="connsiteY21" fmla="*/ 13045 h 33671"/>
                    <a:gd name="connsiteX22" fmla="*/ 8600 w 23712"/>
                    <a:gd name="connsiteY22" fmla="*/ 13476 h 33671"/>
                    <a:gd name="connsiteX23" fmla="*/ 1757 w 23712"/>
                    <a:gd name="connsiteY23" fmla="*/ 16637 h 33671"/>
                    <a:gd name="connsiteX24" fmla="*/ -344 w 23712"/>
                    <a:gd name="connsiteY24" fmla="*/ 22492 h 33671"/>
                    <a:gd name="connsiteX25" fmla="*/ 2758 w 23712"/>
                    <a:gd name="connsiteY25" fmla="*/ 29474 h 33671"/>
                    <a:gd name="connsiteX26" fmla="*/ 11570 w 23712"/>
                    <a:gd name="connsiteY26" fmla="*/ 31938 h 33671"/>
                    <a:gd name="connsiteX27" fmla="*/ 16879 w 23712"/>
                    <a:gd name="connsiteY27" fmla="*/ 31508 h 33671"/>
                    <a:gd name="connsiteX28" fmla="*/ 21480 w 23712"/>
                    <a:gd name="connsiteY28" fmla="*/ 30225 h 3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3712" h="33671">
                      <a:moveTo>
                        <a:pt x="21480" y="30225"/>
                      </a:moveTo>
                      <a:lnTo>
                        <a:pt x="21480" y="25241"/>
                      </a:lnTo>
                      <a:cubicBezTo>
                        <a:pt x="20044" y="26004"/>
                        <a:pt x="18549" y="26575"/>
                        <a:pt x="16995" y="26954"/>
                      </a:cubicBezTo>
                      <a:cubicBezTo>
                        <a:pt x="15446" y="27339"/>
                        <a:pt x="13839" y="27531"/>
                        <a:pt x="12172" y="27531"/>
                      </a:cubicBezTo>
                      <a:cubicBezTo>
                        <a:pt x="9643" y="27531"/>
                        <a:pt x="7746" y="27131"/>
                        <a:pt x="6481" y="26331"/>
                      </a:cubicBezTo>
                      <a:cubicBezTo>
                        <a:pt x="5217" y="25531"/>
                        <a:pt x="4584" y="24327"/>
                        <a:pt x="4584" y="22721"/>
                      </a:cubicBezTo>
                      <a:cubicBezTo>
                        <a:pt x="4584" y="21499"/>
                        <a:pt x="5036" y="20540"/>
                        <a:pt x="5941" y="19844"/>
                      </a:cubicBezTo>
                      <a:cubicBezTo>
                        <a:pt x="6845" y="19148"/>
                        <a:pt x="8665" y="18485"/>
                        <a:pt x="11401" y="17856"/>
                      </a:cubicBezTo>
                      <a:lnTo>
                        <a:pt x="13148" y="17453"/>
                      </a:lnTo>
                      <a:cubicBezTo>
                        <a:pt x="16764" y="16652"/>
                        <a:pt x="19335" y="15522"/>
                        <a:pt x="20860" y="14062"/>
                      </a:cubicBezTo>
                      <a:cubicBezTo>
                        <a:pt x="22384" y="12603"/>
                        <a:pt x="23147" y="10565"/>
                        <a:pt x="23147" y="7951"/>
                      </a:cubicBezTo>
                      <a:cubicBezTo>
                        <a:pt x="23147" y="4970"/>
                        <a:pt x="22006" y="2610"/>
                        <a:pt x="19725" y="869"/>
                      </a:cubicBezTo>
                      <a:cubicBezTo>
                        <a:pt x="17444" y="-866"/>
                        <a:pt x="14309" y="-1733"/>
                        <a:pt x="10320" y="-1733"/>
                      </a:cubicBezTo>
                      <a:cubicBezTo>
                        <a:pt x="8659" y="-1733"/>
                        <a:pt x="6928" y="-1565"/>
                        <a:pt x="5125" y="-1230"/>
                      </a:cubicBezTo>
                      <a:cubicBezTo>
                        <a:pt x="3323" y="-894"/>
                        <a:pt x="1426" y="-393"/>
                        <a:pt x="-566" y="273"/>
                      </a:cubicBezTo>
                      <a:lnTo>
                        <a:pt x="-566" y="5716"/>
                      </a:lnTo>
                      <a:cubicBezTo>
                        <a:pt x="1319" y="4702"/>
                        <a:pt x="3175" y="3941"/>
                        <a:pt x="5001" y="3434"/>
                      </a:cubicBezTo>
                      <a:cubicBezTo>
                        <a:pt x="6827" y="2933"/>
                        <a:pt x="8638" y="2683"/>
                        <a:pt x="10435" y="2683"/>
                      </a:cubicBezTo>
                      <a:cubicBezTo>
                        <a:pt x="12834" y="2683"/>
                        <a:pt x="14678" y="3107"/>
                        <a:pt x="15966" y="3956"/>
                      </a:cubicBezTo>
                      <a:cubicBezTo>
                        <a:pt x="17261" y="4805"/>
                        <a:pt x="17908" y="6003"/>
                        <a:pt x="17908" y="7548"/>
                      </a:cubicBezTo>
                      <a:cubicBezTo>
                        <a:pt x="17908" y="8977"/>
                        <a:pt x="17441" y="10074"/>
                        <a:pt x="16507" y="10837"/>
                      </a:cubicBezTo>
                      <a:cubicBezTo>
                        <a:pt x="15579" y="11601"/>
                        <a:pt x="13535" y="12337"/>
                        <a:pt x="10373" y="13045"/>
                      </a:cubicBezTo>
                      <a:lnTo>
                        <a:pt x="8600" y="13476"/>
                      </a:lnTo>
                      <a:cubicBezTo>
                        <a:pt x="5444" y="14160"/>
                        <a:pt x="3163" y="15214"/>
                        <a:pt x="1757" y="16637"/>
                      </a:cubicBezTo>
                      <a:cubicBezTo>
                        <a:pt x="356" y="18060"/>
                        <a:pt x="-344" y="20012"/>
                        <a:pt x="-344" y="22492"/>
                      </a:cubicBezTo>
                      <a:cubicBezTo>
                        <a:pt x="-344" y="25509"/>
                        <a:pt x="690" y="27837"/>
                        <a:pt x="2758" y="29474"/>
                      </a:cubicBezTo>
                      <a:cubicBezTo>
                        <a:pt x="4827" y="31117"/>
                        <a:pt x="7764" y="31938"/>
                        <a:pt x="11570" y="31938"/>
                      </a:cubicBezTo>
                      <a:cubicBezTo>
                        <a:pt x="13449" y="31938"/>
                        <a:pt x="15219" y="31795"/>
                        <a:pt x="16879" y="31508"/>
                      </a:cubicBezTo>
                      <a:cubicBezTo>
                        <a:pt x="18546" y="31227"/>
                        <a:pt x="20080" y="30799"/>
                        <a:pt x="21480" y="30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" cap="flat">
                  <a:noFill/>
                  <a:prstDash val="solid"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613" name="Graphic 14">
            <a:extLst>
              <a:ext uri="{FF2B5EF4-FFF2-40B4-BE49-F238E27FC236}">
                <a16:creationId xmlns:a16="http://schemas.microsoft.com/office/drawing/2014/main" id="{C67D72C3-DC3C-1D65-5E4F-7F9B1A54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243" y="3764495"/>
            <a:ext cx="91461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7FAA-5331-2561-7043-2765FD59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“Scale Factor”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AE7E-CB2B-3D72-BF67-674E4F63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099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Sweep “Scale Factor”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36 Test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Matrix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Traffic Test Cases (3)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Airtime Contention (3)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Link Settings (4)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83DEC-5D43-8A8F-CE4B-E436333E5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C0E39A-FDC1-40AE-7C50-F6B0B4C2F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06516"/>
              </p:ext>
            </p:extLst>
          </p:nvPr>
        </p:nvGraphicFramePr>
        <p:xfrm>
          <a:off x="5562600" y="1983672"/>
          <a:ext cx="5829300" cy="4057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9644">
                  <a:extLst>
                    <a:ext uri="{9D8B030D-6E8A-4147-A177-3AD203B41FA5}">
                      <a16:colId xmlns:a16="http://schemas.microsoft.com/office/drawing/2014/main" val="38089283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89654804"/>
                    </a:ext>
                  </a:extLst>
                </a:gridCol>
                <a:gridCol w="2761456">
                  <a:extLst>
                    <a:ext uri="{9D8B030D-6E8A-4147-A177-3AD203B41FA5}">
                      <a16:colId xmlns:a16="http://schemas.microsoft.com/office/drawing/2014/main" val="84609258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L4S (DualPI2) enabled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3446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Traffic Test Cases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TC3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L4S and 1 classic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78260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TC6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classic flows 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69431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TC7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L4S flows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00440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Airtime Contention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MS0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Clear channel (no OBSS)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48347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MS1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OBSS 1 AP and 1 STA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34194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OBSS 1 AP and 4 STAs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962904"/>
                  </a:ext>
                </a:extLst>
              </a:tr>
              <a:tr h="18097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Link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LS4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93177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6 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40639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LS5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9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4564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LS6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 MHz MCS 11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7892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Topology Settings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TS2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 (wired) RTT of 10 ms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1452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EDCA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ED0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Default AC_BE</a:t>
                      </a:r>
                      <a:endParaRPr lang="en-US" sz="180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113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Scale factor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Sweep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0.2 to 10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Segoe UI Semilight" panose="020B0402040204020203" pitchFamily="34" charset="0"/>
                        <a:ea typeface="DengXian" panose="02010600030101010101" pitchFamily="2" charset="-122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42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6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39DAEE-5C47-8289-85F5-C0861CBC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6870A-C89C-A92E-CD4B-1943B8F7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end-to-end architecture defined by IETF to enable applications to adjust sending rate based on instantaneous link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IETF RFC 9330</a:t>
            </a:r>
            <a:r>
              <a:rPr lang="en-US" dirty="0"/>
              <a:t> 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Goals: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Allow applications to fully utilize link capacity with minimal queuing delays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Incrementally deployable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Support only needed in likely bottleneck links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Senders fall back to “classic” behavior in non-L4S bottlenecks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L4S and Classic traffic can coexist in a fair manner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3C8CE-01C4-82A8-00BB-9633E6A33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6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9DDEA5-017F-ED7E-CB37-289C6C9C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7B011-F306-191C-55A9-DF04470E7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15E84-F4C5-8A21-BDF4-E0E4380A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79" y="1600200"/>
            <a:ext cx="4908199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3D0F1-3A79-ACD5-1440-27C2A3DE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42" y="1649566"/>
            <a:ext cx="49014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8B9-F896-3172-A069-B746942E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3FE1D-DC3E-33D2-2934-7214A29F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10489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L4S provides major improvement in tail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clear channel conditions, the result is dramatic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Medium Access delay is high, the benefit is still large but not as obvious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L4S, in conjunction with tools to reduce MAC delay would be very powerful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4D7A1-7EEA-87E4-6F12-F4AF49843D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29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B0E9-2CEF-53FB-410B-87824AB7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Appendix: EDCA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49BC-A7AD-5454-8DDA-3BD1588F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1329638" cy="49688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Examine the effect of EDCA parameter selection on L4S performance</a:t>
            </a:r>
          </a:p>
          <a:p>
            <a:r>
              <a:rPr lang="en-US" sz="2400" dirty="0"/>
              <a:t>Run all 270 test cases from </a:t>
            </a:r>
            <a:r>
              <a:rPr lang="en-US" dirty="0"/>
              <a:t>Earlier </a:t>
            </a:r>
            <a:r>
              <a:rPr lang="en-US" sz="2400" dirty="0"/>
              <a:t>Campaigns with the following EDCA Settings (</a:t>
            </a:r>
            <a:r>
              <a:rPr lang="en-US" sz="2400" b="1" dirty="0"/>
              <a:t>ED</a:t>
            </a:r>
            <a:r>
              <a:rPr lang="en-US" sz="2400" dirty="0"/>
              <a:t>):</a:t>
            </a:r>
          </a:p>
          <a:p>
            <a:pPr lvl="1"/>
            <a:r>
              <a:rPr lang="en-US" dirty="0"/>
              <a:t>Existing “Default” EDCA parameters</a:t>
            </a:r>
            <a:endParaRPr lang="en-US" sz="2000" dirty="0"/>
          </a:p>
          <a:p>
            <a:pPr lvl="2"/>
            <a:r>
              <a:rPr lang="en-US" b="1" dirty="0"/>
              <a:t>ED0</a:t>
            </a:r>
            <a:r>
              <a:rPr lang="en-US" dirty="0"/>
              <a:t>: all devices using default AC_BE</a:t>
            </a:r>
          </a:p>
          <a:p>
            <a:pPr lvl="2"/>
            <a:r>
              <a:rPr lang="en-US" b="1" dirty="0"/>
              <a:t>ED1</a:t>
            </a:r>
            <a:r>
              <a:rPr lang="en-US" dirty="0"/>
              <a:t>: all devices using default AC_VI</a:t>
            </a:r>
          </a:p>
          <a:p>
            <a:pPr lvl="2"/>
            <a:r>
              <a:rPr lang="en-US" b="1" dirty="0"/>
              <a:t>ED2</a:t>
            </a:r>
            <a:r>
              <a:rPr lang="en-US" dirty="0"/>
              <a:t>: all devices using default AC_VO</a:t>
            </a:r>
            <a:endParaRPr lang="en-US" b="1" dirty="0"/>
          </a:p>
          <a:p>
            <a:pPr lvl="1"/>
            <a:r>
              <a:rPr lang="en-US" sz="2000" dirty="0"/>
              <a:t>“Fixed CW” parameters</a:t>
            </a:r>
          </a:p>
          <a:p>
            <a:pPr lvl="2"/>
            <a:r>
              <a:rPr lang="en-US" b="1" dirty="0"/>
              <a:t>ED3</a:t>
            </a:r>
            <a:r>
              <a:rPr lang="en-US" dirty="0"/>
              <a:t>: </a:t>
            </a:r>
            <a:r>
              <a:rPr lang="en-US" dirty="0" err="1"/>
              <a:t>CWmin</a:t>
            </a:r>
            <a:r>
              <a:rPr lang="en-US" dirty="0"/>
              <a:t>/</a:t>
            </a:r>
            <a:r>
              <a:rPr lang="en-US" dirty="0" err="1"/>
              <a:t>CWmax</a:t>
            </a:r>
            <a:r>
              <a:rPr lang="en-US" dirty="0"/>
              <a:t> = 63/63, AIFSN=1, </a:t>
            </a:r>
            <a:r>
              <a:rPr lang="en-US" dirty="0" err="1"/>
              <a:t>TxOpLimit</a:t>
            </a:r>
            <a:r>
              <a:rPr lang="en-US" dirty="0"/>
              <a:t>=2.5ms</a:t>
            </a:r>
          </a:p>
          <a:p>
            <a:pPr lvl="2"/>
            <a:r>
              <a:rPr lang="en-US" b="1" dirty="0"/>
              <a:t>ED4</a:t>
            </a:r>
            <a:r>
              <a:rPr lang="en-US" dirty="0"/>
              <a:t>: </a:t>
            </a:r>
            <a:r>
              <a:rPr lang="en-US" dirty="0" err="1"/>
              <a:t>CWmin</a:t>
            </a:r>
            <a:r>
              <a:rPr lang="en-US" dirty="0"/>
              <a:t>/</a:t>
            </a:r>
            <a:r>
              <a:rPr lang="en-US" dirty="0" err="1"/>
              <a:t>CWmax</a:t>
            </a:r>
            <a:r>
              <a:rPr lang="en-US" dirty="0"/>
              <a:t> = 63/63, AIFSN=1, </a:t>
            </a:r>
            <a:r>
              <a:rPr lang="en-US" dirty="0" err="1"/>
              <a:t>TxOpLimit</a:t>
            </a:r>
            <a:r>
              <a:rPr lang="en-US" dirty="0"/>
              <a:t>=1ms</a:t>
            </a:r>
          </a:p>
          <a:p>
            <a:pPr lvl="2"/>
            <a:r>
              <a:rPr lang="en-US" b="1" dirty="0"/>
              <a:t>ED5</a:t>
            </a:r>
            <a:r>
              <a:rPr lang="en-US" dirty="0"/>
              <a:t>: </a:t>
            </a:r>
            <a:r>
              <a:rPr lang="en-US" dirty="0" err="1"/>
              <a:t>CWmin</a:t>
            </a:r>
            <a:r>
              <a:rPr lang="en-US" dirty="0"/>
              <a:t>/</a:t>
            </a:r>
            <a:r>
              <a:rPr lang="en-US" dirty="0" err="1"/>
              <a:t>CWmax</a:t>
            </a:r>
            <a:r>
              <a:rPr lang="en-US" dirty="0"/>
              <a:t> = 63/63, AIFSN=1, </a:t>
            </a:r>
            <a:r>
              <a:rPr lang="en-US" dirty="0" err="1"/>
              <a:t>TxOpLimit</a:t>
            </a:r>
            <a:r>
              <a:rPr lang="en-US" dirty="0"/>
              <a:t>=0.25ms</a:t>
            </a:r>
          </a:p>
          <a:p>
            <a:pPr lvl="1"/>
            <a:r>
              <a:rPr lang="en-US" dirty="0"/>
              <a:t>1620 total test cases</a:t>
            </a:r>
          </a:p>
          <a:p>
            <a:r>
              <a:rPr lang="en-US" dirty="0"/>
              <a:t>Takeaways:  </a:t>
            </a:r>
          </a:p>
          <a:p>
            <a:r>
              <a:rPr lang="en-US" dirty="0"/>
              <a:t>	Existing EDCA default parameters result in poor tail latency</a:t>
            </a:r>
          </a:p>
          <a:p>
            <a:r>
              <a:rPr lang="en-US" sz="2400" dirty="0"/>
              <a:t>	More aggressive parameter sets (AC_VI, AC_VO) don’t help</a:t>
            </a:r>
          </a:p>
          <a:p>
            <a:r>
              <a:rPr lang="en-US" dirty="0"/>
              <a:t>	Fixed CW provides much better tail latency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617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20A0-5782-9FB6-E150-6AC94F03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F891-08F7-9C53-254C-A01EE12F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L4S can be implemented on Wi-Fi links effectively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Major improvements in tail latency are achieved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L4S addresses one of the two sources of tail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 tools are needed to address MAC delay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1937-B93C-D6C0-965C-2F39AA0292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E138-F6CC-C3C6-51E5-E5394C63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A4E5-AFC4-7F8F-8AEF-1FE7B156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additional scenarios need to be studied?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EDCA optimizations be realistically deployed?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FDB26-2A4B-77B9-4AB3-DA8A919BE9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60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BD0F-4173-7F75-8D7C-0EF31335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with Wi-Fi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32DB-76DA-8EC3-1769-02AE536DC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major sources of tail latency in Wi-Fi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Medium Access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Unique to each MAC protocol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Buffering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Common to all bottleneck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Arises when sender rate exceeds link rate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When the Wi-Fi link is the bottleneck (i.e. senders can exceed link rate) buffering delay can be huge (hundreds of </a:t>
            </a:r>
            <a:r>
              <a:rPr lang="en-US" dirty="0" err="1"/>
              <a:t>ms</a:t>
            </a:r>
            <a:r>
              <a:rPr lang="en-US" dirty="0"/>
              <a:t>).  L4S solves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88DD-BE24-7CA5-4326-D74B46377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0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0247-ECCB-2AF9-47D5-538E74A4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667A-A0F7-A601-361A-7F94E062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Detailed information for Wi-Fi 5/6/7 equipment developers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implement L4S above the MAC (currently proprietary)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Guidance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of aggregation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Weighted scheduling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CE-marking logic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Coupled AQM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7665-24BD-821E-54AA-637CD64A0C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4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BFD71-87D7-FA77-AC43-D3699BFB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AQM for Wi-Fi - Conceptually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99EB24-1B52-5AF8-B6C5-3B7363C8A0E5}"/>
              </a:ext>
            </a:extLst>
          </p:cNvPr>
          <p:cNvGrpSpPr/>
          <p:nvPr/>
        </p:nvGrpSpPr>
        <p:grpSpPr>
          <a:xfrm>
            <a:off x="2083439" y="1755981"/>
            <a:ext cx="7114349" cy="1774570"/>
            <a:chOff x="2083439" y="1755981"/>
            <a:chExt cx="7114349" cy="177457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4C5C72A-4783-DD0F-DC7F-8BD6F407C355}"/>
                </a:ext>
              </a:extLst>
            </p:cNvPr>
            <p:cNvSpPr txBox="1"/>
            <p:nvPr/>
          </p:nvSpPr>
          <p:spPr>
            <a:xfrm>
              <a:off x="2530005" y="2071492"/>
              <a:ext cx="1525592" cy="29929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Paced Prague IP packets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63A7AFC-4E07-71FF-1F24-60A986810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0508" y="2686297"/>
              <a:ext cx="3736030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4DF01DD-BF70-1DB8-CBEE-836DEB8342BF}"/>
                </a:ext>
              </a:extLst>
            </p:cNvPr>
            <p:cNvSpPr/>
            <p:nvPr/>
          </p:nvSpPr>
          <p:spPr>
            <a:xfrm>
              <a:off x="2083439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CAD10B8-7941-8FCF-66D5-A37CA8DAD6B1}"/>
                </a:ext>
              </a:extLst>
            </p:cNvPr>
            <p:cNvSpPr/>
            <p:nvPr/>
          </p:nvSpPr>
          <p:spPr>
            <a:xfrm>
              <a:off x="2490206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63C2D3-8D8D-A336-8627-B61B9B80B95E}"/>
                </a:ext>
              </a:extLst>
            </p:cNvPr>
            <p:cNvSpPr/>
            <p:nvPr/>
          </p:nvSpPr>
          <p:spPr>
            <a:xfrm>
              <a:off x="2896973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8AD0C1A-7198-C0D0-C136-99B613DC4926}"/>
                </a:ext>
              </a:extLst>
            </p:cNvPr>
            <p:cNvSpPr/>
            <p:nvPr/>
          </p:nvSpPr>
          <p:spPr>
            <a:xfrm>
              <a:off x="3296309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029B893-5D64-733B-0A97-7DA7E353BF44}"/>
                </a:ext>
              </a:extLst>
            </p:cNvPr>
            <p:cNvSpPr/>
            <p:nvPr/>
          </p:nvSpPr>
          <p:spPr>
            <a:xfrm>
              <a:off x="3695646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7300BE9-5350-8AFB-916A-84014CEA07ED}"/>
                </a:ext>
              </a:extLst>
            </p:cNvPr>
            <p:cNvSpPr/>
            <p:nvPr/>
          </p:nvSpPr>
          <p:spPr>
            <a:xfrm>
              <a:off x="4140760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9D1A976-2A55-FDFE-92E5-8641C67B63CA}"/>
                </a:ext>
              </a:extLst>
            </p:cNvPr>
            <p:cNvSpPr/>
            <p:nvPr/>
          </p:nvSpPr>
          <p:spPr>
            <a:xfrm>
              <a:off x="4554853" y="2413577"/>
              <a:ext cx="229699" cy="14574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A83EFF-906E-4C33-95DE-5FE90C8633BF}"/>
                </a:ext>
              </a:extLst>
            </p:cNvPr>
            <p:cNvGrpSpPr/>
            <p:nvPr/>
          </p:nvGrpSpPr>
          <p:grpSpPr>
            <a:xfrm>
              <a:off x="5652097" y="2533186"/>
              <a:ext cx="1024007" cy="306222"/>
              <a:chOff x="5652097" y="2533186"/>
              <a:chExt cx="1024007" cy="30622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69AF2D3-9424-F8A4-A29D-591FC36580C6}"/>
                  </a:ext>
                </a:extLst>
              </p:cNvPr>
              <p:cNvSpPr/>
              <p:nvPr/>
            </p:nvSpPr>
            <p:spPr bwMode="auto">
              <a:xfrm>
                <a:off x="6541612" y="2533186"/>
                <a:ext cx="64424" cy="30622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3732865-8CC6-1ECA-F202-491F45E1530A}"/>
                  </a:ext>
                </a:extLst>
              </p:cNvPr>
              <p:cNvSpPr/>
              <p:nvPr/>
            </p:nvSpPr>
            <p:spPr bwMode="auto">
              <a:xfrm>
                <a:off x="6480024" y="2533186"/>
                <a:ext cx="64424" cy="30622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CECC3FE-5367-24E9-9F5A-C92375C71DA1}"/>
                  </a:ext>
                </a:extLst>
              </p:cNvPr>
              <p:cNvSpPr/>
              <p:nvPr/>
            </p:nvSpPr>
            <p:spPr bwMode="auto">
              <a:xfrm>
                <a:off x="6611680" y="2533186"/>
                <a:ext cx="64424" cy="30622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24" name="Straight Connector 156">
                <a:extLst>
                  <a:ext uri="{FF2B5EF4-FFF2-40B4-BE49-F238E27FC236}">
                    <a16:creationId xmlns:a16="http://schemas.microsoft.com/office/drawing/2014/main" id="{F8495446-F295-6192-7598-474E8242B1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658234" y="2533186"/>
                <a:ext cx="101787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57">
                <a:extLst>
                  <a:ext uri="{FF2B5EF4-FFF2-40B4-BE49-F238E27FC236}">
                    <a16:creationId xmlns:a16="http://schemas.microsoft.com/office/drawing/2014/main" id="{657B11FC-DA5B-1276-CB27-B8AA915E73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652097" y="2839408"/>
                <a:ext cx="1024007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58">
                <a:extLst>
                  <a:ext uri="{FF2B5EF4-FFF2-40B4-BE49-F238E27FC236}">
                    <a16:creationId xmlns:a16="http://schemas.microsoft.com/office/drawing/2014/main" id="{7B9B438F-68DF-3897-623F-32A34FDE95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676104" y="2533186"/>
                <a:ext cx="0" cy="30622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E482D87-6032-E283-AF5F-A97C56CE1594}"/>
                </a:ext>
              </a:extLst>
            </p:cNvPr>
            <p:cNvGrpSpPr/>
            <p:nvPr/>
          </p:nvGrpSpPr>
          <p:grpSpPr>
            <a:xfrm>
              <a:off x="7998940" y="2336566"/>
              <a:ext cx="335386" cy="310995"/>
              <a:chOff x="5333159" y="1612041"/>
              <a:chExt cx="235181" cy="21149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A8D03DA-37AF-E712-ECFE-9286864E0925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9D65703-C16F-629B-9741-D6E3297360A9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0BBAFD3-692B-1DE1-2F02-EB716BD27B12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F8018D5-5928-00B9-1768-5B93414DE9D8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74ABF8-97C7-C630-DB8C-D4E0BB4559D7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5CA25BF-816C-262C-00AF-3DCB91C4C3BE}"/>
                </a:ext>
              </a:extLst>
            </p:cNvPr>
            <p:cNvCxnSpPr>
              <a:cxnSpLocks/>
            </p:cNvCxnSpPr>
            <p:nvPr/>
          </p:nvCxnSpPr>
          <p:spPr>
            <a:xfrm>
              <a:off x="6783995" y="2686298"/>
              <a:ext cx="241379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C70E39C-A731-DFEF-AD3C-38B20EFE69F0}"/>
                </a:ext>
              </a:extLst>
            </p:cNvPr>
            <p:cNvSpPr txBox="1"/>
            <p:nvPr/>
          </p:nvSpPr>
          <p:spPr>
            <a:xfrm>
              <a:off x="7320279" y="2725036"/>
              <a:ext cx="804240" cy="45318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Aggregated</a:t>
              </a:r>
              <a:b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</a:b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Frames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C4B0954-A906-D2E9-CF5C-E18E6CD0BDB8}"/>
                </a:ext>
              </a:extLst>
            </p:cNvPr>
            <p:cNvGrpSpPr/>
            <p:nvPr/>
          </p:nvGrpSpPr>
          <p:grpSpPr>
            <a:xfrm>
              <a:off x="7030361" y="2336566"/>
              <a:ext cx="335386" cy="310995"/>
              <a:chOff x="5333159" y="1612041"/>
              <a:chExt cx="235181" cy="211493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B730F1B-8B1B-C448-BD21-13ECB1136AE6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E96DF19-7034-263D-3AC0-23FF96A33C25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965CEB-5393-A512-19E2-302791721FA2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57D3D2A-5BB9-C6F4-D253-681558522AB7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6ECCADB-935B-987A-A75E-1A8DAFED8821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C233ED9-715D-ACA3-E0F5-F0683634CD31}"/>
                </a:ext>
              </a:extLst>
            </p:cNvPr>
            <p:cNvSpPr txBox="1"/>
            <p:nvPr/>
          </p:nvSpPr>
          <p:spPr>
            <a:xfrm>
              <a:off x="5684031" y="2774846"/>
              <a:ext cx="1190343" cy="66639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Aggregation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buffer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848B569-590A-EF0A-A98E-EA7B943BC3FC}"/>
                </a:ext>
              </a:extLst>
            </p:cNvPr>
            <p:cNvSpPr/>
            <p:nvPr/>
          </p:nvSpPr>
          <p:spPr>
            <a:xfrm>
              <a:off x="4802528" y="1755981"/>
              <a:ext cx="2101809" cy="1774570"/>
            </a:xfrm>
            <a:prstGeom prst="rect">
              <a:avLst/>
            </a:prstGeom>
            <a:noFill/>
            <a:ln w="12700" cap="flat" cmpd="sng" algn="ctr">
              <a:solidFill>
                <a:srgbClr val="124191"/>
              </a:solidFill>
              <a:prstDash val="lg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Wi-Fi device</a:t>
              </a:r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3C89A9A-9BF3-4118-1FB9-9E1DBDDA0470}"/>
              </a:ext>
            </a:extLst>
          </p:cNvPr>
          <p:cNvSpPr/>
          <p:nvPr/>
        </p:nvSpPr>
        <p:spPr bwMode="auto">
          <a:xfrm>
            <a:off x="6310068" y="4795525"/>
            <a:ext cx="64424" cy="30622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8B7E4E9-B784-AA02-E96D-9177FF85BC3C}"/>
              </a:ext>
            </a:extLst>
          </p:cNvPr>
          <p:cNvSpPr txBox="1"/>
          <p:nvPr/>
        </p:nvSpPr>
        <p:spPr>
          <a:xfrm>
            <a:off x="5781663" y="4465906"/>
            <a:ext cx="485243" cy="195814"/>
          </a:xfrm>
          <a:prstGeom prst="rect">
            <a:avLst/>
          </a:prstGeom>
          <a:noFill/>
          <a:ln>
            <a:noFill/>
          </a:ln>
        </p:spPr>
        <p:txBody>
          <a:bodyPr wrap="none" lIns="72000" tIns="36000" rIns="72000" bIns="36000" rtlCol="0" anchor="ctr" anchorCtr="0">
            <a:spAutoFit/>
          </a:bodyPr>
          <a:lstStyle/>
          <a:p>
            <a:pPr algn="ctr"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800" dirty="0">
                <a:solidFill>
                  <a:srgbClr val="E40127"/>
                </a:solidFill>
                <a:ea typeface="Nokia Pure Text" panose="020B0503020202020204" pitchFamily="34" charset="0"/>
                <a:cs typeface="Nokia Pure Headline Light"/>
              </a:rPr>
              <a:t>CE mark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3D750CA-0E4D-09CF-2204-2DA60C1D42F6}"/>
              </a:ext>
            </a:extLst>
          </p:cNvPr>
          <p:cNvSpPr/>
          <p:nvPr/>
        </p:nvSpPr>
        <p:spPr bwMode="auto">
          <a:xfrm>
            <a:off x="6183062" y="4795525"/>
            <a:ext cx="64424" cy="306222"/>
          </a:xfrm>
          <a:prstGeom prst="rect">
            <a:avLst/>
          </a:prstGeom>
          <a:solidFill>
            <a:srgbClr val="FF315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8111824-4E52-A3FD-466C-BBBC01770EC2}"/>
              </a:ext>
            </a:extLst>
          </p:cNvPr>
          <p:cNvSpPr/>
          <p:nvPr/>
        </p:nvSpPr>
        <p:spPr bwMode="auto">
          <a:xfrm>
            <a:off x="6244360" y="4795525"/>
            <a:ext cx="64424" cy="306222"/>
          </a:xfrm>
          <a:prstGeom prst="rect">
            <a:avLst/>
          </a:prstGeom>
          <a:solidFill>
            <a:srgbClr val="FF315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1F515F-7EE3-BD19-D125-30FE1327E8AF}"/>
              </a:ext>
            </a:extLst>
          </p:cNvPr>
          <p:cNvGrpSpPr/>
          <p:nvPr/>
        </p:nvGrpSpPr>
        <p:grpSpPr>
          <a:xfrm>
            <a:off x="2056545" y="3623271"/>
            <a:ext cx="8716042" cy="2654356"/>
            <a:chOff x="2056545" y="3623271"/>
            <a:chExt cx="8716042" cy="2654356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7455D5D-BE9B-878D-F9FB-32B231924D0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614" y="4948637"/>
              <a:ext cx="376292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67B09BD-D037-AADA-CD4D-338D6D973791}"/>
                </a:ext>
              </a:extLst>
            </p:cNvPr>
            <p:cNvSpPr/>
            <p:nvPr/>
          </p:nvSpPr>
          <p:spPr>
            <a:xfrm>
              <a:off x="2056545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364973E-DADF-11FD-314B-6DFC3A035652}"/>
                </a:ext>
              </a:extLst>
            </p:cNvPr>
            <p:cNvSpPr/>
            <p:nvPr/>
          </p:nvSpPr>
          <p:spPr>
            <a:xfrm>
              <a:off x="2463312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C3C8D0B-3E2B-E5E9-7172-6F7F46D496CB}"/>
                </a:ext>
              </a:extLst>
            </p:cNvPr>
            <p:cNvSpPr/>
            <p:nvPr/>
          </p:nvSpPr>
          <p:spPr>
            <a:xfrm>
              <a:off x="2870079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81CAE54-070C-2334-545C-491D69FC1A81}"/>
                </a:ext>
              </a:extLst>
            </p:cNvPr>
            <p:cNvSpPr/>
            <p:nvPr/>
          </p:nvSpPr>
          <p:spPr>
            <a:xfrm>
              <a:off x="3269415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395AFCC-16E0-FD77-3441-852C3CD6CC83}"/>
                </a:ext>
              </a:extLst>
            </p:cNvPr>
            <p:cNvSpPr/>
            <p:nvPr/>
          </p:nvSpPr>
          <p:spPr>
            <a:xfrm>
              <a:off x="3668752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DCF0858-73AA-1585-A468-FB60D3F68DEF}"/>
                </a:ext>
              </a:extLst>
            </p:cNvPr>
            <p:cNvSpPr/>
            <p:nvPr/>
          </p:nvSpPr>
          <p:spPr>
            <a:xfrm>
              <a:off x="4113866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E443A7C-9107-777A-7AD3-7CC064B50FDC}"/>
                </a:ext>
              </a:extLst>
            </p:cNvPr>
            <p:cNvSpPr/>
            <p:nvPr/>
          </p:nvSpPr>
          <p:spPr>
            <a:xfrm>
              <a:off x="4527959" y="4675915"/>
              <a:ext cx="229699" cy="145745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6DD3A8-35CE-5133-5EF7-1CC191E918AA}"/>
                </a:ext>
              </a:extLst>
            </p:cNvPr>
            <p:cNvSpPr/>
            <p:nvPr/>
          </p:nvSpPr>
          <p:spPr bwMode="auto">
            <a:xfrm>
              <a:off x="6382042" y="4795525"/>
              <a:ext cx="64424" cy="30622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A771AC-9676-7940-A6A9-578848DEC4D1}"/>
                </a:ext>
              </a:extLst>
            </p:cNvPr>
            <p:cNvSpPr/>
            <p:nvPr/>
          </p:nvSpPr>
          <p:spPr bwMode="auto">
            <a:xfrm>
              <a:off x="6514718" y="4795525"/>
              <a:ext cx="64424" cy="30622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3B3949A-04B0-1962-913C-1F2A50BE970B}"/>
                </a:ext>
              </a:extLst>
            </p:cNvPr>
            <p:cNvSpPr/>
            <p:nvPr/>
          </p:nvSpPr>
          <p:spPr bwMode="auto">
            <a:xfrm>
              <a:off x="6453130" y="4795525"/>
              <a:ext cx="64424" cy="30622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96D968E-BF39-6BE2-8408-BC7EF1788BC3}"/>
                </a:ext>
              </a:extLst>
            </p:cNvPr>
            <p:cNvSpPr/>
            <p:nvPr/>
          </p:nvSpPr>
          <p:spPr bwMode="auto">
            <a:xfrm>
              <a:off x="6584786" y="4795525"/>
              <a:ext cx="64424" cy="30622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40FAA11-EE3A-08D5-B721-5049F15BEC45}"/>
                </a:ext>
              </a:extLst>
            </p:cNvPr>
            <p:cNvGrpSpPr/>
            <p:nvPr/>
          </p:nvGrpSpPr>
          <p:grpSpPr>
            <a:xfrm>
              <a:off x="7972046" y="4598905"/>
              <a:ext cx="335386" cy="310995"/>
              <a:chOff x="5333159" y="1612041"/>
              <a:chExt cx="235181" cy="211493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67242EF-9269-37E7-5316-53478D8F35A5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nl-BE" sz="9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A136500-1026-C178-8781-D340A3589032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nl-BE" sz="9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499FB1E-C413-7534-C998-F90C83D3C88B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nl-BE" sz="9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49409A2-86C0-6599-45C8-78AFF48331E3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nl-BE" sz="9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125D4F7-368E-EE72-A942-4949AEEBE2C6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nl-BE" sz="9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AEA1F32-CFDD-E211-BBE3-B12CCD761ED6}"/>
                </a:ext>
              </a:extLst>
            </p:cNvPr>
            <p:cNvCxnSpPr>
              <a:cxnSpLocks/>
            </p:cNvCxnSpPr>
            <p:nvPr/>
          </p:nvCxnSpPr>
          <p:spPr>
            <a:xfrm>
              <a:off x="6757101" y="4948637"/>
              <a:ext cx="241379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811E790-308C-0540-DDD2-F2C6BBFDB157}"/>
                </a:ext>
              </a:extLst>
            </p:cNvPr>
            <p:cNvGrpSpPr/>
            <p:nvPr/>
          </p:nvGrpSpPr>
          <p:grpSpPr>
            <a:xfrm>
              <a:off x="7003467" y="4598905"/>
              <a:ext cx="335386" cy="310995"/>
              <a:chOff x="5333159" y="1612041"/>
              <a:chExt cx="235181" cy="211493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7231638-1961-5642-7CE2-941D4734F3D8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730428-F764-18FE-6D27-9E6360CE190B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9AA704C-5220-91C6-EDDB-6E510A7CD1F7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D966162-EB85-E04C-69BA-7691598C5B9C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82248E7-2B66-B862-0068-15C0D25292CA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FF315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9FCB648-7157-616D-0717-CFF1B15969BD}"/>
                </a:ext>
              </a:extLst>
            </p:cNvPr>
            <p:cNvSpPr txBox="1"/>
            <p:nvPr/>
          </p:nvSpPr>
          <p:spPr>
            <a:xfrm>
              <a:off x="5742960" y="5081196"/>
              <a:ext cx="1190343" cy="666394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 defTabSz="457200" fontAlgn="base">
                <a:spcAft>
                  <a:spcPct val="0"/>
                </a:spcAft>
                <a:buClr>
                  <a:srgbClr val="001135"/>
                </a:buClr>
              </a:pPr>
              <a:r>
                <a:rPr lang="en-US" sz="1000" dirty="0">
                  <a:solidFill>
                    <a:srgbClr val="001135"/>
                  </a:solidFill>
                  <a:ea typeface="Nokia Pure Text" panose="020B0503020202020204" pitchFamily="34" charset="0"/>
                  <a:cs typeface="Nokia Pure Headline Light"/>
                </a:rPr>
                <a:t>Aggregation</a:t>
              </a:r>
            </a:p>
            <a:p>
              <a:pPr algn="ctr" defTabSz="457200" fontAlgn="base">
                <a:spcAft>
                  <a:spcPct val="0"/>
                </a:spcAft>
                <a:buClr>
                  <a:srgbClr val="001135"/>
                </a:buClr>
              </a:pPr>
              <a:r>
                <a:rPr lang="en-US" sz="1000" dirty="0">
                  <a:solidFill>
                    <a:srgbClr val="001135"/>
                  </a:solidFill>
                  <a:ea typeface="Nokia Pure Text" panose="020B0503020202020204" pitchFamily="34" charset="0"/>
                  <a:cs typeface="Nokia Pure Headline Light"/>
                </a:rPr>
                <a:t>buffer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85160D5-53F1-0A66-516A-3A356705BB6E}"/>
                </a:ext>
              </a:extLst>
            </p:cNvPr>
            <p:cNvSpPr/>
            <p:nvPr/>
          </p:nvSpPr>
          <p:spPr>
            <a:xfrm>
              <a:off x="4775634" y="4018319"/>
              <a:ext cx="2101809" cy="1774571"/>
            </a:xfrm>
            <a:prstGeom prst="rect">
              <a:avLst/>
            </a:prstGeom>
            <a:noFill/>
            <a:ln w="12700" cap="flat" cmpd="sng" algn="ctr">
              <a:solidFill>
                <a:srgbClr val="124191"/>
              </a:solidFill>
              <a:prstDash val="lg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0" dirty="0">
                  <a:solidFill>
                    <a:srgbClr val="124191"/>
                  </a:solidFill>
                </a:rPr>
                <a:t>Wi-Fi device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E0E8386-DDAD-9C5E-5971-C7982D56C22F}"/>
                </a:ext>
              </a:extLst>
            </p:cNvPr>
            <p:cNvSpPr txBox="1"/>
            <p:nvPr/>
          </p:nvSpPr>
          <p:spPr>
            <a:xfrm>
              <a:off x="4081093" y="5916777"/>
              <a:ext cx="6691494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  <a:buClr>
                  <a:srgbClr val="001135"/>
                </a:buClr>
              </a:pPr>
              <a:r>
                <a:rPr lang="en-US" sz="1400" dirty="0">
                  <a:solidFill>
                    <a:srgbClr val="001135"/>
                  </a:solidFill>
                  <a:ea typeface="Nokia Pure Text" panose="020B0503020202020204" pitchFamily="34" charset="0"/>
                  <a:cs typeface="Nokia Pure Headline Light"/>
                </a:rPr>
                <a:t>CE-marking threshold set based on TXOP size = dependent on MCS, </a:t>
              </a:r>
              <a:r>
                <a:rPr lang="en-US" sz="1400" dirty="0" err="1">
                  <a:solidFill>
                    <a:srgbClr val="001135"/>
                  </a:solidFill>
                  <a:ea typeface="Nokia Pure Text" panose="020B0503020202020204" pitchFamily="34" charset="0"/>
                  <a:cs typeface="Nokia Pure Headline Light"/>
                </a:rPr>
                <a:t>numSS</a:t>
              </a:r>
              <a:r>
                <a:rPr lang="en-US" sz="1400" dirty="0">
                  <a:solidFill>
                    <a:srgbClr val="001135"/>
                  </a:solidFill>
                  <a:ea typeface="Nokia Pure Text" panose="020B0503020202020204" pitchFamily="34" charset="0"/>
                  <a:cs typeface="Nokia Pure Headline Light"/>
                </a:rPr>
                <a:t> and TXOP time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F2681D2-775F-BFC1-EB3D-E64FA3F0A331}"/>
                </a:ext>
              </a:extLst>
            </p:cNvPr>
            <p:cNvSpPr txBox="1"/>
            <p:nvPr/>
          </p:nvSpPr>
          <p:spPr>
            <a:xfrm>
              <a:off x="7365747" y="3623271"/>
              <a:ext cx="3212606" cy="409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indent="0" algn="ctr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None/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Allow a TXOP of aggregation: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CE mark packets that won’t fit in current TXOP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B98A12-76C2-B65C-9507-C08936D475DA}"/>
                </a:ext>
              </a:extLst>
            </p:cNvPr>
            <p:cNvCxnSpPr>
              <a:cxnSpLocks/>
              <a:stCxn id="174" idx="1"/>
            </p:cNvCxnSpPr>
            <p:nvPr/>
          </p:nvCxnSpPr>
          <p:spPr>
            <a:xfrm flipH="1">
              <a:off x="6305609" y="3828103"/>
              <a:ext cx="1060138" cy="737046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191C02-0C52-F382-5734-1B7519D7110D}"/>
                </a:ext>
              </a:extLst>
            </p:cNvPr>
            <p:cNvGrpSpPr/>
            <p:nvPr/>
          </p:nvGrpSpPr>
          <p:grpSpPr>
            <a:xfrm>
              <a:off x="5640282" y="4795525"/>
              <a:ext cx="1024007" cy="306222"/>
              <a:chOff x="5627486" y="4364225"/>
              <a:chExt cx="1024007" cy="306222"/>
            </a:xfrm>
          </p:grpSpPr>
          <p:cxnSp>
            <p:nvCxnSpPr>
              <p:cNvPr id="14" name="Straight Connector 156">
                <a:extLst>
                  <a:ext uri="{FF2B5EF4-FFF2-40B4-BE49-F238E27FC236}">
                    <a16:creationId xmlns:a16="http://schemas.microsoft.com/office/drawing/2014/main" id="{088E2C12-C2FE-8A35-BC35-0FD86A38DF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633623" y="4364225"/>
                <a:ext cx="101787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157">
                <a:extLst>
                  <a:ext uri="{FF2B5EF4-FFF2-40B4-BE49-F238E27FC236}">
                    <a16:creationId xmlns:a16="http://schemas.microsoft.com/office/drawing/2014/main" id="{69C997C7-2BD1-2F47-D798-5EFA4FC6A4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627486" y="4670447"/>
                <a:ext cx="1024007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158">
                <a:extLst>
                  <a:ext uri="{FF2B5EF4-FFF2-40B4-BE49-F238E27FC236}">
                    <a16:creationId xmlns:a16="http://schemas.microsoft.com/office/drawing/2014/main" id="{73AD2F62-EB50-F585-4275-8A7534C3D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651493" y="4364225"/>
                <a:ext cx="0" cy="30622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BE4BBD-971D-58D2-5C45-7A2955D64E47}"/>
                </a:ext>
              </a:extLst>
            </p:cNvPr>
            <p:cNvCxnSpPr>
              <a:cxnSpLocks/>
            </p:cNvCxnSpPr>
            <p:nvPr/>
          </p:nvCxnSpPr>
          <p:spPr>
            <a:xfrm>
              <a:off x="6305609" y="4479925"/>
              <a:ext cx="0" cy="682625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46C487-1D24-5155-67CE-44DB3D2A4F6F}"/>
                </a:ext>
              </a:extLst>
            </p:cNvPr>
            <p:cNvSpPr txBox="1"/>
            <p:nvPr/>
          </p:nvSpPr>
          <p:spPr>
            <a:xfrm>
              <a:off x="6115491" y="4204264"/>
              <a:ext cx="380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/>
                <a:t>TXOP</a:t>
              </a:r>
            </a:p>
            <a:p>
              <a:pPr algn="ctr"/>
              <a:r>
                <a:rPr lang="en-US" sz="700" dirty="0"/>
                <a:t>Limit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681199-9E84-22F2-7184-9D07D053D4E1}"/>
              </a:ext>
            </a:extLst>
          </p:cNvPr>
          <p:cNvCxnSpPr>
            <a:cxnSpLocks/>
            <a:endCxn id="171" idx="0"/>
          </p:cNvCxnSpPr>
          <p:nvPr/>
        </p:nvCxnSpPr>
        <p:spPr>
          <a:xfrm>
            <a:off x="6147091" y="4614988"/>
            <a:ext cx="129481" cy="180537"/>
          </a:xfrm>
          <a:prstGeom prst="line">
            <a:avLst/>
          </a:prstGeom>
          <a:ln w="6350">
            <a:solidFill>
              <a:srgbClr val="E4012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7704FF-6D3E-C797-6E05-E841B9AD36EF}"/>
              </a:ext>
            </a:extLst>
          </p:cNvPr>
          <p:cNvCxnSpPr>
            <a:cxnSpLocks/>
            <a:endCxn id="170" idx="0"/>
          </p:cNvCxnSpPr>
          <p:nvPr/>
        </p:nvCxnSpPr>
        <p:spPr>
          <a:xfrm>
            <a:off x="6145807" y="4616658"/>
            <a:ext cx="69467" cy="178867"/>
          </a:xfrm>
          <a:prstGeom prst="line">
            <a:avLst/>
          </a:prstGeom>
          <a:ln w="6350">
            <a:solidFill>
              <a:srgbClr val="E4012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53" grpId="0" animBg="1"/>
      <p:bldP spid="170" grpId="0" animBg="1"/>
      <p:bldP spid="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4840A-3632-AB52-30E2-2DE702A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ADC85522-E1EF-05F6-D35D-86410348B292}"/>
              </a:ext>
            </a:extLst>
          </p:cNvPr>
          <p:cNvGrpSpPr/>
          <p:nvPr/>
        </p:nvGrpSpPr>
        <p:grpSpPr>
          <a:xfrm>
            <a:off x="2083439" y="1755981"/>
            <a:ext cx="7114349" cy="1774570"/>
            <a:chOff x="523580" y="1463642"/>
            <a:chExt cx="4988759" cy="120680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D0FF35C-D7E8-3A67-7C1B-59C54FCA0DD0}"/>
                </a:ext>
              </a:extLst>
            </p:cNvPr>
            <p:cNvSpPr txBox="1"/>
            <p:nvPr/>
          </p:nvSpPr>
          <p:spPr>
            <a:xfrm>
              <a:off x="836723" y="1678206"/>
              <a:ext cx="1069783" cy="20353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Paced Prague IP packets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8059756-6A19-52E0-74F5-8B476D2EBDC4}"/>
                </a:ext>
              </a:extLst>
            </p:cNvPr>
            <p:cNvCxnSpPr>
              <a:cxnSpLocks/>
            </p:cNvCxnSpPr>
            <p:nvPr/>
          </p:nvCxnSpPr>
          <p:spPr>
            <a:xfrm>
              <a:off x="528537" y="2096307"/>
              <a:ext cx="287614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FE2F831-573C-5BE4-A7D4-7CABB1B802A3}"/>
                </a:ext>
              </a:extLst>
            </p:cNvPr>
            <p:cNvSpPr/>
            <p:nvPr/>
          </p:nvSpPr>
          <p:spPr>
            <a:xfrm>
              <a:off x="523580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A713899-B9A8-16DE-70F0-E3EA227350D2}"/>
                </a:ext>
              </a:extLst>
            </p:cNvPr>
            <p:cNvSpPr/>
            <p:nvPr/>
          </p:nvSpPr>
          <p:spPr>
            <a:xfrm>
              <a:off x="808815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D3033E5-6DDB-AD59-A25A-20AF6AB66197}"/>
                </a:ext>
              </a:extLst>
            </p:cNvPr>
            <p:cNvSpPr/>
            <p:nvPr/>
          </p:nvSpPr>
          <p:spPr>
            <a:xfrm>
              <a:off x="1094050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DD3ECF7-A0E6-849C-6CC1-3A740F97D443}"/>
                </a:ext>
              </a:extLst>
            </p:cNvPr>
            <p:cNvSpPr/>
            <p:nvPr/>
          </p:nvSpPr>
          <p:spPr>
            <a:xfrm>
              <a:off x="1374075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E39CA44-0F96-0C82-E614-81F33AFE1607}"/>
                </a:ext>
              </a:extLst>
            </p:cNvPr>
            <p:cNvSpPr/>
            <p:nvPr/>
          </p:nvSpPr>
          <p:spPr>
            <a:xfrm>
              <a:off x="1654100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673D059-5B16-9EDA-0B6A-E072DCBDD3B4}"/>
                </a:ext>
              </a:extLst>
            </p:cNvPr>
            <p:cNvSpPr/>
            <p:nvPr/>
          </p:nvSpPr>
          <p:spPr>
            <a:xfrm>
              <a:off x="1966225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7D8722B-CE1F-426B-4DCF-E36773822DD0}"/>
                </a:ext>
              </a:extLst>
            </p:cNvPr>
            <p:cNvSpPr/>
            <p:nvPr/>
          </p:nvSpPr>
          <p:spPr>
            <a:xfrm>
              <a:off x="2256597" y="1910842"/>
              <a:ext cx="161071" cy="99114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Group 41">
              <a:extLst>
                <a:ext uri="{FF2B5EF4-FFF2-40B4-BE49-F238E27FC236}">
                  <a16:creationId xmlns:a16="http://schemas.microsoft.com/office/drawing/2014/main" id="{D7835D7E-8E43-590F-5DA7-A8BCEDE99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9468" y="1992183"/>
              <a:ext cx="379887" cy="208247"/>
              <a:chOff x="4644009" y="2420888"/>
              <a:chExt cx="1800200" cy="648072"/>
            </a:xfrm>
          </p:grpSpPr>
          <p:cxnSp>
            <p:nvCxnSpPr>
              <p:cNvPr id="127" name="Straight Connector 156">
                <a:extLst>
                  <a:ext uri="{FF2B5EF4-FFF2-40B4-BE49-F238E27FC236}">
                    <a16:creationId xmlns:a16="http://schemas.microsoft.com/office/drawing/2014/main" id="{009F9814-88C2-47FB-1D03-44BCCD7278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2420888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57">
                <a:extLst>
                  <a:ext uri="{FF2B5EF4-FFF2-40B4-BE49-F238E27FC236}">
                    <a16:creationId xmlns:a16="http://schemas.microsoft.com/office/drawing/2014/main" id="{9735609C-AD6F-B5BD-B049-B3885006FA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3068960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9" name="Straight Connector 158">
                <a:extLst>
                  <a:ext uri="{FF2B5EF4-FFF2-40B4-BE49-F238E27FC236}">
                    <a16:creationId xmlns:a16="http://schemas.microsoft.com/office/drawing/2014/main" id="{068C5961-A1F1-0354-D625-1098629155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44209" y="2420888"/>
                <a:ext cx="0" cy="64807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2" name="Group 41">
              <a:extLst>
                <a:ext uri="{FF2B5EF4-FFF2-40B4-BE49-F238E27FC236}">
                  <a16:creationId xmlns:a16="http://schemas.microsoft.com/office/drawing/2014/main" id="{49FB4CE8-E3DE-9C28-8CFF-C0E64DDF7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4184" y="1992183"/>
              <a:ext cx="379887" cy="208247"/>
              <a:chOff x="4644009" y="2420888"/>
              <a:chExt cx="1800200" cy="64807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C8C0AE7-85FC-5582-5F86-335066053D59}"/>
                  </a:ext>
                </a:extLst>
              </p:cNvPr>
              <p:cNvSpPr/>
              <p:nvPr/>
            </p:nvSpPr>
            <p:spPr>
              <a:xfrm>
                <a:off x="5997300" y="2420888"/>
                <a:ext cx="214079" cy="64807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E132EA7-5E43-BC10-FA7D-92095DED0E5B}"/>
                  </a:ext>
                </a:extLst>
              </p:cNvPr>
              <p:cNvSpPr/>
              <p:nvPr/>
            </p:nvSpPr>
            <p:spPr>
              <a:xfrm>
                <a:off x="5792646" y="2420888"/>
                <a:ext cx="214079" cy="64807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1765BFE-46A7-680E-6B5A-976040275304}"/>
                  </a:ext>
                </a:extLst>
              </p:cNvPr>
              <p:cNvSpPr/>
              <p:nvPr/>
            </p:nvSpPr>
            <p:spPr>
              <a:xfrm>
                <a:off x="6230131" y="2420888"/>
                <a:ext cx="214078" cy="648072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24" name="Straight Connector 156">
                <a:extLst>
                  <a:ext uri="{FF2B5EF4-FFF2-40B4-BE49-F238E27FC236}">
                    <a16:creationId xmlns:a16="http://schemas.microsoft.com/office/drawing/2014/main" id="{CA4FEFAD-80DB-7006-D57A-6E0AE33076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2420888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57">
                <a:extLst>
                  <a:ext uri="{FF2B5EF4-FFF2-40B4-BE49-F238E27FC236}">
                    <a16:creationId xmlns:a16="http://schemas.microsoft.com/office/drawing/2014/main" id="{4ABD079F-E5D7-7F6E-A4AA-F3E173D9B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3068960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58">
                <a:extLst>
                  <a:ext uri="{FF2B5EF4-FFF2-40B4-BE49-F238E27FC236}">
                    <a16:creationId xmlns:a16="http://schemas.microsoft.com/office/drawing/2014/main" id="{E0D12E11-32A2-28AD-D617-CBBB637670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44209" y="2420888"/>
                <a:ext cx="0" cy="64807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4B9A6D3-5994-9DD7-DE52-3F3D1FDD3883}"/>
                </a:ext>
              </a:extLst>
            </p:cNvPr>
            <p:cNvSpPr txBox="1"/>
            <p:nvPr/>
          </p:nvSpPr>
          <p:spPr>
            <a:xfrm>
              <a:off x="2732760" y="2377221"/>
              <a:ext cx="347009" cy="133164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lIns="72000" tIns="36000" rIns="72000" bIns="36000" rtlCol="0" anchor="ctr" anchorCtr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CE-mark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DD10631-69D1-3BDE-9B5F-5FE68A4146A8}"/>
                </a:ext>
              </a:extLst>
            </p:cNvPr>
            <p:cNvCxnSpPr>
              <a:stCxn id="103" idx="0"/>
            </p:cNvCxnSpPr>
            <p:nvPr/>
          </p:nvCxnSpPr>
          <p:spPr>
            <a:xfrm flipV="1">
              <a:off x="2906265" y="2200430"/>
              <a:ext cx="6235" cy="176791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7DE91D2-BF31-4DB9-E1CC-628E441298EC}"/>
                </a:ext>
              </a:extLst>
            </p:cNvPr>
            <p:cNvGrpSpPr/>
            <p:nvPr/>
          </p:nvGrpSpPr>
          <p:grpSpPr>
            <a:xfrm>
              <a:off x="4671677" y="1858471"/>
              <a:ext cx="235181" cy="211493"/>
              <a:chOff x="5333159" y="1612041"/>
              <a:chExt cx="235181" cy="21149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4C53A9A-33F7-D30C-B711-598033C8E19D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7D1C8F5-0F95-C38A-B840-32AB78E109C6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32366FB-706E-BF8C-D85B-192F878FB86E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82808EF-AD35-5386-FE7E-BE4AC6EC143E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EFD43F3-08A9-C777-5859-DCA60CDFFBD2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9456F77-BA63-561D-F2F0-EE345CB3A978}"/>
                </a:ext>
              </a:extLst>
            </p:cNvPr>
            <p:cNvCxnSpPr>
              <a:cxnSpLocks/>
            </p:cNvCxnSpPr>
            <p:nvPr/>
          </p:nvCxnSpPr>
          <p:spPr>
            <a:xfrm>
              <a:off x="3819727" y="2096307"/>
              <a:ext cx="169261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2843F3E-1B60-3829-3DDD-C2FCBDE2CE76}"/>
                </a:ext>
              </a:extLst>
            </p:cNvPr>
            <p:cNvSpPr txBox="1"/>
            <p:nvPr/>
          </p:nvSpPr>
          <p:spPr>
            <a:xfrm>
              <a:off x="4195783" y="2122651"/>
              <a:ext cx="563953" cy="30818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Aggregated</a:t>
              </a:r>
              <a:b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</a:b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Frames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7F7FECA-5D83-0F88-53C6-D82FB6C36DF3}"/>
                </a:ext>
              </a:extLst>
            </p:cNvPr>
            <p:cNvGrpSpPr/>
            <p:nvPr/>
          </p:nvGrpSpPr>
          <p:grpSpPr>
            <a:xfrm>
              <a:off x="3992485" y="1858471"/>
              <a:ext cx="235181" cy="211493"/>
              <a:chOff x="5333159" y="1612041"/>
              <a:chExt cx="235181" cy="211493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48A1427-4D4F-A75E-87E0-8EA45AC73D88}"/>
                  </a:ext>
                </a:extLst>
              </p:cNvPr>
              <p:cNvSpPr/>
              <p:nvPr/>
            </p:nvSpPr>
            <p:spPr bwMode="auto">
              <a:xfrm>
                <a:off x="5333159" y="1612598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A993807-C3F3-EF25-A234-BDB92C11043C}"/>
                  </a:ext>
                </a:extLst>
              </p:cNvPr>
              <p:cNvSpPr/>
              <p:nvPr/>
            </p:nvSpPr>
            <p:spPr bwMode="auto">
              <a:xfrm>
                <a:off x="5381799" y="1612593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ED3575-CE68-0539-1D5E-E945EF66CD03}"/>
                  </a:ext>
                </a:extLst>
              </p:cNvPr>
              <p:cNvSpPr/>
              <p:nvPr/>
            </p:nvSpPr>
            <p:spPr bwMode="auto">
              <a:xfrm>
                <a:off x="5433459" y="1612041"/>
                <a:ext cx="55125" cy="211493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1976DC-92FE-4C8F-EF02-FE6C042D05EA}"/>
                  </a:ext>
                </a:extLst>
              </p:cNvPr>
              <p:cNvSpPr/>
              <p:nvPr/>
            </p:nvSpPr>
            <p:spPr bwMode="auto">
              <a:xfrm>
                <a:off x="5478636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886A2C2-14C3-FAC0-3D97-ACF9AED24D0C}"/>
                  </a:ext>
                </a:extLst>
              </p:cNvPr>
              <p:cNvSpPr/>
              <p:nvPr/>
            </p:nvSpPr>
            <p:spPr bwMode="auto">
              <a:xfrm>
                <a:off x="5523164" y="1612592"/>
                <a:ext cx="45176" cy="208247"/>
              </a:xfrm>
              <a:prstGeom prst="rect">
                <a:avLst/>
              </a:prstGeom>
              <a:solidFill>
                <a:srgbClr val="34B4E4">
                  <a:lumMod val="75000"/>
                </a:srgbClr>
              </a:solidFill>
              <a:ln w="25400" cap="flat" cmpd="sng" algn="ctr">
                <a:solidFill>
                  <a:srgbClr val="34B4E4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35A0526-A352-9118-B9B7-B1A79BF4D9A8}"/>
                </a:ext>
              </a:extLst>
            </p:cNvPr>
            <p:cNvSpPr txBox="1"/>
            <p:nvPr/>
          </p:nvSpPr>
          <p:spPr>
            <a:xfrm>
              <a:off x="3117276" y="2157168"/>
              <a:ext cx="834698" cy="45318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Aggregation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buffer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C8168C-FA63-C3BB-998A-989E6034C258}"/>
                </a:ext>
              </a:extLst>
            </p:cNvPr>
            <p:cNvSpPr/>
            <p:nvPr/>
          </p:nvSpPr>
          <p:spPr>
            <a:xfrm>
              <a:off x="2430273" y="1463642"/>
              <a:ext cx="1473841" cy="1206802"/>
            </a:xfrm>
            <a:prstGeom prst="rect">
              <a:avLst/>
            </a:prstGeom>
            <a:noFill/>
            <a:ln w="12700" cap="flat" cmpd="sng" algn="ctr">
              <a:solidFill>
                <a:srgbClr val="124191"/>
              </a:solidFill>
              <a:prstDash val="lg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Wi-Fi device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681F229-3571-C79D-282F-C2202DE466CA}"/>
              </a:ext>
            </a:extLst>
          </p:cNvPr>
          <p:cNvCxnSpPr>
            <a:cxnSpLocks/>
          </p:cNvCxnSpPr>
          <p:nvPr/>
        </p:nvCxnSpPr>
        <p:spPr>
          <a:xfrm>
            <a:off x="2063614" y="4948637"/>
            <a:ext cx="3244816" cy="0"/>
          </a:xfrm>
          <a:prstGeom prst="straightConnector1">
            <a:avLst/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128EB73-2CDE-DD85-8985-DB9666DC46E3}"/>
              </a:ext>
            </a:extLst>
          </p:cNvPr>
          <p:cNvSpPr/>
          <p:nvPr/>
        </p:nvSpPr>
        <p:spPr>
          <a:xfrm>
            <a:off x="2056545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6D14466-56E2-AE57-B68F-E1D6D4CA92B4}"/>
              </a:ext>
            </a:extLst>
          </p:cNvPr>
          <p:cNvSpPr/>
          <p:nvPr/>
        </p:nvSpPr>
        <p:spPr>
          <a:xfrm>
            <a:off x="2463312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C836D64-054E-6394-3859-98FF7C868390}"/>
              </a:ext>
            </a:extLst>
          </p:cNvPr>
          <p:cNvSpPr/>
          <p:nvPr/>
        </p:nvSpPr>
        <p:spPr>
          <a:xfrm>
            <a:off x="2870079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DC63F0E-7619-3F6B-0C32-D4AC27E66CD5}"/>
              </a:ext>
            </a:extLst>
          </p:cNvPr>
          <p:cNvSpPr/>
          <p:nvPr/>
        </p:nvSpPr>
        <p:spPr>
          <a:xfrm>
            <a:off x="3269415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73ACDE1-0860-94D1-7EEB-A933E702BB35}"/>
              </a:ext>
            </a:extLst>
          </p:cNvPr>
          <p:cNvSpPr/>
          <p:nvPr/>
        </p:nvSpPr>
        <p:spPr>
          <a:xfrm>
            <a:off x="3668752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0EE88F-70BF-B066-24D1-B380978DDB6F}"/>
              </a:ext>
            </a:extLst>
          </p:cNvPr>
          <p:cNvSpPr/>
          <p:nvPr/>
        </p:nvSpPr>
        <p:spPr>
          <a:xfrm>
            <a:off x="4113866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261F633-0B66-B798-8989-F69B922742CC}"/>
              </a:ext>
            </a:extLst>
          </p:cNvPr>
          <p:cNvSpPr/>
          <p:nvPr/>
        </p:nvSpPr>
        <p:spPr>
          <a:xfrm>
            <a:off x="4527959" y="4675915"/>
            <a:ext cx="229699" cy="14574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8" name="Group 41">
            <a:extLst>
              <a:ext uri="{FF2B5EF4-FFF2-40B4-BE49-F238E27FC236}">
                <a16:creationId xmlns:a16="http://schemas.microsoft.com/office/drawing/2014/main" id="{BF254B32-1A13-7D21-5C2D-76205E4FE8B1}"/>
              </a:ext>
            </a:extLst>
          </p:cNvPr>
          <p:cNvGrpSpPr>
            <a:grpSpLocks/>
          </p:cNvGrpSpPr>
          <p:nvPr/>
        </p:nvGrpSpPr>
        <p:grpSpPr bwMode="auto">
          <a:xfrm>
            <a:off x="4988397" y="4795525"/>
            <a:ext cx="541748" cy="306222"/>
            <a:chOff x="4644009" y="2420888"/>
            <a:chExt cx="1800200" cy="648072"/>
          </a:xfrm>
        </p:grpSpPr>
        <p:cxnSp>
          <p:nvCxnSpPr>
            <p:cNvPr id="139" name="Straight Connector 156">
              <a:extLst>
                <a:ext uri="{FF2B5EF4-FFF2-40B4-BE49-F238E27FC236}">
                  <a16:creationId xmlns:a16="http://schemas.microsoft.com/office/drawing/2014/main" id="{44C66290-A6EB-78A9-6F1A-0943D132DC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2420888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" name="Straight Connector 157">
              <a:extLst>
                <a:ext uri="{FF2B5EF4-FFF2-40B4-BE49-F238E27FC236}">
                  <a16:creationId xmlns:a16="http://schemas.microsoft.com/office/drawing/2014/main" id="{75EF429D-7E38-1DF0-2A4C-D6278B55BE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3068960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" name="Straight Connector 158">
              <a:extLst>
                <a:ext uri="{FF2B5EF4-FFF2-40B4-BE49-F238E27FC236}">
                  <a16:creationId xmlns:a16="http://schemas.microsoft.com/office/drawing/2014/main" id="{594728AE-00FD-99C9-8970-501A36EF0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44209" y="2420888"/>
              <a:ext cx="0" cy="64807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2" name="Group 41">
            <a:extLst>
              <a:ext uri="{FF2B5EF4-FFF2-40B4-BE49-F238E27FC236}">
                <a16:creationId xmlns:a16="http://schemas.microsoft.com/office/drawing/2014/main" id="{ECD02D67-587D-338A-4E32-4959617C45F6}"/>
              </a:ext>
            </a:extLst>
          </p:cNvPr>
          <p:cNvGrpSpPr>
            <a:grpSpLocks/>
          </p:cNvGrpSpPr>
          <p:nvPr/>
        </p:nvGrpSpPr>
        <p:grpSpPr bwMode="auto">
          <a:xfrm>
            <a:off x="6107462" y="4795525"/>
            <a:ext cx="541748" cy="306222"/>
            <a:chOff x="4644009" y="2420888"/>
            <a:chExt cx="1800200" cy="648072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AEB3FAA-AA6B-E429-2D30-CAA4A1CC99C2}"/>
                </a:ext>
              </a:extLst>
            </p:cNvPr>
            <p:cNvSpPr/>
            <p:nvPr/>
          </p:nvSpPr>
          <p:spPr>
            <a:xfrm>
              <a:off x="5556424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DA95592-E0A3-1A86-854E-E6753561A777}"/>
                </a:ext>
              </a:extLst>
            </p:cNvPr>
            <p:cNvSpPr/>
            <p:nvPr/>
          </p:nvSpPr>
          <p:spPr>
            <a:xfrm>
              <a:off x="5317258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71B51B-9B2B-73B7-907A-1CF59095F029}"/>
                </a:ext>
              </a:extLst>
            </p:cNvPr>
            <p:cNvSpPr/>
            <p:nvPr/>
          </p:nvSpPr>
          <p:spPr>
            <a:xfrm>
              <a:off x="5019761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61137D-92E8-826D-1338-1896D2467C2D}"/>
                </a:ext>
              </a:extLst>
            </p:cNvPr>
            <p:cNvSpPr/>
            <p:nvPr/>
          </p:nvSpPr>
          <p:spPr>
            <a:xfrm>
              <a:off x="4722982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A339803-6251-08F4-8B95-52545D4B1DB1}"/>
                </a:ext>
              </a:extLst>
            </p:cNvPr>
            <p:cNvSpPr/>
            <p:nvPr/>
          </p:nvSpPr>
          <p:spPr>
            <a:xfrm>
              <a:off x="5997300" y="2420888"/>
              <a:ext cx="214079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BDD1125-8F98-330D-AE48-4A28E668CC60}"/>
                </a:ext>
              </a:extLst>
            </p:cNvPr>
            <p:cNvSpPr/>
            <p:nvPr/>
          </p:nvSpPr>
          <p:spPr>
            <a:xfrm>
              <a:off x="5792646" y="2420888"/>
              <a:ext cx="214079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B09E2E7-DEC7-D573-3A55-22F133206990}"/>
                </a:ext>
              </a:extLst>
            </p:cNvPr>
            <p:cNvSpPr/>
            <p:nvPr/>
          </p:nvSpPr>
          <p:spPr>
            <a:xfrm>
              <a:off x="6230131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50" name="Straight Connector 156">
              <a:extLst>
                <a:ext uri="{FF2B5EF4-FFF2-40B4-BE49-F238E27FC236}">
                  <a16:creationId xmlns:a16="http://schemas.microsoft.com/office/drawing/2014/main" id="{1F711B48-032A-B3A4-D369-5BA9CFE778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2420888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1" name="Straight Connector 157">
              <a:extLst>
                <a:ext uri="{FF2B5EF4-FFF2-40B4-BE49-F238E27FC236}">
                  <a16:creationId xmlns:a16="http://schemas.microsoft.com/office/drawing/2014/main" id="{F761A472-348C-82F9-31B0-5EC68E6D10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3068960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2" name="Straight Connector 158">
              <a:extLst>
                <a:ext uri="{FF2B5EF4-FFF2-40B4-BE49-F238E27FC236}">
                  <a16:creationId xmlns:a16="http://schemas.microsoft.com/office/drawing/2014/main" id="{B98070A5-FE27-A02B-114A-E16E8DA7EC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44209" y="2420888"/>
              <a:ext cx="0" cy="64807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685B3037-18DB-29DA-B1A9-958DEB571225}"/>
              </a:ext>
            </a:extLst>
          </p:cNvPr>
          <p:cNvSpPr txBox="1"/>
          <p:nvPr/>
        </p:nvSpPr>
        <p:spPr>
          <a:xfrm>
            <a:off x="5215968" y="5361714"/>
            <a:ext cx="494861" cy="195814"/>
          </a:xfrm>
          <a:prstGeom prst="rect">
            <a:avLst/>
          </a:prstGeom>
          <a:solidFill>
            <a:srgbClr val="00B0F0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pPr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8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CE-mark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C484D83-3460-81C5-6693-4143FAAA40F9}"/>
              </a:ext>
            </a:extLst>
          </p:cNvPr>
          <p:cNvCxnSpPr>
            <a:stCxn id="153" idx="0"/>
          </p:cNvCxnSpPr>
          <p:nvPr/>
        </p:nvCxnSpPr>
        <p:spPr>
          <a:xfrm flipV="1">
            <a:off x="5463399" y="5101747"/>
            <a:ext cx="8891" cy="259967"/>
          </a:xfrm>
          <a:prstGeom prst="straightConnector1">
            <a:avLst/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D13C0B0-3BD9-2F72-4F8F-AF658754D746}"/>
              </a:ext>
            </a:extLst>
          </p:cNvPr>
          <p:cNvGrpSpPr/>
          <p:nvPr/>
        </p:nvGrpSpPr>
        <p:grpSpPr>
          <a:xfrm>
            <a:off x="7972046" y="4598905"/>
            <a:ext cx="335386" cy="310995"/>
            <a:chOff x="5333159" y="1612041"/>
            <a:chExt cx="235181" cy="211493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99368D9-8F97-0B7C-9033-82C302D9F3F2}"/>
                </a:ext>
              </a:extLst>
            </p:cNvPr>
            <p:cNvSpPr/>
            <p:nvPr/>
          </p:nvSpPr>
          <p:spPr bwMode="auto">
            <a:xfrm>
              <a:off x="5333159" y="1612598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5D3ACB-A2F1-BA8B-D5C9-4F89CCD05DA0}"/>
                </a:ext>
              </a:extLst>
            </p:cNvPr>
            <p:cNvSpPr/>
            <p:nvPr/>
          </p:nvSpPr>
          <p:spPr bwMode="auto">
            <a:xfrm>
              <a:off x="5381799" y="1612593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C13DB32-0D3D-D29E-2051-34327720C51A}"/>
                </a:ext>
              </a:extLst>
            </p:cNvPr>
            <p:cNvSpPr/>
            <p:nvPr/>
          </p:nvSpPr>
          <p:spPr bwMode="auto">
            <a:xfrm>
              <a:off x="5433459" y="1612041"/>
              <a:ext cx="55125" cy="211493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7BD892C-0F24-65C9-E508-758FC340D4B2}"/>
                </a:ext>
              </a:extLst>
            </p:cNvPr>
            <p:cNvSpPr/>
            <p:nvPr/>
          </p:nvSpPr>
          <p:spPr bwMode="auto">
            <a:xfrm>
              <a:off x="5478636" y="1612592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99AABD4-8AE9-5C81-4CE7-AEDF82EDA56D}"/>
                </a:ext>
              </a:extLst>
            </p:cNvPr>
            <p:cNvSpPr/>
            <p:nvPr/>
          </p:nvSpPr>
          <p:spPr bwMode="auto">
            <a:xfrm>
              <a:off x="5523164" y="1612592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D015F4C-CAEC-28BB-41BD-9F83FAB3F1B5}"/>
              </a:ext>
            </a:extLst>
          </p:cNvPr>
          <p:cNvCxnSpPr>
            <a:cxnSpLocks/>
          </p:cNvCxnSpPr>
          <p:nvPr/>
        </p:nvCxnSpPr>
        <p:spPr>
          <a:xfrm>
            <a:off x="6757101" y="4948637"/>
            <a:ext cx="2413793" cy="0"/>
          </a:xfrm>
          <a:prstGeom prst="straightConnector1">
            <a:avLst/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6DDD03-B7BE-7D74-723F-D13C15086A90}"/>
              </a:ext>
            </a:extLst>
          </p:cNvPr>
          <p:cNvGrpSpPr/>
          <p:nvPr/>
        </p:nvGrpSpPr>
        <p:grpSpPr>
          <a:xfrm>
            <a:off x="7003467" y="4598905"/>
            <a:ext cx="335386" cy="310995"/>
            <a:chOff x="5333159" y="1612041"/>
            <a:chExt cx="235181" cy="211493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7F28593-1754-8CAD-DB2A-9134FBE5BDA4}"/>
                </a:ext>
              </a:extLst>
            </p:cNvPr>
            <p:cNvSpPr/>
            <p:nvPr/>
          </p:nvSpPr>
          <p:spPr bwMode="auto">
            <a:xfrm>
              <a:off x="5333159" y="1612598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F8AC491-10B0-3A41-2D74-65B73ED7267A}"/>
                </a:ext>
              </a:extLst>
            </p:cNvPr>
            <p:cNvSpPr/>
            <p:nvPr/>
          </p:nvSpPr>
          <p:spPr bwMode="auto">
            <a:xfrm>
              <a:off x="5381799" y="1612593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F9FF28-DBFC-CA9B-97CD-6778BF13CFEB}"/>
                </a:ext>
              </a:extLst>
            </p:cNvPr>
            <p:cNvSpPr/>
            <p:nvPr/>
          </p:nvSpPr>
          <p:spPr bwMode="auto">
            <a:xfrm>
              <a:off x="5433459" y="1612041"/>
              <a:ext cx="55125" cy="211493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7886F84-668F-1EFF-D509-5BD6261C852A}"/>
                </a:ext>
              </a:extLst>
            </p:cNvPr>
            <p:cNvSpPr/>
            <p:nvPr/>
          </p:nvSpPr>
          <p:spPr bwMode="auto">
            <a:xfrm>
              <a:off x="5478636" y="1612592"/>
              <a:ext cx="45176" cy="208247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2A3AA37-2342-182D-F7DB-6146AF6A33BD}"/>
                </a:ext>
              </a:extLst>
            </p:cNvPr>
            <p:cNvSpPr/>
            <p:nvPr/>
          </p:nvSpPr>
          <p:spPr bwMode="auto">
            <a:xfrm>
              <a:off x="5523164" y="1612592"/>
              <a:ext cx="45176" cy="208247"/>
            </a:xfrm>
            <a:prstGeom prst="rect">
              <a:avLst/>
            </a:prstGeom>
            <a:solidFill>
              <a:srgbClr val="FF315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EC3DE47D-B38E-0BBD-8590-72430EC4FFE4}"/>
              </a:ext>
            </a:extLst>
          </p:cNvPr>
          <p:cNvSpPr txBox="1"/>
          <p:nvPr/>
        </p:nvSpPr>
        <p:spPr>
          <a:xfrm>
            <a:off x="5755352" y="5038131"/>
            <a:ext cx="1190343" cy="666394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Aggregation</a:t>
            </a:r>
          </a:p>
          <a:p>
            <a:pPr algn="ctr"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buffer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C7B5E26-2979-A80B-25CF-617FA8F206E1}"/>
              </a:ext>
            </a:extLst>
          </p:cNvPr>
          <p:cNvSpPr/>
          <p:nvPr/>
        </p:nvSpPr>
        <p:spPr>
          <a:xfrm>
            <a:off x="4775634" y="4018319"/>
            <a:ext cx="2101809" cy="1774571"/>
          </a:xfrm>
          <a:prstGeom prst="rect">
            <a:avLst/>
          </a:prstGeom>
          <a:noFill/>
          <a:ln w="12700" cap="flat" cmpd="sng" algn="ctr">
            <a:solidFill>
              <a:srgbClr val="124191"/>
            </a:solidFill>
            <a:prstDash val="lgDash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124191"/>
                </a:solidFill>
              </a:rPr>
              <a:t>Wi-Fi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F48CE23-F384-2A18-967A-E93AD4A40208}"/>
              </a:ext>
            </a:extLst>
          </p:cNvPr>
          <p:cNvSpPr/>
          <p:nvPr/>
        </p:nvSpPr>
        <p:spPr bwMode="auto">
          <a:xfrm>
            <a:off x="5460077" y="4795525"/>
            <a:ext cx="64424" cy="306222"/>
          </a:xfrm>
          <a:prstGeom prst="rect">
            <a:avLst/>
          </a:prstGeom>
          <a:solidFill>
            <a:srgbClr val="FF315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58C80D6-9672-C7B4-92F3-770F63E88709}"/>
              </a:ext>
            </a:extLst>
          </p:cNvPr>
          <p:cNvSpPr/>
          <p:nvPr/>
        </p:nvSpPr>
        <p:spPr bwMode="auto">
          <a:xfrm>
            <a:off x="5397775" y="4795525"/>
            <a:ext cx="64424" cy="306222"/>
          </a:xfrm>
          <a:prstGeom prst="rect">
            <a:avLst/>
          </a:prstGeom>
          <a:solidFill>
            <a:srgbClr val="FF315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CB849F8-11E1-59BE-7C8C-444B872C444D}"/>
              </a:ext>
            </a:extLst>
          </p:cNvPr>
          <p:cNvSpPr txBox="1"/>
          <p:nvPr/>
        </p:nvSpPr>
        <p:spPr>
          <a:xfrm>
            <a:off x="4081093" y="5916777"/>
            <a:ext cx="669149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4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CE-marking threshold set based on TXOP size = dependent on MCS, </a:t>
            </a:r>
            <a:r>
              <a:rPr lang="en-US" sz="1400" dirty="0" err="1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numSS</a:t>
            </a:r>
            <a:r>
              <a:rPr lang="en-US" sz="14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 and TXOP time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43C8C4C-18A1-2BD2-F0BC-954659D9195D}"/>
              </a:ext>
            </a:extLst>
          </p:cNvPr>
          <p:cNvSpPr txBox="1"/>
          <p:nvPr/>
        </p:nvSpPr>
        <p:spPr>
          <a:xfrm>
            <a:off x="7365747" y="3366542"/>
            <a:ext cx="2747423" cy="666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Allow </a:t>
            </a:r>
            <a:r>
              <a:rPr lang="en-US" sz="1200" b="1" u="sng" dirty="0">
                <a:solidFill>
                  <a:schemeClr val="tx1"/>
                </a:solidFill>
                <a:latin typeface="Nokia Pure Text Light"/>
                <a:ea typeface="+mn-ea"/>
              </a:rPr>
              <a:t>scale*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</a:rPr>
              <a:t>TXOPs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of aggregation.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</a:b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BlockAck</a:t>
            </a: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, refill aggregation buffer </a:t>
            </a:r>
          </a:p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CE mark packets that won’t fit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0D94F6F-A5F3-FD9C-C3A4-1D1BA52E5291}"/>
              </a:ext>
            </a:extLst>
          </p:cNvPr>
          <p:cNvCxnSpPr>
            <a:cxnSpLocks/>
            <a:stCxn id="174" idx="1"/>
          </p:cNvCxnSpPr>
          <p:nvPr/>
        </p:nvCxnSpPr>
        <p:spPr>
          <a:xfrm flipH="1">
            <a:off x="6480024" y="3699739"/>
            <a:ext cx="885723" cy="698357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CE5B10-4856-0F20-E0CA-B5218EC967F0}"/>
              </a:ext>
            </a:extLst>
          </p:cNvPr>
          <p:cNvSpPr txBox="1"/>
          <p:nvPr/>
        </p:nvSpPr>
        <p:spPr>
          <a:xfrm>
            <a:off x="5214501" y="2078256"/>
            <a:ext cx="12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124191"/>
                </a:solidFill>
                <a:latin typeface="Nokia Pure Text Light"/>
              </a:rPr>
              <a:t>driver          chip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6FAD42-C168-D04F-2D6D-83DB134F7B23}"/>
              </a:ext>
            </a:extLst>
          </p:cNvPr>
          <p:cNvCxnSpPr>
            <a:stCxn id="110" idx="0"/>
            <a:endCxn id="110" idx="2"/>
          </p:cNvCxnSpPr>
          <p:nvPr/>
        </p:nvCxnSpPr>
        <p:spPr>
          <a:xfrm>
            <a:off x="5853433" y="1755981"/>
            <a:ext cx="0" cy="1774570"/>
          </a:xfrm>
          <a:prstGeom prst="line">
            <a:avLst/>
          </a:prstGeom>
          <a:noFill/>
          <a:ln w="12700" cap="flat" cmpd="sng" algn="ctr">
            <a:solidFill>
              <a:srgbClr val="124191"/>
            </a:solidFill>
            <a:prstDash val="lgDash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7D4404-0E00-F63B-0D2D-A472EB7AE058}"/>
              </a:ext>
            </a:extLst>
          </p:cNvPr>
          <p:cNvSpPr txBox="1"/>
          <p:nvPr/>
        </p:nvSpPr>
        <p:spPr>
          <a:xfrm>
            <a:off x="5196958" y="4340593"/>
            <a:ext cx="12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124191"/>
                </a:solidFill>
                <a:latin typeface="Nokia Pure Text Light"/>
              </a:rPr>
              <a:t>driver          chip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B19E6-8B7A-5CD7-057D-1A00921CA336}"/>
              </a:ext>
            </a:extLst>
          </p:cNvPr>
          <p:cNvCxnSpPr/>
          <p:nvPr/>
        </p:nvCxnSpPr>
        <p:spPr>
          <a:xfrm>
            <a:off x="5835890" y="4018318"/>
            <a:ext cx="0" cy="1774570"/>
          </a:xfrm>
          <a:prstGeom prst="line">
            <a:avLst/>
          </a:prstGeom>
          <a:noFill/>
          <a:ln w="12700" cap="flat" cmpd="sng" algn="ctr">
            <a:solidFill>
              <a:srgbClr val="124191"/>
            </a:solidFill>
            <a:prstDash val="lgDash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A4A8AFF-CC13-F747-D5E0-754CB24B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AQM for Wi-Fi – implementation with current chips</a:t>
            </a:r>
          </a:p>
        </p:txBody>
      </p:sp>
    </p:spTree>
    <p:extLst>
      <p:ext uri="{BB962C8B-B14F-4D97-AF65-F5344CB8AC3E}">
        <p14:creationId xmlns:p14="http://schemas.microsoft.com/office/powerpoint/2010/main" val="1760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53" grpId="0" animBg="1"/>
      <p:bldP spid="168" grpId="0"/>
      <p:bldP spid="169" grpId="0" animBg="1"/>
      <p:bldP spid="170" grpId="0" animBg="1"/>
      <p:bldP spid="171" grpId="0" animBg="1"/>
      <p:bldP spid="172" grpId="0"/>
      <p:bldP spid="17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D373F74-3964-C525-2420-54B3D3425113}"/>
              </a:ext>
            </a:extLst>
          </p:cNvPr>
          <p:cNvGrpSpPr/>
          <p:nvPr/>
        </p:nvGrpSpPr>
        <p:grpSpPr>
          <a:xfrm>
            <a:off x="7211144" y="3856915"/>
            <a:ext cx="173808" cy="294722"/>
            <a:chOff x="5816801" y="3246471"/>
            <a:chExt cx="225640" cy="269246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0303797-5C12-E44A-8F64-DC6162879ED2}"/>
                </a:ext>
              </a:extLst>
            </p:cNvPr>
            <p:cNvSpPr/>
            <p:nvPr/>
          </p:nvSpPr>
          <p:spPr bwMode="auto">
            <a:xfrm>
              <a:off x="5816801" y="3246471"/>
              <a:ext cx="74079" cy="269246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32F62A5A-BFA5-C85E-3D9F-254F5AFC14F1}"/>
                </a:ext>
              </a:extLst>
            </p:cNvPr>
            <p:cNvSpPr/>
            <p:nvPr/>
          </p:nvSpPr>
          <p:spPr bwMode="auto">
            <a:xfrm>
              <a:off x="5890879" y="3246471"/>
              <a:ext cx="75781" cy="269246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7980710B-7990-10B7-2B0E-F380D743F5B5}"/>
                </a:ext>
              </a:extLst>
            </p:cNvPr>
            <p:cNvSpPr/>
            <p:nvPr/>
          </p:nvSpPr>
          <p:spPr bwMode="auto">
            <a:xfrm>
              <a:off x="5966660" y="3246471"/>
              <a:ext cx="75781" cy="269246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7" name="Group 41">
            <a:extLst>
              <a:ext uri="{FF2B5EF4-FFF2-40B4-BE49-F238E27FC236}">
                <a16:creationId xmlns:a16="http://schemas.microsoft.com/office/drawing/2014/main" id="{2D82085D-DC36-EBFB-869E-27FB2374685B}"/>
              </a:ext>
            </a:extLst>
          </p:cNvPr>
          <p:cNvGrpSpPr>
            <a:grpSpLocks/>
          </p:cNvGrpSpPr>
          <p:nvPr/>
        </p:nvGrpSpPr>
        <p:grpSpPr bwMode="auto">
          <a:xfrm>
            <a:off x="7198961" y="3850248"/>
            <a:ext cx="541748" cy="306222"/>
            <a:chOff x="4644009" y="2420888"/>
            <a:chExt cx="1800200" cy="648072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097CABB-74CE-A7A5-E8E4-E39ABF537944}"/>
                </a:ext>
              </a:extLst>
            </p:cNvPr>
            <p:cNvSpPr/>
            <p:nvPr/>
          </p:nvSpPr>
          <p:spPr>
            <a:xfrm>
              <a:off x="5556424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9798C0F-9AEE-BE71-219E-56F884FD8A64}"/>
                </a:ext>
              </a:extLst>
            </p:cNvPr>
            <p:cNvSpPr/>
            <p:nvPr/>
          </p:nvSpPr>
          <p:spPr>
            <a:xfrm>
              <a:off x="5317258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FAB14294-EEC0-C847-8689-EC44209A1590}"/>
                </a:ext>
              </a:extLst>
            </p:cNvPr>
            <p:cNvSpPr/>
            <p:nvPr/>
          </p:nvSpPr>
          <p:spPr>
            <a:xfrm>
              <a:off x="5997300" y="2420888"/>
              <a:ext cx="214079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FB4209E4-6869-719A-97A8-2BB70E5265D7}"/>
                </a:ext>
              </a:extLst>
            </p:cNvPr>
            <p:cNvSpPr/>
            <p:nvPr/>
          </p:nvSpPr>
          <p:spPr>
            <a:xfrm>
              <a:off x="5792646" y="2420888"/>
              <a:ext cx="214079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FEF418A-4BDE-8F91-C7A0-23B2A9EF7A7C}"/>
                </a:ext>
              </a:extLst>
            </p:cNvPr>
            <p:cNvSpPr/>
            <p:nvPr/>
          </p:nvSpPr>
          <p:spPr>
            <a:xfrm>
              <a:off x="6230131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nl-BE" sz="9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73" name="Straight Connector 156">
              <a:extLst>
                <a:ext uri="{FF2B5EF4-FFF2-40B4-BE49-F238E27FC236}">
                  <a16:creationId xmlns:a16="http://schemas.microsoft.com/office/drawing/2014/main" id="{CB63D891-E12C-B9E2-E335-5FDD7AA3A4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2420888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" name="Straight Connector 157">
              <a:extLst>
                <a:ext uri="{FF2B5EF4-FFF2-40B4-BE49-F238E27FC236}">
                  <a16:creationId xmlns:a16="http://schemas.microsoft.com/office/drawing/2014/main" id="{C0593F4D-AF74-C94D-2330-F66031C97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3068960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5" name="Straight Connector 158">
              <a:extLst>
                <a:ext uri="{FF2B5EF4-FFF2-40B4-BE49-F238E27FC236}">
                  <a16:creationId xmlns:a16="http://schemas.microsoft.com/office/drawing/2014/main" id="{B4B57267-DA52-2C53-B658-6C4B3B290B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44209" y="2420888"/>
              <a:ext cx="0" cy="64807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76" name="Rectangle 275">
            <a:extLst>
              <a:ext uri="{FF2B5EF4-FFF2-40B4-BE49-F238E27FC236}">
                <a16:creationId xmlns:a16="http://schemas.microsoft.com/office/drawing/2014/main" id="{82ED2CA0-E8B1-3B57-278D-8CFBBCA8E84A}"/>
              </a:ext>
            </a:extLst>
          </p:cNvPr>
          <p:cNvSpPr/>
          <p:nvPr/>
        </p:nvSpPr>
        <p:spPr bwMode="auto">
          <a:xfrm>
            <a:off x="9063545" y="3654447"/>
            <a:ext cx="64424" cy="30622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/>
            <a:endParaRPr lang="nl-BE" sz="8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A2486B08-4C41-799A-D2C6-45F8A947B44B}"/>
              </a:ext>
            </a:extLst>
          </p:cNvPr>
          <p:cNvSpPr/>
          <p:nvPr/>
        </p:nvSpPr>
        <p:spPr bwMode="auto">
          <a:xfrm>
            <a:off x="9132909" y="3654440"/>
            <a:ext cx="64424" cy="30622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/>
            <a:endParaRPr lang="nl-BE" sz="8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89A3A50-1121-05C8-F266-D30AEFFFDA49}"/>
              </a:ext>
            </a:extLst>
          </p:cNvPr>
          <p:cNvSpPr/>
          <p:nvPr/>
        </p:nvSpPr>
        <p:spPr bwMode="auto">
          <a:xfrm>
            <a:off x="9206580" y="3653628"/>
            <a:ext cx="78612" cy="310995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/>
            <a:endParaRPr lang="nl-BE" sz="8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6B55DA4-8B50-EF85-342D-C534B6FF19BC}"/>
              </a:ext>
            </a:extLst>
          </p:cNvPr>
          <p:cNvSpPr/>
          <p:nvPr/>
        </p:nvSpPr>
        <p:spPr bwMode="auto">
          <a:xfrm>
            <a:off x="9271006" y="3654438"/>
            <a:ext cx="64424" cy="30622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6FB3DEE-3532-4EDC-86C1-4FAB791DA1DB}"/>
              </a:ext>
            </a:extLst>
          </p:cNvPr>
          <p:cNvSpPr/>
          <p:nvPr/>
        </p:nvSpPr>
        <p:spPr bwMode="auto">
          <a:xfrm>
            <a:off x="9334507" y="3654438"/>
            <a:ext cx="64424" cy="30622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16ACB38B-A948-7FEF-5AEC-E59DF0F0A294}"/>
              </a:ext>
            </a:extLst>
          </p:cNvPr>
          <p:cNvCxnSpPr>
            <a:cxnSpLocks/>
          </p:cNvCxnSpPr>
          <p:nvPr/>
        </p:nvCxnSpPr>
        <p:spPr>
          <a:xfrm>
            <a:off x="7848600" y="4003360"/>
            <a:ext cx="2413793" cy="0"/>
          </a:xfrm>
          <a:prstGeom prst="straightConnector1">
            <a:avLst/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18868B2-23EF-57D0-BED6-3C38CE3FEAF5}"/>
              </a:ext>
            </a:extLst>
          </p:cNvPr>
          <p:cNvSpPr/>
          <p:nvPr/>
        </p:nvSpPr>
        <p:spPr bwMode="auto">
          <a:xfrm>
            <a:off x="8094966" y="3654447"/>
            <a:ext cx="64424" cy="30622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/>
            <a:endParaRPr lang="nl-BE" sz="8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38991F9-6821-C613-0CBE-85F240DF5D05}"/>
              </a:ext>
            </a:extLst>
          </p:cNvPr>
          <p:cNvSpPr/>
          <p:nvPr/>
        </p:nvSpPr>
        <p:spPr bwMode="auto">
          <a:xfrm>
            <a:off x="8164330" y="3654440"/>
            <a:ext cx="64424" cy="30622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/>
            <a:endParaRPr lang="nl-BE" sz="8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7C31DF1F-A2B8-0723-F857-6702C7200480}"/>
              </a:ext>
            </a:extLst>
          </p:cNvPr>
          <p:cNvSpPr/>
          <p:nvPr/>
        </p:nvSpPr>
        <p:spPr bwMode="auto">
          <a:xfrm>
            <a:off x="8238001" y="3653628"/>
            <a:ext cx="78612" cy="310995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D977033-4F60-6AC5-40F4-6B13F43B7E58}"/>
              </a:ext>
            </a:extLst>
          </p:cNvPr>
          <p:cNvSpPr/>
          <p:nvPr/>
        </p:nvSpPr>
        <p:spPr bwMode="auto">
          <a:xfrm>
            <a:off x="8302427" y="3654438"/>
            <a:ext cx="64424" cy="30622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nl-BE" sz="9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95C754C1-33F7-F943-DD49-EE2397FE54B5}"/>
              </a:ext>
            </a:extLst>
          </p:cNvPr>
          <p:cNvSpPr/>
          <p:nvPr/>
        </p:nvSpPr>
        <p:spPr bwMode="auto">
          <a:xfrm>
            <a:off x="8365928" y="3654438"/>
            <a:ext cx="64424" cy="306222"/>
          </a:xfrm>
          <a:prstGeom prst="rect">
            <a:avLst/>
          </a:prstGeom>
          <a:solidFill>
            <a:srgbClr val="FF315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F24EC33C-1C5A-4B34-3277-713A34DF8DB2}"/>
              </a:ext>
            </a:extLst>
          </p:cNvPr>
          <p:cNvSpPr txBox="1"/>
          <p:nvPr/>
        </p:nvSpPr>
        <p:spPr>
          <a:xfrm>
            <a:off x="7024673" y="4092854"/>
            <a:ext cx="834698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Aggregation</a:t>
            </a:r>
          </a:p>
          <a:p>
            <a:pPr algn="ctr"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Buffer</a:t>
            </a:r>
            <a:r>
              <a:rPr lang="en-US" sz="1000" baseline="30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$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C68ECC2-3D88-D2C3-25E8-ABC21BE80439}"/>
              </a:ext>
            </a:extLst>
          </p:cNvPr>
          <p:cNvSpPr/>
          <p:nvPr/>
        </p:nvSpPr>
        <p:spPr>
          <a:xfrm>
            <a:off x="2026909" y="2973559"/>
            <a:ext cx="5942033" cy="1931423"/>
          </a:xfrm>
          <a:prstGeom prst="rect">
            <a:avLst/>
          </a:prstGeom>
          <a:noFill/>
          <a:ln w="12700" cap="flat" cmpd="sng" algn="ctr">
            <a:solidFill>
              <a:srgbClr val="124191"/>
            </a:solidFill>
            <a:prstDash val="lgDash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Wi-Fi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5BBFCD92-ECB0-CD6C-63EA-11218639C273}"/>
              </a:ext>
            </a:extLst>
          </p:cNvPr>
          <p:cNvSpPr txBox="1"/>
          <p:nvPr/>
        </p:nvSpPr>
        <p:spPr>
          <a:xfrm>
            <a:off x="4093114" y="5644708"/>
            <a:ext cx="6931110" cy="57629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4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* W-Agg = a Weighted Aggregator, making sure that L4S can fill up to 90% of the next TXOP</a:t>
            </a:r>
          </a:p>
          <a:p>
            <a:pPr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1400" baseline="300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$</a:t>
            </a:r>
            <a:r>
              <a:rPr lang="en-US" sz="14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 Aggregation should be limited to scale*TXOP</a:t>
            </a: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37A286B-C25C-71A4-27F8-AF075072A2F1}"/>
              </a:ext>
            </a:extLst>
          </p:cNvPr>
          <p:cNvGrpSpPr/>
          <p:nvPr/>
        </p:nvGrpSpPr>
        <p:grpSpPr>
          <a:xfrm>
            <a:off x="1577799" y="3525081"/>
            <a:ext cx="5627701" cy="875555"/>
            <a:chOff x="1831096" y="2683507"/>
            <a:chExt cx="8809098" cy="1342761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71681FCD-D0AC-B466-89DB-6993529B51F5}"/>
                </a:ext>
              </a:extLst>
            </p:cNvPr>
            <p:cNvSpPr/>
            <p:nvPr/>
          </p:nvSpPr>
          <p:spPr>
            <a:xfrm>
              <a:off x="8250660" y="2789323"/>
              <a:ext cx="161272" cy="3224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en-GB" sz="800" kern="0">
                <a:solidFill>
                  <a:srgbClr val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03FA1CC8-9201-4C85-3BAC-3F3A938EDCF7}"/>
                </a:ext>
              </a:extLst>
            </p:cNvPr>
            <p:cNvSpPr/>
            <p:nvPr/>
          </p:nvSpPr>
          <p:spPr>
            <a:xfrm>
              <a:off x="8411932" y="2780839"/>
              <a:ext cx="162605" cy="31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en-GB" sz="800" kern="0">
                <a:solidFill>
                  <a:srgbClr val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14472A9D-6A63-2FD8-F831-ADA46E62A8FC}"/>
                </a:ext>
              </a:extLst>
            </p:cNvPr>
            <p:cNvSpPr/>
            <p:nvPr/>
          </p:nvSpPr>
          <p:spPr bwMode="auto">
            <a:xfrm>
              <a:off x="2959503" y="2697804"/>
              <a:ext cx="938307" cy="132846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09585">
                <a:defRPr/>
              </a:pPr>
              <a:r>
                <a:rPr lang="en-US" sz="800" kern="0" dirty="0" err="1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ect</a:t>
              </a: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(1),</a:t>
              </a:r>
              <a:b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</a:br>
              <a:r>
                <a:rPr lang="en-US" sz="800" kern="0" dirty="0" err="1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ce</a:t>
              </a:r>
              <a:endParaRPr lang="en-US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  <a:p>
              <a:pPr algn="ctr" defTabSz="609585">
                <a:defRPr/>
              </a:pPr>
              <a:endParaRPr lang="en-US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  <a:p>
              <a:pPr algn="ctr" defTabSz="609585">
                <a:defRPr/>
              </a:pPr>
              <a:endParaRPr lang="en-US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  <a:p>
              <a:pPr algn="ctr" defTabSz="609585">
                <a:defRPr/>
              </a:pPr>
              <a:r>
                <a:rPr lang="en-US" sz="800" kern="0" dirty="0" err="1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ect</a:t>
              </a: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(0), </a:t>
              </a:r>
              <a:b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</a:b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non-</a:t>
              </a:r>
              <a:r>
                <a:rPr lang="en-US" sz="800" kern="0" dirty="0" err="1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ect</a:t>
              </a:r>
              <a:endParaRPr lang="en-US" sz="8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94" name="Group 41">
              <a:extLst>
                <a:ext uri="{FF2B5EF4-FFF2-40B4-BE49-F238E27FC236}">
                  <a16:creationId xmlns:a16="http://schemas.microsoft.com/office/drawing/2014/main" id="{4C07E703-D662-B6C9-3812-637971E44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4172" y="3521829"/>
              <a:ext cx="986288" cy="412919"/>
              <a:chOff x="4644009" y="2420888"/>
              <a:chExt cx="1800200" cy="648072"/>
            </a:xfrm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D0144CAC-1038-DF0C-BDCE-96356BCE1064}"/>
                  </a:ext>
                </a:extLst>
              </p:cNvPr>
              <p:cNvSpPr/>
              <p:nvPr/>
            </p:nvSpPr>
            <p:spPr>
              <a:xfrm>
                <a:off x="5150011" y="2420888"/>
                <a:ext cx="211646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A1BAA4-5912-AE5C-3200-BFB8C6D7E6BD}"/>
                  </a:ext>
                </a:extLst>
              </p:cNvPr>
              <p:cNvSpPr/>
              <p:nvPr/>
            </p:nvSpPr>
            <p:spPr>
              <a:xfrm>
                <a:off x="5361657" y="2420888"/>
                <a:ext cx="216510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204C3B62-750B-BC1E-4723-0AE02CBE26AD}"/>
                  </a:ext>
                </a:extLst>
              </p:cNvPr>
              <p:cNvSpPr/>
              <p:nvPr/>
            </p:nvSpPr>
            <p:spPr>
              <a:xfrm>
                <a:off x="5578167" y="2420888"/>
                <a:ext cx="216511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7D6CAB10-D294-A8A4-3E3A-62A82B7F4F3D}"/>
                  </a:ext>
                </a:extLst>
              </p:cNvPr>
              <p:cNvSpPr/>
              <p:nvPr/>
            </p:nvSpPr>
            <p:spPr>
              <a:xfrm>
                <a:off x="5794678" y="2420888"/>
                <a:ext cx="216510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AA3B536-9FA3-1B34-CF3C-D71AD5A134DD}"/>
                  </a:ext>
                </a:extLst>
              </p:cNvPr>
              <p:cNvSpPr/>
              <p:nvPr/>
            </p:nvSpPr>
            <p:spPr>
              <a:xfrm>
                <a:off x="6011188" y="2420888"/>
                <a:ext cx="218943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ABB4A73A-D06E-66DC-506F-1D53439FC481}"/>
                  </a:ext>
                </a:extLst>
              </p:cNvPr>
              <p:cNvSpPr/>
              <p:nvPr/>
            </p:nvSpPr>
            <p:spPr>
              <a:xfrm>
                <a:off x="6230131" y="2420888"/>
                <a:ext cx="214078" cy="648072"/>
              </a:xfrm>
              <a:prstGeom prst="rect">
                <a:avLst/>
              </a:prstGeom>
              <a:solidFill>
                <a:srgbClr val="FA8F00"/>
              </a:solidFill>
              <a:ln w="25400" cap="flat" cmpd="sng" algn="ctr">
                <a:solidFill>
                  <a:srgbClr val="EE55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defRPr/>
                </a:pPr>
                <a:endParaRPr lang="nl-BE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319" name="Straight Connector 165">
                <a:extLst>
                  <a:ext uri="{FF2B5EF4-FFF2-40B4-BE49-F238E27FC236}">
                    <a16:creationId xmlns:a16="http://schemas.microsoft.com/office/drawing/2014/main" id="{2A9436FA-98BF-E4FA-BA7C-50DA8B4409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2420888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0" name="Straight Connector 166">
                <a:extLst>
                  <a:ext uri="{FF2B5EF4-FFF2-40B4-BE49-F238E27FC236}">
                    <a16:creationId xmlns:a16="http://schemas.microsoft.com/office/drawing/2014/main" id="{BF0C9600-59F8-1E98-C7BF-91F0A963E6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3068960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1" name="Straight Connector 167">
                <a:extLst>
                  <a:ext uri="{FF2B5EF4-FFF2-40B4-BE49-F238E27FC236}">
                    <a16:creationId xmlns:a16="http://schemas.microsoft.com/office/drawing/2014/main" id="{FFABB8FB-664A-7EDA-DB7E-814254D1E8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44209" y="2420888"/>
                <a:ext cx="0" cy="64807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95" name="Group 41">
              <a:extLst>
                <a:ext uri="{FF2B5EF4-FFF2-40B4-BE49-F238E27FC236}">
                  <a16:creationId xmlns:a16="http://schemas.microsoft.com/office/drawing/2014/main" id="{7EB9750B-DC28-BEF5-C8D4-40BF31A4F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4172" y="2789323"/>
              <a:ext cx="986288" cy="412919"/>
              <a:chOff x="4644009" y="2420888"/>
              <a:chExt cx="1800200" cy="648072"/>
            </a:xfrm>
          </p:grpSpPr>
          <p:cxnSp>
            <p:nvCxnSpPr>
              <p:cNvPr id="310" name="Straight Connector 156">
                <a:extLst>
                  <a:ext uri="{FF2B5EF4-FFF2-40B4-BE49-F238E27FC236}">
                    <a16:creationId xmlns:a16="http://schemas.microsoft.com/office/drawing/2014/main" id="{1AF88094-1B09-F55E-CC6A-221AF92AF3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2420888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1" name="Straight Connector 157">
                <a:extLst>
                  <a:ext uri="{FF2B5EF4-FFF2-40B4-BE49-F238E27FC236}">
                    <a16:creationId xmlns:a16="http://schemas.microsoft.com/office/drawing/2014/main" id="{A6149D06-CE0C-784E-B202-AF4A26720B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44009" y="3068960"/>
                <a:ext cx="1800200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2" name="Straight Connector 158">
                <a:extLst>
                  <a:ext uri="{FF2B5EF4-FFF2-40B4-BE49-F238E27FC236}">
                    <a16:creationId xmlns:a16="http://schemas.microsoft.com/office/drawing/2014/main" id="{8C342661-C331-2218-F88D-2F435798F9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44209" y="2420888"/>
                <a:ext cx="0" cy="648072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96" name="TextBox 2">
              <a:extLst>
                <a:ext uri="{FF2B5EF4-FFF2-40B4-BE49-F238E27FC236}">
                  <a16:creationId xmlns:a16="http://schemas.microsoft.com/office/drawing/2014/main" id="{BEF6A65E-1FDA-0B0A-3680-8A8BE5BDA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08" y="2683507"/>
              <a:ext cx="301103" cy="21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nl-BE" sz="900" kern="0" dirty="0">
                  <a:solidFill>
                    <a:srgbClr val="34B4E4">
                      <a:lumMod val="75000"/>
                    </a:srgbClr>
                  </a:solidFill>
                  <a:ea typeface="Tahoma" pitchFamily="34" charset="0"/>
                  <a:cs typeface="Tahoma" pitchFamily="34" charset="0"/>
                </a:rPr>
                <a:t>L4S</a:t>
              </a:r>
            </a:p>
          </p:txBody>
        </p:sp>
        <p:sp>
          <p:nvSpPr>
            <p:cNvPr id="297" name="TextBox 3">
              <a:extLst>
                <a:ext uri="{FF2B5EF4-FFF2-40B4-BE49-F238E27FC236}">
                  <a16:creationId xmlns:a16="http://schemas.microsoft.com/office/drawing/2014/main" id="{518C5B7D-8E46-CB11-361A-24CBCB282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943" y="3421047"/>
              <a:ext cx="536969" cy="21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85">
                <a:defRPr/>
              </a:pPr>
              <a:r>
                <a:rPr lang="nl-BE" sz="900" kern="0" dirty="0">
                  <a:solidFill>
                    <a:srgbClr val="EE5500"/>
                  </a:solidFill>
                  <a:ea typeface="Tahoma" pitchFamily="34" charset="0"/>
                  <a:cs typeface="Tahoma" pitchFamily="34" charset="0"/>
                </a:rPr>
                <a:t>Classic</a:t>
              </a:r>
            </a:p>
          </p:txBody>
        </p:sp>
        <p:grpSp>
          <p:nvGrpSpPr>
            <p:cNvPr id="298" name="Group 193">
              <a:extLst>
                <a:ext uri="{FF2B5EF4-FFF2-40B4-BE49-F238E27FC236}">
                  <a16:creationId xmlns:a16="http://schemas.microsoft.com/office/drawing/2014/main" id="{FBC4E524-AD5D-56AD-0F8D-C572D9B882EF}"/>
                </a:ext>
              </a:extLst>
            </p:cNvPr>
            <p:cNvGrpSpPr/>
            <p:nvPr/>
          </p:nvGrpSpPr>
          <p:grpSpPr>
            <a:xfrm>
              <a:off x="8352872" y="2995782"/>
              <a:ext cx="556091" cy="733921"/>
              <a:chOff x="5312426" y="2246836"/>
              <a:chExt cx="212484" cy="550441"/>
            </a:xfrm>
          </p:grpSpPr>
          <p:cxnSp>
            <p:nvCxnSpPr>
              <p:cNvPr id="308" name="Straight Arrow Connector 65">
                <a:extLst>
                  <a:ext uri="{FF2B5EF4-FFF2-40B4-BE49-F238E27FC236}">
                    <a16:creationId xmlns:a16="http://schemas.microsoft.com/office/drawing/2014/main" id="{5D9CAB87-459A-2497-1DD1-C24D5EDB87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315546" y="2246836"/>
                <a:ext cx="209364" cy="312629"/>
              </a:xfrm>
              <a:prstGeom prst="straightConnector1">
                <a:avLst/>
              </a:prstGeom>
              <a:noFill/>
              <a:ln w="57150" algn="ctr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09" name="Straight Arrow Connector 66">
                <a:extLst>
                  <a:ext uri="{FF2B5EF4-FFF2-40B4-BE49-F238E27FC236}">
                    <a16:creationId xmlns:a16="http://schemas.microsoft.com/office/drawing/2014/main" id="{98318BCC-7567-4D27-48C7-1CDC9D3831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312426" y="2559465"/>
                <a:ext cx="203759" cy="237812"/>
              </a:xfrm>
              <a:prstGeom prst="straightConnector1">
                <a:avLst/>
              </a:prstGeom>
              <a:noFill/>
              <a:ln w="28575" algn="ctr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299" name="Straight Arrow Connector 90">
              <a:extLst>
                <a:ext uri="{FF2B5EF4-FFF2-40B4-BE49-F238E27FC236}">
                  <a16:creationId xmlns:a16="http://schemas.microsoft.com/office/drawing/2014/main" id="{6A156858-FA95-C650-747C-314D312D52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42980" y="2957209"/>
              <a:ext cx="1128408" cy="1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  <p:grpSp>
          <p:nvGrpSpPr>
            <p:cNvPr id="300" name="Group 184">
              <a:extLst>
                <a:ext uri="{FF2B5EF4-FFF2-40B4-BE49-F238E27FC236}">
                  <a16:creationId xmlns:a16="http://schemas.microsoft.com/office/drawing/2014/main" id="{BCE56853-7595-CF75-80F5-2157041B08D1}"/>
                </a:ext>
              </a:extLst>
            </p:cNvPr>
            <p:cNvGrpSpPr/>
            <p:nvPr/>
          </p:nvGrpSpPr>
          <p:grpSpPr>
            <a:xfrm>
              <a:off x="5961713" y="2995781"/>
              <a:ext cx="1405403" cy="733920"/>
              <a:chOff x="3712501" y="2246836"/>
              <a:chExt cx="278893" cy="550440"/>
            </a:xfrm>
          </p:grpSpPr>
          <p:cxnSp>
            <p:nvCxnSpPr>
              <p:cNvPr id="306" name="Straight Arrow Connector 113">
                <a:extLst>
                  <a:ext uri="{FF2B5EF4-FFF2-40B4-BE49-F238E27FC236}">
                    <a16:creationId xmlns:a16="http://schemas.microsoft.com/office/drawing/2014/main" id="{EC4DF5C0-165E-EABF-C6AD-53BF865091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12501" y="2246836"/>
                <a:ext cx="278893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07" name="Straight Arrow Connector 114">
                <a:extLst>
                  <a:ext uri="{FF2B5EF4-FFF2-40B4-BE49-F238E27FC236}">
                    <a16:creationId xmlns:a16="http://schemas.microsoft.com/office/drawing/2014/main" id="{B62B16B9-CB3C-8492-1CD8-4623644A47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12501" y="2796215"/>
                <a:ext cx="260900" cy="1061"/>
              </a:xfrm>
              <a:prstGeom prst="straightConnector1">
                <a:avLst/>
              </a:prstGeom>
              <a:noFill/>
              <a:ln w="38100" algn="ctr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301" name="Straight Arrow Connector 90">
              <a:extLst>
                <a:ext uri="{FF2B5EF4-FFF2-40B4-BE49-F238E27FC236}">
                  <a16:creationId xmlns:a16="http://schemas.microsoft.com/office/drawing/2014/main" id="{E8D0BCA9-402B-D8AF-DD0F-34A5449EE6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42980" y="3709481"/>
              <a:ext cx="1128408" cy="1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026CAE1-172F-3D83-7705-1ADE42EE2819}"/>
                </a:ext>
              </a:extLst>
            </p:cNvPr>
            <p:cNvSpPr/>
            <p:nvPr/>
          </p:nvSpPr>
          <p:spPr bwMode="auto">
            <a:xfrm>
              <a:off x="5088432" y="2780837"/>
              <a:ext cx="831680" cy="42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09585">
                <a:defRPr/>
              </a:pP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CE </a:t>
              </a:r>
              <a:b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</a:b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marker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9C449A7-E881-CD57-4048-E5488CF26D4F}"/>
                </a:ext>
              </a:extLst>
            </p:cNvPr>
            <p:cNvSpPr/>
            <p:nvPr/>
          </p:nvSpPr>
          <p:spPr bwMode="auto">
            <a:xfrm>
              <a:off x="5090381" y="3521828"/>
              <a:ext cx="831680" cy="41433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09585">
                <a:defRPr/>
              </a:pPr>
              <a:r>
                <a:rPr lang="en-US" sz="800" kern="0" dirty="0">
                  <a:solidFill>
                    <a:srgbClr val="000000"/>
                  </a:solidFill>
                  <a:ea typeface="Tahoma" pitchFamily="34" charset="0"/>
                  <a:cs typeface="Tahoma" pitchFamily="34" charset="0"/>
                </a:rPr>
                <a:t>CE/Drop</a:t>
              </a:r>
            </a:p>
          </p:txBody>
        </p:sp>
        <p:cxnSp>
          <p:nvCxnSpPr>
            <p:cNvPr id="304" name="Straight Arrow Connector 90">
              <a:extLst>
                <a:ext uri="{FF2B5EF4-FFF2-40B4-BE49-F238E27FC236}">
                  <a16:creationId xmlns:a16="http://schemas.microsoft.com/office/drawing/2014/main" id="{B50BCDF0-078A-4D8D-DA01-D69B5572B3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31096" y="3387566"/>
              <a:ext cx="1128407" cy="2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  <p:cxnSp>
          <p:nvCxnSpPr>
            <p:cNvPr id="305" name="Straight Arrow Connector 90">
              <a:extLst>
                <a:ext uri="{FF2B5EF4-FFF2-40B4-BE49-F238E27FC236}">
                  <a16:creationId xmlns:a16="http://schemas.microsoft.com/office/drawing/2014/main" id="{EBC87D7D-C82C-5814-9DEB-6894EFECE7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21870" y="3421047"/>
              <a:ext cx="418324" cy="0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2B61DF4B-D3CA-927D-E4FF-F34D191D59B5}"/>
              </a:ext>
            </a:extLst>
          </p:cNvPr>
          <p:cNvGrpSpPr/>
          <p:nvPr/>
        </p:nvGrpSpPr>
        <p:grpSpPr>
          <a:xfrm>
            <a:off x="6103859" y="3700388"/>
            <a:ext cx="811443" cy="625508"/>
            <a:chOff x="9301959" y="2987142"/>
            <a:chExt cx="820836" cy="816409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8A026A7-820C-ABC8-349D-91352F9E13EE}"/>
                </a:ext>
              </a:extLst>
            </p:cNvPr>
            <p:cNvSpPr/>
            <p:nvPr/>
          </p:nvSpPr>
          <p:spPr bwMode="auto">
            <a:xfrm>
              <a:off x="9314129" y="3033051"/>
              <a:ext cx="808666" cy="72260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4BDD33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     W-Agg*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31253AED-AEEA-F32B-2070-565A8F2D3AC7}"/>
                </a:ext>
              </a:extLst>
            </p:cNvPr>
            <p:cNvSpPr/>
            <p:nvPr/>
          </p:nvSpPr>
          <p:spPr bwMode="auto">
            <a:xfrm>
              <a:off x="9301959" y="2987142"/>
              <a:ext cx="483408" cy="4143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90%</a:t>
              </a:r>
              <a:endParaRPr kumimoji="0" lang="nl-BE" sz="1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DA3C2F6F-BA6A-C153-EA3A-B9844AA99239}"/>
                </a:ext>
              </a:extLst>
            </p:cNvPr>
            <p:cNvSpPr/>
            <p:nvPr/>
          </p:nvSpPr>
          <p:spPr bwMode="auto">
            <a:xfrm>
              <a:off x="9301959" y="3389218"/>
              <a:ext cx="483408" cy="4143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10%</a:t>
              </a:r>
              <a:endParaRPr kumimoji="0" lang="nl-BE" sz="1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2680C0FA-7D4A-9919-41B0-C01DCED5CB8C}"/>
              </a:ext>
            </a:extLst>
          </p:cNvPr>
          <p:cNvSpPr txBox="1"/>
          <p:nvPr/>
        </p:nvSpPr>
        <p:spPr>
          <a:xfrm>
            <a:off x="5216220" y="4592202"/>
            <a:ext cx="514097" cy="195814"/>
          </a:xfrm>
          <a:prstGeom prst="rect">
            <a:avLst/>
          </a:prstGeom>
          <a:solidFill>
            <a:srgbClr val="00B0F0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pPr defTabSz="457200" fontAlgn="base">
              <a:spcAft>
                <a:spcPct val="0"/>
              </a:spcAft>
              <a:buClr>
                <a:srgbClr val="001135"/>
              </a:buClr>
            </a:pPr>
            <a:r>
              <a:rPr lang="en-US" sz="80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PI2 AQM</a:t>
            </a:r>
          </a:p>
        </p:txBody>
      </p: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9CAE9F3C-D2AF-EEF3-AEDD-B2E91BFC24C1}"/>
              </a:ext>
            </a:extLst>
          </p:cNvPr>
          <p:cNvCxnSpPr>
            <a:stCxn id="326" idx="0"/>
          </p:cNvCxnSpPr>
          <p:nvPr/>
        </p:nvCxnSpPr>
        <p:spPr>
          <a:xfrm flipH="1" flipV="1">
            <a:off x="5472542" y="4332235"/>
            <a:ext cx="727" cy="259967"/>
          </a:xfrm>
          <a:prstGeom prst="straightConnector1">
            <a:avLst/>
          </a:prstGeom>
          <a:noFill/>
          <a:ln w="6350" cap="flat" cmpd="sng" algn="ctr">
            <a:solidFill>
              <a:srgbClr val="4D5766"/>
            </a:solidFill>
            <a:prstDash val="solid"/>
            <a:headEnd type="triangle" w="med" len="med"/>
            <a:tailEnd type="none" w="med" len="med"/>
          </a:ln>
          <a:effectLst/>
        </p:spPr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CC35829A-C3AC-111D-FD94-0492B442227E}"/>
              </a:ext>
            </a:extLst>
          </p:cNvPr>
          <p:cNvGrpSpPr/>
          <p:nvPr/>
        </p:nvGrpSpPr>
        <p:grpSpPr>
          <a:xfrm rot="10800000">
            <a:off x="5245022" y="3131432"/>
            <a:ext cx="494861" cy="466266"/>
            <a:chOff x="3541471" y="1588150"/>
            <a:chExt cx="494861" cy="466266"/>
          </a:xfrm>
        </p:grpSpPr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4FC0DAD7-9C66-F18B-5A4F-0B80F64AD838}"/>
                </a:ext>
              </a:extLst>
            </p:cNvPr>
            <p:cNvSpPr txBox="1"/>
            <p:nvPr/>
          </p:nvSpPr>
          <p:spPr>
            <a:xfrm rot="10800000">
              <a:off x="3541471" y="1858602"/>
              <a:ext cx="494861" cy="195814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lIns="72000" tIns="36000" rIns="72000" bIns="36000" rtlCol="0" anchor="ctr" anchorCtr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" panose="020B0503020202020204" pitchFamily="34" charset="0"/>
                  <a:cs typeface="Nokia Pure Headline Light"/>
                </a:rPr>
                <a:t>CE-mark</a:t>
              </a:r>
            </a:p>
          </p:txBody>
        </p: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7B42D4DA-81ED-20A5-A6B9-BA8D656A90EC}"/>
                </a:ext>
              </a:extLst>
            </p:cNvPr>
            <p:cNvCxnSpPr>
              <a:cxnSpLocks/>
              <a:stCxn id="329" idx="2"/>
            </p:cNvCxnSpPr>
            <p:nvPr/>
          </p:nvCxnSpPr>
          <p:spPr>
            <a:xfrm rot="10800000" flipH="1">
              <a:off x="3788901" y="1588150"/>
              <a:ext cx="1290" cy="270452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</p:grpSp>
      <p:cxnSp>
        <p:nvCxnSpPr>
          <p:cNvPr id="331" name="Connector: Curved 330">
            <a:extLst>
              <a:ext uri="{FF2B5EF4-FFF2-40B4-BE49-F238E27FC236}">
                <a16:creationId xmlns:a16="http://schemas.microsoft.com/office/drawing/2014/main" id="{D3EC26F8-267A-6202-B6E9-111D15B7B6E5}"/>
              </a:ext>
            </a:extLst>
          </p:cNvPr>
          <p:cNvCxnSpPr>
            <a:cxnSpLocks/>
            <a:stCxn id="326" idx="1"/>
            <a:endCxn id="302" idx="0"/>
          </p:cNvCxnSpPr>
          <p:nvPr/>
        </p:nvCxnSpPr>
        <p:spPr>
          <a:xfrm rot="10800000">
            <a:off x="3924412" y="3588547"/>
            <a:ext cx="1291809" cy="1101563"/>
          </a:xfrm>
          <a:prstGeom prst="curvedConnector4">
            <a:avLst>
              <a:gd name="adj1" fmla="val 39717"/>
              <a:gd name="adj2" fmla="val 120752"/>
            </a:avLst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cxnSp>
        <p:nvCxnSpPr>
          <p:cNvPr id="5" name="Connector: Curved 330">
            <a:extLst>
              <a:ext uri="{FF2B5EF4-FFF2-40B4-BE49-F238E27FC236}">
                <a16:creationId xmlns:a16="http://schemas.microsoft.com/office/drawing/2014/main" id="{A1427BBA-ED66-91D9-9BE2-575C66A9A0AE}"/>
              </a:ext>
            </a:extLst>
          </p:cNvPr>
          <p:cNvCxnSpPr>
            <a:cxnSpLocks/>
            <a:stCxn id="326" idx="1"/>
            <a:endCxn id="303" idx="2"/>
          </p:cNvCxnSpPr>
          <p:nvPr/>
        </p:nvCxnSpPr>
        <p:spPr>
          <a:xfrm rot="10800000">
            <a:off x="3925656" y="4341881"/>
            <a:ext cx="1290564" cy="348228"/>
          </a:xfrm>
          <a:prstGeom prst="curvedConnector2">
            <a:avLst/>
          </a:prstGeom>
          <a:noFill/>
          <a:ln w="6350" cap="flat" cmpd="sng" algn="ctr">
            <a:solidFill>
              <a:srgbClr val="4D5766"/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F58FE-1928-8870-F3E8-A1C53F85BE3D}"/>
              </a:ext>
            </a:extLst>
          </p:cNvPr>
          <p:cNvSpPr txBox="1"/>
          <p:nvPr/>
        </p:nvSpPr>
        <p:spPr>
          <a:xfrm>
            <a:off x="4422298" y="3229339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p</a:t>
            </a:r>
            <a:r>
              <a:rPr lang="en-US" sz="1200" baseline="-25000" dirty="0" err="1">
                <a:solidFill>
                  <a:schemeClr val="tx1"/>
                </a:solidFill>
              </a:rPr>
              <a:t>CL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0123C-87A7-5665-2ACF-B23DFD543BB5}"/>
              </a:ext>
            </a:extLst>
          </p:cNvPr>
          <p:cNvSpPr txBox="1"/>
          <p:nvPr/>
        </p:nvSpPr>
        <p:spPr>
          <a:xfrm>
            <a:off x="4126652" y="448762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p</a:t>
            </a:r>
            <a:r>
              <a:rPr lang="en-US" sz="1200" baseline="-25000" dirty="0" err="1">
                <a:solidFill>
                  <a:schemeClr val="tx1"/>
                </a:solidFill>
              </a:rPr>
              <a:t>C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B9E5B-0203-1424-0A0B-5AA82B653402}"/>
              </a:ext>
            </a:extLst>
          </p:cNvPr>
          <p:cNvSpPr txBox="1"/>
          <p:nvPr/>
        </p:nvSpPr>
        <p:spPr>
          <a:xfrm>
            <a:off x="1899311" y="1855704"/>
            <a:ext cx="1458854" cy="67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Coupled Marking</a:t>
            </a: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: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kia Pure Text Light"/>
              <a:ea typeface="+mn-ea"/>
            </a:endParaRPr>
          </a:p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allows Classic </a:t>
            </a: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t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raffic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 </a:t>
            </a:r>
          </a:p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to set fair traffic rate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158C-5E75-F353-311F-3A074DBEA2C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358165" y="2191384"/>
            <a:ext cx="458726" cy="134159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ABD987-F187-4EC6-1580-9EEE520D7315}"/>
              </a:ext>
            </a:extLst>
          </p:cNvPr>
          <p:cNvSpPr txBox="1"/>
          <p:nvPr/>
        </p:nvSpPr>
        <p:spPr>
          <a:xfrm>
            <a:off x="6330816" y="1832021"/>
            <a:ext cx="1828574" cy="67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L-queue marking </a:t>
            </a:r>
          </a:p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o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ccurs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 when Classic traffic</a:t>
            </a:r>
          </a:p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1"/>
                </a:solidFill>
                <a:latin typeface="Nokia Pure Text Light"/>
              </a:rPr>
              <a:t>i</a:t>
            </a:r>
            <a:r>
              <a:rPr lang="en-US" sz="1200" baseline="0" dirty="0">
                <a:solidFill>
                  <a:schemeClr val="tx1"/>
                </a:solidFill>
                <a:latin typeface="Nokia Pure Text Light"/>
              </a:rPr>
              <a:t>sn’t setting the rate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kia Pure Text Light"/>
              <a:ea typeface="+mn-ea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664F84-4F39-B1BC-2372-6D78CA7769C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749458" y="2167701"/>
            <a:ext cx="581358" cy="925121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C2AF69-9CA5-A8EC-1772-6AFF2DEF9E50}"/>
              </a:ext>
            </a:extLst>
          </p:cNvPr>
          <p:cNvSpPr txBox="1"/>
          <p:nvPr/>
        </p:nvSpPr>
        <p:spPr>
          <a:xfrm>
            <a:off x="6373788" y="3148661"/>
            <a:ext cx="123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124191"/>
                </a:solidFill>
                <a:latin typeface="Nokia Pure Text Light"/>
              </a:rPr>
              <a:t>driver          chip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E1D13C-E275-794E-4EB3-5D8AC17BFA43}"/>
              </a:ext>
            </a:extLst>
          </p:cNvPr>
          <p:cNvCxnSpPr>
            <a:cxnSpLocks/>
          </p:cNvCxnSpPr>
          <p:nvPr/>
        </p:nvCxnSpPr>
        <p:spPr>
          <a:xfrm>
            <a:off x="7012720" y="2979811"/>
            <a:ext cx="0" cy="1930004"/>
          </a:xfrm>
          <a:prstGeom prst="line">
            <a:avLst/>
          </a:prstGeom>
          <a:noFill/>
          <a:ln w="12700" cap="flat" cmpd="sng" algn="ctr">
            <a:solidFill>
              <a:srgbClr val="124191"/>
            </a:solidFill>
            <a:prstDash val="lgDash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D693C4-02CE-CE63-5747-F331AAD067D9}"/>
              </a:ext>
            </a:extLst>
          </p:cNvPr>
          <p:cNvSpPr txBox="1"/>
          <p:nvPr/>
        </p:nvSpPr>
        <p:spPr>
          <a:xfrm>
            <a:off x="3143834" y="5080686"/>
            <a:ext cx="35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Replicated Per-AC (BE&amp;VI) &amp; Per-STA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EF650A-C624-B245-243B-00F5E458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Dual Queue Coupled AQM for current Wi-Fi chips</a:t>
            </a:r>
          </a:p>
        </p:txBody>
      </p:sp>
    </p:spTree>
    <p:extLst>
      <p:ext uri="{BB962C8B-B14F-4D97-AF65-F5344CB8AC3E}">
        <p14:creationId xmlns:p14="http://schemas.microsoft.com/office/powerpoint/2010/main" val="42561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B244-877D-02DF-4497-977A21CB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Nokia Beacon 6 L4S Test Setup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3DBD214-4CD0-2953-C7FC-61ACD018C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76479"/>
            <a:ext cx="10361084" cy="2023403"/>
          </a:xfrm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Test conducted on a clean 5 GHz channel – 20 MHz bandwidth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Tests compares x classic flows (TCP CUBIC) versus x L4S flows (TCP Prague) when ‘L4S’ is enabled  and disabled on the APUT.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Unlimited iperf3 flows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eport average downlink throughput and downlink one way latency (P50, P90, P95, P99)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2 set of tests reported: one with a stationary client and one with a moving client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</a:rPr>
              <a:t>L4S ON/OFF refers to enabling/disabling dual-queue coupled AQM and CE marking on the AP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</a:rPr>
              <a:t>Downlink throughput and latency reported in tables where each row corresponds to a test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EE4B1-1ECF-8C5F-EEB9-F050C7148D99}"/>
              </a:ext>
            </a:extLst>
          </p:cNvPr>
          <p:cNvSpPr txBox="1"/>
          <p:nvPr/>
        </p:nvSpPr>
        <p:spPr>
          <a:xfrm>
            <a:off x="1243228" y="511913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200" b="1">
                <a:solidFill>
                  <a:srgbClr val="000000"/>
                </a:solidFill>
                <a:ea typeface="MS Gothic" charset="-128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70A6F-14C9-44F1-F0D6-9606BD391C70}"/>
              </a:ext>
            </a:extLst>
          </p:cNvPr>
          <p:cNvSpPr txBox="1"/>
          <p:nvPr/>
        </p:nvSpPr>
        <p:spPr>
          <a:xfrm>
            <a:off x="2258523" y="520376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200" b="1">
              <a:solidFill>
                <a:srgbClr val="000000"/>
              </a:solidFill>
              <a:ea typeface="MS Gothic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4FCC74-C10B-1E0E-2578-CC5FF4078688}"/>
              </a:ext>
            </a:extLst>
          </p:cNvPr>
          <p:cNvGrpSpPr/>
          <p:nvPr/>
        </p:nvGrpSpPr>
        <p:grpSpPr>
          <a:xfrm>
            <a:off x="1243228" y="4149080"/>
            <a:ext cx="9346103" cy="2336691"/>
            <a:chOff x="1353643" y="1930495"/>
            <a:chExt cx="9346103" cy="23366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7A358E2-7293-FD70-2BA9-4F83E466CB53}"/>
                </a:ext>
              </a:extLst>
            </p:cNvPr>
            <p:cNvSpPr/>
            <p:nvPr/>
          </p:nvSpPr>
          <p:spPr>
            <a:xfrm>
              <a:off x="4744645" y="2726774"/>
              <a:ext cx="1466490" cy="646331"/>
            </a:xfrm>
            <a:custGeom>
              <a:avLst/>
              <a:gdLst>
                <a:gd name="connsiteX0" fmla="*/ 0 w 1466490"/>
                <a:gd name="connsiteY0" fmla="*/ 0 h 862641"/>
                <a:gd name="connsiteX1" fmla="*/ 8626 w 1466490"/>
                <a:gd name="connsiteY1" fmla="*/ 854015 h 862641"/>
                <a:gd name="connsiteX2" fmla="*/ 1466490 w 1466490"/>
                <a:gd name="connsiteY2" fmla="*/ 862641 h 86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490" h="862641">
                  <a:moveTo>
                    <a:pt x="0" y="0"/>
                  </a:moveTo>
                  <a:cubicBezTo>
                    <a:pt x="2875" y="284672"/>
                    <a:pt x="5751" y="569343"/>
                    <a:pt x="8626" y="854015"/>
                  </a:cubicBezTo>
                  <a:lnTo>
                    <a:pt x="1466490" y="862641"/>
                  </a:ln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4926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42E745-7168-3834-D4B6-BC6003966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547" b="29138"/>
            <a:stretch/>
          </p:blipFill>
          <p:spPr>
            <a:xfrm>
              <a:off x="6264071" y="2180419"/>
              <a:ext cx="1530240" cy="73933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34AD19-96F7-3891-5EF5-C7CA458BDCA9}"/>
                </a:ext>
              </a:extLst>
            </p:cNvPr>
            <p:cNvCxnSpPr>
              <a:cxnSpLocks/>
            </p:cNvCxnSpPr>
            <p:nvPr/>
          </p:nvCxnSpPr>
          <p:spPr>
            <a:xfrm>
              <a:off x="7705376" y="2274154"/>
              <a:ext cx="988227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dash"/>
              <a:headEnd type="arrow" w="med" len="med"/>
              <a:tailEnd type="arrow" w="med" len="med"/>
            </a:ln>
            <a:effectLst/>
          </p:spPr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875B82-282B-41DB-21CC-CE401DB6A599}"/>
                </a:ext>
              </a:extLst>
            </p:cNvPr>
            <p:cNvSpPr/>
            <p:nvPr/>
          </p:nvSpPr>
          <p:spPr>
            <a:xfrm>
              <a:off x="5709631" y="3066298"/>
              <a:ext cx="1466489" cy="565138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4926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Gothic"/>
                  <a:cs typeface="+mn-cs"/>
                </a:rPr>
                <a:t>Latency Packet capture tool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5DB500-F1A9-E001-D3F6-D1C5AC5221FB}"/>
                </a:ext>
              </a:extLst>
            </p:cNvPr>
            <p:cNvSpPr/>
            <p:nvPr/>
          </p:nvSpPr>
          <p:spPr>
            <a:xfrm>
              <a:off x="7176120" y="2492899"/>
              <a:ext cx="2585928" cy="880205"/>
            </a:xfrm>
            <a:custGeom>
              <a:avLst/>
              <a:gdLst>
                <a:gd name="connsiteX0" fmla="*/ 2415396 w 2415396"/>
                <a:gd name="connsiteY0" fmla="*/ 0 h 793630"/>
                <a:gd name="connsiteX1" fmla="*/ 2415396 w 2415396"/>
                <a:gd name="connsiteY1" fmla="*/ 793630 h 793630"/>
                <a:gd name="connsiteX2" fmla="*/ 0 w 2415396"/>
                <a:gd name="connsiteY2" fmla="*/ 785004 h 7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396" h="793630">
                  <a:moveTo>
                    <a:pt x="2415396" y="0"/>
                  </a:moveTo>
                  <a:lnTo>
                    <a:pt x="2415396" y="793630"/>
                  </a:lnTo>
                  <a:lnTo>
                    <a:pt x="0" y="785004"/>
                  </a:ln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4926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7E2177-DCD7-59FF-7920-54C24DCC749F}"/>
                </a:ext>
              </a:extLst>
            </p:cNvPr>
            <p:cNvSpPr txBox="1"/>
            <p:nvPr/>
          </p:nvSpPr>
          <p:spPr>
            <a:xfrm>
              <a:off x="5902156" y="1930495"/>
              <a:ext cx="2142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Nokia Beacon 6 Wi-Fi 6 AP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EB865D-F5E8-11CC-CC2D-EEA491CF53C6}"/>
                </a:ext>
              </a:extLst>
            </p:cNvPr>
            <p:cNvSpPr txBox="1"/>
            <p:nvPr/>
          </p:nvSpPr>
          <p:spPr>
            <a:xfrm>
              <a:off x="1353643" y="2549111"/>
              <a:ext cx="1968808" cy="43088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100" dirty="0">
                  <a:solidFill>
                    <a:srgbClr val="000000"/>
                  </a:solidFill>
                  <a:ea typeface="MS Gothic" charset="-128"/>
                </a:rPr>
                <a:t>PRAGUE/CUBIC Server Laptop 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100" dirty="0">
                  <a:solidFill>
                    <a:srgbClr val="000000"/>
                  </a:solidFill>
                  <a:ea typeface="MS Gothic" charset="-128"/>
                </a:rPr>
                <a:t>(Ethernet)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C9D228-1E70-6DDA-D2E7-77FDFD6EA53B}"/>
                </a:ext>
              </a:extLst>
            </p:cNvPr>
            <p:cNvCxnSpPr>
              <a:cxnSpLocks/>
            </p:cNvCxnSpPr>
            <p:nvPr/>
          </p:nvCxnSpPr>
          <p:spPr>
            <a:xfrm>
              <a:off x="3821482" y="2764556"/>
              <a:ext cx="355857" cy="0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E7DA6F-E1B8-9A10-975A-D738C3FBB824}"/>
                </a:ext>
              </a:extLst>
            </p:cNvPr>
            <p:cNvCxnSpPr>
              <a:cxnSpLocks/>
            </p:cNvCxnSpPr>
            <p:nvPr/>
          </p:nvCxnSpPr>
          <p:spPr>
            <a:xfrm>
              <a:off x="5424830" y="2783878"/>
              <a:ext cx="1018045" cy="0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32EB8F-614C-1B71-F795-1D443DC1EAA7}"/>
                </a:ext>
              </a:extLst>
            </p:cNvPr>
            <p:cNvSpPr txBox="1"/>
            <p:nvPr/>
          </p:nvSpPr>
          <p:spPr>
            <a:xfrm>
              <a:off x="9762048" y="2471204"/>
              <a:ext cx="779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200">
                  <a:solidFill>
                    <a:srgbClr val="000000"/>
                  </a:solidFill>
                  <a:ea typeface="MS Gothic" charset="-128"/>
                </a:rPr>
                <a:t>Mirrored 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200">
                  <a:solidFill>
                    <a:srgbClr val="000000"/>
                  </a:solidFill>
                  <a:ea typeface="MS Gothic" charset="-128"/>
                </a:rPr>
                <a:t>port</a:t>
              </a:r>
              <a:endParaRPr lang="en-US" sz="1200" dirty="0">
                <a:solidFill>
                  <a:srgbClr val="000000"/>
                </a:solidFill>
                <a:ea typeface="MS Gothic" charset="-128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CEDB21-E9CD-6D44-4A66-92BD90D40DE0}"/>
                </a:ext>
              </a:extLst>
            </p:cNvPr>
            <p:cNvCxnSpPr>
              <a:cxnSpLocks/>
            </p:cNvCxnSpPr>
            <p:nvPr/>
          </p:nvCxnSpPr>
          <p:spPr>
            <a:xfrm>
              <a:off x="4841543" y="3924552"/>
              <a:ext cx="497115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C6CE54-592C-F54F-C84A-0028B978BEE3}"/>
                </a:ext>
              </a:extLst>
            </p:cNvPr>
            <p:cNvSpPr txBox="1"/>
            <p:nvPr/>
          </p:nvSpPr>
          <p:spPr>
            <a:xfrm>
              <a:off x="8796661" y="2040317"/>
              <a:ext cx="1903085" cy="43088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100">
                  <a:solidFill>
                    <a:srgbClr val="000000"/>
                  </a:solidFill>
                  <a:ea typeface="MS Gothic" charset="-128"/>
                </a:rPr>
                <a:t>PRAGUE/CUBIC Client Laptop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100">
                  <a:solidFill>
                    <a:srgbClr val="000000"/>
                  </a:solidFill>
                  <a:ea typeface="MS Gothic" charset="-128"/>
                </a:rPr>
                <a:t>Wi-Fi</a:t>
              </a:r>
              <a:endParaRPr lang="en-US" sz="1100" dirty="0">
                <a:solidFill>
                  <a:srgbClr val="000000"/>
                </a:solidFill>
                <a:ea typeface="MS Gothic" charset="-12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DE8762-7200-D72A-721A-81C6817382D2}"/>
                </a:ext>
              </a:extLst>
            </p:cNvPr>
            <p:cNvCxnSpPr>
              <a:cxnSpLocks/>
            </p:cNvCxnSpPr>
            <p:nvPr/>
          </p:nvCxnSpPr>
          <p:spPr>
            <a:xfrm>
              <a:off x="3325328" y="2764555"/>
              <a:ext cx="542500" cy="0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64FC94-5E91-6964-3C8A-A8647245B9EE}"/>
                </a:ext>
              </a:extLst>
            </p:cNvPr>
            <p:cNvSpPr txBox="1"/>
            <p:nvPr/>
          </p:nvSpPr>
          <p:spPr>
            <a:xfrm>
              <a:off x="5424830" y="3990187"/>
              <a:ext cx="4107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1200" dirty="0">
                  <a:solidFill>
                    <a:srgbClr val="000000"/>
                  </a:solidFill>
                  <a:ea typeface="MS Gothic" charset="-128"/>
                </a:rPr>
                <a:t>Measurements of one-way Wi-Fi latency (uplink and downlink)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589CDA-754F-C7A7-5ECC-3F853D3EAE94}"/>
                </a:ext>
              </a:extLst>
            </p:cNvPr>
            <p:cNvSpPr/>
            <p:nvPr/>
          </p:nvSpPr>
          <p:spPr>
            <a:xfrm>
              <a:off x="4111509" y="2501309"/>
              <a:ext cx="1313445" cy="565138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4926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Gothic" charset="-128"/>
                </a:rPr>
                <a:t>Switch  port </a:t>
              </a:r>
            </a:p>
            <a:p>
              <a:pPr marL="0" marR="0" lvl="0" indent="0" algn="ctr" defTabSz="44926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Gothic" charset="-128"/>
                </a:rPr>
                <a:t>mirroring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 charset="-128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A4E36A-0899-A374-D8EE-020EA9259FBC}"/>
                </a:ext>
              </a:extLst>
            </p:cNvPr>
            <p:cNvSpPr txBox="1"/>
            <p:nvPr/>
          </p:nvSpPr>
          <p:spPr>
            <a:xfrm>
              <a:off x="6346445" y="2825680"/>
              <a:ext cx="13163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5 GHz – 20 MHz BW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09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31216</TotalTime>
  <Words>2240</Words>
  <Application>Microsoft Macintosh PowerPoint</Application>
  <PresentationFormat>Widescreen</PresentationFormat>
  <Paragraphs>627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MS Gothic</vt:lpstr>
      <vt:lpstr>Arial</vt:lpstr>
      <vt:lpstr>Calibri</vt:lpstr>
      <vt:lpstr>Liberation Serif</vt:lpstr>
      <vt:lpstr>Nokia Pure Headline Light</vt:lpstr>
      <vt:lpstr>Nokia Pure Text</vt:lpstr>
      <vt:lpstr>Nokia Pure Text Light</vt:lpstr>
      <vt:lpstr>Segoe UI Semilight</vt:lpstr>
      <vt:lpstr>Tahoma</vt:lpstr>
      <vt:lpstr>Times New Roman</vt:lpstr>
      <vt:lpstr>Office Theme</vt:lpstr>
      <vt:lpstr>Microsoft Word 97 - 2004 Document</vt:lpstr>
      <vt:lpstr>WBA L4S Implementation Guidelines</vt:lpstr>
      <vt:lpstr>Recent Output from WBA E2E QoS &amp; L4S Project Group</vt:lpstr>
      <vt:lpstr>L4S Overview</vt:lpstr>
      <vt:lpstr>Intersection with Wi-Fi</vt:lpstr>
      <vt:lpstr>Implementation Guide</vt:lpstr>
      <vt:lpstr>L4S AQM for Wi-Fi - Conceptually</vt:lpstr>
      <vt:lpstr>L4S AQM for Wi-Fi – implementation with current chips</vt:lpstr>
      <vt:lpstr>L4S Dual Queue Coupled AQM for current Wi-Fi chips</vt:lpstr>
      <vt:lpstr>Nokia Beacon 6 L4S Test Setup</vt:lpstr>
      <vt:lpstr>L4S Test Results – 1 Stationary Client</vt:lpstr>
      <vt:lpstr>L4S Tests Results – 1 Stationary client</vt:lpstr>
      <vt:lpstr>L4S Test Results – 1 Moving Client</vt:lpstr>
      <vt:lpstr>L4S Test Results – 1 Moving Client</vt:lpstr>
      <vt:lpstr>ns-3 Simulations of L4S Wi-Fi</vt:lpstr>
      <vt:lpstr>ns-3 Wi-Fi configuration</vt:lpstr>
      <vt:lpstr>Simulation Campaigns – AP L4S implementation</vt:lpstr>
      <vt:lpstr>Clear Channel Study</vt:lpstr>
      <vt:lpstr>Clear Channel Results – Single Flow</vt:lpstr>
      <vt:lpstr>Clear Channel Results – Multiple Flows</vt:lpstr>
      <vt:lpstr>Clear ChannelDetailed Results</vt:lpstr>
      <vt:lpstr>Study with Moderate Airtime Contention</vt:lpstr>
      <vt:lpstr>Moderate Airtime Contention – Single Flow</vt:lpstr>
      <vt:lpstr>Moderate Airtime Contention – Multiple Flows</vt:lpstr>
      <vt:lpstr>Moderate Contention Detailed Results</vt:lpstr>
      <vt:lpstr>Study with Heavy Airtime Contention</vt:lpstr>
      <vt:lpstr>Heavy Airtime Contention – Single Flow</vt:lpstr>
      <vt:lpstr>Heavy Airtime Contention – Multiple Flows</vt:lpstr>
      <vt:lpstr>Heavy Contention Detailed Results</vt:lpstr>
      <vt:lpstr>“Scale Factor” Exploration</vt:lpstr>
      <vt:lpstr>Selected Results</vt:lpstr>
      <vt:lpstr>Key Takeaways</vt:lpstr>
      <vt:lpstr>Appendix: EDCA Study</vt:lpstr>
      <vt:lpstr>Conclusions</vt:lpstr>
      <vt:lpstr>Discussion Topics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Hamilton, Mark</dc:creator>
  <cp:lastModifiedBy>Greg White</cp:lastModifiedBy>
  <cp:revision>202</cp:revision>
  <cp:lastPrinted>1601-01-01T00:00:00Z</cp:lastPrinted>
  <dcterms:created xsi:type="dcterms:W3CDTF">2021-01-26T19:12:38Z</dcterms:created>
  <dcterms:modified xsi:type="dcterms:W3CDTF">2024-09-09T22:12:42Z</dcterms:modified>
</cp:coreProperties>
</file>