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0" r:id="rId6"/>
    <p:sldId id="271" r:id="rId7"/>
    <p:sldId id="272" r:id="rId8"/>
    <p:sldId id="277" r:id="rId9"/>
    <p:sldId id="273" r:id="rId10"/>
    <p:sldId id="282" r:id="rId11"/>
    <p:sldId id="278" r:id="rId12"/>
    <p:sldId id="269" r:id="rId13"/>
    <p:sldId id="274" r:id="rId14"/>
    <p:sldId id="279" r:id="rId15"/>
    <p:sldId id="280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32" autoAdjust="0"/>
  </p:normalViewPr>
  <p:slideViewPr>
    <p:cSldViewPr>
      <p:cViewPr varScale="1">
        <p:scale>
          <a:sx n="76" d="100"/>
          <a:sy n="76" d="100"/>
        </p:scale>
        <p:origin x="29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1616</a:t>
            </a:r>
            <a:r>
              <a:rPr lang="en-US" sz="1800" b="1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Co-ordinated R-TWT agreement for </a:t>
            </a:r>
            <a:r>
              <a:rPr lang="en-US" altLang="zh-CN" dirty="0" smtClean="0"/>
              <a:t>MAP </a:t>
            </a:r>
            <a:r>
              <a:rPr lang="en-US" altLang="zh-CN" dirty="0" smtClean="0"/>
              <a:t>Coordination updates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2024-09-09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Rishabh Roy,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398584"/>
              </p:ext>
            </p:extLst>
          </p:nvPr>
        </p:nvGraphicFramePr>
        <p:xfrm>
          <a:off x="1001713" y="2417762"/>
          <a:ext cx="8980487" cy="284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" name="Document" r:id="rId4" imgW="10439485" imgH="3147666" progId="Word.Document.8">
                  <p:embed/>
                </p:oleObj>
              </mc:Choice>
              <mc:Fallback>
                <p:oleObj name="Document" r:id="rId4" imgW="10439485" imgH="314766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2"/>
                        <a:ext cx="8980487" cy="2840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Straw Poll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Do you agree to define a mechanism in 802.11bn to enable using C-RTWT agreements among APs for exchange of MAP coordination updates?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Straw Poll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Do you agree to define a mechanism in 802.11bn to have a common </a:t>
            </a:r>
            <a:r>
              <a:rPr lang="en-IN" smtClean="0"/>
              <a:t>C-RTWT agreement </a:t>
            </a:r>
            <a:r>
              <a:rPr lang="en-IN" dirty="0" smtClean="0"/>
              <a:t>for AP-AP communication as well as AP-STA data transmission?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0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Straw Poll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Do you agree to define a mechanism in IEEE 802.11bn for differentiating/prioritizing AP-AP and AP-STA communication when a common C-RTWT agreement is used for AP-AP communication and AP-STA data transmissions?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5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err="1" smtClean="0"/>
              <a:t>TGbn</a:t>
            </a:r>
            <a:r>
              <a:rPr lang="en-US" dirty="0" smtClean="0"/>
              <a:t>, Multi-AP (MAP) Coordination is being discussed as one of the major topics.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proposals have been made for MAP set-up [1], communication and framework [</a:t>
            </a:r>
            <a:r>
              <a:rPr lang="en-US" dirty="0" smtClean="0"/>
              <a:t>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contribution, we discuss </a:t>
            </a:r>
            <a:r>
              <a:rPr lang="en-US" dirty="0" smtClean="0"/>
              <a:t>enhancing and using </a:t>
            </a:r>
            <a:r>
              <a:rPr lang="en-US" dirty="0" smtClean="0"/>
              <a:t>R-TWT, having a C-RTWT agreement [3-5] for </a:t>
            </a:r>
            <a:r>
              <a:rPr lang="en-US" dirty="0" smtClean="0"/>
              <a:t>exchange of MAP coordination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Discussion on using R-TWT schedule across APs/MAP services for MAP coordination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Discussion on harmonization of  R-TWT schedule for AP to AP communication and AP to STA R-TWT data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Discussion on differentiation/prioritization of AP-AP, AP-STA R-TWT based communication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Rishabh Roy,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IN" dirty="0" smtClean="0"/>
              <a:t>- For MAP coordination, information </a:t>
            </a:r>
            <a:r>
              <a:rPr lang="en-IN" dirty="0" smtClean="0"/>
              <a:t>needs </a:t>
            </a:r>
            <a:r>
              <a:rPr lang="en-IN" dirty="0" smtClean="0"/>
              <a:t>to be exchanged among APs in vicinity</a:t>
            </a:r>
          </a:p>
          <a:p>
            <a:pPr>
              <a:buFontTx/>
              <a:buChar char="-"/>
            </a:pPr>
            <a:r>
              <a:rPr lang="en-IN" dirty="0" smtClean="0"/>
              <a:t>For features like C-SR, C-BF</a:t>
            </a:r>
          </a:p>
          <a:p>
            <a:pPr lvl="1">
              <a:buFontTx/>
              <a:buChar char="-"/>
            </a:pPr>
            <a:r>
              <a:rPr lang="en-IN" dirty="0" smtClean="0"/>
              <a:t>Periodic measurements are required to be shared among APs to update coordination parameters</a:t>
            </a:r>
          </a:p>
          <a:p>
            <a:pPr>
              <a:buFontTx/>
              <a:buChar char="-"/>
            </a:pPr>
            <a:r>
              <a:rPr lang="en-IN" dirty="0" smtClean="0"/>
              <a:t>For features like C-TDMA, other </a:t>
            </a:r>
            <a:r>
              <a:rPr lang="en-IN" dirty="0" err="1" smtClean="0"/>
              <a:t>TxOP</a:t>
            </a:r>
            <a:r>
              <a:rPr lang="en-IN" dirty="0" smtClean="0"/>
              <a:t> sharing features</a:t>
            </a:r>
          </a:p>
          <a:p>
            <a:pPr lvl="1">
              <a:buFontTx/>
              <a:buChar char="-"/>
            </a:pPr>
            <a:r>
              <a:rPr lang="en-IN" dirty="0" smtClean="0"/>
              <a:t>Before the operation, information related to buffer status, </a:t>
            </a:r>
            <a:r>
              <a:rPr lang="en-IN" dirty="0" err="1" smtClean="0"/>
              <a:t>TxOP</a:t>
            </a:r>
            <a:r>
              <a:rPr lang="en-IN" dirty="0" smtClean="0"/>
              <a:t> sharing/time sharing/resource sharing feasibility has to be updated among APs </a:t>
            </a:r>
          </a:p>
          <a:p>
            <a:pPr lvl="1">
              <a:buFontTx/>
              <a:buChar char="-"/>
            </a:pPr>
            <a:r>
              <a:rPr lang="en-IN" dirty="0" smtClean="0"/>
              <a:t>This updates need to happen with higher probability of guaranteed transmission</a:t>
            </a:r>
          </a:p>
          <a:p>
            <a:pPr>
              <a:buFontTx/>
              <a:buChar char="-"/>
            </a:pPr>
            <a:r>
              <a:rPr lang="en-IN" dirty="0" smtClean="0"/>
              <a:t>We propose using R-TWT for sharing MAP coordination updates </a:t>
            </a:r>
          </a:p>
          <a:p>
            <a:pPr lvl="1">
              <a:buFontTx/>
              <a:buChar char="-"/>
            </a:pPr>
            <a:r>
              <a:rPr lang="en-IN" dirty="0" smtClean="0"/>
              <a:t>R-TWT schedule established between APs for coordination. AP-AP communication happens within R-TWT SPs </a:t>
            </a:r>
          </a:p>
          <a:p>
            <a:pPr lvl="1">
              <a:buFontTx/>
              <a:buChar char="-"/>
            </a:pPr>
            <a:r>
              <a:rPr lang="en-IN" dirty="0" smtClean="0"/>
              <a:t>R-TWT schedule harmonization for AP-AP, AP-STA communication in MAP network</a:t>
            </a:r>
          </a:p>
          <a:p>
            <a:pPr lvl="1"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70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R-TWT for AP-AP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419600"/>
          </a:xfrm>
        </p:spPr>
        <p:txBody>
          <a:bodyPr/>
          <a:lstStyle/>
          <a:p>
            <a:pPr>
              <a:buFontTx/>
              <a:buChar char="-"/>
            </a:pPr>
            <a:r>
              <a:rPr lang="en-IN" dirty="0" smtClean="0"/>
              <a:t>An R-TWT schedule agreement is established among multiple APs for AP-AP communication. </a:t>
            </a:r>
          </a:p>
          <a:p>
            <a:pPr lvl="1">
              <a:buFontTx/>
              <a:buChar char="-"/>
            </a:pPr>
            <a:r>
              <a:rPr lang="en-IN" dirty="0" smtClean="0"/>
              <a:t>AP-AP communication includes </a:t>
            </a:r>
            <a:r>
              <a:rPr lang="en-IN" dirty="0" smtClean="0"/>
              <a:t>exchange of updates </a:t>
            </a:r>
            <a:r>
              <a:rPr lang="en-IN" dirty="0" smtClean="0"/>
              <a:t>of parameters required for the MAP feature(s) negotiated among APs</a:t>
            </a:r>
          </a:p>
          <a:p>
            <a:pPr>
              <a:buFontTx/>
              <a:buChar char="-"/>
            </a:pPr>
            <a:r>
              <a:rPr lang="en-IN" dirty="0" smtClean="0"/>
              <a:t>An AP can establish a R-TWT schedule agreement for AP-AP communication</a:t>
            </a:r>
          </a:p>
          <a:p>
            <a:pPr lvl="1">
              <a:buFontTx/>
              <a:buChar char="-"/>
            </a:pPr>
            <a:r>
              <a:rPr lang="en-IN" dirty="0" smtClean="0"/>
              <a:t>with an AP or a set of APs</a:t>
            </a:r>
          </a:p>
          <a:p>
            <a:pPr lvl="1">
              <a:buFontTx/>
              <a:buChar char="-"/>
            </a:pPr>
            <a:r>
              <a:rPr lang="en-IN" dirty="0" smtClean="0"/>
              <a:t>per MAP feature or across all MAP features</a:t>
            </a:r>
          </a:p>
          <a:p>
            <a:pPr lvl="1">
              <a:buFontTx/>
              <a:buChar char="-"/>
            </a:pPr>
            <a:r>
              <a:rPr lang="en-IN" dirty="0" smtClean="0"/>
              <a:t>An R-TWT schedule agreement can be a combination of the above options</a:t>
            </a:r>
          </a:p>
          <a:p>
            <a:pPr>
              <a:buFontTx/>
              <a:buChar char="-"/>
            </a:pPr>
            <a:r>
              <a:rPr lang="en-IN" dirty="0" smtClean="0"/>
              <a:t>An R-TWT schedule which is </a:t>
            </a:r>
            <a:r>
              <a:rPr lang="en-IN" dirty="0" smtClean="0"/>
              <a:t>agreed </a:t>
            </a:r>
            <a:r>
              <a:rPr lang="en-IN" dirty="0" smtClean="0"/>
              <a:t>among multiple APs or </a:t>
            </a:r>
            <a:r>
              <a:rPr lang="en-IN" dirty="0" smtClean="0"/>
              <a:t>agreed </a:t>
            </a:r>
            <a:r>
              <a:rPr lang="en-IN" dirty="0" smtClean="0"/>
              <a:t>for multiple MAP features is called a common/shared R-TWT schedule</a:t>
            </a:r>
          </a:p>
          <a:p>
            <a:pPr lvl="1">
              <a:buFontTx/>
              <a:buChar char="-"/>
            </a:pPr>
            <a:r>
              <a:rPr lang="en-IN" dirty="0" smtClean="0"/>
              <a:t>Communication within common/shared R-TWT SPs can be contention based or Trigger </a:t>
            </a:r>
            <a:r>
              <a:rPr lang="en-IN" dirty="0" smtClean="0"/>
              <a:t>based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0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2400" y="1676400"/>
            <a:ext cx="11811000" cy="3995527"/>
            <a:chOff x="228600" y="1092096"/>
            <a:chExt cx="11811000" cy="3383220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2629772" y="1383048"/>
              <a:ext cx="0" cy="777883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1054003" y="1388716"/>
              <a:ext cx="10909397" cy="1310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054003" y="2160932"/>
              <a:ext cx="10909397" cy="4985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054003" y="3000787"/>
              <a:ext cx="10909397" cy="2563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054003" y="3915967"/>
              <a:ext cx="10985597" cy="1934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28600" y="1241274"/>
              <a:ext cx="675330" cy="28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1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" y="2861574"/>
              <a:ext cx="675330" cy="28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3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7980" y="2019157"/>
              <a:ext cx="675330" cy="28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2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8600" y="3774193"/>
              <a:ext cx="675330" cy="28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4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924210" y="1092096"/>
              <a:ext cx="0" cy="105302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443712" y="1107910"/>
              <a:ext cx="0" cy="105302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4349587" y="1107910"/>
              <a:ext cx="18756" cy="1911252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954443" y="1559742"/>
              <a:ext cx="147989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C-SR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7244028" y="1134157"/>
              <a:ext cx="18757" cy="1911252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5082077" y="1401817"/>
              <a:ext cx="0" cy="1601531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378618" y="1992171"/>
              <a:ext cx="14069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C-SR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>
              <a:off x="6474267" y="1383048"/>
              <a:ext cx="0" cy="1601531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5748928" y="1988625"/>
              <a:ext cx="148108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C-BF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1879406" y="2329424"/>
              <a:ext cx="155492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2121200" y="2345238"/>
              <a:ext cx="1146374" cy="226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R-TWT SP1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>
              <a:off x="4378618" y="3200400"/>
              <a:ext cx="285139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5045568" y="3232819"/>
              <a:ext cx="1369442" cy="338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Common R-TWT SP2 (Trigger based)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 flipH="1">
              <a:off x="8368343" y="1107910"/>
              <a:ext cx="30137" cy="280151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H="1">
              <a:off x="11368701" y="1208838"/>
              <a:ext cx="18756" cy="2726476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>
              <a:off x="9092414" y="1383047"/>
              <a:ext cx="0" cy="1601532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>
              <a:off x="10744200" y="1401817"/>
              <a:ext cx="0" cy="2526373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8398480" y="2045456"/>
              <a:ext cx="14069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C-TDMA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948601" y="2782944"/>
              <a:ext cx="14069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C-TDMA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9282618" y="4136522"/>
              <a:ext cx="1369442" cy="338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Common R-TWT SP3 (Contention based)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8379703" y="4114800"/>
              <a:ext cx="2988998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cxnSp>
        <p:nvCxnSpPr>
          <p:cNvPr id="38" name="Straight Arrow Connector 37"/>
          <p:cNvCxnSpPr/>
          <p:nvPr/>
        </p:nvCxnSpPr>
        <p:spPr bwMode="auto">
          <a:xfrm>
            <a:off x="4648200" y="2042174"/>
            <a:ext cx="0" cy="18692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6019800" y="2042174"/>
            <a:ext cx="0" cy="18692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244556" y="5807100"/>
            <a:ext cx="8675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Fig 1: Multiple R-TWT SPs for AP-AP communication 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5865" y="1766097"/>
            <a:ext cx="586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Trigger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66358" y="1770263"/>
            <a:ext cx="586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Trigger</a:t>
            </a:r>
            <a:endParaRPr lang="en-IN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Harmonization of R-TWT schedule – AP-AP, AP-STA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N" dirty="0" smtClean="0"/>
              <a:t>An AP has to coordinate with existing R-TWT schedules in the MAP network for AP-STA communication for latency sensitive traffic while </a:t>
            </a:r>
            <a:r>
              <a:rPr lang="en-IN" dirty="0" err="1" smtClean="0"/>
              <a:t>accomodating</a:t>
            </a:r>
            <a:r>
              <a:rPr lang="en-IN" dirty="0" smtClean="0"/>
              <a:t> </a:t>
            </a:r>
            <a:r>
              <a:rPr lang="en-IN" dirty="0" smtClean="0"/>
              <a:t>R-TWT schedule agreement for AP-AP communication</a:t>
            </a:r>
          </a:p>
          <a:p>
            <a:pPr lvl="1">
              <a:buFontTx/>
              <a:buChar char="-"/>
            </a:pPr>
            <a:r>
              <a:rPr lang="en-IN" dirty="0" smtClean="0"/>
              <a:t>Type A:  An AP can agree on separate R-TWT SPs for AP-AP communication and AP-STA data transmission </a:t>
            </a:r>
          </a:p>
          <a:p>
            <a:pPr lvl="1">
              <a:buFontTx/>
              <a:buChar char="-"/>
            </a:pPr>
            <a:r>
              <a:rPr lang="en-IN" dirty="0" smtClean="0"/>
              <a:t>Type B: An AP can agree on a common R-TWT SP for both </a:t>
            </a:r>
            <a:r>
              <a:rPr lang="en-IN" dirty="0"/>
              <a:t>AP-AP communication and AP-STA data </a:t>
            </a:r>
            <a:r>
              <a:rPr lang="en-IN" dirty="0" smtClean="0"/>
              <a:t>transmission </a:t>
            </a:r>
            <a:endParaRPr lang="en-IN" dirty="0"/>
          </a:p>
          <a:p>
            <a:pPr marL="857250" lvl="2" indent="0"/>
            <a:r>
              <a:rPr lang="en-IN" dirty="0" smtClean="0"/>
              <a:t>Note 1: </a:t>
            </a:r>
            <a:r>
              <a:rPr lang="en-IN" dirty="0"/>
              <a:t>A sharing AP can decide priority among its own R-TWT SPs for AP-STA data transmission, OBSS R-TWT SPs for AP-STA data transmission and AP-AP communication within a common R-TWT </a:t>
            </a:r>
            <a:r>
              <a:rPr lang="en-IN" dirty="0" smtClean="0"/>
              <a:t>SP so that they do not collide while operation</a:t>
            </a:r>
          </a:p>
          <a:p>
            <a:pPr marL="857250" lvl="2" indent="0"/>
            <a:r>
              <a:rPr lang="en-IN" dirty="0" smtClean="0"/>
              <a:t>Note 2: </a:t>
            </a:r>
            <a:r>
              <a:rPr lang="en-IN" dirty="0"/>
              <a:t>Trigger based operation of </a:t>
            </a:r>
            <a:r>
              <a:rPr lang="en-IN" dirty="0" smtClean="0"/>
              <a:t>AP-AP </a:t>
            </a:r>
            <a:r>
              <a:rPr lang="en-IN" dirty="0"/>
              <a:t>communication, </a:t>
            </a:r>
            <a:r>
              <a:rPr lang="en-IN" dirty="0" smtClean="0"/>
              <a:t>AP-STA data </a:t>
            </a:r>
            <a:r>
              <a:rPr lang="en-IN" dirty="0"/>
              <a:t>transmission </a:t>
            </a:r>
            <a:r>
              <a:rPr lang="en-IN" dirty="0" smtClean="0"/>
              <a:t>in a R-TWT SP can </a:t>
            </a:r>
            <a:r>
              <a:rPr lang="en-IN" dirty="0"/>
              <a:t>be enabled for optimized operation and avoiding collisions. 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2400" y="1219200"/>
            <a:ext cx="11734800" cy="2254477"/>
            <a:chOff x="228600" y="1092096"/>
            <a:chExt cx="11734800" cy="2403186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2629772" y="1383048"/>
              <a:ext cx="0" cy="777883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1054003" y="1388716"/>
              <a:ext cx="10909397" cy="1310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054003" y="2160932"/>
              <a:ext cx="10909397" cy="4985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054003" y="3000787"/>
              <a:ext cx="10909397" cy="2563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28600" y="1241274"/>
              <a:ext cx="675330" cy="28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1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" y="2861574"/>
              <a:ext cx="675330" cy="260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2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7979" y="2019157"/>
              <a:ext cx="816023" cy="260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STA 11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924210" y="1092096"/>
              <a:ext cx="0" cy="105302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443712" y="1107910"/>
              <a:ext cx="0" cy="105302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4349587" y="1107910"/>
              <a:ext cx="18756" cy="1911252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954443" y="1559742"/>
              <a:ext cx="1479890" cy="338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Data </a:t>
              </a:r>
              <a:r>
                <a:rPr lang="en-IN" sz="1000" dirty="0" err="1" smtClean="0">
                  <a:solidFill>
                    <a:schemeClr val="tx1"/>
                  </a:solidFill>
                </a:rPr>
                <a:t>transamissions</a:t>
              </a:r>
              <a:r>
                <a:rPr lang="en-IN" sz="1000" dirty="0" smtClean="0">
                  <a:solidFill>
                    <a:schemeClr val="tx1"/>
                  </a:solidFill>
                </a:rPr>
                <a:t> DL/UL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7244028" y="1134157"/>
              <a:ext cx="18757" cy="1911252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5082077" y="1401817"/>
              <a:ext cx="0" cy="1601531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378618" y="1992171"/>
              <a:ext cx="14069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C-SR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1879406" y="2329424"/>
              <a:ext cx="155492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2121200" y="2345238"/>
              <a:ext cx="1146374" cy="226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R-TWT SP1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>
              <a:off x="4378618" y="3200400"/>
              <a:ext cx="285139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5045568" y="3232820"/>
              <a:ext cx="1747592" cy="262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R-TWT SP2 (Trigger based)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 bwMode="auto">
          <a:xfrm flipH="1">
            <a:off x="4648199" y="1524000"/>
            <a:ext cx="1" cy="150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48034"/>
          </a:xfrm>
        </p:spPr>
        <p:txBody>
          <a:bodyPr/>
          <a:lstStyle/>
          <a:p>
            <a:r>
              <a:rPr lang="en-IN" dirty="0" smtClean="0"/>
              <a:t>Harmonization of R-TWT schedule – AP-AP, AP-STA</a:t>
            </a:r>
            <a:endParaRPr lang="en-IN" dirty="0"/>
          </a:p>
        </p:txBody>
      </p:sp>
      <p:grpSp>
        <p:nvGrpSpPr>
          <p:cNvPr id="41" name="Group 40"/>
          <p:cNvGrpSpPr/>
          <p:nvPr/>
        </p:nvGrpSpPr>
        <p:grpSpPr>
          <a:xfrm>
            <a:off x="161779" y="3630783"/>
            <a:ext cx="11734800" cy="2582624"/>
            <a:chOff x="152400" y="1674246"/>
            <a:chExt cx="11734800" cy="2994183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977803" y="2026703"/>
              <a:ext cx="10909397" cy="1547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977803" y="2938678"/>
              <a:ext cx="10909397" cy="58873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977803" y="3930533"/>
              <a:ext cx="10909397" cy="302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152400" y="1852577"/>
              <a:ext cx="675330" cy="334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1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52400" y="3766124"/>
              <a:ext cx="675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AP 2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61779" y="2771244"/>
              <a:ext cx="8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>
                  <a:solidFill>
                    <a:schemeClr val="tx1"/>
                  </a:solidFill>
                </a:rPr>
                <a:t>STA 11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flipH="1">
              <a:off x="2057400" y="1695076"/>
              <a:ext cx="18756" cy="225715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4951841" y="1726073"/>
              <a:ext cx="18757" cy="225715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2789890" y="2042175"/>
              <a:ext cx="0" cy="1891382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086431" y="2739374"/>
              <a:ext cx="1406919" cy="4725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C-SR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4182080" y="2020009"/>
              <a:ext cx="8920" cy="918669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3456742" y="2234326"/>
              <a:ext cx="1481081" cy="4638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R-TWT Data Transmissions (Dl/UL)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>
              <a:off x="2086431" y="4166272"/>
              <a:ext cx="285139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2286000" y="4204559"/>
              <a:ext cx="2362199" cy="463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Common R-TWT SP1 (Trigger based) – For AP-AP, AP-STA communication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>
              <a:off x="7429671" y="2020008"/>
              <a:ext cx="0" cy="1891383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9081457" y="2042175"/>
              <a:ext cx="13251" cy="93346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6735737" y="2802302"/>
              <a:ext cx="1406919" cy="4725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Parameter exchange for C-TDMA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056251" y="2250690"/>
              <a:ext cx="1621149" cy="4638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000" dirty="0" smtClean="0">
                  <a:solidFill>
                    <a:schemeClr val="tx1"/>
                  </a:solidFill>
                </a:rPr>
                <a:t>R-TWT Data Transmissions (DL/UL)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622157" y="4140453"/>
              <a:ext cx="1459299" cy="463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000" dirty="0" smtClean="0">
                  <a:solidFill>
                    <a:schemeClr val="tx1"/>
                  </a:solidFill>
                </a:rPr>
                <a:t>Common R-TWT SP2(Contention based) </a:t>
              </a:r>
              <a:endParaRPr lang="en-IN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6716960" y="4114800"/>
              <a:ext cx="2988998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2432213" y="2042174"/>
              <a:ext cx="0" cy="18692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3803813" y="2042174"/>
              <a:ext cx="6187" cy="896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H="1">
              <a:off x="6764202" y="1674246"/>
              <a:ext cx="18756" cy="225715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H="1">
              <a:off x="9658643" y="1705243"/>
              <a:ext cx="18757" cy="2257157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73496" y="3410890"/>
            <a:ext cx="8675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Fig 2a: Separate R-TWT SPs for AP-AP communication and AP-STA data transmission 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08820" y="6232826"/>
            <a:ext cx="8675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Fig </a:t>
            </a:r>
            <a:r>
              <a:rPr lang="en-IN" sz="1000" dirty="0">
                <a:solidFill>
                  <a:schemeClr val="tx1"/>
                </a:solidFill>
              </a:rPr>
              <a:t>2</a:t>
            </a:r>
            <a:r>
              <a:rPr lang="en-IN" sz="1000" dirty="0" smtClean="0">
                <a:solidFill>
                  <a:schemeClr val="tx1"/>
                </a:solidFill>
              </a:rPr>
              <a:t>b: Common R-TWT SPs for AP-AP communication and AP-STA data transmission 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55060" y="1234732"/>
            <a:ext cx="586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Trigger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60111" y="3699128"/>
            <a:ext cx="586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Trigger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164476" y="3682030"/>
            <a:ext cx="586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 smtClean="0">
                <a:solidFill>
                  <a:schemeClr val="tx1"/>
                </a:solidFill>
              </a:rPr>
              <a:t>Trigger</a:t>
            </a:r>
            <a:endParaRPr lang="en-IN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More thought and next steps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N" dirty="0" smtClean="0"/>
              <a:t>Initial setting up of C-RTWT SPs before MAP is set-up needs to be addressed</a:t>
            </a:r>
          </a:p>
          <a:p>
            <a:pPr marL="857250" lvl="1" indent="-457200">
              <a:buAutoNum type="arabicPeriod"/>
            </a:pPr>
            <a:r>
              <a:rPr lang="en-IN" dirty="0" smtClean="0"/>
              <a:t>Post discovery, during negotiation and setup of MAP service, C-RTWT agreement to be setup between APs</a:t>
            </a:r>
          </a:p>
          <a:p>
            <a:pPr marL="457200" indent="-457200">
              <a:buAutoNum type="arabicPeriod"/>
            </a:pPr>
            <a:r>
              <a:rPr lang="en-IN" dirty="0" smtClean="0"/>
              <a:t>Specifics of </a:t>
            </a:r>
            <a:r>
              <a:rPr lang="en-IN" dirty="0"/>
              <a:t>t</a:t>
            </a:r>
            <a:r>
              <a:rPr lang="en-IN" dirty="0" smtClean="0"/>
              <a:t>riggering </a:t>
            </a:r>
            <a:r>
              <a:rPr lang="en-IN" dirty="0" smtClean="0"/>
              <a:t>e.g., which AP is a triggering AP needs to be looked into for details</a:t>
            </a:r>
          </a:p>
          <a:p>
            <a:pPr marL="457200" indent="-457200">
              <a:buAutoNum type="arabicPeriod"/>
            </a:pPr>
            <a:r>
              <a:rPr lang="en-IN" dirty="0" smtClean="0"/>
              <a:t>Differentiation/prioritization between AP-AP and AP-STA R-TWT transmissions if a common R-TWT SP is used</a:t>
            </a:r>
          </a:p>
          <a:p>
            <a:pPr marL="457200" indent="-457200">
              <a:buAutoNum type="arabicPeriod"/>
            </a:pPr>
            <a:r>
              <a:rPr lang="en-IN" dirty="0" smtClean="0"/>
              <a:t>Identify more suitable type of C-RTWT operation for MAP coordination (Type A, Type B in slide 6) for various MAP features, e.g., Type A can be more suitable for ... And Type B can be for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Rishabh Roy, Samsung Electronics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4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FDDF-A0BA-4DFA-816F-2A8946CD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40F78-BA0B-4209-8BF4-3799B2E69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286999" cy="4343399"/>
          </a:xfrm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IEEE 802.11-24/639, </a:t>
            </a:r>
            <a:r>
              <a:rPr lang="en" dirty="0"/>
              <a:t>MAC protocol aspects of multi-AP coordination</a:t>
            </a:r>
            <a:endParaRPr lang="en-US" dirty="0" smtClean="0"/>
          </a:p>
          <a:p>
            <a:r>
              <a:rPr lang="en-US" dirty="0" smtClean="0"/>
              <a:t>[2</a:t>
            </a:r>
            <a:r>
              <a:rPr lang="en-US" dirty="0"/>
              <a:t>] IEEE </a:t>
            </a:r>
            <a:r>
              <a:rPr lang="en-US" dirty="0" smtClean="0"/>
              <a:t>802.11-24/0511, </a:t>
            </a:r>
            <a:r>
              <a:rPr lang="en-US" altLang="zh-CN" dirty="0"/>
              <a:t>Requirements and Functionalities for Multi-AP Coordination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[3</a:t>
            </a:r>
            <a:r>
              <a:rPr lang="en-US" dirty="0">
                <a:solidFill>
                  <a:schemeClr val="tx1"/>
                </a:solidFill>
              </a:rPr>
              <a:t>] IEEE </a:t>
            </a:r>
            <a:r>
              <a:rPr lang="en-US" dirty="0" smtClean="0">
                <a:solidFill>
                  <a:schemeClr val="tx1"/>
                </a:solidFill>
              </a:rPr>
              <a:t>802.11-23/1916,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R-TWT Coordination in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Multi-BSS</a:t>
            </a:r>
          </a:p>
          <a:p>
            <a:r>
              <a:rPr lang="en-US" dirty="0" smtClean="0">
                <a:solidFill>
                  <a:schemeClr val="tx1"/>
                </a:solidFill>
                <a:ea typeface="굴림" panose="020B0600000101010101" pitchFamily="50" charset="-127"/>
              </a:rPr>
              <a:t>[4] IEEE </a:t>
            </a:r>
            <a:r>
              <a:rPr lang="en-US" dirty="0" smtClean="0">
                <a:solidFill>
                  <a:schemeClr val="tx1"/>
                </a:solidFill>
              </a:rPr>
              <a:t>802.11-23/1932, </a:t>
            </a:r>
            <a:r>
              <a:rPr lang="en-US" altLang="zh-CN" dirty="0">
                <a:solidFill>
                  <a:schemeClr val="tx1"/>
                </a:solidFill>
              </a:rPr>
              <a:t>Further considerations on coordinated </a:t>
            </a:r>
            <a:r>
              <a:rPr lang="en-US" altLang="zh-CN" dirty="0" smtClean="0">
                <a:solidFill>
                  <a:schemeClr val="tx1"/>
                </a:solidFill>
              </a:rPr>
              <a:t>TWT</a:t>
            </a:r>
          </a:p>
          <a:p>
            <a:r>
              <a:rPr lang="en-US" dirty="0">
                <a:solidFill>
                  <a:schemeClr val="tx1"/>
                </a:solidFill>
              </a:rPr>
              <a:t>[5] IEEE </a:t>
            </a:r>
            <a:r>
              <a:rPr lang="en-US" dirty="0" smtClean="0">
                <a:solidFill>
                  <a:schemeClr val="tx1"/>
                </a:solidFill>
              </a:rPr>
              <a:t>802.11-23/1952, </a:t>
            </a:r>
            <a:r>
              <a:rPr lang="en-US" altLang="zh-CN" dirty="0">
                <a:solidFill>
                  <a:schemeClr val="tx1"/>
                </a:solidFill>
              </a:rPr>
              <a:t>Coordinated R-TWT </a:t>
            </a:r>
            <a:r>
              <a:rPr lang="en-US" altLang="zh-CN" dirty="0" smtClean="0">
                <a:solidFill>
                  <a:schemeClr val="tx1"/>
                </a:solidFill>
              </a:rPr>
              <a:t>for Multi-AP </a:t>
            </a:r>
            <a:r>
              <a:rPr lang="en-US" altLang="zh-CN" dirty="0">
                <a:solidFill>
                  <a:schemeClr val="tx1"/>
                </a:solidFill>
              </a:rPr>
              <a:t>scenarios - Follow </a:t>
            </a:r>
            <a:r>
              <a:rPr lang="en-US" altLang="zh-CN" dirty="0" smtClean="0">
                <a:solidFill>
                  <a:schemeClr val="tx1"/>
                </a:solidFill>
              </a:rPr>
              <a:t>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F186B-626A-4AB5-93A9-23A989BEDF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D2162-1039-4C50-8CA9-DEBB53E87B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27AF7E-0A36-434E-8813-C499E3CA56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8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86425C7D0C14184516C51661BB086" ma:contentTypeVersion="0" ma:contentTypeDescription="Create a new document." ma:contentTypeScope="" ma:versionID="47362adf1c813c198dbe487aba015ec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24fd2d4348e31d7b7bcc391e9da95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212327-DB72-42E2-A02D-7BFDAD484EAB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B7E9F8C-ECEB-4DB7-B5DA-792CEDCB74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68C063-5037-4AC9-B397-7B6858B7F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22777</TotalTime>
  <Words>1023</Words>
  <Application>Microsoft Office PowerPoint</Application>
  <PresentationFormat>Widescreen</PresentationFormat>
  <Paragraphs>134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굴림</vt:lpstr>
      <vt:lpstr>MS Gothic</vt:lpstr>
      <vt:lpstr>Arial</vt:lpstr>
      <vt:lpstr>Times New Roman</vt:lpstr>
      <vt:lpstr>Office Theme</vt:lpstr>
      <vt:lpstr>Microsoft Word 97 - 2003 Document</vt:lpstr>
      <vt:lpstr>Co-ordinated R-TWT agreement for MAP Coordination updates</vt:lpstr>
      <vt:lpstr>Abstract</vt:lpstr>
      <vt:lpstr>Introduction</vt:lpstr>
      <vt:lpstr>R-TWT for AP-AP communication</vt:lpstr>
      <vt:lpstr>PowerPoint Presentation</vt:lpstr>
      <vt:lpstr>Harmonization of R-TWT schedule – AP-AP, AP-STA</vt:lpstr>
      <vt:lpstr>Harmonization of R-TWT schedule – AP-AP, AP-STA</vt:lpstr>
      <vt:lpstr>More thought and next steps</vt:lpstr>
      <vt:lpstr>References</vt:lpstr>
      <vt:lpstr>Straw Poll 1</vt:lpstr>
      <vt:lpstr>Straw Poll 2</vt:lpstr>
      <vt:lpstr>Straw Poll 3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Aniruddh Rao Kabbinale/Connectivity Standards /SRI-Bangalore/Staff Engineer/Samsung Electronics</cp:lastModifiedBy>
  <cp:revision>529</cp:revision>
  <cp:lastPrinted>1601-01-01T00:00:00Z</cp:lastPrinted>
  <dcterms:created xsi:type="dcterms:W3CDTF">2021-02-24T17:42:37Z</dcterms:created>
  <dcterms:modified xsi:type="dcterms:W3CDTF">2024-09-09T21:39:50Z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ContentTypeId">
    <vt:lpwstr>0x0101004D986425C7D0C14184516C51661BB086</vt:lpwstr>
  </property>
</Properties>
</file>