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1582" r:id="rId2"/>
    <p:sldId id="1578" r:id="rId3"/>
    <p:sldId id="1579" r:id="rId4"/>
  </p:sldIdLst>
  <p:sldSz cx="12192000" cy="68580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245" y="8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816" y="8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Sep 2023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2023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Sep 2023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(Sanechips)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/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1603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379-02-00bp-tg-bp-tc-agenda-till-sep-2024.pptx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hyperlink" Target="https://mentor.ieee.org/802.11/dcn/24/11-24-1390-03-00bp-teleconference-minutes-august-september-2024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smtClean="0"/>
              <a:t>Bo Sun (Sanechips)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Title 1"/>
          <p:cNvSpPr txBox="1"/>
          <p:nvPr/>
        </p:nvSpPr>
        <p:spPr>
          <a:xfrm>
            <a:off x="1757045" y="685800"/>
            <a:ext cx="8573135" cy="1827530"/>
          </a:xfrm>
          <a:prstGeom prst="rect">
            <a:avLst/>
          </a:prstGeom>
        </p:spPr>
        <p:txBody>
          <a:bodyPr vert="horz" wrap="square" lIns="92160" tIns="46080" rIns="92160" bIns="46080" anchor="ctr" anchorCtr="0"/>
          <a:lstStyle>
            <a:lvl1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2pPr>
            <a:lvl3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3pPr>
            <a:lvl4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4pPr>
            <a:lvl5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5pPr>
            <a:lvl6pPr marL="18859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6pPr>
            <a:lvl7pPr marL="22288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7pPr>
            <a:lvl8pPr marL="25717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8pPr>
            <a:lvl9pPr marL="29146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9pPr>
          </a:lstStyle>
          <a:p>
            <a:pPr eaLnBrk="1" hangingPunct="1"/>
            <a:r>
              <a:rPr lang="en-US" altLang="en-US" sz="3200" kern="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IEEE 802.11 TGbp </a:t>
            </a:r>
            <a:r>
              <a:rPr lang="en-US" sz="3200" kern="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Snapshot for IEEE 802 Sep Interim 2024</a:t>
            </a:r>
            <a:endParaRPr lang="en-US" sz="3200" kern="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Sanechips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kern="0" dirty="0" smtClean="0">
                <a:latin typeface="Arial" panose="020B0604020202020204" pitchFamily="34" charset="0"/>
              </a:rPr>
              <a:t>			Vice Chair:	Steve Shellhammer (Qualcomm)</a:t>
            </a:r>
          </a:p>
          <a:p>
            <a:pPr marL="3086100" marR="0" lvl="6" indent="4572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b="1" kern="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  Rakesh Taori (Infineon) </a:t>
            </a:r>
            <a:endParaRPr kumimoji="0" lang="en-US" altLang="en-US" sz="2000" b="1" i="0" u="none" strike="noStrike" kern="0" cap="none" spc="0" normalizeH="0" baseline="0" dirty="0" smtClean="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lvl="0">
              <a:lnSpc>
                <a:spcPct val="90000"/>
              </a:lnSpc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lang="en-US" altLang="en-US" sz="2000" kern="0" dirty="0">
                <a:latin typeface="Arial" panose="020B0604020202020204" pitchFamily="34" charset="0"/>
              </a:rPr>
              <a:t>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  		Secretary</a:t>
            </a:r>
            <a:r>
              <a:rPr lang="en-US" altLang="en-US" sz="2000" kern="0" dirty="0">
                <a:latin typeface="Arial" panose="020B0604020202020204" pitchFamily="34" charset="0"/>
              </a:rPr>
              <a:t>: 	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Sebastian Max</a:t>
            </a:r>
            <a:r>
              <a:rPr lang="en-US" altLang="en-US" sz="2000" kern="0" dirty="0">
                <a:latin typeface="Arial" panose="020B0604020202020204" pitchFamily="34" charset="0"/>
              </a:rPr>
              <a:t> (Ericsson)</a:t>
            </a:r>
          </a:p>
          <a:p>
            <a:pPr marL="1371600" lvl="5" indent="457200">
              <a:lnSpc>
                <a:spcPct val="90000"/>
              </a:lnSpc>
              <a:buNone/>
              <a:defRPr/>
            </a:pPr>
            <a:r>
              <a:rPr lang="en-US" altLang="en-US" sz="2000" b="1" kern="0" dirty="0">
                <a:latin typeface="Arial" panose="020B0604020202020204" pitchFamily="34" charset="0"/>
                <a:sym typeface="+mn-ea"/>
              </a:rPr>
              <a:t>Tech Editor:	Yinan Qi (OPPO)</a:t>
            </a:r>
            <a:endParaRPr lang="en-US" altLang="en-US" sz="2000" kern="0" dirty="0">
              <a:latin typeface="Arial" panose="020B0604020202020204" pitchFamily="34" charset="0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</p:spPr>
        <p:txBody>
          <a:bodyPr/>
          <a:lstStyle/>
          <a:p>
            <a:pPr eaLnBrk="0" hangingPunct="0">
              <a:defRPr/>
            </a:pPr>
            <a:r>
              <a:rPr lang="en-US" dirty="0" smtClean="0"/>
              <a:t>Sep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TGbp Snapshot </a:t>
            </a:r>
            <a:r>
              <a:rPr lang="en-US" altLang="zh-CN" dirty="0" smtClean="0"/>
              <a:t>for Sep 2024 IEEE 802 Interim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9217" y="1676400"/>
            <a:ext cx="10361295" cy="4751389"/>
          </a:xfrm>
        </p:spPr>
        <p:txBody>
          <a:bodyPr>
            <a:noAutofit/>
          </a:bodyPr>
          <a:lstStyle/>
          <a:p>
            <a:pPr marL="0" indent="0"/>
            <a:r>
              <a:rPr lang="en-US" altLang="en-GB" sz="1800" dirty="0" smtClean="0"/>
              <a:t>2 TGbp teleconfrences were held since Jul plenary session, focusing on open tech discussion and SFD baseline draft, with agenda included in </a:t>
            </a:r>
            <a:r>
              <a:rPr lang="en-US" altLang="en-GB" sz="1800" dirty="0" smtClean="0">
                <a:hlinkClick r:id="rId3" action="ppaction://hlinkfile"/>
              </a:rPr>
              <a:t>11-24/1379</a:t>
            </a:r>
            <a:r>
              <a:rPr lang="en-US" altLang="en-GB" sz="1800" dirty="0" smtClean="0"/>
              <a:t> and meeting minutes included in </a:t>
            </a:r>
            <a:r>
              <a:rPr lang="en-US" altLang="en-GB" sz="1800" dirty="0" smtClean="0">
                <a:hlinkClick r:id="rId4" action="ppaction://hlinkfile"/>
              </a:rPr>
              <a:t>11-24/1390</a:t>
            </a:r>
            <a:r>
              <a:rPr lang="en-US" altLang="en-GB" sz="1800" dirty="0" smtClean="0"/>
              <a:t>. </a:t>
            </a:r>
          </a:p>
          <a:p>
            <a:pPr marL="0" indent="0"/>
            <a:r>
              <a:rPr lang="en-US" altLang="en-GB" sz="1800" dirty="0" smtClean="0"/>
              <a:t>7 TGbp meetings are </a:t>
            </a:r>
            <a:r>
              <a:rPr lang="en-US" altLang="en-GB" sz="1800" dirty="0"/>
              <a:t>planned during the IEEE </a:t>
            </a:r>
            <a:r>
              <a:rPr lang="en-US" altLang="en-GB" sz="1800" dirty="0" smtClean="0"/>
              <a:t>802 Sep interim session, with a full meeting agenda included in the latest revision of 11-24/1380:</a:t>
            </a:r>
            <a:endParaRPr lang="en-US" altLang="en-GB" sz="1800" dirty="0"/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en-GB" sz="1500" dirty="0" smtClean="0">
                <a:cs typeface="+mn-ea"/>
                <a:sym typeface="+mn-ea"/>
              </a:rPr>
              <a:t>Notes, all TGbp meetings will be in Queens 6, mixed mode;</a:t>
            </a: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marL="0" indent="0"/>
            <a:r>
              <a:rPr lang="en-US" altLang="en-GB" sz="1800" dirty="0" smtClean="0"/>
              <a:t>Goal </a:t>
            </a:r>
            <a:r>
              <a:rPr lang="en-US" altLang="en-GB" sz="1800" dirty="0"/>
              <a:t>for TGbp</a:t>
            </a:r>
            <a:r>
              <a:rPr lang="en-US" altLang="en-GB" sz="1800" dirty="0" smtClean="0"/>
              <a:t> meetings in this week: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GB" sz="1500" dirty="0" smtClean="0"/>
              <a:t>approve the TGbp SFD skeleton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GB" sz="1500" dirty="0" smtClean="0"/>
              <a:t>open technical discussion and improve FRD/SFD documents based on consensus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 2024</a:t>
            </a:r>
            <a:endParaRPr 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21939208"/>
              </p:ext>
            </p:extLst>
          </p:nvPr>
        </p:nvGraphicFramePr>
        <p:xfrm>
          <a:off x="1447800" y="3276600"/>
          <a:ext cx="8686800" cy="2133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140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95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96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25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6576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/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/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/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/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dirty="0"/>
                        <a:t>Fri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7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400"/>
                        <a:t>AM1 (8:00~10:00)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79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400" dirty="0"/>
                        <a:t>AM2 (10:30~12:30)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dirty="0" err="1" smtClean="0"/>
                        <a:t>TGbp</a:t>
                      </a:r>
                      <a:r>
                        <a:rPr lang="en-US" altLang="zh-CN" sz="1400" dirty="0" smtClean="0"/>
                        <a:t> (FR)</a:t>
                      </a:r>
                      <a:endParaRPr lang="en-US" altLang="zh-C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400" dirty="0" smtClean="0">
                          <a:sym typeface="+mn-ea"/>
                        </a:rPr>
                        <a:t> (PHY)</a:t>
                      </a:r>
                      <a:endParaRPr lang="en-US" altLang="zh-CN" sz="1400" dirty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400" dirty="0" smtClean="0">
                          <a:sym typeface="+mn-ea"/>
                        </a:rPr>
                        <a:t> (PHY&amp;MAC)</a:t>
                      </a:r>
                      <a:endParaRPr lang="en-US" altLang="zh-CN" sz="1400" dirty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400" dirty="0" smtClean="0">
                          <a:sym typeface="+mn-ea"/>
                        </a:rPr>
                        <a:t> (WPT&amp;MAC)</a:t>
                      </a:r>
                      <a:endParaRPr lang="en-US" altLang="zh-CN" sz="1400" dirty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76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57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400"/>
                        <a:t>PM1 (13:30~15:30)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7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400"/>
                        <a:t>PM2 (16:00~18:00)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dirty="0" err="1" smtClean="0"/>
                        <a:t>TGbp</a:t>
                      </a:r>
                      <a:r>
                        <a:rPr lang="en-US" altLang="zh-CN" sz="1400" dirty="0" smtClean="0"/>
                        <a:t> (FR&amp;PHY)</a:t>
                      </a:r>
                      <a:endParaRPr lang="en-US" altLang="zh-C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400" dirty="0" smtClean="0">
                          <a:sym typeface="+mn-ea"/>
                        </a:rPr>
                        <a:t> (MAC)</a:t>
                      </a:r>
                      <a:endParaRPr lang="en-US" altLang="zh-CN" sz="1400" dirty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400" dirty="0" smtClean="0">
                          <a:sym typeface="+mn-ea"/>
                        </a:rPr>
                        <a:t> (</a:t>
                      </a:r>
                      <a:r>
                        <a:rPr lang="en-US" altLang="zh-CN" sz="1400" dirty="0" err="1" smtClean="0">
                          <a:sym typeface="+mn-ea"/>
                        </a:rPr>
                        <a:t>Sec.&amp;Closing</a:t>
                      </a:r>
                      <a:r>
                        <a:rPr lang="en-US" altLang="zh-CN" sz="1400" dirty="0" smtClean="0">
                          <a:sym typeface="+mn-ea"/>
                        </a:rPr>
                        <a:t>)</a:t>
                      </a:r>
                      <a:endParaRPr lang="en-US" altLang="zh-CN" sz="1400" dirty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7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400"/>
                        <a:t>EVE (19:30~21:30)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TGbp Snapshot </a:t>
            </a:r>
            <a:r>
              <a:rPr lang="en-US" altLang="zh-CN" dirty="0" smtClean="0"/>
              <a:t>for Sep 2024 IEEE 802 Interim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38960" y="1752600"/>
            <a:ext cx="8466455" cy="4751705"/>
          </a:xfrm>
        </p:spPr>
        <p:txBody>
          <a:bodyPr>
            <a:noAutofit/>
          </a:bodyPr>
          <a:lstStyle/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rgbClr val="00B050"/>
                </a:solidFill>
                <a:sym typeface="+mn-ea"/>
              </a:rPr>
              <a:t>PAR approved							Mar </a:t>
            </a:r>
            <a:r>
              <a:rPr lang="en-US" altLang="en-US" sz="180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18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rgbClr val="00B050"/>
                </a:solidFill>
                <a:sym typeface="+mn-ea"/>
              </a:rPr>
              <a:t>First TG meeting							May </a:t>
            </a:r>
            <a:r>
              <a:rPr lang="en-US" altLang="en-US" sz="180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18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D0.1 (ready for CC)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						Mar,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2025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D1.0 Letter Ballot						Feb,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2026</a:t>
            </a:r>
            <a:r>
              <a:rPr lang="en-US" altLang="en-US" sz="180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</a:t>
            </a:r>
            <a:endParaRPr lang="en-US" altLang="en-US" sz="1800" kern="0" dirty="0">
              <a:solidFill>
                <a:schemeClr val="tx1"/>
              </a:solidFill>
              <a:cs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D2.0 LB recirculation					Nov,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2026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Form SA Ballot Pool						Mar</a:t>
            </a:r>
            <a:r>
              <a:rPr lang="en-US" altLang="en-US" sz="180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1 to Mar 31, </a:t>
            </a:r>
            <a:r>
              <a:rPr lang="en-US" altLang="en-US" sz="180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2027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Initial 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SA Ballot (D4.0)					Aug,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2027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Final 802.11 WG approval				Jan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802 EC approval							Mar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 and SASB approval			May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GB" sz="15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 2024</a:t>
            </a: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427*122"/>
  <p:tag name="TABLE_ENDDRAG_RECT" val="234*304*427*122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19</TotalTime>
  <Words>205</Words>
  <Application>Microsoft Office PowerPoint</Application>
  <PresentationFormat>宽屏</PresentationFormat>
  <Paragraphs>61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 Unicode MS</vt:lpstr>
      <vt:lpstr>MS Gothic</vt:lpstr>
      <vt:lpstr>MS PGothic</vt:lpstr>
      <vt:lpstr>Arial</vt:lpstr>
      <vt:lpstr>Arial Black</vt:lpstr>
      <vt:lpstr>Times New Roman</vt:lpstr>
      <vt:lpstr>Wingdings</vt:lpstr>
      <vt:lpstr>802-11-Submission-16-9</vt:lpstr>
      <vt:lpstr>PowerPoint 演示文稿</vt:lpstr>
      <vt:lpstr>TGbp Snapshot for Sep 2024 IEEE 802 Interim</vt:lpstr>
      <vt:lpstr>TGbp Snapshot for Sep 2024 IEEE 802 Interim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TGbp snapshot slides</dc:title>
  <dc:subject>snapshot</dc:subject>
  <dc:creator>Bo Sun</dc:creator>
  <cp:lastModifiedBy>Bo</cp:lastModifiedBy>
  <cp:revision>25</cp:revision>
  <cp:lastPrinted>1998-02-10T13:28:00Z</cp:lastPrinted>
  <dcterms:created xsi:type="dcterms:W3CDTF">1998-02-10T13:07:00Z</dcterms:created>
  <dcterms:modified xsi:type="dcterms:W3CDTF">2024-09-09T02:32:10Z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2052-11.8.2.12085</vt:lpwstr>
  </property>
  <property fmtid="{D5CDD505-2E9C-101B-9397-08002B2CF9AE}" pid="33" name="ICV">
    <vt:lpwstr>9B7DE19902B5484C8C1F2D1AFD6DB4F4</vt:lpwstr>
  </property>
</Properties>
</file>