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6" r:id="rId3"/>
    <p:sldId id="288" r:id="rId4"/>
    <p:sldId id="291" r:id="rId5"/>
    <p:sldId id="290" r:id="rId6"/>
    <p:sldId id="289" r:id="rId7"/>
    <p:sldId id="292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Cooper" initials="JC" lastIdx="63" clrIdx="0">
    <p:extLst>
      <p:ext uri="{19B8F6BF-5375-455C-9EA6-DF929625EA0E}">
        <p15:presenceInfo xmlns:p15="http://schemas.microsoft.com/office/powerpoint/2012/main" userId="S::jcooper@qipworks.com::c6216b84-9c14-4d8c-b3ee-c6ee19a919f2" providerId="AD"/>
      </p:ext>
    </p:extLst>
  </p:cmAuthor>
  <p:cmAuthor id="2" name="Chris Beg" initials="CB" lastIdx="16" clrIdx="1">
    <p:extLst>
      <p:ext uri="{19B8F6BF-5375-455C-9EA6-DF929625EA0E}">
        <p15:presenceInfo xmlns:p15="http://schemas.microsoft.com/office/powerpoint/2012/main" userId="S-1-5-21-4065907471-556700853-1459077334-1232" providerId="AD"/>
      </p:ext>
    </p:extLst>
  </p:cmAuthor>
  <p:cmAuthor id="3" name="高宁(Gao Ning)" initials="高宁(GN)" lastIdx="1" clrIdx="2">
    <p:extLst>
      <p:ext uri="{19B8F6BF-5375-455C-9EA6-DF929625EA0E}">
        <p15:presenceInfo xmlns:p15="http://schemas.microsoft.com/office/powerpoint/2012/main" userId="高宁(Gao Ning)" providerId="None"/>
      </p:ext>
    </p:extLst>
  </p:cmAuthor>
  <p:cmAuthor id="4" name="高宁(Ning Gao)" initials="高宁(Ning" lastIdx="1" clrIdx="3">
    <p:extLst>
      <p:ext uri="{19B8F6BF-5375-455C-9EA6-DF929625EA0E}">
        <p15:presenceInfo xmlns:p15="http://schemas.microsoft.com/office/powerpoint/2012/main" userId="S::gaoning1@oppo.com::6b3c793f-b748-42d6-8055-82420a834a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83390" autoAdjust="0"/>
  </p:normalViewPr>
  <p:slideViewPr>
    <p:cSldViewPr>
      <p:cViewPr varScale="1">
        <p:scale>
          <a:sx n="67" d="100"/>
          <a:sy n="67" d="100"/>
        </p:scale>
        <p:origin x="1096" y="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3178" y="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802.11-21/0753r0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802.11-21/0753r0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Chris Beg, Cognitive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62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657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48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14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46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63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1591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56381" y="350838"/>
            <a:ext cx="2303451" cy="273050"/>
          </a:xfrm>
        </p:spPr>
        <p:txBody>
          <a:bodyPr/>
          <a:lstStyle/>
          <a:p>
            <a:r>
              <a:rPr lang="en-US" altLang="zh-CN" dirty="0"/>
              <a:t>September</a:t>
            </a:r>
            <a:r>
              <a:rPr lang="en-US" dirty="0"/>
              <a:t>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Ning Gao (OPPO)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85800"/>
            <a:ext cx="8568952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Thoughts on Seamless Roaming and NPCA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2447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</a:t>
            </a:r>
            <a:r>
              <a:rPr lang="en-US" sz="2000" b="0" dirty="0"/>
              <a:t>09</a:t>
            </a:r>
            <a:r>
              <a:rPr lang="en-GB" sz="2000" b="0" dirty="0"/>
              <a:t>-</a:t>
            </a:r>
            <a:r>
              <a:rPr lang="en-US" sz="2000" b="0" dirty="0"/>
              <a:t>04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552" y="232135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>
            <a:extLst>
              <a:ext uri="{FF2B5EF4-FFF2-40B4-BE49-F238E27FC236}">
                <a16:creationId xmlns:a16="http://schemas.microsoft.com/office/drawing/2014/main" id="{9D01740D-B826-401A-82E4-8EDCFAB62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411662"/>
              </p:ext>
            </p:extLst>
          </p:nvPr>
        </p:nvGraphicFramePr>
        <p:xfrm>
          <a:off x="799306" y="3098247"/>
          <a:ext cx="7620000" cy="20908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7243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Name </a:t>
                      </a:r>
                      <a:endParaRPr kumimoji="0" lang="zh-CN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Ning Gao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OPPO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gaoning1@oppo.com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Chaoming Luo</a:t>
                      </a:r>
                      <a:endParaRPr lang="zh-CN" alt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luochaoming@oppo.com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664602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Liuming Lu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luliuming@oppo.com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3083518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Yapu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liyapu1@oppo.com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5935148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Liangxiao Xin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v-xinliangxiao@oppo.com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Dong Wei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v-dong.wei@oppo.com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September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08720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dirty="0"/>
              <a:t>Introduction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823D26C-E05A-462F-BB05-6DC833E1B04F}"/>
              </a:ext>
            </a:extLst>
          </p:cNvPr>
          <p:cNvSpPr txBox="1"/>
          <p:nvPr/>
        </p:nvSpPr>
        <p:spPr>
          <a:xfrm>
            <a:off x="725201" y="2019750"/>
            <a:ext cx="77724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b="1" dirty="0">
                <a:solidFill>
                  <a:schemeClr val="tx1"/>
                </a:solidFill>
              </a:rPr>
              <a:t>Seamless Roaming enables context transfer or data transfer between current AP MLD and target AP MLD so as to make the roaming procedure faster.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0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b="1" dirty="0">
                <a:solidFill>
                  <a:schemeClr val="tx1"/>
                </a:solidFill>
              </a:rPr>
              <a:t>NPCA enables a STA to access the secondary channel while the primary channel is known to be busy due to OBSS traffic or other conditions.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0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b="1" dirty="0">
                <a:solidFill>
                  <a:schemeClr val="tx1"/>
                </a:solidFill>
              </a:rPr>
              <a:t>In this contribution, we share some thoughts which take the seamless roaming and NPCA into consideration at the same time.</a:t>
            </a:r>
            <a:endParaRPr lang="zh-CN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9339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September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834791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Problem 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823D26C-E05A-462F-BB05-6DC833E1B04F}"/>
              </a:ext>
            </a:extLst>
          </p:cNvPr>
          <p:cNvSpPr txBox="1"/>
          <p:nvPr/>
        </p:nvSpPr>
        <p:spPr>
          <a:xfrm>
            <a:off x="723105" y="1522658"/>
            <a:ext cx="773286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Assume a seamless roaming scenario where a target AP MLD and a non-AP MLD are capable of NPCA operation on the same link.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If the non-AP MLD roams when the target AP MLD is currently working on a NPCA primary channel, they may not be able to exchange frames with each other immediately.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Because, non-AP MLD didn’t know which primary channel the target AP MLD is currently working 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As a result, a delayed roaming-related signaling frame make the seamless roaming less effective in terms of roaming latency. (e.g. Reassociation Req/Rsp frame, RAR frame)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6681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September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834791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Potential Solutions 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823D26C-E05A-462F-BB05-6DC833E1B04F}"/>
              </a:ext>
            </a:extLst>
          </p:cNvPr>
          <p:cNvSpPr txBox="1"/>
          <p:nvPr/>
        </p:nvSpPr>
        <p:spPr>
          <a:xfrm>
            <a:off x="714348" y="1844824"/>
            <a:ext cx="788134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1800" b="1" dirty="0">
                <a:solidFill>
                  <a:schemeClr val="tx1"/>
                </a:solidFill>
              </a:rPr>
              <a:t>Option 1: Allow NPCA in seamless roaming and sync channel status between non-AP MLD and target AP MLD  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Pros: minimize roaming latency with the help of NPCA.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Cons: synchronization complexity and channel status expiration.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endParaRPr lang="en-US" altLang="zh-CN" sz="1800" b="1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1800" b="1" dirty="0">
                <a:solidFill>
                  <a:schemeClr val="tx1"/>
                </a:solidFill>
              </a:rPr>
              <a:t>Option 2: Allow NPCA in seamless roaming but without channel status synchronization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Pros: reduce roaming latency in some degree.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Cons: NPCA may not work in some cases.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US" altLang="zh-CN" sz="1800" b="1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1800" b="1" dirty="0">
                <a:solidFill>
                  <a:schemeClr val="tx1"/>
                </a:solidFill>
              </a:rPr>
              <a:t>Option 3: Disallow NPCA in seamless roaming 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Pros: baseline, easy for implementation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Cons: may result in a large roaming latency especially in a dense deployment environment.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4217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September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43812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Summary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5B4684A-627D-45D3-9F51-E45CC9902ADF}"/>
              </a:ext>
            </a:extLst>
          </p:cNvPr>
          <p:cNvSpPr txBox="1"/>
          <p:nvPr/>
        </p:nvSpPr>
        <p:spPr>
          <a:xfrm>
            <a:off x="611560" y="1557068"/>
            <a:ext cx="79307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b="1" dirty="0">
                <a:solidFill>
                  <a:schemeClr val="tx1"/>
                </a:solidFill>
              </a:rPr>
              <a:t>Seamless roaming and NPCA are considered together in this contribution.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b="1" dirty="0">
                <a:solidFill>
                  <a:schemeClr val="tx1"/>
                </a:solidFill>
              </a:rPr>
              <a:t>NPCA may benefit seamless roaming but still faces a problem.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b="1" dirty="0">
                <a:solidFill>
                  <a:schemeClr val="tx1"/>
                </a:solidFill>
              </a:rPr>
              <a:t>Three potential solutions are provided to tackle the problem.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b="1" dirty="0">
                <a:solidFill>
                  <a:schemeClr val="tx1"/>
                </a:solidFill>
              </a:rPr>
              <a:t>Further discussion on this topic is needed.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41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September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 1 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9272" y="1628800"/>
            <a:ext cx="7973066" cy="4208463"/>
          </a:xfrm>
          <a:ln/>
        </p:spPr>
        <p:txBody>
          <a:bodyPr/>
          <a:lstStyle/>
          <a:p>
            <a:pPr lvl="1" indent="-342900">
              <a:buFont typeface="Times New Roman" panose="02020603050405020304" pitchFamily="18" charset="0"/>
              <a:buChar char="‑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endParaRPr lang="en-US" sz="20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B153AF4-F0E0-488F-BFE4-4AB988B80164}"/>
              </a:ext>
            </a:extLst>
          </p:cNvPr>
          <p:cNvSpPr txBox="1"/>
          <p:nvPr/>
        </p:nvSpPr>
        <p:spPr>
          <a:xfrm>
            <a:off x="714348" y="1808184"/>
            <a:ext cx="80674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/>
                </a:solidFill>
              </a:rPr>
              <a:t>Do you agree that NPCA should be allowed in seamless roaming procedure?</a:t>
            </a:r>
          </a:p>
          <a:p>
            <a:endParaRPr lang="en-US" altLang="zh-CN" sz="2000" b="1" dirty="0">
              <a:solidFill>
                <a:schemeClr val="tx1"/>
              </a:solidFill>
            </a:endParaRPr>
          </a:p>
          <a:p>
            <a:pPr marL="305100" lvl="1" indent="0"/>
            <a:endParaRPr lang="en-US" altLang="zh-CN" sz="2000" dirty="0">
              <a:solidFill>
                <a:schemeClr val="tx1"/>
              </a:solidFill>
            </a:endParaRPr>
          </a:p>
          <a:p>
            <a:pPr marL="305100" lvl="1" indent="0"/>
            <a:r>
              <a:rPr lang="en-US" altLang="zh-CN" sz="2000" dirty="0">
                <a:solidFill>
                  <a:schemeClr val="tx1"/>
                </a:solidFill>
              </a:rPr>
              <a:t>Yes/No/Abstain</a:t>
            </a:r>
          </a:p>
          <a:p>
            <a:pPr marL="648000" lvl="1" indent="-342900"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17578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September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 2 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9272" y="1628800"/>
            <a:ext cx="7973066" cy="4208463"/>
          </a:xfrm>
          <a:ln/>
        </p:spPr>
        <p:txBody>
          <a:bodyPr/>
          <a:lstStyle/>
          <a:p>
            <a:pPr lvl="1" indent="-342900">
              <a:buFont typeface="Times New Roman" panose="02020603050405020304" pitchFamily="18" charset="0"/>
              <a:buChar char="‑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endParaRPr lang="en-US" sz="20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B153AF4-F0E0-488F-BFE4-4AB988B80164}"/>
              </a:ext>
            </a:extLst>
          </p:cNvPr>
          <p:cNvSpPr txBox="1"/>
          <p:nvPr/>
        </p:nvSpPr>
        <p:spPr>
          <a:xfrm>
            <a:off x="714348" y="1808184"/>
            <a:ext cx="80674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/>
                </a:solidFill>
              </a:rPr>
              <a:t>Do you agree that target AP MLD and non-AP MLD should sync channel status in roaming procedure?</a:t>
            </a:r>
          </a:p>
          <a:p>
            <a:endParaRPr lang="en-US" altLang="zh-CN" sz="2000" b="1" dirty="0">
              <a:solidFill>
                <a:schemeClr val="tx1"/>
              </a:solidFill>
            </a:endParaRPr>
          </a:p>
          <a:p>
            <a:pPr marL="305100" lvl="1" indent="0"/>
            <a:endParaRPr lang="en-US" altLang="zh-CN" sz="2000" dirty="0">
              <a:solidFill>
                <a:schemeClr val="tx1"/>
              </a:solidFill>
            </a:endParaRPr>
          </a:p>
          <a:p>
            <a:pPr marL="305100" lvl="1" indent="0"/>
            <a:r>
              <a:rPr lang="en-US" altLang="zh-CN" sz="2000" dirty="0">
                <a:solidFill>
                  <a:schemeClr val="tx1"/>
                </a:solidFill>
              </a:rPr>
              <a:t>Yes/No/Abstain</a:t>
            </a:r>
          </a:p>
          <a:p>
            <a:pPr marL="648000" lvl="1" indent="-342900"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136866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8854</TotalTime>
  <Words>594</Words>
  <Application>Microsoft Office PowerPoint</Application>
  <PresentationFormat>全屏显示(4:3)</PresentationFormat>
  <Paragraphs>114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Office Theme</vt:lpstr>
      <vt:lpstr>Thoughts on Seamless Roaming and NPCA</vt:lpstr>
      <vt:lpstr>Introduction</vt:lpstr>
      <vt:lpstr>Problem </vt:lpstr>
      <vt:lpstr>Potential Solutions </vt:lpstr>
      <vt:lpstr>Summary</vt:lpstr>
      <vt:lpstr>SP 1 </vt:lpstr>
      <vt:lpstr>SP 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Sub-7 PHY Long Training Field Selection</dc:title>
  <dc:creator>Chris Beg</dc:creator>
  <cp:lastModifiedBy>高宁(Ning Gao)</cp:lastModifiedBy>
  <cp:revision>1621</cp:revision>
  <cp:lastPrinted>1601-01-01T00:00:00Z</cp:lastPrinted>
  <dcterms:created xsi:type="dcterms:W3CDTF">2021-04-06T17:23:10Z</dcterms:created>
  <dcterms:modified xsi:type="dcterms:W3CDTF">2024-09-07T01:55:15Z</dcterms:modified>
</cp:coreProperties>
</file>