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2"/>
  </p:notesMasterIdLst>
  <p:handoutMasterIdLst>
    <p:handoutMasterId r:id="rId13"/>
  </p:handoutMasterIdLst>
  <p:sldIdLst>
    <p:sldId id="269" r:id="rId3"/>
    <p:sldId id="499" r:id="rId4"/>
    <p:sldId id="523" r:id="rId5"/>
    <p:sldId id="536" r:id="rId6"/>
    <p:sldId id="542" r:id="rId7"/>
    <p:sldId id="545" r:id="rId8"/>
    <p:sldId id="498" r:id="rId9"/>
    <p:sldId id="533" r:id="rId10"/>
    <p:sldId id="534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3" autoAdjust="0"/>
    <p:restoredTop sz="86385" autoAdjust="0"/>
  </p:normalViewPr>
  <p:slideViewPr>
    <p:cSldViewPr>
      <p:cViewPr varScale="1">
        <p:scale>
          <a:sx n="86" d="100"/>
          <a:sy n="86" d="100"/>
        </p:scale>
        <p:origin x="167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11/13/2024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11/13/2024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11/13/2024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61C9-20E2-41C9-98BD-44F06424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99AEC-0A77-4F3B-9809-BF562718E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0FA9D-801D-4584-83BF-F2E9B412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AAA-6112-4EE5-82EB-01DDAD9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010D-7310-496A-A36C-32785071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7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9DA8-87EB-4979-B649-7CE334B7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45D0-7D61-4475-A5D5-764EABBA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B718-2073-4BA1-9DDD-60DC39C8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8D5E-CD0E-4380-AE5E-26E1BA7F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62D3-832A-482D-8E21-3A24A579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371A-F671-456F-924C-1CDFDFA6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2BCB7-7E20-4E4E-A9FC-847B7102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49ED-EC6F-45E1-9A0F-4297C310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F3763-C212-4C14-AAB8-D298770A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0D79-59CD-4296-A49F-CE14C44D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9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5845-A40C-403A-9171-4545FAD0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B2CE5-F9B0-405F-BBA5-33A9A3807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8F139-2E43-4B69-BFB6-9A090452E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24565-6684-4B6B-9346-556A4491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1E93-0BC7-4E8B-AF32-7217194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A7E52-26CC-407A-A520-8AE9C02F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7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9FAA-6795-4E7C-90EE-1246AF12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46EB9-DA66-44CE-B979-D3BF519BF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BD353-66A4-440D-81E5-11A70DDE3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69172-2F42-45CE-95DD-DC68AFAF6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E44B6-D39D-40A5-80F6-BA5EBBC3E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68B92-4EA4-4C26-A1B2-73FEC78D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975AB-C591-4B70-B89A-8D0EE1C6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7E1C6-62D8-4BD3-AC28-E10B992C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68CF-792E-436F-BAF3-F6DF03E6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24BA9-0516-4B85-8E59-A4E69F9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64A24-56DA-40FD-B805-90DFFCB45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AC1BA-B4BF-4A8D-997D-524E192C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C2506-6C28-4B36-82A8-D55C2CE2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A1336-9015-45AA-A2F8-33278768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1C8CB-94E2-4BDD-B9AC-57CB0658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8B74-6E51-4743-AF3D-7F4A3D60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7B90F-01E1-4D7F-BCA5-8FCD3318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A3C22-2730-4FE0-9E50-204F4BE0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CA936-2721-4744-B38D-84C58854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957FC-D4A4-4B5B-9A21-33F4F84E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018EE-18CA-4950-B021-AACA8AD9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9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7E74-180F-4AAE-A169-2FD4B896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851E8-3860-4D72-9F13-D4B87430C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325E-0688-488A-87D5-3278E6737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975DB-C4F2-4C11-B085-333A1383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5E3BB-623A-446E-84FA-2F5E4447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A82F-B356-461F-B1E4-5422CE1E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153B-9FA5-4A75-AF96-DDB78735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F537C-A146-4764-939A-54EA95F27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07E62-5371-4DBA-856D-2364C3D1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E373-8B91-4D3E-BF19-5A1B84DB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BB75B-7272-4153-97AD-0DE4BB4A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2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F9B2F-2001-402D-9F8B-239A4F996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E7C31-ED82-4A3B-ACD1-20081C669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E46B-3605-4C5D-9B92-4429073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817E-04F3-42F2-837E-FE1A8FDC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E22B-2190-4931-961F-5D758041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6031" y="6475413"/>
            <a:ext cx="14378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08597" y="332601"/>
            <a:ext cx="34369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802.11-24/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1562</a:t>
            </a:r>
            <a:r>
              <a:rPr lang="en-US" sz="1800" b="1" dirty="0">
                <a:cs typeface="+mn-cs"/>
              </a:rPr>
              <a:t>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20688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A5E57-4D48-4EF0-9700-6493F7BF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2E0C1-167D-425C-AF04-3801F9F3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6DF0B-A64D-48D9-A0DC-D0669EAF6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6C8A-7081-4445-8B8A-29B369267A1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FABE-F802-49BD-8B14-98CE9568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23AF5-F22F-4871-BDC2-48851E77B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In-device Coexistence Follow Up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2024-09-08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6132" y="304800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025973"/>
              </p:ext>
            </p:extLst>
          </p:nvPr>
        </p:nvGraphicFramePr>
        <p:xfrm>
          <a:off x="685800" y="2824688"/>
          <a:ext cx="7772401" cy="201035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Yi-Ling Chao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Kiseon Ryu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Huizhao Wang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Sudhir 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GB" sz="2800" dirty="0">
                <a:solidFill>
                  <a:schemeClr val="tx1"/>
                </a:solidFill>
              </a:rPr>
              <a:t>Recap: ICF and ICR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1219200"/>
            <a:ext cx="8943513" cy="487680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CST Gill Sans"/>
              </a:rPr>
              <a:t>In [1], the requirement of ICF is discussed and various options for ICF are mentioned.</a:t>
            </a:r>
          </a:p>
          <a:p>
            <a:r>
              <a:rPr lang="en-US" sz="2000" dirty="0">
                <a:latin typeface="CST Gill Sans"/>
              </a:rPr>
              <a:t>In [2], the unified ICR is proposed for both DL and UL.</a:t>
            </a:r>
          </a:p>
          <a:p>
            <a:r>
              <a:rPr lang="en-US" sz="2000" dirty="0">
                <a:latin typeface="CST Gill Sans"/>
              </a:rPr>
              <a:t>In [3], BSRP Trigger is proposed as ICF to solicit TB PPDU to carry ICRs</a:t>
            </a:r>
          </a:p>
          <a:p>
            <a:pPr lvl="1"/>
            <a:endParaRPr lang="en-GB" sz="1600" dirty="0">
              <a:solidFill>
                <a:schemeClr val="tx1"/>
              </a:solidFill>
              <a:latin typeface="CST Gill Sans"/>
            </a:endParaRP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5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US" sz="2800" dirty="0"/>
              <a:t>BSRP Trigger as ICF 1 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1402"/>
            <a:ext cx="9144000" cy="3200400"/>
          </a:xfrm>
        </p:spPr>
        <p:txBody>
          <a:bodyPr/>
          <a:lstStyle/>
          <a:p>
            <a:r>
              <a:rPr lang="en-US" sz="2000" dirty="0"/>
              <a:t>As the first frame exchange of a TXOP, the frame exchange of BSRP Trigger and Multi-STA BA should provide the similar TXOP protection as (MU-)RTS + CTS. </a:t>
            </a:r>
          </a:p>
          <a:p>
            <a:r>
              <a:rPr lang="en-US" sz="2000" dirty="0"/>
              <a:t>Based on such observation, the spec should allow that when an AP transmits BSRP Trigger as ICF to a single STA, the BSRP Trigger can solicit non-HT duplicate PPDU.</a:t>
            </a:r>
          </a:p>
          <a:p>
            <a:pPr lvl="1"/>
            <a:r>
              <a:rPr lang="en-US" dirty="0"/>
              <a:t>With such PPDU selection, the TXOP protection per Duration in MAC header is provided.</a:t>
            </a:r>
          </a:p>
          <a:p>
            <a:pPr lvl="1"/>
            <a:r>
              <a:rPr lang="en-US" dirty="0"/>
              <a:t>The CS Required allows the similar behavior when the TXOP responder decides whether it can transmit the responding Multi-STA BA.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00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US" sz="2800" dirty="0"/>
              <a:t>BSRP Trigger as ICF 2 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1402"/>
            <a:ext cx="9144000" cy="3200400"/>
          </a:xfrm>
        </p:spPr>
        <p:txBody>
          <a:bodyPr/>
          <a:lstStyle/>
          <a:p>
            <a:r>
              <a:rPr lang="en-US" dirty="0"/>
              <a:t>Similar to ICR selection, when a non-AP STA transmits the available information and unavailable information to the AP, the BSRP Trigger will solicit </a:t>
            </a:r>
            <a:r>
              <a:rPr lang="en-US" sz="2400" dirty="0"/>
              <a:t>non-HT duplicate PPDU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96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130"/>
            <a:ext cx="9144000" cy="623501"/>
          </a:xfrm>
        </p:spPr>
        <p:txBody>
          <a:bodyPr/>
          <a:lstStyle/>
          <a:p>
            <a:r>
              <a:rPr lang="en-US" sz="2800" dirty="0"/>
              <a:t>UL Common Info Consideration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4631"/>
            <a:ext cx="8839200" cy="2615369"/>
          </a:xfrm>
        </p:spPr>
        <p:txBody>
          <a:bodyPr/>
          <a:lstStyle/>
          <a:p>
            <a:r>
              <a:rPr lang="en-US" sz="1800" dirty="0"/>
              <a:t>The Common Info is carried in ICF when soliciting non-TB PPDU:</a:t>
            </a:r>
          </a:p>
          <a:p>
            <a:pPr lvl="1"/>
            <a:r>
              <a:rPr lang="en-US" sz="1400" dirty="0"/>
              <a:t>The Common Info carries CS Required that is useful if the TXOP holder would like the TXOP protection similar to RTS/CTS.</a:t>
            </a:r>
          </a:p>
          <a:p>
            <a:pPr lvl="1"/>
            <a:r>
              <a:rPr lang="en-US" sz="1400" dirty="0"/>
              <a:t>The Common Info carries the BW Information that needs to be used by the addressed AP to  decide the responding PPDU BW.</a:t>
            </a:r>
          </a:p>
          <a:p>
            <a:pPr lvl="1"/>
            <a:r>
              <a:rPr lang="en-US" sz="1400" dirty="0"/>
              <a:t>The Responding PPDU Type can be acquired through repurposing the current reserved bits in EHT variant Common Info field. </a:t>
            </a:r>
          </a:p>
          <a:p>
            <a:pPr lvl="1"/>
            <a:r>
              <a:rPr lang="en-US" sz="1400" dirty="0"/>
              <a:t>The Common Info can carry the security related information (Key ID, Protection Indication) when the ICF needs to be protected.</a:t>
            </a:r>
          </a:p>
          <a:p>
            <a:pPr lvl="1"/>
            <a:r>
              <a:rPr lang="en-US" sz="1400" dirty="0"/>
              <a:t>The subfields related to TB PPDU transmission can be reserved.</a:t>
            </a:r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2200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7F37D8-08EC-7310-C877-FB271EC2B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36" y="4640514"/>
            <a:ext cx="4467828" cy="6134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6ECD19-C350-DE17-2626-50F913E79D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9873" y="4631636"/>
            <a:ext cx="4514127" cy="6134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A850EF3-B259-5DBB-9115-852705BE0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436" y="5386771"/>
            <a:ext cx="2291787" cy="7234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A7705DB-C956-F7AA-489E-0B04A329E1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9436" y="6167602"/>
            <a:ext cx="2013995" cy="15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6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130"/>
            <a:ext cx="9144000" cy="623501"/>
          </a:xfrm>
        </p:spPr>
        <p:txBody>
          <a:bodyPr/>
          <a:lstStyle/>
          <a:p>
            <a:r>
              <a:rPr lang="en-US" sz="2800" dirty="0"/>
              <a:t>User Info field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4631"/>
            <a:ext cx="8839200" cy="3453569"/>
          </a:xfrm>
        </p:spPr>
        <p:txBody>
          <a:bodyPr/>
          <a:lstStyle/>
          <a:p>
            <a:r>
              <a:rPr lang="en-US" sz="2000" dirty="0"/>
              <a:t>The Special User Info field is carried in ICF when soliciting non-TB PPDU and the BW is wider than 320MHz.</a:t>
            </a:r>
          </a:p>
          <a:p>
            <a:r>
              <a:rPr lang="en-US" sz="2000" dirty="0"/>
              <a:t>The User Info field for addressed STA has the identifier of the addressed STA in AID12 subfield of the User Info field.</a:t>
            </a:r>
          </a:p>
          <a:p>
            <a:r>
              <a:rPr lang="en-US" sz="2000" dirty="0"/>
              <a:t>The special User Info field may be carried to carry the feedback information.</a:t>
            </a:r>
          </a:p>
          <a:p>
            <a:pPr lvl="1"/>
            <a:r>
              <a:rPr lang="en-US" dirty="0"/>
              <a:t>The special User Info field has specific AID12 value, e.g. a value more than 2007. </a:t>
            </a:r>
          </a:p>
          <a:p>
            <a:pPr lvl="1"/>
            <a:r>
              <a:rPr lang="en-US" dirty="0"/>
              <a:t>The B12 to B39 carries the control frame type (4 bits) and the control information.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2200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80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524"/>
            <a:ext cx="9144000" cy="623501"/>
          </a:xfrm>
        </p:spPr>
        <p:txBody>
          <a:bodyPr/>
          <a:lstStyle/>
          <a:p>
            <a:r>
              <a:rPr lang="en-US" sz="2400" dirty="0"/>
              <a:t>Summary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72000"/>
          </a:xfrm>
        </p:spPr>
        <p:txBody>
          <a:bodyPr/>
          <a:lstStyle/>
          <a:p>
            <a:r>
              <a:rPr lang="en-US" sz="2000" dirty="0"/>
              <a:t>The BSRP Trigger frame as ICF is discussed:</a:t>
            </a:r>
          </a:p>
          <a:p>
            <a:pPr lvl="1"/>
            <a:r>
              <a:rPr lang="en-US" dirty="0"/>
              <a:t>BSRP Trigger addressed to a single recipient can solicit non-HT duplicate PPDU.</a:t>
            </a:r>
          </a:p>
          <a:p>
            <a:pPr lvl="1"/>
            <a:r>
              <a:rPr lang="en-US" dirty="0"/>
              <a:t>The PPDU format of non-HT duplicate PPDU is explicitly indicated in BSRP Trigger frame addressed to a recipient.</a:t>
            </a:r>
          </a:p>
          <a:p>
            <a:pPr lvl="1"/>
            <a:r>
              <a:rPr lang="en-US" dirty="0"/>
              <a:t>The format of BARP Trigger soliciting a non-HT duplicate PPDU is defined.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8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US" sz="2800" dirty="0"/>
              <a:t>SP 1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1219200"/>
            <a:ext cx="8943513" cy="4876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you support to use BSRP Trigger frame as a UHR Initial Control frame (ICF) sent</a:t>
            </a:r>
            <a:r>
              <a:rPr lang="en-US" sz="1800" u="sng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1800" dirty="0">
              <a:effectLst/>
              <a:latin typeface="Aptos" panose="020B000402020202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800100" lvl="1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800" u="sng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</a:t>
            </a: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rom an AP for soliciting response in TB PPDU format from one or more scheduled STAs, and to allow an M-BA frame to be included in the TB PPDU sent by the UHR scheduled STAs in response, when carrying feedback (i.e. unavailability) information or when the response is protected</a:t>
            </a:r>
            <a:endParaRPr lang="en-US" sz="1800" dirty="0">
              <a:effectLst/>
              <a:latin typeface="Aptos" panose="020B000402020202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1257300" lvl="2">
              <a:spcBef>
                <a:spcPts val="0"/>
              </a:spcBef>
              <a:spcAft>
                <a:spcPts val="0"/>
              </a:spcAft>
              <a:tabLst>
                <a:tab pos="1828800" algn="l"/>
              </a:tabLst>
            </a:pPr>
            <a:r>
              <a:rPr lang="en-US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BSRP Trigger frame follows baseline rules for the format of the solicited TB-PPDU</a:t>
            </a:r>
            <a:endParaRPr lang="en-US" dirty="0">
              <a:effectLst/>
              <a:latin typeface="Aptos" panose="020B000402020202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800100" lvl="1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From an AP for soliciting an M-BA response in non-HT (duplicate) PPDU format from one non-AP STA, when the M-BA is expected to carry feedback (i.e., unavailability) information.</a:t>
            </a:r>
            <a:endParaRPr lang="en-US" sz="1800" dirty="0">
              <a:effectLst/>
              <a:latin typeface="Aptos" panose="020B000402020202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29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US" sz="2800" dirty="0"/>
              <a:t>Reference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1219200"/>
            <a:ext cx="8943513" cy="4876800"/>
          </a:xfrm>
        </p:spPr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[1] 11-24/0494 in device coexistence follow up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[2] 11-24/0857 ICR consideration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[3] 11-24/1226 ICF ICR design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085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754</Words>
  <Application>Microsoft Office PowerPoint</Application>
  <PresentationFormat>On-screen Show (4:3)</PresentationFormat>
  <Paragraphs>102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CST Gill Sans</vt:lpstr>
      <vt:lpstr>Aptos</vt:lpstr>
      <vt:lpstr>Arial</vt:lpstr>
      <vt:lpstr>Calibri</vt:lpstr>
      <vt:lpstr>Calibri Light</vt:lpstr>
      <vt:lpstr>Times New Roman</vt:lpstr>
      <vt:lpstr>Wingdings</vt:lpstr>
      <vt:lpstr>802-11-Submission</vt:lpstr>
      <vt:lpstr>Custom Design</vt:lpstr>
      <vt:lpstr>In-device Coexistence Follow Up</vt:lpstr>
      <vt:lpstr>Recap: ICF and ICR</vt:lpstr>
      <vt:lpstr>BSRP Trigger as ICF 1 </vt:lpstr>
      <vt:lpstr>BSRP Trigger as ICF 2 </vt:lpstr>
      <vt:lpstr>UL Common Info Consideration</vt:lpstr>
      <vt:lpstr>User Info field</vt:lpstr>
      <vt:lpstr>Summary</vt:lpstr>
      <vt:lpstr>SP 1</vt:lpstr>
      <vt:lpstr>Reference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2105</cp:revision>
  <cp:lastPrinted>1998-02-10T13:28:06Z</cp:lastPrinted>
  <dcterms:created xsi:type="dcterms:W3CDTF">2007-05-21T21:00:37Z</dcterms:created>
  <dcterms:modified xsi:type="dcterms:W3CDTF">2024-11-13T16:39:52Z</dcterms:modified>
  <cp:category>Submission</cp:category>
</cp:coreProperties>
</file>