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85C107C-A345-4F30-8562-329061EDAD34}">
  <a:tblStyle styleId="{B85C107C-A345-4F30-8562-329061EDAD34}"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453" y="45"/>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9ac5d9f6d4_0_79:notes"/>
          <p:cNvSpPr txBox="1">
            <a:spLocks noGrp="1"/>
          </p:cNvSpPr>
          <p:nvPr>
            <p:ph type="hdr" idx="2"/>
          </p:nvPr>
        </p:nvSpPr>
        <p:spPr>
          <a:xfrm>
            <a:off x="5564915" y="111084"/>
            <a:ext cx="647400" cy="1959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doc.: IEEE 802.11-19/xxxxr0</a:t>
            </a:r>
            <a:endParaRPr sz="1400" b="0" i="0" u="none" strike="noStrike" cap="none">
              <a:solidFill>
                <a:srgbClr val="000000"/>
              </a:solidFill>
              <a:latin typeface="Arial"/>
              <a:ea typeface="Arial"/>
              <a:cs typeface="Arial"/>
              <a:sym typeface="Arial"/>
            </a:endParaRPr>
          </a:p>
        </p:txBody>
      </p:sp>
      <p:sp>
        <p:nvSpPr>
          <p:cNvPr id="79" name="Google Shape;79;g29ac5d9f6d4_0_79:notes"/>
          <p:cNvSpPr txBox="1"/>
          <p:nvPr/>
        </p:nvSpPr>
        <p:spPr>
          <a:xfrm>
            <a:off x="647344" y="108581"/>
            <a:ext cx="1210200" cy="1983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November 2012</a:t>
            </a:r>
            <a:endParaRPr sz="1400" b="0" i="0" u="none" strike="noStrike" cap="none">
              <a:solidFill>
                <a:srgbClr val="000000"/>
              </a:solidFill>
              <a:latin typeface="Arial"/>
              <a:ea typeface="Arial"/>
              <a:cs typeface="Arial"/>
              <a:sym typeface="Arial"/>
            </a:endParaRPr>
          </a:p>
        </p:txBody>
      </p:sp>
      <p:sp>
        <p:nvSpPr>
          <p:cNvPr id="80" name="Google Shape;80;g29ac5d9f6d4_0_79:notes"/>
          <p:cNvSpPr txBox="1">
            <a:spLocks noGrp="1"/>
          </p:cNvSpPr>
          <p:nvPr>
            <p:ph type="ftr" idx="11"/>
          </p:nvPr>
        </p:nvSpPr>
        <p:spPr>
          <a:xfrm>
            <a:off x="4070307" y="8853135"/>
            <a:ext cx="2142000" cy="170100"/>
          </a:xfrm>
          <a:prstGeom prst="rect">
            <a:avLst/>
          </a:prstGeom>
          <a:noFill/>
          <a:ln>
            <a:noFill/>
          </a:ln>
        </p:spPr>
        <p:txBody>
          <a:bodyPr spcFirstLastPara="1" wrap="square" lIns="0" tIns="0" rIns="0" bIns="0" anchor="t" anchorCtr="0">
            <a:noAutofit/>
          </a:bodyPr>
          <a:lstStyle/>
          <a:p>
            <a:pPr marL="458787" marR="0" lvl="4"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81" name="Google Shape;81;g29ac5d9f6d4_0_79:notes"/>
          <p:cNvSpPr txBox="1">
            <a:spLocks noGrp="1"/>
          </p:cNvSpPr>
          <p:nvPr>
            <p:ph type="sldNum" idx="12"/>
          </p:nvPr>
        </p:nvSpPr>
        <p:spPr>
          <a:xfrm>
            <a:off x="3175831" y="8853135"/>
            <a:ext cx="517500" cy="1680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82" name="Google Shape;82;g29ac5d9f6d4_0_79:notes"/>
          <p:cNvSpPr>
            <a:spLocks noGrp="1" noRot="1" noChangeAspect="1"/>
          </p:cNvSpPr>
          <p:nvPr>
            <p:ph type="sldImg" idx="3"/>
          </p:nvPr>
        </p:nvSpPr>
        <p:spPr>
          <a:xfrm>
            <a:off x="390525" y="690563"/>
            <a:ext cx="6077100" cy="34179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3" name="Google Shape;83;g29ac5d9f6d4_0_79:notes"/>
          <p:cNvSpPr txBox="1">
            <a:spLocks noGrp="1"/>
          </p:cNvSpPr>
          <p:nvPr>
            <p:ph type="body" idx="1"/>
          </p:nvPr>
        </p:nvSpPr>
        <p:spPr>
          <a:xfrm>
            <a:off x="913332" y="4342523"/>
            <a:ext cx="5031300" cy="4117500"/>
          </a:xfrm>
          <a:prstGeom prst="rect">
            <a:avLst/>
          </a:prstGeom>
          <a:noFill/>
          <a:ln>
            <a:noFill/>
          </a:ln>
        </p:spPr>
        <p:txBody>
          <a:bodyPr spcFirstLastPara="1" wrap="square" lIns="93725" tIns="46075" rIns="93725" bIns="4607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2624966a6f9_0_78:notes"/>
          <p:cNvSpPr txBox="1">
            <a:spLocks noGrp="1"/>
          </p:cNvSpPr>
          <p:nvPr>
            <p:ph type="body" idx="1"/>
          </p:nvPr>
        </p:nvSpPr>
        <p:spPr>
          <a:xfrm>
            <a:off x="913332" y="4342523"/>
            <a:ext cx="5031300" cy="4117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7" name="Google Shape;147;g2624966a6f9_0_78:notes"/>
          <p:cNvSpPr>
            <a:spLocks noGrp="1" noRot="1" noChangeAspect="1"/>
          </p:cNvSpPr>
          <p:nvPr>
            <p:ph type="sldImg" idx="2"/>
          </p:nvPr>
        </p:nvSpPr>
        <p:spPr>
          <a:xfrm>
            <a:off x="392113" y="690563"/>
            <a:ext cx="6075300" cy="34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1c914d9fa49_0_16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91" name="Google Shape;91;g1c914d9fa49_0_16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eed5fcaf75_0_2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98" name="Google Shape;98;g2eed5fcaf75_0_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2eed5fcaf75_0_4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05" name="Google Shape;105;g2eed5fcaf75_0_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eed5fcaf75_0_5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12" name="Google Shape;112;g2eed5fcaf75_0_5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eed5fcaf75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19" name="Google Shape;119;g2eed5fcaf75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ea76b4686b_0_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26" name="Google Shape;126;g2ea76b4686b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2624966a6f9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33" name="Google Shape;133;g2624966a6f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2ef6c64ac64_0_1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40" name="Google Shape;140;g2ef6c64ac64_0_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sp>
        <p:nvSpPr>
          <p:cNvPr id="16" name="Google Shape;16;p2"/>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17" name="Google Shape;17;p2"/>
          <p:cNvSpPr txBox="1">
            <a:spLocks noGrp="1"/>
          </p:cNvSpPr>
          <p:nvPr>
            <p:ph type="dt" idx="10"/>
          </p:nvPr>
        </p:nvSpPr>
        <p:spPr>
          <a:xfrm>
            <a:off x="-3372431" y="2047325"/>
            <a:ext cx="3705300" cy="207600"/>
          </a:xfrm>
          <a:prstGeom prst="rect">
            <a:avLst/>
          </a:prstGeom>
          <a:noFill/>
          <a:ln>
            <a:noFill/>
          </a:ln>
        </p:spPr>
        <p:txBody>
          <a:bodyPr spcFirstLastPara="1" wrap="square" lIns="0" tIns="0" rIns="0" bIns="0" anchor="b" anchorCtr="0">
            <a:noAutofit/>
          </a:bodyPr>
          <a:lstStyle>
            <a:lvl1pPr lvl="0" rtl="0">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9" name="Google Shape;19;p2"/>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0" name="Google Shape;20;p2"/>
          <p:cNvSpPr txBox="1"/>
          <p:nvPr/>
        </p:nvSpPr>
        <p:spPr>
          <a:xfrm>
            <a:off x="6468675" y="4751700"/>
            <a:ext cx="2319900" cy="34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chemeClr val="dk1"/>
                </a:solidFill>
                <a:latin typeface="Times New Roman"/>
                <a:ea typeface="Times New Roman"/>
                <a:cs typeface="Times New Roman"/>
                <a:sym typeface="Times New Roman"/>
              </a:rPr>
              <a:t>Sindhu Verma et al., Broadcom</a:t>
            </a:r>
            <a:endParaRPr sz="1200">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8" name="Google Shape;68;p11"/>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9"/>
        <p:cNvGrpSpPr/>
        <p:nvPr/>
      </p:nvGrpSpPr>
      <p:grpSpPr>
        <a:xfrm>
          <a:off x="0" y="0"/>
          <a:ext cx="0" cy="0"/>
          <a:chOff x="0" y="0"/>
          <a:chExt cx="0" cy="0"/>
        </a:xfrm>
      </p:grpSpPr>
      <p:sp>
        <p:nvSpPr>
          <p:cNvPr id="70" name="Google Shape;70;p12"/>
          <p:cNvSpPr txBox="1">
            <a:spLocks noGrp="1"/>
          </p:cNvSpPr>
          <p:nvPr>
            <p:ph type="title"/>
          </p:nvPr>
        </p:nvSpPr>
        <p:spPr>
          <a:xfrm rot="5400000">
            <a:off x="5457750" y="1571700"/>
            <a:ext cx="4057800" cy="1943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1" name="Google Shape;71;p12"/>
          <p:cNvSpPr txBox="1">
            <a:spLocks noGrp="1"/>
          </p:cNvSpPr>
          <p:nvPr>
            <p:ph type="body" idx="1"/>
          </p:nvPr>
        </p:nvSpPr>
        <p:spPr>
          <a:xfrm rot="5400000">
            <a:off x="1495350" y="-295200"/>
            <a:ext cx="4057800" cy="56769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72" name="Google Shape;72;p12"/>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
  <p:cSld name="Content">
    <p:spTree>
      <p:nvGrpSpPr>
        <p:cNvPr id="1" name="Shape 74"/>
        <p:cNvGrpSpPr/>
        <p:nvPr/>
      </p:nvGrpSpPr>
      <p:grpSpPr>
        <a:xfrm>
          <a:off x="0" y="0"/>
          <a:ext cx="0" cy="0"/>
          <a:chOff x="0" y="0"/>
          <a:chExt cx="0" cy="0"/>
        </a:xfrm>
      </p:grpSpPr>
      <p:sp>
        <p:nvSpPr>
          <p:cNvPr id="75" name="Google Shape;75;p13"/>
          <p:cNvSpPr txBox="1">
            <a:spLocks noGrp="1"/>
          </p:cNvSpPr>
          <p:nvPr>
            <p:ph type="body" idx="1"/>
          </p:nvPr>
        </p:nvSpPr>
        <p:spPr>
          <a:xfrm>
            <a:off x="309753" y="891540"/>
            <a:ext cx="8524500" cy="1109400"/>
          </a:xfrm>
          <a:prstGeom prst="rect">
            <a:avLst/>
          </a:prstGeom>
          <a:noFill/>
          <a:ln>
            <a:noFill/>
          </a:ln>
        </p:spPr>
        <p:txBody>
          <a:bodyPr spcFirstLastPara="1" wrap="square" lIns="0" tIns="0" rIns="0" bIns="0" anchor="t" anchorCtr="0">
            <a:spAutoFit/>
          </a:bodyPr>
          <a:lstStyle>
            <a:lvl1pPr marL="457200" lvl="0" indent="-342900" algn="l" rtl="0">
              <a:lnSpc>
                <a:spcPct val="90000"/>
              </a:lnSpc>
              <a:spcBef>
                <a:spcPts val="900"/>
              </a:spcBef>
              <a:spcAft>
                <a:spcPts val="0"/>
              </a:spcAft>
              <a:buSzPts val="1800"/>
              <a:buChar char="•"/>
              <a:defRPr sz="1800"/>
            </a:lvl1pPr>
            <a:lvl2pPr marL="914400" lvl="1" indent="-323850" algn="l" rtl="0">
              <a:lnSpc>
                <a:spcPct val="90000"/>
              </a:lnSpc>
              <a:spcBef>
                <a:spcPts val="300"/>
              </a:spcBef>
              <a:spcAft>
                <a:spcPts val="0"/>
              </a:spcAft>
              <a:buSzPts val="1500"/>
              <a:buFont typeface="Arial"/>
              <a:buChar char="–"/>
              <a:defRPr/>
            </a:lvl2pPr>
            <a:lvl3pPr marL="1371600" lvl="2" indent="-317500" algn="l" rtl="0">
              <a:lnSpc>
                <a:spcPct val="90000"/>
              </a:lnSpc>
              <a:spcBef>
                <a:spcPts val="300"/>
              </a:spcBef>
              <a:spcAft>
                <a:spcPts val="0"/>
              </a:spcAft>
              <a:buSzPts val="1400"/>
              <a:buFont typeface="Arial"/>
              <a:buChar char="–"/>
              <a:defRPr sz="1400"/>
            </a:lvl3pPr>
            <a:lvl4pPr marL="1828800" lvl="3" indent="-304800" algn="l" rtl="0">
              <a:lnSpc>
                <a:spcPct val="90000"/>
              </a:lnSpc>
              <a:spcBef>
                <a:spcPts val="300"/>
              </a:spcBef>
              <a:spcAft>
                <a:spcPts val="0"/>
              </a:spcAft>
              <a:buSzPts val="1200"/>
              <a:buFont typeface="Arial"/>
              <a:buChar char="–"/>
              <a:defRPr/>
            </a:lvl4pPr>
            <a:lvl5pPr marL="2286000" lvl="4" indent="-298450" algn="l" rtl="0">
              <a:lnSpc>
                <a:spcPct val="90000"/>
              </a:lnSpc>
              <a:spcBef>
                <a:spcPts val="300"/>
              </a:spcBef>
              <a:spcAft>
                <a:spcPts val="0"/>
              </a:spcAft>
              <a:buSzPts val="1100"/>
              <a:buFont typeface="Arial"/>
              <a:buChar char="–"/>
              <a:defRPr sz="1100"/>
            </a:lvl5pPr>
            <a:lvl6pPr marL="2743200" lvl="5" indent="-317500" algn="l" rtl="0">
              <a:spcBef>
                <a:spcPts val="300"/>
              </a:spcBef>
              <a:spcAft>
                <a:spcPts val="0"/>
              </a:spcAft>
              <a:buClr>
                <a:schemeClr val="dk1"/>
              </a:buClr>
              <a:buSzPts val="1400"/>
              <a:buChar char="•"/>
              <a:defRPr/>
            </a:lvl6pPr>
            <a:lvl7pPr marL="3200400" lvl="6" indent="-317500" algn="l" rtl="0">
              <a:spcBef>
                <a:spcPts val="300"/>
              </a:spcBef>
              <a:spcAft>
                <a:spcPts val="0"/>
              </a:spcAft>
              <a:buClr>
                <a:schemeClr val="dk1"/>
              </a:buClr>
              <a:buSzPts val="1400"/>
              <a:buChar char="•"/>
              <a:defRPr/>
            </a:lvl7pPr>
            <a:lvl8pPr marL="3657600" lvl="7" indent="-317500" algn="l" rtl="0">
              <a:spcBef>
                <a:spcPts val="300"/>
              </a:spcBef>
              <a:spcAft>
                <a:spcPts val="0"/>
              </a:spcAft>
              <a:buClr>
                <a:schemeClr val="dk1"/>
              </a:buClr>
              <a:buSzPts val="1400"/>
              <a:buChar char="•"/>
              <a:defRPr/>
            </a:lvl8pPr>
            <a:lvl9pPr marL="4114800" lvl="8" indent="-317500" algn="l" rtl="0">
              <a:spcBef>
                <a:spcPts val="300"/>
              </a:spcBef>
              <a:spcAft>
                <a:spcPts val="0"/>
              </a:spcAft>
              <a:buClr>
                <a:schemeClr val="dk1"/>
              </a:buClr>
              <a:buSzPts val="1400"/>
              <a:buChar char="•"/>
              <a:defRPr/>
            </a:lvl9pPr>
          </a:lstStyle>
          <a:p>
            <a:endParaRPr/>
          </a:p>
        </p:txBody>
      </p:sp>
      <p:sp>
        <p:nvSpPr>
          <p:cNvPr id="76" name="Google Shape;76;p13"/>
          <p:cNvSpPr txBox="1">
            <a:spLocks noGrp="1"/>
          </p:cNvSpPr>
          <p:nvPr>
            <p:ph type="title"/>
          </p:nvPr>
        </p:nvSpPr>
        <p:spPr>
          <a:xfrm>
            <a:off x="309753" y="342900"/>
            <a:ext cx="8524500" cy="274800"/>
          </a:xfrm>
          <a:prstGeom prst="rect">
            <a:avLst/>
          </a:prstGeom>
          <a:noFill/>
          <a:ln>
            <a:noFill/>
          </a:ln>
        </p:spPr>
        <p:txBody>
          <a:bodyPr spcFirstLastPara="1" wrap="square" lIns="0" tIns="0" rIns="0" bIns="0" anchor="ctr" anchorCtr="0">
            <a:spAutoFit/>
          </a:bodyPr>
          <a:lstStyle>
            <a:lvl1pPr lvl="0" algn="l" rtl="0">
              <a:lnSpc>
                <a:spcPct val="85000"/>
              </a:lnSpc>
              <a:spcBef>
                <a:spcPts val="0"/>
              </a:spcBef>
              <a:spcAft>
                <a:spcPts val="0"/>
              </a:spcAft>
              <a:buClr>
                <a:schemeClr val="dk2"/>
              </a:buClr>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3"/>
          <p:cNvSpPr txBox="1">
            <a:spLocks noGrp="1"/>
          </p:cNvSpPr>
          <p:nvPr>
            <p:ph type="ctrTitle"/>
          </p:nvPr>
        </p:nvSpPr>
        <p:spPr>
          <a:xfrm>
            <a:off x="685800" y="1597819"/>
            <a:ext cx="7772400" cy="11025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 name="Google Shape;23;p3"/>
          <p:cNvSpPr txBox="1">
            <a:spLocks noGrp="1"/>
          </p:cNvSpPr>
          <p:nvPr>
            <p:ph type="subTitle" idx="1"/>
          </p:nvPr>
        </p:nvSpPr>
        <p:spPr>
          <a:xfrm>
            <a:off x="1371600" y="2914650"/>
            <a:ext cx="6400800" cy="1314300"/>
          </a:xfrm>
          <a:prstGeom prst="rect">
            <a:avLst/>
          </a:prstGeom>
          <a:noFill/>
          <a:ln>
            <a:noFill/>
          </a:ln>
        </p:spPr>
        <p:txBody>
          <a:bodyPr spcFirstLastPara="1" wrap="square" lIns="92075" tIns="46025" rIns="92075" bIns="46025" anchor="t" anchorCtr="0">
            <a:noAutofit/>
          </a:bodyPr>
          <a:lstStyle>
            <a:lvl1pPr lvl="0" algn="ctr" rtl="0">
              <a:lnSpc>
                <a:spcPct val="100000"/>
              </a:lnSpc>
              <a:spcBef>
                <a:spcPts val="480"/>
              </a:spcBef>
              <a:spcAft>
                <a:spcPts val="0"/>
              </a:spcAft>
              <a:buClr>
                <a:schemeClr val="dk1"/>
              </a:buClr>
              <a:buSzPts val="2400"/>
              <a:buFont typeface="Times New Roman"/>
              <a:buNone/>
              <a:defRPr/>
            </a:lvl1pPr>
            <a:lvl2pPr lvl="1" algn="ctr" rtl="0">
              <a:lnSpc>
                <a:spcPct val="100000"/>
              </a:lnSpc>
              <a:spcBef>
                <a:spcPts val="400"/>
              </a:spcBef>
              <a:spcAft>
                <a:spcPts val="0"/>
              </a:spcAft>
              <a:buClr>
                <a:schemeClr val="dk1"/>
              </a:buClr>
              <a:buSzPts val="2000"/>
              <a:buFont typeface="Times New Roman"/>
              <a:buNone/>
              <a:defRPr/>
            </a:lvl2pPr>
            <a:lvl3pPr lvl="2" algn="ctr" rtl="0">
              <a:lnSpc>
                <a:spcPct val="100000"/>
              </a:lnSpc>
              <a:spcBef>
                <a:spcPts val="360"/>
              </a:spcBef>
              <a:spcAft>
                <a:spcPts val="0"/>
              </a:spcAft>
              <a:buClr>
                <a:schemeClr val="dk1"/>
              </a:buClr>
              <a:buSzPts val="1800"/>
              <a:buFont typeface="Times New Roman"/>
              <a:buNone/>
              <a:defRPr/>
            </a:lvl3pPr>
            <a:lvl4pPr lvl="3" algn="ctr" rtl="0">
              <a:lnSpc>
                <a:spcPct val="100000"/>
              </a:lnSpc>
              <a:spcBef>
                <a:spcPts val="320"/>
              </a:spcBef>
              <a:spcAft>
                <a:spcPts val="0"/>
              </a:spcAft>
              <a:buClr>
                <a:schemeClr val="dk1"/>
              </a:buClr>
              <a:buSzPts val="1600"/>
              <a:buFont typeface="Times New Roman"/>
              <a:buNone/>
              <a:defRPr/>
            </a:lvl4pPr>
            <a:lvl5pPr lvl="4" algn="ctr" rtl="0">
              <a:lnSpc>
                <a:spcPct val="100000"/>
              </a:lnSpc>
              <a:spcBef>
                <a:spcPts val="320"/>
              </a:spcBef>
              <a:spcAft>
                <a:spcPts val="0"/>
              </a:spcAft>
              <a:buClr>
                <a:schemeClr val="dk1"/>
              </a:buClr>
              <a:buSzPts val="1600"/>
              <a:buFont typeface="Times New Roman"/>
              <a:buNone/>
              <a:defRPr/>
            </a:lvl5pPr>
            <a:lvl6pPr lvl="5" algn="ctr" rtl="0">
              <a:lnSpc>
                <a:spcPct val="100000"/>
              </a:lnSpc>
              <a:spcBef>
                <a:spcPts val="320"/>
              </a:spcBef>
              <a:spcAft>
                <a:spcPts val="0"/>
              </a:spcAft>
              <a:buClr>
                <a:schemeClr val="dk1"/>
              </a:buClr>
              <a:buSzPts val="1600"/>
              <a:buFont typeface="Times New Roman"/>
              <a:buNone/>
              <a:defRPr/>
            </a:lvl6pPr>
            <a:lvl7pPr lvl="6" algn="ctr" rtl="0">
              <a:lnSpc>
                <a:spcPct val="100000"/>
              </a:lnSpc>
              <a:spcBef>
                <a:spcPts val="320"/>
              </a:spcBef>
              <a:spcAft>
                <a:spcPts val="0"/>
              </a:spcAft>
              <a:buClr>
                <a:schemeClr val="dk1"/>
              </a:buClr>
              <a:buSzPts val="1600"/>
              <a:buFont typeface="Times New Roman"/>
              <a:buNone/>
              <a:defRPr/>
            </a:lvl7pPr>
            <a:lvl8pPr lvl="7" algn="ctr" rtl="0">
              <a:lnSpc>
                <a:spcPct val="100000"/>
              </a:lnSpc>
              <a:spcBef>
                <a:spcPts val="320"/>
              </a:spcBef>
              <a:spcAft>
                <a:spcPts val="0"/>
              </a:spcAft>
              <a:buClr>
                <a:schemeClr val="dk1"/>
              </a:buClr>
              <a:buSzPts val="1600"/>
              <a:buFont typeface="Times New Roman"/>
              <a:buNone/>
              <a:defRPr/>
            </a:lvl8pPr>
            <a:lvl9pPr lvl="8" algn="ctr" rtl="0">
              <a:lnSpc>
                <a:spcPct val="100000"/>
              </a:lnSpc>
              <a:spcBef>
                <a:spcPts val="320"/>
              </a:spcBef>
              <a:spcAft>
                <a:spcPts val="0"/>
              </a:spcAft>
              <a:buClr>
                <a:schemeClr val="dk1"/>
              </a:buClr>
              <a:buSzPts val="1600"/>
              <a:buFont typeface="Times New Roman"/>
              <a:buNone/>
              <a:defRPr/>
            </a:lvl9pPr>
          </a:lstStyle>
          <a:p>
            <a:endParaRPr/>
          </a:p>
        </p:txBody>
      </p:sp>
      <p:sp>
        <p:nvSpPr>
          <p:cNvPr id="24" name="Google Shape;24;p3"/>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5" name="Google Shape;25;p3"/>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
        <p:cNvGrpSpPr/>
        <p:nvPr/>
      </p:nvGrpSpPr>
      <p:grpSpPr>
        <a:xfrm>
          <a:off x="0" y="0"/>
          <a:ext cx="0" cy="0"/>
          <a:chOff x="0" y="0"/>
          <a:chExt cx="0" cy="0"/>
        </a:xfrm>
      </p:grpSpPr>
      <p:sp>
        <p:nvSpPr>
          <p:cNvPr id="27" name="Google Shape;27;p4"/>
          <p:cNvSpPr txBox="1">
            <a:spLocks noGrp="1"/>
          </p:cNvSpPr>
          <p:nvPr>
            <p:ph type="title"/>
          </p:nvPr>
        </p:nvSpPr>
        <p:spPr>
          <a:xfrm>
            <a:off x="722313" y="3305175"/>
            <a:ext cx="7772400" cy="1021500"/>
          </a:xfrm>
          <a:prstGeom prst="rect">
            <a:avLst/>
          </a:prstGeom>
          <a:noFill/>
          <a:ln>
            <a:noFill/>
          </a:ln>
        </p:spPr>
        <p:txBody>
          <a:bodyPr spcFirstLastPara="1" wrap="square" lIns="92075" tIns="46025" rIns="92075" bIns="46025" anchor="t" anchorCtr="0">
            <a:noAutofit/>
          </a:bodyPr>
          <a:lstStyle>
            <a:lvl1pPr lvl="0" algn="l" rtl="0">
              <a:lnSpc>
                <a:spcPct val="100000"/>
              </a:lnSpc>
              <a:spcBef>
                <a:spcPts val="0"/>
              </a:spcBef>
              <a:spcAft>
                <a:spcPts val="0"/>
              </a:spcAft>
              <a:buSzPts val="1400"/>
              <a:buNone/>
              <a:defRPr sz="4000" b="1" cap="none"/>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8" name="Google Shape;28;p4"/>
          <p:cNvSpPr txBox="1">
            <a:spLocks noGrp="1"/>
          </p:cNvSpPr>
          <p:nvPr>
            <p:ph type="body" idx="1"/>
          </p:nvPr>
        </p:nvSpPr>
        <p:spPr>
          <a:xfrm>
            <a:off x="722313" y="2180035"/>
            <a:ext cx="7772400" cy="11250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00"/>
              </a:spcBef>
              <a:spcAft>
                <a:spcPts val="0"/>
              </a:spcAft>
              <a:buClr>
                <a:schemeClr val="dk1"/>
              </a:buClr>
              <a:buSzPts val="2000"/>
              <a:buFont typeface="Times New Roman"/>
              <a:buNone/>
              <a:defRPr sz="2000"/>
            </a:lvl1pPr>
            <a:lvl2pPr marL="914400" lvl="1" indent="-228600" algn="l" rtl="0">
              <a:lnSpc>
                <a:spcPct val="100000"/>
              </a:lnSpc>
              <a:spcBef>
                <a:spcPts val="360"/>
              </a:spcBef>
              <a:spcAft>
                <a:spcPts val="0"/>
              </a:spcAft>
              <a:buClr>
                <a:schemeClr val="dk1"/>
              </a:buClr>
              <a:buSzPts val="1800"/>
              <a:buFont typeface="Times New Roman"/>
              <a:buNone/>
              <a:defRPr sz="1800"/>
            </a:lvl2pPr>
            <a:lvl3pPr marL="1371600" lvl="2" indent="-228600" algn="l" rtl="0">
              <a:lnSpc>
                <a:spcPct val="100000"/>
              </a:lnSpc>
              <a:spcBef>
                <a:spcPts val="320"/>
              </a:spcBef>
              <a:spcAft>
                <a:spcPts val="0"/>
              </a:spcAft>
              <a:buClr>
                <a:schemeClr val="dk1"/>
              </a:buClr>
              <a:buSzPts val="1600"/>
              <a:buFont typeface="Times New Roman"/>
              <a:buNone/>
              <a:defRPr sz="1600"/>
            </a:lvl3pPr>
            <a:lvl4pPr marL="1828800" lvl="3" indent="-228600" algn="l" rtl="0">
              <a:lnSpc>
                <a:spcPct val="100000"/>
              </a:lnSpc>
              <a:spcBef>
                <a:spcPts val="280"/>
              </a:spcBef>
              <a:spcAft>
                <a:spcPts val="0"/>
              </a:spcAft>
              <a:buClr>
                <a:schemeClr val="dk1"/>
              </a:buClr>
              <a:buSzPts val="1400"/>
              <a:buFont typeface="Times New Roman"/>
              <a:buNone/>
              <a:defRPr sz="1400"/>
            </a:lvl4pPr>
            <a:lvl5pPr marL="2286000" lvl="4" indent="-228600" algn="l" rtl="0">
              <a:lnSpc>
                <a:spcPct val="100000"/>
              </a:lnSpc>
              <a:spcBef>
                <a:spcPts val="280"/>
              </a:spcBef>
              <a:spcAft>
                <a:spcPts val="0"/>
              </a:spcAft>
              <a:buClr>
                <a:schemeClr val="dk1"/>
              </a:buClr>
              <a:buSzPts val="1400"/>
              <a:buFont typeface="Times New Roman"/>
              <a:buNone/>
              <a:defRPr sz="1400"/>
            </a:lvl5pPr>
            <a:lvl6pPr marL="2743200" lvl="5" indent="-228600" algn="l" rtl="0">
              <a:lnSpc>
                <a:spcPct val="100000"/>
              </a:lnSpc>
              <a:spcBef>
                <a:spcPts val="280"/>
              </a:spcBef>
              <a:spcAft>
                <a:spcPts val="0"/>
              </a:spcAft>
              <a:buClr>
                <a:schemeClr val="dk1"/>
              </a:buClr>
              <a:buSzPts val="1400"/>
              <a:buFont typeface="Times New Roman"/>
              <a:buNone/>
              <a:defRPr sz="1400"/>
            </a:lvl6pPr>
            <a:lvl7pPr marL="3200400" lvl="6" indent="-228600" algn="l" rtl="0">
              <a:lnSpc>
                <a:spcPct val="100000"/>
              </a:lnSpc>
              <a:spcBef>
                <a:spcPts val="280"/>
              </a:spcBef>
              <a:spcAft>
                <a:spcPts val="0"/>
              </a:spcAft>
              <a:buClr>
                <a:schemeClr val="dk1"/>
              </a:buClr>
              <a:buSzPts val="1400"/>
              <a:buFont typeface="Times New Roman"/>
              <a:buNone/>
              <a:defRPr sz="1400"/>
            </a:lvl7pPr>
            <a:lvl8pPr marL="3657600" lvl="7" indent="-228600" algn="l" rtl="0">
              <a:lnSpc>
                <a:spcPct val="100000"/>
              </a:lnSpc>
              <a:spcBef>
                <a:spcPts val="280"/>
              </a:spcBef>
              <a:spcAft>
                <a:spcPts val="0"/>
              </a:spcAft>
              <a:buClr>
                <a:schemeClr val="dk1"/>
              </a:buClr>
              <a:buSzPts val="1400"/>
              <a:buFont typeface="Times New Roman"/>
              <a:buNone/>
              <a:defRPr sz="1400"/>
            </a:lvl8pPr>
            <a:lvl9pPr marL="4114800" lvl="8" indent="-228600" algn="l" rtl="0">
              <a:lnSpc>
                <a:spcPct val="100000"/>
              </a:lnSpc>
              <a:spcBef>
                <a:spcPts val="280"/>
              </a:spcBef>
              <a:spcAft>
                <a:spcPts val="0"/>
              </a:spcAft>
              <a:buClr>
                <a:schemeClr val="dk1"/>
              </a:buClr>
              <a:buSzPts val="1400"/>
              <a:buFont typeface="Times New Roman"/>
              <a:buNone/>
              <a:defRPr sz="1400"/>
            </a:lvl9pPr>
          </a:lstStyle>
          <a:p>
            <a:endParaRPr/>
          </a:p>
        </p:txBody>
      </p:sp>
      <p:sp>
        <p:nvSpPr>
          <p:cNvPr id="29" name="Google Shape;29;p4"/>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rtl="0">
              <a:lnSpc>
                <a:spcPct val="100000"/>
              </a:lnSpc>
              <a:spcBef>
                <a:spcPts val="560"/>
              </a:spcBef>
              <a:spcAft>
                <a:spcPts val="0"/>
              </a:spcAft>
              <a:buClr>
                <a:schemeClr val="dk1"/>
              </a:buClr>
              <a:buSzPts val="2800"/>
              <a:buFont typeface="Times New Roman"/>
              <a:buChar char="•"/>
              <a:defRPr sz="2800"/>
            </a:lvl1pPr>
            <a:lvl2pPr marL="914400" lvl="1" indent="-381000" algn="l" rtl="0">
              <a:lnSpc>
                <a:spcPct val="100000"/>
              </a:lnSpc>
              <a:spcBef>
                <a:spcPts val="480"/>
              </a:spcBef>
              <a:spcAft>
                <a:spcPts val="0"/>
              </a:spcAft>
              <a:buClr>
                <a:schemeClr val="dk1"/>
              </a:buClr>
              <a:buSzPts val="2400"/>
              <a:buFont typeface="Times New Roman"/>
              <a:buChar char="–"/>
              <a:defRPr sz="2400"/>
            </a:lvl2pPr>
            <a:lvl3pPr marL="1371600" lvl="2" indent="-355600" algn="l" rtl="0">
              <a:lnSpc>
                <a:spcPct val="100000"/>
              </a:lnSpc>
              <a:spcBef>
                <a:spcPts val="400"/>
              </a:spcBef>
              <a:spcAft>
                <a:spcPts val="0"/>
              </a:spcAft>
              <a:buClr>
                <a:schemeClr val="dk1"/>
              </a:buClr>
              <a:buSzPts val="2000"/>
              <a:buFont typeface="Times New Roman"/>
              <a:buChar char="•"/>
              <a:defRPr sz="2000"/>
            </a:lvl3pPr>
            <a:lvl4pPr marL="1828800" lvl="3" indent="-342900" algn="l" rtl="0">
              <a:lnSpc>
                <a:spcPct val="100000"/>
              </a:lnSpc>
              <a:spcBef>
                <a:spcPts val="360"/>
              </a:spcBef>
              <a:spcAft>
                <a:spcPts val="0"/>
              </a:spcAft>
              <a:buClr>
                <a:schemeClr val="dk1"/>
              </a:buClr>
              <a:buSzPts val="1800"/>
              <a:buFont typeface="Times New Roman"/>
              <a:buChar char="–"/>
              <a:defRPr sz="1800"/>
            </a:lvl4pPr>
            <a:lvl5pPr marL="2286000" lvl="4" indent="-342900" algn="l" rtl="0">
              <a:lnSpc>
                <a:spcPct val="100000"/>
              </a:lnSpc>
              <a:spcBef>
                <a:spcPts val="360"/>
              </a:spcBef>
              <a:spcAft>
                <a:spcPts val="0"/>
              </a:spcAft>
              <a:buClr>
                <a:schemeClr val="dk1"/>
              </a:buClr>
              <a:buSzPts val="1800"/>
              <a:buFont typeface="Times New Roman"/>
              <a:buChar char="•"/>
              <a:defRPr sz="1800"/>
            </a:lvl5pPr>
            <a:lvl6pPr marL="2743200" lvl="5" indent="-342900" algn="l" rtl="0">
              <a:lnSpc>
                <a:spcPct val="100000"/>
              </a:lnSpc>
              <a:spcBef>
                <a:spcPts val="360"/>
              </a:spcBef>
              <a:spcAft>
                <a:spcPts val="0"/>
              </a:spcAft>
              <a:buClr>
                <a:schemeClr val="dk1"/>
              </a:buClr>
              <a:buSzPts val="1800"/>
              <a:buFont typeface="Times New Roman"/>
              <a:buChar char="•"/>
              <a:defRPr sz="1800"/>
            </a:lvl6pPr>
            <a:lvl7pPr marL="3200400" lvl="6" indent="-342900" algn="l" rtl="0">
              <a:lnSpc>
                <a:spcPct val="100000"/>
              </a:lnSpc>
              <a:spcBef>
                <a:spcPts val="360"/>
              </a:spcBef>
              <a:spcAft>
                <a:spcPts val="0"/>
              </a:spcAft>
              <a:buClr>
                <a:schemeClr val="dk1"/>
              </a:buClr>
              <a:buSzPts val="1800"/>
              <a:buFont typeface="Times New Roman"/>
              <a:buChar char="•"/>
              <a:defRPr sz="1800"/>
            </a:lvl7pPr>
            <a:lvl8pPr marL="3657600" lvl="7" indent="-342900" algn="l" rtl="0">
              <a:lnSpc>
                <a:spcPct val="100000"/>
              </a:lnSpc>
              <a:spcBef>
                <a:spcPts val="360"/>
              </a:spcBef>
              <a:spcAft>
                <a:spcPts val="0"/>
              </a:spcAft>
              <a:buClr>
                <a:schemeClr val="dk1"/>
              </a:buClr>
              <a:buSzPts val="1800"/>
              <a:buFont typeface="Times New Roman"/>
              <a:buChar char="•"/>
              <a:defRPr sz="1800"/>
            </a:lvl8pPr>
            <a:lvl9pPr marL="4114800" lvl="8" indent="-342900" algn="l" rtl="0">
              <a:lnSpc>
                <a:spcPct val="100000"/>
              </a:lnSpc>
              <a:spcBef>
                <a:spcPts val="360"/>
              </a:spcBef>
              <a:spcAft>
                <a:spcPts val="0"/>
              </a:spcAft>
              <a:buClr>
                <a:schemeClr val="dk1"/>
              </a:buClr>
              <a:buSzPts val="1800"/>
              <a:buFont typeface="Times New Roman"/>
              <a:buChar char="•"/>
              <a:defRPr sz="1800"/>
            </a:lvl9pPr>
          </a:lstStyle>
          <a:p>
            <a:endParaRPr/>
          </a:p>
        </p:txBody>
      </p:sp>
      <p:sp>
        <p:nvSpPr>
          <p:cNvPr id="34" name="Google Shape;34;p5"/>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rtl="0">
              <a:lnSpc>
                <a:spcPct val="100000"/>
              </a:lnSpc>
              <a:spcBef>
                <a:spcPts val="560"/>
              </a:spcBef>
              <a:spcAft>
                <a:spcPts val="0"/>
              </a:spcAft>
              <a:buClr>
                <a:schemeClr val="dk1"/>
              </a:buClr>
              <a:buSzPts val="2800"/>
              <a:buFont typeface="Times New Roman"/>
              <a:buChar char="•"/>
              <a:defRPr sz="2800"/>
            </a:lvl1pPr>
            <a:lvl2pPr marL="914400" lvl="1" indent="-381000" algn="l" rtl="0">
              <a:lnSpc>
                <a:spcPct val="100000"/>
              </a:lnSpc>
              <a:spcBef>
                <a:spcPts val="480"/>
              </a:spcBef>
              <a:spcAft>
                <a:spcPts val="0"/>
              </a:spcAft>
              <a:buClr>
                <a:schemeClr val="dk1"/>
              </a:buClr>
              <a:buSzPts val="2400"/>
              <a:buFont typeface="Times New Roman"/>
              <a:buChar char="–"/>
              <a:defRPr sz="2400"/>
            </a:lvl2pPr>
            <a:lvl3pPr marL="1371600" lvl="2" indent="-355600" algn="l" rtl="0">
              <a:lnSpc>
                <a:spcPct val="100000"/>
              </a:lnSpc>
              <a:spcBef>
                <a:spcPts val="400"/>
              </a:spcBef>
              <a:spcAft>
                <a:spcPts val="0"/>
              </a:spcAft>
              <a:buClr>
                <a:schemeClr val="dk1"/>
              </a:buClr>
              <a:buSzPts val="2000"/>
              <a:buFont typeface="Times New Roman"/>
              <a:buChar char="•"/>
              <a:defRPr sz="2000"/>
            </a:lvl3pPr>
            <a:lvl4pPr marL="1828800" lvl="3" indent="-342900" algn="l" rtl="0">
              <a:lnSpc>
                <a:spcPct val="100000"/>
              </a:lnSpc>
              <a:spcBef>
                <a:spcPts val="360"/>
              </a:spcBef>
              <a:spcAft>
                <a:spcPts val="0"/>
              </a:spcAft>
              <a:buClr>
                <a:schemeClr val="dk1"/>
              </a:buClr>
              <a:buSzPts val="1800"/>
              <a:buFont typeface="Times New Roman"/>
              <a:buChar char="–"/>
              <a:defRPr sz="1800"/>
            </a:lvl4pPr>
            <a:lvl5pPr marL="2286000" lvl="4" indent="-342900" algn="l" rtl="0">
              <a:lnSpc>
                <a:spcPct val="100000"/>
              </a:lnSpc>
              <a:spcBef>
                <a:spcPts val="360"/>
              </a:spcBef>
              <a:spcAft>
                <a:spcPts val="0"/>
              </a:spcAft>
              <a:buClr>
                <a:schemeClr val="dk1"/>
              </a:buClr>
              <a:buSzPts val="1800"/>
              <a:buFont typeface="Times New Roman"/>
              <a:buChar char="•"/>
              <a:defRPr sz="1800"/>
            </a:lvl5pPr>
            <a:lvl6pPr marL="2743200" lvl="5" indent="-342900" algn="l" rtl="0">
              <a:lnSpc>
                <a:spcPct val="100000"/>
              </a:lnSpc>
              <a:spcBef>
                <a:spcPts val="360"/>
              </a:spcBef>
              <a:spcAft>
                <a:spcPts val="0"/>
              </a:spcAft>
              <a:buClr>
                <a:schemeClr val="dk1"/>
              </a:buClr>
              <a:buSzPts val="1800"/>
              <a:buFont typeface="Times New Roman"/>
              <a:buChar char="•"/>
              <a:defRPr sz="1800"/>
            </a:lvl6pPr>
            <a:lvl7pPr marL="3200400" lvl="6" indent="-342900" algn="l" rtl="0">
              <a:lnSpc>
                <a:spcPct val="100000"/>
              </a:lnSpc>
              <a:spcBef>
                <a:spcPts val="360"/>
              </a:spcBef>
              <a:spcAft>
                <a:spcPts val="0"/>
              </a:spcAft>
              <a:buClr>
                <a:schemeClr val="dk1"/>
              </a:buClr>
              <a:buSzPts val="1800"/>
              <a:buFont typeface="Times New Roman"/>
              <a:buChar char="•"/>
              <a:defRPr sz="1800"/>
            </a:lvl7pPr>
            <a:lvl8pPr marL="3657600" lvl="7" indent="-342900" algn="l" rtl="0">
              <a:lnSpc>
                <a:spcPct val="100000"/>
              </a:lnSpc>
              <a:spcBef>
                <a:spcPts val="360"/>
              </a:spcBef>
              <a:spcAft>
                <a:spcPts val="0"/>
              </a:spcAft>
              <a:buClr>
                <a:schemeClr val="dk1"/>
              </a:buClr>
              <a:buSzPts val="1800"/>
              <a:buFont typeface="Times New Roman"/>
              <a:buChar char="•"/>
              <a:defRPr sz="1800"/>
            </a:lvl8pPr>
            <a:lvl9pPr marL="4114800" lvl="8" indent="-342900" algn="l" rtl="0">
              <a:lnSpc>
                <a:spcPct val="100000"/>
              </a:lnSpc>
              <a:spcBef>
                <a:spcPts val="360"/>
              </a:spcBef>
              <a:spcAft>
                <a:spcPts val="0"/>
              </a:spcAft>
              <a:buClr>
                <a:schemeClr val="dk1"/>
              </a:buClr>
              <a:buSzPts val="1800"/>
              <a:buFont typeface="Times New Roman"/>
              <a:buChar char="•"/>
              <a:defRPr sz="1800"/>
            </a:lvl9pPr>
          </a:lstStyle>
          <a:p>
            <a:endParaRPr/>
          </a:p>
        </p:txBody>
      </p:sp>
      <p:sp>
        <p:nvSpPr>
          <p:cNvPr id="35" name="Google Shape;35;p5"/>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457200" y="205978"/>
            <a:ext cx="8229600" cy="8574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457200" y="1151335"/>
            <a:ext cx="4040100" cy="4797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80"/>
              </a:spcBef>
              <a:spcAft>
                <a:spcPts val="0"/>
              </a:spcAft>
              <a:buClr>
                <a:schemeClr val="dk1"/>
              </a:buClr>
              <a:buSzPts val="2400"/>
              <a:buFont typeface="Times New Roman"/>
              <a:buNone/>
              <a:defRPr sz="2400" b="1"/>
            </a:lvl1pPr>
            <a:lvl2pPr marL="914400" lvl="1" indent="-228600" algn="l" rtl="0">
              <a:lnSpc>
                <a:spcPct val="100000"/>
              </a:lnSpc>
              <a:spcBef>
                <a:spcPts val="400"/>
              </a:spcBef>
              <a:spcAft>
                <a:spcPts val="0"/>
              </a:spcAft>
              <a:buClr>
                <a:schemeClr val="dk1"/>
              </a:buClr>
              <a:buSzPts val="2000"/>
              <a:buFont typeface="Times New Roman"/>
              <a:buNone/>
              <a:defRPr sz="2000" b="1"/>
            </a:lvl2pPr>
            <a:lvl3pPr marL="1371600" lvl="2" indent="-228600" algn="l" rtl="0">
              <a:lnSpc>
                <a:spcPct val="100000"/>
              </a:lnSpc>
              <a:spcBef>
                <a:spcPts val="360"/>
              </a:spcBef>
              <a:spcAft>
                <a:spcPts val="0"/>
              </a:spcAft>
              <a:buClr>
                <a:schemeClr val="dk1"/>
              </a:buClr>
              <a:buSzPts val="1800"/>
              <a:buFont typeface="Times New Roman"/>
              <a:buNone/>
              <a:defRPr sz="1800" b="1"/>
            </a:lvl3pPr>
            <a:lvl4pPr marL="1828800" lvl="3" indent="-228600" algn="l" rtl="0">
              <a:lnSpc>
                <a:spcPct val="100000"/>
              </a:lnSpc>
              <a:spcBef>
                <a:spcPts val="320"/>
              </a:spcBef>
              <a:spcAft>
                <a:spcPts val="0"/>
              </a:spcAft>
              <a:buClr>
                <a:schemeClr val="dk1"/>
              </a:buClr>
              <a:buSzPts val="1600"/>
              <a:buFont typeface="Times New Roman"/>
              <a:buNone/>
              <a:defRPr sz="1600" b="1"/>
            </a:lvl4pPr>
            <a:lvl5pPr marL="2286000" lvl="4" indent="-228600" algn="l" rtl="0">
              <a:lnSpc>
                <a:spcPct val="100000"/>
              </a:lnSpc>
              <a:spcBef>
                <a:spcPts val="320"/>
              </a:spcBef>
              <a:spcAft>
                <a:spcPts val="0"/>
              </a:spcAft>
              <a:buClr>
                <a:schemeClr val="dk1"/>
              </a:buClr>
              <a:buSzPts val="1600"/>
              <a:buFont typeface="Times New Roman"/>
              <a:buNone/>
              <a:defRPr sz="1600" b="1"/>
            </a:lvl5pPr>
            <a:lvl6pPr marL="2743200" lvl="5" indent="-228600" algn="l" rtl="0">
              <a:lnSpc>
                <a:spcPct val="100000"/>
              </a:lnSpc>
              <a:spcBef>
                <a:spcPts val="320"/>
              </a:spcBef>
              <a:spcAft>
                <a:spcPts val="0"/>
              </a:spcAft>
              <a:buClr>
                <a:schemeClr val="dk1"/>
              </a:buClr>
              <a:buSzPts val="1600"/>
              <a:buFont typeface="Times New Roman"/>
              <a:buNone/>
              <a:defRPr sz="1600" b="1"/>
            </a:lvl6pPr>
            <a:lvl7pPr marL="3200400" lvl="6" indent="-228600" algn="l" rtl="0">
              <a:lnSpc>
                <a:spcPct val="100000"/>
              </a:lnSpc>
              <a:spcBef>
                <a:spcPts val="320"/>
              </a:spcBef>
              <a:spcAft>
                <a:spcPts val="0"/>
              </a:spcAft>
              <a:buClr>
                <a:schemeClr val="dk1"/>
              </a:buClr>
              <a:buSzPts val="1600"/>
              <a:buFont typeface="Times New Roman"/>
              <a:buNone/>
              <a:defRPr sz="1600" b="1"/>
            </a:lvl7pPr>
            <a:lvl8pPr marL="3657600" lvl="7" indent="-228600" algn="l" rtl="0">
              <a:lnSpc>
                <a:spcPct val="100000"/>
              </a:lnSpc>
              <a:spcBef>
                <a:spcPts val="320"/>
              </a:spcBef>
              <a:spcAft>
                <a:spcPts val="0"/>
              </a:spcAft>
              <a:buClr>
                <a:schemeClr val="dk1"/>
              </a:buClr>
              <a:buSzPts val="1600"/>
              <a:buFont typeface="Times New Roman"/>
              <a:buNone/>
              <a:defRPr sz="1600" b="1"/>
            </a:lvl8pPr>
            <a:lvl9pPr marL="4114800" lvl="8" indent="-228600" algn="l" rtl="0">
              <a:lnSpc>
                <a:spcPct val="100000"/>
              </a:lnSpc>
              <a:spcBef>
                <a:spcPts val="320"/>
              </a:spcBef>
              <a:spcAft>
                <a:spcPts val="0"/>
              </a:spcAft>
              <a:buClr>
                <a:schemeClr val="dk1"/>
              </a:buClr>
              <a:buSzPts val="1600"/>
              <a:buFont typeface="Times New Roman"/>
              <a:buNone/>
              <a:defRPr sz="1600" b="1"/>
            </a:lvl9pPr>
          </a:lstStyle>
          <a:p>
            <a:endParaRPr/>
          </a:p>
        </p:txBody>
      </p:sp>
      <p:sp>
        <p:nvSpPr>
          <p:cNvPr id="40" name="Google Shape;40;p6"/>
          <p:cNvSpPr txBox="1">
            <a:spLocks noGrp="1"/>
          </p:cNvSpPr>
          <p:nvPr>
            <p:ph type="body" idx="2"/>
          </p:nvPr>
        </p:nvSpPr>
        <p:spPr>
          <a:xfrm>
            <a:off x="457200" y="1631156"/>
            <a:ext cx="4040100" cy="2963400"/>
          </a:xfrm>
          <a:prstGeom prst="rect">
            <a:avLst/>
          </a:prstGeom>
          <a:noFill/>
          <a:ln>
            <a:noFill/>
          </a:ln>
        </p:spPr>
        <p:txBody>
          <a:bodyPr spcFirstLastPara="1" wrap="square" lIns="92075" tIns="46025" rIns="92075" bIns="46025" anchor="t" anchorCtr="0">
            <a:noAutofit/>
          </a:bodyPr>
          <a:lstStyle>
            <a:lvl1pPr marL="457200" lvl="0" indent="-381000" algn="l" rtl="0">
              <a:lnSpc>
                <a:spcPct val="100000"/>
              </a:lnSpc>
              <a:spcBef>
                <a:spcPts val="480"/>
              </a:spcBef>
              <a:spcAft>
                <a:spcPts val="0"/>
              </a:spcAft>
              <a:buClr>
                <a:schemeClr val="dk1"/>
              </a:buClr>
              <a:buSzPts val="2400"/>
              <a:buFont typeface="Times New Roman"/>
              <a:buChar char="•"/>
              <a:defRPr sz="2400"/>
            </a:lvl1pPr>
            <a:lvl2pPr marL="914400" lvl="1" indent="-355600" algn="l" rtl="0">
              <a:lnSpc>
                <a:spcPct val="100000"/>
              </a:lnSpc>
              <a:spcBef>
                <a:spcPts val="400"/>
              </a:spcBef>
              <a:spcAft>
                <a:spcPts val="0"/>
              </a:spcAft>
              <a:buClr>
                <a:schemeClr val="dk1"/>
              </a:buClr>
              <a:buSzPts val="2000"/>
              <a:buFont typeface="Times New Roman"/>
              <a:buChar char="–"/>
              <a:defRPr sz="2000"/>
            </a:lvl2pPr>
            <a:lvl3pPr marL="1371600" lvl="2" indent="-342900" algn="l" rtl="0">
              <a:lnSpc>
                <a:spcPct val="100000"/>
              </a:lnSpc>
              <a:spcBef>
                <a:spcPts val="360"/>
              </a:spcBef>
              <a:spcAft>
                <a:spcPts val="0"/>
              </a:spcAft>
              <a:buClr>
                <a:schemeClr val="dk1"/>
              </a:buClr>
              <a:buSzPts val="1800"/>
              <a:buFont typeface="Times New Roman"/>
              <a:buChar char="•"/>
              <a:defRPr sz="1800"/>
            </a:lvl3pPr>
            <a:lvl4pPr marL="1828800" lvl="3" indent="-330200" algn="l" rtl="0">
              <a:lnSpc>
                <a:spcPct val="100000"/>
              </a:lnSpc>
              <a:spcBef>
                <a:spcPts val="320"/>
              </a:spcBef>
              <a:spcAft>
                <a:spcPts val="0"/>
              </a:spcAft>
              <a:buClr>
                <a:schemeClr val="dk1"/>
              </a:buClr>
              <a:buSzPts val="1600"/>
              <a:buFont typeface="Times New Roman"/>
              <a:buChar char="–"/>
              <a:defRPr sz="1600"/>
            </a:lvl4pPr>
            <a:lvl5pPr marL="2286000" lvl="4" indent="-330200" algn="l" rtl="0">
              <a:lnSpc>
                <a:spcPct val="100000"/>
              </a:lnSpc>
              <a:spcBef>
                <a:spcPts val="320"/>
              </a:spcBef>
              <a:spcAft>
                <a:spcPts val="0"/>
              </a:spcAft>
              <a:buClr>
                <a:schemeClr val="dk1"/>
              </a:buClr>
              <a:buSzPts val="1600"/>
              <a:buFont typeface="Times New Roman"/>
              <a:buChar char="•"/>
              <a:defRPr sz="1600"/>
            </a:lvl5pPr>
            <a:lvl6pPr marL="2743200" lvl="5" indent="-330200" algn="l" rtl="0">
              <a:lnSpc>
                <a:spcPct val="100000"/>
              </a:lnSpc>
              <a:spcBef>
                <a:spcPts val="320"/>
              </a:spcBef>
              <a:spcAft>
                <a:spcPts val="0"/>
              </a:spcAft>
              <a:buClr>
                <a:schemeClr val="dk1"/>
              </a:buClr>
              <a:buSzPts val="1600"/>
              <a:buFont typeface="Times New Roman"/>
              <a:buChar char="•"/>
              <a:defRPr sz="1600"/>
            </a:lvl6pPr>
            <a:lvl7pPr marL="3200400" lvl="6" indent="-330200" algn="l" rtl="0">
              <a:lnSpc>
                <a:spcPct val="100000"/>
              </a:lnSpc>
              <a:spcBef>
                <a:spcPts val="320"/>
              </a:spcBef>
              <a:spcAft>
                <a:spcPts val="0"/>
              </a:spcAft>
              <a:buClr>
                <a:schemeClr val="dk1"/>
              </a:buClr>
              <a:buSzPts val="1600"/>
              <a:buFont typeface="Times New Roman"/>
              <a:buChar char="•"/>
              <a:defRPr sz="1600"/>
            </a:lvl7pPr>
            <a:lvl8pPr marL="3657600" lvl="7" indent="-330200" algn="l" rtl="0">
              <a:lnSpc>
                <a:spcPct val="100000"/>
              </a:lnSpc>
              <a:spcBef>
                <a:spcPts val="320"/>
              </a:spcBef>
              <a:spcAft>
                <a:spcPts val="0"/>
              </a:spcAft>
              <a:buClr>
                <a:schemeClr val="dk1"/>
              </a:buClr>
              <a:buSzPts val="1600"/>
              <a:buFont typeface="Times New Roman"/>
              <a:buChar char="•"/>
              <a:defRPr sz="1600"/>
            </a:lvl8pPr>
            <a:lvl9pPr marL="4114800" lvl="8" indent="-330200" algn="l" rtl="0">
              <a:lnSpc>
                <a:spcPct val="100000"/>
              </a:lnSpc>
              <a:spcBef>
                <a:spcPts val="320"/>
              </a:spcBef>
              <a:spcAft>
                <a:spcPts val="0"/>
              </a:spcAft>
              <a:buClr>
                <a:schemeClr val="dk1"/>
              </a:buClr>
              <a:buSzPts val="1600"/>
              <a:buFont typeface="Times New Roman"/>
              <a:buChar char="•"/>
              <a:defRPr sz="1600"/>
            </a:lvl9pPr>
          </a:lstStyle>
          <a:p>
            <a:endParaRPr/>
          </a:p>
        </p:txBody>
      </p:sp>
      <p:sp>
        <p:nvSpPr>
          <p:cNvPr id="41" name="Google Shape;41;p6"/>
          <p:cNvSpPr txBox="1">
            <a:spLocks noGrp="1"/>
          </p:cNvSpPr>
          <p:nvPr>
            <p:ph type="body" idx="3"/>
          </p:nvPr>
        </p:nvSpPr>
        <p:spPr>
          <a:xfrm>
            <a:off x="4645025" y="1151335"/>
            <a:ext cx="4041900" cy="4797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80"/>
              </a:spcBef>
              <a:spcAft>
                <a:spcPts val="0"/>
              </a:spcAft>
              <a:buClr>
                <a:schemeClr val="dk1"/>
              </a:buClr>
              <a:buSzPts val="2400"/>
              <a:buFont typeface="Times New Roman"/>
              <a:buNone/>
              <a:defRPr sz="2400" b="1"/>
            </a:lvl1pPr>
            <a:lvl2pPr marL="914400" lvl="1" indent="-228600" algn="l" rtl="0">
              <a:lnSpc>
                <a:spcPct val="100000"/>
              </a:lnSpc>
              <a:spcBef>
                <a:spcPts val="400"/>
              </a:spcBef>
              <a:spcAft>
                <a:spcPts val="0"/>
              </a:spcAft>
              <a:buClr>
                <a:schemeClr val="dk1"/>
              </a:buClr>
              <a:buSzPts val="2000"/>
              <a:buFont typeface="Times New Roman"/>
              <a:buNone/>
              <a:defRPr sz="2000" b="1"/>
            </a:lvl2pPr>
            <a:lvl3pPr marL="1371600" lvl="2" indent="-228600" algn="l" rtl="0">
              <a:lnSpc>
                <a:spcPct val="100000"/>
              </a:lnSpc>
              <a:spcBef>
                <a:spcPts val="360"/>
              </a:spcBef>
              <a:spcAft>
                <a:spcPts val="0"/>
              </a:spcAft>
              <a:buClr>
                <a:schemeClr val="dk1"/>
              </a:buClr>
              <a:buSzPts val="1800"/>
              <a:buFont typeface="Times New Roman"/>
              <a:buNone/>
              <a:defRPr sz="1800" b="1"/>
            </a:lvl3pPr>
            <a:lvl4pPr marL="1828800" lvl="3" indent="-228600" algn="l" rtl="0">
              <a:lnSpc>
                <a:spcPct val="100000"/>
              </a:lnSpc>
              <a:spcBef>
                <a:spcPts val="320"/>
              </a:spcBef>
              <a:spcAft>
                <a:spcPts val="0"/>
              </a:spcAft>
              <a:buClr>
                <a:schemeClr val="dk1"/>
              </a:buClr>
              <a:buSzPts val="1600"/>
              <a:buFont typeface="Times New Roman"/>
              <a:buNone/>
              <a:defRPr sz="1600" b="1"/>
            </a:lvl4pPr>
            <a:lvl5pPr marL="2286000" lvl="4" indent="-228600" algn="l" rtl="0">
              <a:lnSpc>
                <a:spcPct val="100000"/>
              </a:lnSpc>
              <a:spcBef>
                <a:spcPts val="320"/>
              </a:spcBef>
              <a:spcAft>
                <a:spcPts val="0"/>
              </a:spcAft>
              <a:buClr>
                <a:schemeClr val="dk1"/>
              </a:buClr>
              <a:buSzPts val="1600"/>
              <a:buFont typeface="Times New Roman"/>
              <a:buNone/>
              <a:defRPr sz="1600" b="1"/>
            </a:lvl5pPr>
            <a:lvl6pPr marL="2743200" lvl="5" indent="-228600" algn="l" rtl="0">
              <a:lnSpc>
                <a:spcPct val="100000"/>
              </a:lnSpc>
              <a:spcBef>
                <a:spcPts val="320"/>
              </a:spcBef>
              <a:spcAft>
                <a:spcPts val="0"/>
              </a:spcAft>
              <a:buClr>
                <a:schemeClr val="dk1"/>
              </a:buClr>
              <a:buSzPts val="1600"/>
              <a:buFont typeface="Times New Roman"/>
              <a:buNone/>
              <a:defRPr sz="1600" b="1"/>
            </a:lvl6pPr>
            <a:lvl7pPr marL="3200400" lvl="6" indent="-228600" algn="l" rtl="0">
              <a:lnSpc>
                <a:spcPct val="100000"/>
              </a:lnSpc>
              <a:spcBef>
                <a:spcPts val="320"/>
              </a:spcBef>
              <a:spcAft>
                <a:spcPts val="0"/>
              </a:spcAft>
              <a:buClr>
                <a:schemeClr val="dk1"/>
              </a:buClr>
              <a:buSzPts val="1600"/>
              <a:buFont typeface="Times New Roman"/>
              <a:buNone/>
              <a:defRPr sz="1600" b="1"/>
            </a:lvl7pPr>
            <a:lvl8pPr marL="3657600" lvl="7" indent="-228600" algn="l" rtl="0">
              <a:lnSpc>
                <a:spcPct val="100000"/>
              </a:lnSpc>
              <a:spcBef>
                <a:spcPts val="320"/>
              </a:spcBef>
              <a:spcAft>
                <a:spcPts val="0"/>
              </a:spcAft>
              <a:buClr>
                <a:schemeClr val="dk1"/>
              </a:buClr>
              <a:buSzPts val="1600"/>
              <a:buFont typeface="Times New Roman"/>
              <a:buNone/>
              <a:defRPr sz="1600" b="1"/>
            </a:lvl8pPr>
            <a:lvl9pPr marL="4114800" lvl="8" indent="-228600" algn="l" rtl="0">
              <a:lnSpc>
                <a:spcPct val="100000"/>
              </a:lnSpc>
              <a:spcBef>
                <a:spcPts val="320"/>
              </a:spcBef>
              <a:spcAft>
                <a:spcPts val="0"/>
              </a:spcAft>
              <a:buClr>
                <a:schemeClr val="dk1"/>
              </a:buClr>
              <a:buSzPts val="1600"/>
              <a:buFont typeface="Times New Roman"/>
              <a:buNone/>
              <a:defRPr sz="1600" b="1"/>
            </a:lvl9pPr>
          </a:lstStyle>
          <a:p>
            <a:endParaRPr/>
          </a:p>
        </p:txBody>
      </p:sp>
      <p:sp>
        <p:nvSpPr>
          <p:cNvPr id="42" name="Google Shape;42;p6"/>
          <p:cNvSpPr txBox="1">
            <a:spLocks noGrp="1"/>
          </p:cNvSpPr>
          <p:nvPr>
            <p:ph type="body" idx="4"/>
          </p:nvPr>
        </p:nvSpPr>
        <p:spPr>
          <a:xfrm>
            <a:off x="4645025" y="1631156"/>
            <a:ext cx="4041900" cy="2963400"/>
          </a:xfrm>
          <a:prstGeom prst="rect">
            <a:avLst/>
          </a:prstGeom>
          <a:noFill/>
          <a:ln>
            <a:noFill/>
          </a:ln>
        </p:spPr>
        <p:txBody>
          <a:bodyPr spcFirstLastPara="1" wrap="square" lIns="92075" tIns="46025" rIns="92075" bIns="46025" anchor="t" anchorCtr="0">
            <a:noAutofit/>
          </a:bodyPr>
          <a:lstStyle>
            <a:lvl1pPr marL="457200" lvl="0" indent="-381000" algn="l" rtl="0">
              <a:lnSpc>
                <a:spcPct val="100000"/>
              </a:lnSpc>
              <a:spcBef>
                <a:spcPts val="480"/>
              </a:spcBef>
              <a:spcAft>
                <a:spcPts val="0"/>
              </a:spcAft>
              <a:buClr>
                <a:schemeClr val="dk1"/>
              </a:buClr>
              <a:buSzPts val="2400"/>
              <a:buFont typeface="Times New Roman"/>
              <a:buChar char="•"/>
              <a:defRPr sz="2400"/>
            </a:lvl1pPr>
            <a:lvl2pPr marL="914400" lvl="1" indent="-355600" algn="l" rtl="0">
              <a:lnSpc>
                <a:spcPct val="100000"/>
              </a:lnSpc>
              <a:spcBef>
                <a:spcPts val="400"/>
              </a:spcBef>
              <a:spcAft>
                <a:spcPts val="0"/>
              </a:spcAft>
              <a:buClr>
                <a:schemeClr val="dk1"/>
              </a:buClr>
              <a:buSzPts val="2000"/>
              <a:buFont typeface="Times New Roman"/>
              <a:buChar char="–"/>
              <a:defRPr sz="2000"/>
            </a:lvl2pPr>
            <a:lvl3pPr marL="1371600" lvl="2" indent="-342900" algn="l" rtl="0">
              <a:lnSpc>
                <a:spcPct val="100000"/>
              </a:lnSpc>
              <a:spcBef>
                <a:spcPts val="360"/>
              </a:spcBef>
              <a:spcAft>
                <a:spcPts val="0"/>
              </a:spcAft>
              <a:buClr>
                <a:schemeClr val="dk1"/>
              </a:buClr>
              <a:buSzPts val="1800"/>
              <a:buFont typeface="Times New Roman"/>
              <a:buChar char="•"/>
              <a:defRPr sz="1800"/>
            </a:lvl3pPr>
            <a:lvl4pPr marL="1828800" lvl="3" indent="-330200" algn="l" rtl="0">
              <a:lnSpc>
                <a:spcPct val="100000"/>
              </a:lnSpc>
              <a:spcBef>
                <a:spcPts val="320"/>
              </a:spcBef>
              <a:spcAft>
                <a:spcPts val="0"/>
              </a:spcAft>
              <a:buClr>
                <a:schemeClr val="dk1"/>
              </a:buClr>
              <a:buSzPts val="1600"/>
              <a:buFont typeface="Times New Roman"/>
              <a:buChar char="–"/>
              <a:defRPr sz="1600"/>
            </a:lvl4pPr>
            <a:lvl5pPr marL="2286000" lvl="4" indent="-330200" algn="l" rtl="0">
              <a:lnSpc>
                <a:spcPct val="100000"/>
              </a:lnSpc>
              <a:spcBef>
                <a:spcPts val="320"/>
              </a:spcBef>
              <a:spcAft>
                <a:spcPts val="0"/>
              </a:spcAft>
              <a:buClr>
                <a:schemeClr val="dk1"/>
              </a:buClr>
              <a:buSzPts val="1600"/>
              <a:buFont typeface="Times New Roman"/>
              <a:buChar char="•"/>
              <a:defRPr sz="1600"/>
            </a:lvl5pPr>
            <a:lvl6pPr marL="2743200" lvl="5" indent="-330200" algn="l" rtl="0">
              <a:lnSpc>
                <a:spcPct val="100000"/>
              </a:lnSpc>
              <a:spcBef>
                <a:spcPts val="320"/>
              </a:spcBef>
              <a:spcAft>
                <a:spcPts val="0"/>
              </a:spcAft>
              <a:buClr>
                <a:schemeClr val="dk1"/>
              </a:buClr>
              <a:buSzPts val="1600"/>
              <a:buFont typeface="Times New Roman"/>
              <a:buChar char="•"/>
              <a:defRPr sz="1600"/>
            </a:lvl6pPr>
            <a:lvl7pPr marL="3200400" lvl="6" indent="-330200" algn="l" rtl="0">
              <a:lnSpc>
                <a:spcPct val="100000"/>
              </a:lnSpc>
              <a:spcBef>
                <a:spcPts val="320"/>
              </a:spcBef>
              <a:spcAft>
                <a:spcPts val="0"/>
              </a:spcAft>
              <a:buClr>
                <a:schemeClr val="dk1"/>
              </a:buClr>
              <a:buSzPts val="1600"/>
              <a:buFont typeface="Times New Roman"/>
              <a:buChar char="•"/>
              <a:defRPr sz="1600"/>
            </a:lvl7pPr>
            <a:lvl8pPr marL="3657600" lvl="7" indent="-330200" algn="l" rtl="0">
              <a:lnSpc>
                <a:spcPct val="100000"/>
              </a:lnSpc>
              <a:spcBef>
                <a:spcPts val="320"/>
              </a:spcBef>
              <a:spcAft>
                <a:spcPts val="0"/>
              </a:spcAft>
              <a:buClr>
                <a:schemeClr val="dk1"/>
              </a:buClr>
              <a:buSzPts val="1600"/>
              <a:buFont typeface="Times New Roman"/>
              <a:buChar char="•"/>
              <a:defRPr sz="1600"/>
            </a:lvl8pPr>
            <a:lvl9pPr marL="4114800" lvl="8" indent="-330200" algn="l" rtl="0">
              <a:lnSpc>
                <a:spcPct val="100000"/>
              </a:lnSpc>
              <a:spcBef>
                <a:spcPts val="320"/>
              </a:spcBef>
              <a:spcAft>
                <a:spcPts val="0"/>
              </a:spcAft>
              <a:buClr>
                <a:schemeClr val="dk1"/>
              </a:buClr>
              <a:buSzPts val="1600"/>
              <a:buFont typeface="Times New Roman"/>
              <a:buChar char="•"/>
              <a:defRPr sz="1600"/>
            </a:lvl9pPr>
          </a:lstStyle>
          <a:p>
            <a:endParaRPr/>
          </a:p>
        </p:txBody>
      </p:sp>
      <p:sp>
        <p:nvSpPr>
          <p:cNvPr id="43" name="Google Shape;43;p6"/>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155625" y="1821350"/>
            <a:ext cx="718200" cy="1368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8"/>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1" name="Google Shape;51;p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2"/>
        <p:cNvGrpSpPr/>
        <p:nvPr/>
      </p:nvGrpSpPr>
      <p:grpSpPr>
        <a:xfrm>
          <a:off x="0" y="0"/>
          <a:ext cx="0" cy="0"/>
          <a:chOff x="0" y="0"/>
          <a:chExt cx="0" cy="0"/>
        </a:xfrm>
      </p:grpSpPr>
      <p:sp>
        <p:nvSpPr>
          <p:cNvPr id="53" name="Google Shape;53;p9"/>
          <p:cNvSpPr txBox="1">
            <a:spLocks noGrp="1"/>
          </p:cNvSpPr>
          <p:nvPr>
            <p:ph type="title"/>
          </p:nvPr>
        </p:nvSpPr>
        <p:spPr>
          <a:xfrm>
            <a:off x="457200" y="204788"/>
            <a:ext cx="3008400" cy="871500"/>
          </a:xfrm>
          <a:prstGeom prst="rect">
            <a:avLst/>
          </a:prstGeom>
          <a:noFill/>
          <a:ln>
            <a:noFill/>
          </a:ln>
        </p:spPr>
        <p:txBody>
          <a:bodyPr spcFirstLastPara="1" wrap="square" lIns="92075" tIns="46025" rIns="92075" bIns="46025" anchor="b" anchorCtr="0">
            <a:noAutofit/>
          </a:bodyPr>
          <a:lstStyle>
            <a:lvl1pPr lvl="0" algn="l" rtl="0">
              <a:lnSpc>
                <a:spcPct val="100000"/>
              </a:lnSpc>
              <a:spcBef>
                <a:spcPts val="0"/>
              </a:spcBef>
              <a:spcAft>
                <a:spcPts val="0"/>
              </a:spcAft>
              <a:buSzPts val="1400"/>
              <a:buNone/>
              <a:defRPr sz="2000" b="1"/>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4" name="Google Shape;54;p9"/>
          <p:cNvSpPr txBox="1">
            <a:spLocks noGrp="1"/>
          </p:cNvSpPr>
          <p:nvPr>
            <p:ph type="body" idx="1"/>
          </p:nvPr>
        </p:nvSpPr>
        <p:spPr>
          <a:xfrm>
            <a:off x="3575050" y="204788"/>
            <a:ext cx="5111700" cy="4389900"/>
          </a:xfrm>
          <a:prstGeom prst="rect">
            <a:avLst/>
          </a:prstGeom>
          <a:noFill/>
          <a:ln>
            <a:noFill/>
          </a:ln>
        </p:spPr>
        <p:txBody>
          <a:bodyPr spcFirstLastPara="1" wrap="square" lIns="92075" tIns="46025" rIns="92075" bIns="46025" anchor="t" anchorCtr="0">
            <a:noAutofit/>
          </a:bodyPr>
          <a:lstStyle>
            <a:lvl1pPr marL="457200" lvl="0" indent="-431800" algn="l" rtl="0">
              <a:lnSpc>
                <a:spcPct val="100000"/>
              </a:lnSpc>
              <a:spcBef>
                <a:spcPts val="640"/>
              </a:spcBef>
              <a:spcAft>
                <a:spcPts val="0"/>
              </a:spcAft>
              <a:buClr>
                <a:schemeClr val="dk1"/>
              </a:buClr>
              <a:buSzPts val="3200"/>
              <a:buFont typeface="Times New Roman"/>
              <a:buChar char="•"/>
              <a:defRPr sz="3200"/>
            </a:lvl1pPr>
            <a:lvl2pPr marL="914400" lvl="1" indent="-406400" algn="l" rtl="0">
              <a:lnSpc>
                <a:spcPct val="100000"/>
              </a:lnSpc>
              <a:spcBef>
                <a:spcPts val="560"/>
              </a:spcBef>
              <a:spcAft>
                <a:spcPts val="0"/>
              </a:spcAft>
              <a:buClr>
                <a:schemeClr val="dk1"/>
              </a:buClr>
              <a:buSzPts val="2800"/>
              <a:buFont typeface="Times New Roman"/>
              <a:buChar char="–"/>
              <a:defRPr sz="2800"/>
            </a:lvl2pPr>
            <a:lvl3pPr marL="1371600" lvl="2" indent="-381000" algn="l" rtl="0">
              <a:lnSpc>
                <a:spcPct val="100000"/>
              </a:lnSpc>
              <a:spcBef>
                <a:spcPts val="480"/>
              </a:spcBef>
              <a:spcAft>
                <a:spcPts val="0"/>
              </a:spcAft>
              <a:buClr>
                <a:schemeClr val="dk1"/>
              </a:buClr>
              <a:buSzPts val="2400"/>
              <a:buFont typeface="Times New Roman"/>
              <a:buChar char="•"/>
              <a:defRPr sz="2400"/>
            </a:lvl3pPr>
            <a:lvl4pPr marL="1828800" lvl="3" indent="-355600" algn="l" rtl="0">
              <a:lnSpc>
                <a:spcPct val="100000"/>
              </a:lnSpc>
              <a:spcBef>
                <a:spcPts val="400"/>
              </a:spcBef>
              <a:spcAft>
                <a:spcPts val="0"/>
              </a:spcAft>
              <a:buClr>
                <a:schemeClr val="dk1"/>
              </a:buClr>
              <a:buSzPts val="2000"/>
              <a:buFont typeface="Times New Roman"/>
              <a:buChar char="–"/>
              <a:defRPr sz="2000"/>
            </a:lvl4pPr>
            <a:lvl5pPr marL="2286000" lvl="4" indent="-355600" algn="l" rtl="0">
              <a:lnSpc>
                <a:spcPct val="100000"/>
              </a:lnSpc>
              <a:spcBef>
                <a:spcPts val="400"/>
              </a:spcBef>
              <a:spcAft>
                <a:spcPts val="0"/>
              </a:spcAft>
              <a:buClr>
                <a:schemeClr val="dk1"/>
              </a:buClr>
              <a:buSzPts val="2000"/>
              <a:buFont typeface="Times New Roman"/>
              <a:buChar char="•"/>
              <a:defRPr sz="2000"/>
            </a:lvl5pPr>
            <a:lvl6pPr marL="2743200" lvl="5" indent="-355600" algn="l" rtl="0">
              <a:lnSpc>
                <a:spcPct val="100000"/>
              </a:lnSpc>
              <a:spcBef>
                <a:spcPts val="400"/>
              </a:spcBef>
              <a:spcAft>
                <a:spcPts val="0"/>
              </a:spcAft>
              <a:buClr>
                <a:schemeClr val="dk1"/>
              </a:buClr>
              <a:buSzPts val="2000"/>
              <a:buFont typeface="Times New Roman"/>
              <a:buChar char="•"/>
              <a:defRPr sz="2000"/>
            </a:lvl6pPr>
            <a:lvl7pPr marL="3200400" lvl="6" indent="-355600" algn="l" rtl="0">
              <a:lnSpc>
                <a:spcPct val="100000"/>
              </a:lnSpc>
              <a:spcBef>
                <a:spcPts val="400"/>
              </a:spcBef>
              <a:spcAft>
                <a:spcPts val="0"/>
              </a:spcAft>
              <a:buClr>
                <a:schemeClr val="dk1"/>
              </a:buClr>
              <a:buSzPts val="2000"/>
              <a:buFont typeface="Times New Roman"/>
              <a:buChar char="•"/>
              <a:defRPr sz="2000"/>
            </a:lvl7pPr>
            <a:lvl8pPr marL="3657600" lvl="7" indent="-355600" algn="l" rtl="0">
              <a:lnSpc>
                <a:spcPct val="100000"/>
              </a:lnSpc>
              <a:spcBef>
                <a:spcPts val="400"/>
              </a:spcBef>
              <a:spcAft>
                <a:spcPts val="0"/>
              </a:spcAft>
              <a:buClr>
                <a:schemeClr val="dk1"/>
              </a:buClr>
              <a:buSzPts val="2000"/>
              <a:buFont typeface="Times New Roman"/>
              <a:buChar char="•"/>
              <a:defRPr sz="2000"/>
            </a:lvl8pPr>
            <a:lvl9pPr marL="4114800" lvl="8" indent="-355600" algn="l" rtl="0">
              <a:lnSpc>
                <a:spcPct val="100000"/>
              </a:lnSpc>
              <a:spcBef>
                <a:spcPts val="400"/>
              </a:spcBef>
              <a:spcAft>
                <a:spcPts val="0"/>
              </a:spcAft>
              <a:buClr>
                <a:schemeClr val="dk1"/>
              </a:buClr>
              <a:buSzPts val="2000"/>
              <a:buFont typeface="Times New Roman"/>
              <a:buChar char="•"/>
              <a:defRPr sz="2000"/>
            </a:lvl9pPr>
          </a:lstStyle>
          <a:p>
            <a:endParaRPr/>
          </a:p>
        </p:txBody>
      </p:sp>
      <p:sp>
        <p:nvSpPr>
          <p:cNvPr id="55" name="Google Shape;55;p9"/>
          <p:cNvSpPr txBox="1">
            <a:spLocks noGrp="1"/>
          </p:cNvSpPr>
          <p:nvPr>
            <p:ph type="body" idx="2"/>
          </p:nvPr>
        </p:nvSpPr>
        <p:spPr>
          <a:xfrm>
            <a:off x="457200" y="1076325"/>
            <a:ext cx="3008400" cy="3518400"/>
          </a:xfrm>
          <a:prstGeom prst="rect">
            <a:avLst/>
          </a:prstGeom>
          <a:noFill/>
          <a:ln>
            <a:noFill/>
          </a:ln>
        </p:spPr>
        <p:txBody>
          <a:bodyPr spcFirstLastPara="1" wrap="square" lIns="92075" tIns="46025" rIns="92075" bIns="46025" anchor="t" anchorCtr="0">
            <a:noAutofit/>
          </a:bodyPr>
          <a:lstStyle>
            <a:lvl1pPr marL="457200" lvl="0" indent="-228600" algn="l" rtl="0">
              <a:lnSpc>
                <a:spcPct val="100000"/>
              </a:lnSpc>
              <a:spcBef>
                <a:spcPts val="280"/>
              </a:spcBef>
              <a:spcAft>
                <a:spcPts val="0"/>
              </a:spcAft>
              <a:buClr>
                <a:schemeClr val="dk1"/>
              </a:buClr>
              <a:buSzPts val="1400"/>
              <a:buFont typeface="Times New Roman"/>
              <a:buNone/>
              <a:defRPr sz="1400"/>
            </a:lvl1pPr>
            <a:lvl2pPr marL="914400" lvl="1" indent="-228600" algn="l" rtl="0">
              <a:lnSpc>
                <a:spcPct val="100000"/>
              </a:lnSpc>
              <a:spcBef>
                <a:spcPts val="240"/>
              </a:spcBef>
              <a:spcAft>
                <a:spcPts val="0"/>
              </a:spcAft>
              <a:buClr>
                <a:schemeClr val="dk1"/>
              </a:buClr>
              <a:buSzPts val="1200"/>
              <a:buFont typeface="Times New Roman"/>
              <a:buNone/>
              <a:defRPr sz="1200"/>
            </a:lvl2pPr>
            <a:lvl3pPr marL="1371600" lvl="2" indent="-228600" algn="l" rtl="0">
              <a:lnSpc>
                <a:spcPct val="100000"/>
              </a:lnSpc>
              <a:spcBef>
                <a:spcPts val="200"/>
              </a:spcBef>
              <a:spcAft>
                <a:spcPts val="0"/>
              </a:spcAft>
              <a:buClr>
                <a:schemeClr val="dk1"/>
              </a:buClr>
              <a:buSzPts val="1000"/>
              <a:buFont typeface="Times New Roman"/>
              <a:buNone/>
              <a:defRPr sz="1000"/>
            </a:lvl3pPr>
            <a:lvl4pPr marL="1828800" lvl="3" indent="-228600" algn="l" rtl="0">
              <a:lnSpc>
                <a:spcPct val="100000"/>
              </a:lnSpc>
              <a:spcBef>
                <a:spcPts val="180"/>
              </a:spcBef>
              <a:spcAft>
                <a:spcPts val="0"/>
              </a:spcAft>
              <a:buClr>
                <a:schemeClr val="dk1"/>
              </a:buClr>
              <a:buSzPts val="900"/>
              <a:buFont typeface="Times New Roman"/>
              <a:buNone/>
              <a:defRPr sz="900"/>
            </a:lvl4pPr>
            <a:lvl5pPr marL="2286000" lvl="4" indent="-228600" algn="l" rtl="0">
              <a:lnSpc>
                <a:spcPct val="100000"/>
              </a:lnSpc>
              <a:spcBef>
                <a:spcPts val="180"/>
              </a:spcBef>
              <a:spcAft>
                <a:spcPts val="0"/>
              </a:spcAft>
              <a:buClr>
                <a:schemeClr val="dk1"/>
              </a:buClr>
              <a:buSzPts val="900"/>
              <a:buFont typeface="Times New Roman"/>
              <a:buNone/>
              <a:defRPr sz="900"/>
            </a:lvl5pPr>
            <a:lvl6pPr marL="2743200" lvl="5" indent="-228600" algn="l" rtl="0">
              <a:lnSpc>
                <a:spcPct val="100000"/>
              </a:lnSpc>
              <a:spcBef>
                <a:spcPts val="180"/>
              </a:spcBef>
              <a:spcAft>
                <a:spcPts val="0"/>
              </a:spcAft>
              <a:buClr>
                <a:schemeClr val="dk1"/>
              </a:buClr>
              <a:buSzPts val="900"/>
              <a:buFont typeface="Times New Roman"/>
              <a:buNone/>
              <a:defRPr sz="900"/>
            </a:lvl6pPr>
            <a:lvl7pPr marL="3200400" lvl="6" indent="-228600" algn="l" rtl="0">
              <a:lnSpc>
                <a:spcPct val="100000"/>
              </a:lnSpc>
              <a:spcBef>
                <a:spcPts val="180"/>
              </a:spcBef>
              <a:spcAft>
                <a:spcPts val="0"/>
              </a:spcAft>
              <a:buClr>
                <a:schemeClr val="dk1"/>
              </a:buClr>
              <a:buSzPts val="900"/>
              <a:buFont typeface="Times New Roman"/>
              <a:buNone/>
              <a:defRPr sz="900"/>
            </a:lvl7pPr>
            <a:lvl8pPr marL="3657600" lvl="7" indent="-228600" algn="l" rtl="0">
              <a:lnSpc>
                <a:spcPct val="100000"/>
              </a:lnSpc>
              <a:spcBef>
                <a:spcPts val="180"/>
              </a:spcBef>
              <a:spcAft>
                <a:spcPts val="0"/>
              </a:spcAft>
              <a:buClr>
                <a:schemeClr val="dk1"/>
              </a:buClr>
              <a:buSzPts val="900"/>
              <a:buFont typeface="Times New Roman"/>
              <a:buNone/>
              <a:defRPr sz="900"/>
            </a:lvl8pPr>
            <a:lvl9pPr marL="4114800" lvl="8" indent="-228600" algn="l" rtl="0">
              <a:lnSpc>
                <a:spcPct val="100000"/>
              </a:lnSpc>
              <a:spcBef>
                <a:spcPts val="180"/>
              </a:spcBef>
              <a:spcAft>
                <a:spcPts val="0"/>
              </a:spcAft>
              <a:buClr>
                <a:schemeClr val="dk1"/>
              </a:buClr>
              <a:buSzPts val="900"/>
              <a:buFont typeface="Times New Roman"/>
              <a:buNone/>
              <a:defRPr sz="900"/>
            </a:lvl9pPr>
          </a:lstStyle>
          <a:p>
            <a:endParaRPr/>
          </a:p>
        </p:txBody>
      </p:sp>
      <p:sp>
        <p:nvSpPr>
          <p:cNvPr id="56" name="Google Shape;56;p9"/>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1792288" y="3600450"/>
            <a:ext cx="5486400" cy="425100"/>
          </a:xfrm>
          <a:prstGeom prst="rect">
            <a:avLst/>
          </a:prstGeom>
          <a:noFill/>
          <a:ln>
            <a:noFill/>
          </a:ln>
        </p:spPr>
        <p:txBody>
          <a:bodyPr spcFirstLastPara="1" wrap="square" lIns="92075" tIns="46025" rIns="92075" bIns="46025" anchor="b" anchorCtr="0">
            <a:noAutofit/>
          </a:bodyPr>
          <a:lstStyle>
            <a:lvl1pPr lvl="0" algn="l" rtl="0">
              <a:lnSpc>
                <a:spcPct val="100000"/>
              </a:lnSpc>
              <a:spcBef>
                <a:spcPts val="0"/>
              </a:spcBef>
              <a:spcAft>
                <a:spcPts val="0"/>
              </a:spcAft>
              <a:buSzPts val="1400"/>
              <a:buNone/>
              <a:defRPr sz="2000" b="1"/>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0" name="Google Shape;60;p10"/>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lnSpc>
                <a:spcPct val="100000"/>
              </a:lnSpc>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61" name="Google Shape;61;p10"/>
          <p:cNvSpPr txBox="1">
            <a:spLocks noGrp="1"/>
          </p:cNvSpPr>
          <p:nvPr>
            <p:ph type="body" idx="1"/>
          </p:nvPr>
        </p:nvSpPr>
        <p:spPr>
          <a:xfrm>
            <a:off x="1792288" y="4025503"/>
            <a:ext cx="5486400" cy="603600"/>
          </a:xfrm>
          <a:prstGeom prst="rect">
            <a:avLst/>
          </a:prstGeom>
          <a:noFill/>
          <a:ln>
            <a:noFill/>
          </a:ln>
        </p:spPr>
        <p:txBody>
          <a:bodyPr spcFirstLastPara="1" wrap="square" lIns="92075" tIns="46025" rIns="92075" bIns="46025" anchor="t" anchorCtr="0">
            <a:noAutofit/>
          </a:bodyPr>
          <a:lstStyle>
            <a:lvl1pPr marL="457200" lvl="0" indent="-228600" algn="l" rtl="0">
              <a:lnSpc>
                <a:spcPct val="100000"/>
              </a:lnSpc>
              <a:spcBef>
                <a:spcPts val="280"/>
              </a:spcBef>
              <a:spcAft>
                <a:spcPts val="0"/>
              </a:spcAft>
              <a:buClr>
                <a:schemeClr val="dk1"/>
              </a:buClr>
              <a:buSzPts val="1400"/>
              <a:buFont typeface="Times New Roman"/>
              <a:buNone/>
              <a:defRPr sz="1400"/>
            </a:lvl1pPr>
            <a:lvl2pPr marL="914400" lvl="1" indent="-228600" algn="l" rtl="0">
              <a:lnSpc>
                <a:spcPct val="100000"/>
              </a:lnSpc>
              <a:spcBef>
                <a:spcPts val="240"/>
              </a:spcBef>
              <a:spcAft>
                <a:spcPts val="0"/>
              </a:spcAft>
              <a:buClr>
                <a:schemeClr val="dk1"/>
              </a:buClr>
              <a:buSzPts val="1200"/>
              <a:buFont typeface="Times New Roman"/>
              <a:buNone/>
              <a:defRPr sz="1200"/>
            </a:lvl2pPr>
            <a:lvl3pPr marL="1371600" lvl="2" indent="-228600" algn="l" rtl="0">
              <a:lnSpc>
                <a:spcPct val="100000"/>
              </a:lnSpc>
              <a:spcBef>
                <a:spcPts val="200"/>
              </a:spcBef>
              <a:spcAft>
                <a:spcPts val="0"/>
              </a:spcAft>
              <a:buClr>
                <a:schemeClr val="dk1"/>
              </a:buClr>
              <a:buSzPts val="1000"/>
              <a:buFont typeface="Times New Roman"/>
              <a:buNone/>
              <a:defRPr sz="1000"/>
            </a:lvl3pPr>
            <a:lvl4pPr marL="1828800" lvl="3" indent="-228600" algn="l" rtl="0">
              <a:lnSpc>
                <a:spcPct val="100000"/>
              </a:lnSpc>
              <a:spcBef>
                <a:spcPts val="180"/>
              </a:spcBef>
              <a:spcAft>
                <a:spcPts val="0"/>
              </a:spcAft>
              <a:buClr>
                <a:schemeClr val="dk1"/>
              </a:buClr>
              <a:buSzPts val="900"/>
              <a:buFont typeface="Times New Roman"/>
              <a:buNone/>
              <a:defRPr sz="900"/>
            </a:lvl4pPr>
            <a:lvl5pPr marL="2286000" lvl="4" indent="-228600" algn="l" rtl="0">
              <a:lnSpc>
                <a:spcPct val="100000"/>
              </a:lnSpc>
              <a:spcBef>
                <a:spcPts val="180"/>
              </a:spcBef>
              <a:spcAft>
                <a:spcPts val="0"/>
              </a:spcAft>
              <a:buClr>
                <a:schemeClr val="dk1"/>
              </a:buClr>
              <a:buSzPts val="900"/>
              <a:buFont typeface="Times New Roman"/>
              <a:buNone/>
              <a:defRPr sz="900"/>
            </a:lvl5pPr>
            <a:lvl6pPr marL="2743200" lvl="5" indent="-228600" algn="l" rtl="0">
              <a:lnSpc>
                <a:spcPct val="100000"/>
              </a:lnSpc>
              <a:spcBef>
                <a:spcPts val="180"/>
              </a:spcBef>
              <a:spcAft>
                <a:spcPts val="0"/>
              </a:spcAft>
              <a:buClr>
                <a:schemeClr val="dk1"/>
              </a:buClr>
              <a:buSzPts val="900"/>
              <a:buFont typeface="Times New Roman"/>
              <a:buNone/>
              <a:defRPr sz="900"/>
            </a:lvl6pPr>
            <a:lvl7pPr marL="3200400" lvl="6" indent="-228600" algn="l" rtl="0">
              <a:lnSpc>
                <a:spcPct val="100000"/>
              </a:lnSpc>
              <a:spcBef>
                <a:spcPts val="180"/>
              </a:spcBef>
              <a:spcAft>
                <a:spcPts val="0"/>
              </a:spcAft>
              <a:buClr>
                <a:schemeClr val="dk1"/>
              </a:buClr>
              <a:buSzPts val="900"/>
              <a:buFont typeface="Times New Roman"/>
              <a:buNone/>
              <a:defRPr sz="900"/>
            </a:lvl7pPr>
            <a:lvl8pPr marL="3657600" lvl="7" indent="-228600" algn="l" rtl="0">
              <a:lnSpc>
                <a:spcPct val="100000"/>
              </a:lnSpc>
              <a:spcBef>
                <a:spcPts val="180"/>
              </a:spcBef>
              <a:spcAft>
                <a:spcPts val="0"/>
              </a:spcAft>
              <a:buClr>
                <a:schemeClr val="dk1"/>
              </a:buClr>
              <a:buSzPts val="900"/>
              <a:buFont typeface="Times New Roman"/>
              <a:buNone/>
              <a:defRPr sz="900"/>
            </a:lvl8pPr>
            <a:lvl9pPr marL="4114800" lvl="8" indent="-228600" algn="l" rtl="0">
              <a:lnSpc>
                <a:spcPct val="100000"/>
              </a:lnSpc>
              <a:spcBef>
                <a:spcPts val="180"/>
              </a:spcBef>
              <a:spcAft>
                <a:spcPts val="0"/>
              </a:spcAft>
              <a:buClr>
                <a:schemeClr val="dk1"/>
              </a:buClr>
              <a:buSzPts val="900"/>
              <a:buFont typeface="Times New Roman"/>
              <a:buNone/>
              <a:defRPr sz="900"/>
            </a:lvl9pPr>
          </a:lstStyle>
          <a:p>
            <a:endParaRPr/>
          </a:p>
        </p:txBody>
      </p:sp>
      <p:sp>
        <p:nvSpPr>
          <p:cNvPr id="62" name="Google Shape;62;p10"/>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7" name="Google Shape;7;p1"/>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lnSpc>
                <a:spcPct val="100000"/>
              </a:lnSpc>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8" name="Google Shape;8;p1"/>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marR="0" lvl="0" algn="l" rtl="0">
              <a:lnSpc>
                <a:spcPct val="100000"/>
              </a:lnSpc>
              <a:spcBef>
                <a:spcPts val="0"/>
              </a:spcBef>
              <a:spcAft>
                <a:spcPts val="0"/>
              </a:spcAft>
              <a:buClr>
                <a:schemeClr val="lt1"/>
              </a:buClr>
              <a:buSzPts val="1400"/>
              <a:buFont typeface="Arial"/>
              <a:buNone/>
              <a:defRPr sz="1800" b="1" i="0" u="none" strike="noStrike" cap="none">
                <a:solidFill>
                  <a:schemeClr val="lt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1"/>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0" name="Google Shape;10;p1"/>
          <p:cNvSpPr/>
          <p:nvPr/>
        </p:nvSpPr>
        <p:spPr>
          <a:xfrm>
            <a:off x="5129148" y="248260"/>
            <a:ext cx="3282900" cy="207600"/>
          </a:xfrm>
          <a:prstGeom prst="rect">
            <a:avLst/>
          </a:prstGeom>
          <a:noFill/>
          <a:ln>
            <a:noFill/>
          </a:ln>
        </p:spPr>
        <p:txBody>
          <a:bodyPr spcFirstLastPara="1" wrap="square" lIns="0" tIns="0" rIns="0" bIns="0" anchor="b" anchorCtr="0">
            <a:noAutofit/>
          </a:bodyPr>
          <a:lstStyle/>
          <a:p>
            <a:pPr marL="457200" marR="0" lvl="4" indent="0" algn="r" rtl="0">
              <a:lnSpc>
                <a:spcPct val="100000"/>
              </a:lnSpc>
              <a:spcBef>
                <a:spcPts val="0"/>
              </a:spcBef>
              <a:spcAft>
                <a:spcPts val="0"/>
              </a:spcAft>
              <a:buClr>
                <a:srgbClr val="000000"/>
              </a:buClr>
              <a:buSzPts val="1800"/>
              <a:buFont typeface="Arial"/>
              <a:buNone/>
            </a:pPr>
            <a:r>
              <a:rPr lang="en" sz="1800" b="1" i="0" u="none" strike="noStrike" cap="none">
                <a:solidFill>
                  <a:schemeClr val="dk1"/>
                </a:solidFill>
                <a:latin typeface="Times New Roman"/>
                <a:ea typeface="Times New Roman"/>
                <a:cs typeface="Times New Roman"/>
                <a:sym typeface="Times New Roman"/>
              </a:rPr>
              <a:t>doc.: IEEE 802.11-</a:t>
            </a:r>
            <a:r>
              <a:rPr lang="en" sz="1800" b="1">
                <a:solidFill>
                  <a:schemeClr val="dk1"/>
                </a:solidFill>
                <a:latin typeface="Times New Roman"/>
                <a:ea typeface="Times New Roman"/>
                <a:cs typeface="Times New Roman"/>
                <a:sym typeface="Times New Roman"/>
              </a:rPr>
              <a:t>24</a:t>
            </a:r>
            <a:r>
              <a:rPr lang="en" sz="1800" b="1" i="0" u="none" strike="noStrike" cap="none">
                <a:solidFill>
                  <a:schemeClr val="dk1"/>
                </a:solidFill>
                <a:latin typeface="Times New Roman"/>
                <a:ea typeface="Times New Roman"/>
                <a:cs typeface="Times New Roman"/>
                <a:sym typeface="Times New Roman"/>
              </a:rPr>
              <a:t>/</a:t>
            </a:r>
            <a:r>
              <a:rPr lang="en" sz="1800" b="1">
                <a:solidFill>
                  <a:schemeClr val="dk1"/>
                </a:solidFill>
                <a:latin typeface="Times New Roman"/>
                <a:ea typeface="Times New Roman"/>
                <a:cs typeface="Times New Roman"/>
                <a:sym typeface="Times New Roman"/>
              </a:rPr>
              <a:t>1559r1</a:t>
            </a:r>
            <a:endParaRPr sz="1800" b="1" i="0" u="none" strike="noStrike" cap="none">
              <a:solidFill>
                <a:schemeClr val="dk1"/>
              </a:solidFill>
              <a:latin typeface="Times New Roman"/>
              <a:ea typeface="Times New Roman"/>
              <a:cs typeface="Times New Roman"/>
              <a:sym typeface="Times New Roman"/>
            </a:endParaRPr>
          </a:p>
        </p:txBody>
      </p:sp>
      <p:cxnSp>
        <p:nvCxnSpPr>
          <p:cNvPr id="11" name="Google Shape;11;p1"/>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12" name="Google Shape;12;p1"/>
          <p:cNvSpPr/>
          <p:nvPr/>
        </p:nvSpPr>
        <p:spPr>
          <a:xfrm>
            <a:off x="685800" y="4856560"/>
            <a:ext cx="718200" cy="1386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Submission</a:t>
            </a:r>
            <a:endParaRPr sz="1400" b="0" i="0" u="none" strike="noStrike" cap="none">
              <a:solidFill>
                <a:srgbClr val="000000"/>
              </a:solidFill>
              <a:latin typeface="Arial"/>
              <a:ea typeface="Arial"/>
              <a:cs typeface="Arial"/>
              <a:sym typeface="Arial"/>
            </a:endParaRPr>
          </a:p>
        </p:txBody>
      </p:sp>
      <p:cxnSp>
        <p:nvCxnSpPr>
          <p:cNvPr id="13" name="Google Shape;13;p1"/>
          <p:cNvCxnSpPr/>
          <p:nvPr/>
        </p:nvCxnSpPr>
        <p:spPr>
          <a:xfrm>
            <a:off x="685813" y="4820875"/>
            <a:ext cx="7848600" cy="0"/>
          </a:xfrm>
          <a:prstGeom prst="straightConnector1">
            <a:avLst/>
          </a:prstGeom>
          <a:noFill/>
          <a:ln w="12700" cap="flat" cmpd="sng">
            <a:solidFill>
              <a:schemeClr val="dk1"/>
            </a:solidFill>
            <a:prstDash val="solid"/>
            <a:round/>
            <a:headEnd type="none" w="sm" len="sm"/>
            <a:tailEnd type="none" w="sm" len="sm"/>
          </a:ln>
        </p:spPr>
      </p:cxnSp>
      <p:sp>
        <p:nvSpPr>
          <p:cNvPr id="14" name="Google Shape;14;p1"/>
          <p:cNvSpPr txBox="1"/>
          <p:nvPr/>
        </p:nvSpPr>
        <p:spPr>
          <a:xfrm>
            <a:off x="545600" y="150000"/>
            <a:ext cx="1914000" cy="4041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None/>
            </a:pPr>
            <a:r>
              <a:rPr lang="en" sz="1800" b="1">
                <a:solidFill>
                  <a:schemeClr val="dk1"/>
                </a:solidFill>
                <a:latin typeface="Times New Roman"/>
                <a:ea typeface="Times New Roman"/>
                <a:cs typeface="Times New Roman"/>
                <a:sym typeface="Times New Roman"/>
              </a:rPr>
              <a:t>September 2024</a:t>
            </a:r>
            <a:endParaRPr sz="1800" b="1">
              <a:solidFill>
                <a:schemeClr val="dk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4"/>
          <p:cNvSpPr txBox="1">
            <a:spLocks noGrp="1"/>
          </p:cNvSpPr>
          <p:nvPr>
            <p:ph type="title"/>
          </p:nvPr>
        </p:nvSpPr>
        <p:spPr>
          <a:xfrm>
            <a:off x="105875" y="668025"/>
            <a:ext cx="8816100" cy="8157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Clr>
                <a:schemeClr val="dk1"/>
              </a:buClr>
              <a:buFont typeface="Arial"/>
              <a:buNone/>
            </a:pPr>
            <a:r>
              <a:rPr lang="en">
                <a:solidFill>
                  <a:schemeClr val="dk1"/>
                </a:solidFill>
              </a:rPr>
              <a:t>In-Device-Coexistence Next Steps</a:t>
            </a:r>
            <a:endParaRPr/>
          </a:p>
        </p:txBody>
      </p:sp>
      <p:sp>
        <p:nvSpPr>
          <p:cNvPr id="86" name="Google Shape;86;p14"/>
          <p:cNvSpPr txBox="1">
            <a:spLocks noGrp="1"/>
          </p:cNvSpPr>
          <p:nvPr>
            <p:ph type="body" idx="4294967295"/>
          </p:nvPr>
        </p:nvSpPr>
        <p:spPr>
          <a:xfrm>
            <a:off x="685799" y="1542302"/>
            <a:ext cx="7772400" cy="285900"/>
          </a:xfrm>
          <a:prstGeom prst="rect">
            <a:avLst/>
          </a:prstGeom>
          <a:noFill/>
          <a:ln>
            <a:noFill/>
          </a:ln>
        </p:spPr>
        <p:txBody>
          <a:bodyPr spcFirstLastPara="1" wrap="square" lIns="92075" tIns="46025" rIns="92075" bIns="46025" anchor="t" anchorCtr="0">
            <a:noAutofit/>
          </a:bodyPr>
          <a:lstStyle/>
          <a:p>
            <a:pPr marL="342900" lvl="0" indent="-342900" algn="ctr" rtl="0">
              <a:lnSpc>
                <a:spcPct val="100000"/>
              </a:lnSpc>
              <a:spcBef>
                <a:spcPts val="0"/>
              </a:spcBef>
              <a:spcAft>
                <a:spcPts val="0"/>
              </a:spcAft>
              <a:buClr>
                <a:schemeClr val="dk1"/>
              </a:buClr>
              <a:buSzPts val="2000"/>
              <a:buFont typeface="Times New Roman"/>
              <a:buNone/>
            </a:pPr>
            <a:r>
              <a:rPr lang="en" sz="2000"/>
              <a:t>Date:</a:t>
            </a:r>
            <a:r>
              <a:rPr lang="en" sz="2000" b="0"/>
              <a:t> 2024-09-06</a:t>
            </a:r>
            <a:endParaRPr sz="2000" b="0"/>
          </a:p>
        </p:txBody>
      </p:sp>
      <p:sp>
        <p:nvSpPr>
          <p:cNvPr id="87" name="Google Shape;87;p14"/>
          <p:cNvSpPr/>
          <p:nvPr/>
        </p:nvSpPr>
        <p:spPr>
          <a:xfrm>
            <a:off x="718260" y="1943347"/>
            <a:ext cx="1085700" cy="285900"/>
          </a:xfrm>
          <a:prstGeom prst="rect">
            <a:avLst/>
          </a:prstGeom>
          <a:noFill/>
          <a:ln>
            <a:noFill/>
          </a:ln>
        </p:spPr>
        <p:txBody>
          <a:bodyPr spcFirstLastPara="1" wrap="square" lIns="69125" tIns="34550" rIns="69125" bIns="3455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0" i="0" u="none" strike="noStrike" cap="none">
                <a:solidFill>
                  <a:srgbClr val="000000"/>
                </a:solidFill>
                <a:latin typeface="Times New Roman"/>
                <a:ea typeface="Times New Roman"/>
                <a:cs typeface="Times New Roman"/>
                <a:sym typeface="Times New Roman"/>
              </a:rPr>
              <a:t>Authors:</a:t>
            </a:r>
            <a:endParaRPr sz="1100" b="0" i="0" u="none" strike="noStrike" cap="none">
              <a:solidFill>
                <a:srgbClr val="000000"/>
              </a:solidFill>
              <a:latin typeface="Arial"/>
              <a:ea typeface="Arial"/>
              <a:cs typeface="Arial"/>
              <a:sym typeface="Arial"/>
            </a:endParaRPr>
          </a:p>
        </p:txBody>
      </p:sp>
      <p:graphicFrame>
        <p:nvGraphicFramePr>
          <p:cNvPr id="88" name="Google Shape;88;p14"/>
          <p:cNvGraphicFramePr/>
          <p:nvPr/>
        </p:nvGraphicFramePr>
        <p:xfrm>
          <a:off x="794460" y="2336123"/>
          <a:ext cx="7162500" cy="1546175"/>
        </p:xfrm>
        <a:graphic>
          <a:graphicData uri="http://schemas.openxmlformats.org/drawingml/2006/table">
            <a:tbl>
              <a:tblPr>
                <a:noFill/>
                <a:tableStyleId>{B85C107C-A345-4F30-8562-329061EDAD34}</a:tableStyleId>
              </a:tblPr>
              <a:tblGrid>
                <a:gridCol w="1586425">
                  <a:extLst>
                    <a:ext uri="{9D8B030D-6E8A-4147-A177-3AD203B41FA5}">
                      <a16:colId xmlns:a16="http://schemas.microsoft.com/office/drawing/2014/main" val="20000"/>
                    </a:ext>
                  </a:extLst>
                </a:gridCol>
                <a:gridCol w="877675">
                  <a:extLst>
                    <a:ext uri="{9D8B030D-6E8A-4147-A177-3AD203B41FA5}">
                      <a16:colId xmlns:a16="http://schemas.microsoft.com/office/drawing/2014/main" val="20001"/>
                    </a:ext>
                  </a:extLst>
                </a:gridCol>
                <a:gridCol w="1695975">
                  <a:extLst>
                    <a:ext uri="{9D8B030D-6E8A-4147-A177-3AD203B41FA5}">
                      <a16:colId xmlns:a16="http://schemas.microsoft.com/office/drawing/2014/main" val="20002"/>
                    </a:ext>
                  </a:extLst>
                </a:gridCol>
                <a:gridCol w="634600">
                  <a:extLst>
                    <a:ext uri="{9D8B030D-6E8A-4147-A177-3AD203B41FA5}">
                      <a16:colId xmlns:a16="http://schemas.microsoft.com/office/drawing/2014/main" val="20003"/>
                    </a:ext>
                  </a:extLst>
                </a:gridCol>
                <a:gridCol w="2367825">
                  <a:extLst>
                    <a:ext uri="{9D8B030D-6E8A-4147-A177-3AD203B41FA5}">
                      <a16:colId xmlns:a16="http://schemas.microsoft.com/office/drawing/2014/main" val="20004"/>
                    </a:ext>
                  </a:extLst>
                </a:gridCol>
              </a:tblGrid>
              <a:tr h="364975">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Name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Affiliations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Address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Phone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Email</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2600">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 Verma</a:t>
                      </a:r>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5">
                  <a:txBody>
                    <a:bodyPr/>
                    <a:lstStyle/>
                    <a:p>
                      <a:pPr marL="0" lvl="0" indent="0" algn="ctr" rtl="0">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sindhu.verma@broadcom.com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shubhodeep.adhikari@broadcom.com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218325">
                <a:tc>
                  <a:txBody>
                    <a:bodyPr/>
                    <a:lstStyle/>
                    <a:p>
                      <a:pPr marL="0" lvl="0" indent="0" algn="ctr" rtl="0">
                        <a:spcBef>
                          <a:spcPts val="0"/>
                        </a:spcBef>
                        <a:spcAft>
                          <a:spcPts val="0"/>
                        </a:spcAft>
                        <a:buNone/>
                      </a:pPr>
                      <a:r>
                        <a:rPr lang="en" sz="1100">
                          <a:solidFill>
                            <a:schemeClr val="dk1"/>
                          </a:solidFill>
                          <a:latin typeface="Times New Roman"/>
                          <a:ea typeface="Times New Roman"/>
                          <a:cs typeface="Times New Roman"/>
                          <a:sym typeface="Times New Roman"/>
                        </a:rPr>
                        <a:t>Matthew Fischer</a:t>
                      </a:r>
                      <a:endParaRPr sz="1100">
                        <a:solidFill>
                          <a:schemeClr val="dk1"/>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r>
                        <a:rPr lang="en" sz="1100">
                          <a:latin typeface="Times New Roman"/>
                          <a:ea typeface="Times New Roman"/>
                          <a:cs typeface="Times New Roman"/>
                          <a:sym typeface="Times New Roman"/>
                        </a:rPr>
                        <a:t>matthew.fischer@broadcom.com</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18325">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Hang Su</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1100">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218325">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George Kondylis</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3"/>
          <p:cNvSpPr txBox="1">
            <a:spLocks noGrp="1"/>
          </p:cNvSpPr>
          <p:nvPr>
            <p:ph type="body" idx="1"/>
          </p:nvPr>
        </p:nvSpPr>
        <p:spPr>
          <a:xfrm>
            <a:off x="547750" y="1044150"/>
            <a:ext cx="7772400" cy="3753000"/>
          </a:xfrm>
          <a:prstGeom prst="rect">
            <a:avLst/>
          </a:prstGeom>
          <a:noFill/>
          <a:ln>
            <a:noFill/>
          </a:ln>
        </p:spPr>
        <p:txBody>
          <a:bodyPr spcFirstLastPara="1" wrap="square" lIns="92075" tIns="46025" rIns="92075" bIns="46025" anchor="t" anchorCtr="0">
            <a:noAutofit/>
          </a:bodyPr>
          <a:lstStyle/>
          <a:p>
            <a:pPr marL="0" lvl="0" indent="0" algn="l" rtl="0">
              <a:lnSpc>
                <a:spcPct val="100000"/>
              </a:lnSpc>
              <a:spcBef>
                <a:spcPts val="0"/>
              </a:spcBef>
              <a:spcAft>
                <a:spcPts val="0"/>
              </a:spcAft>
              <a:buNone/>
            </a:pPr>
            <a:r>
              <a:rPr lang="en" sz="1500" b="0"/>
              <a:t>[1] IEEE P802.11be™/D7.0</a:t>
            </a:r>
            <a:endParaRPr sz="1500" b="0"/>
          </a:p>
          <a:p>
            <a:pPr marL="0" lvl="0" indent="0" algn="l" rtl="0">
              <a:lnSpc>
                <a:spcPct val="100000"/>
              </a:lnSpc>
              <a:spcBef>
                <a:spcPts val="0"/>
              </a:spcBef>
              <a:spcAft>
                <a:spcPts val="0"/>
              </a:spcAft>
              <a:buNone/>
            </a:pPr>
            <a:endParaRPr sz="1500" b="0"/>
          </a:p>
          <a:p>
            <a:pPr marL="0" lvl="0" indent="0" algn="l" rtl="0">
              <a:spcBef>
                <a:spcPts val="0"/>
              </a:spcBef>
              <a:spcAft>
                <a:spcPts val="0"/>
              </a:spcAft>
              <a:buClr>
                <a:schemeClr val="dk1"/>
              </a:buClr>
              <a:buSzPts val="1100"/>
              <a:buFont typeface="Arial"/>
              <a:buNone/>
            </a:pPr>
            <a:r>
              <a:rPr lang="en" sz="1500" b="0"/>
              <a:t>[2] 11-23/816r1 Enhancements for latency sensitive traffic and in-device-coexistence</a:t>
            </a:r>
            <a:endParaRPr sz="1500" b="0"/>
          </a:p>
          <a:p>
            <a:pPr marL="0" lvl="0" indent="0" algn="l" rtl="0">
              <a:spcBef>
                <a:spcPts val="0"/>
              </a:spcBef>
              <a:spcAft>
                <a:spcPts val="0"/>
              </a:spcAft>
              <a:buClr>
                <a:schemeClr val="dk1"/>
              </a:buClr>
              <a:buSzPts val="1100"/>
              <a:buFont typeface="Arial"/>
              <a:buNone/>
            </a:pPr>
            <a:endParaRPr sz="1600" b="0"/>
          </a:p>
          <a:p>
            <a:pPr marL="342900" lvl="0" indent="-190500" algn="l" rtl="0">
              <a:lnSpc>
                <a:spcPct val="100000"/>
              </a:lnSpc>
              <a:spcBef>
                <a:spcPts val="480"/>
              </a:spcBef>
              <a:spcAft>
                <a:spcPts val="0"/>
              </a:spcAft>
              <a:buClr>
                <a:schemeClr val="dk1"/>
              </a:buClr>
              <a:buSzPts val="2400"/>
              <a:buFont typeface="Times New Roman"/>
              <a:buNone/>
            </a:pPr>
            <a:endParaRPr sz="1600" b="0"/>
          </a:p>
        </p:txBody>
      </p:sp>
      <p:sp>
        <p:nvSpPr>
          <p:cNvPr id="150" name="Google Shape;150;p23"/>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10</a:t>
            </a:fld>
            <a:endParaRPr/>
          </a:p>
        </p:txBody>
      </p:sp>
      <p:sp>
        <p:nvSpPr>
          <p:cNvPr id="151" name="Google Shape;151;p23"/>
          <p:cNvSpPr txBox="1">
            <a:spLocks noGrp="1"/>
          </p:cNvSpPr>
          <p:nvPr>
            <p:ph type="title"/>
          </p:nvPr>
        </p:nvSpPr>
        <p:spPr>
          <a:xfrm>
            <a:off x="685800" y="514350"/>
            <a:ext cx="7772400" cy="529800"/>
          </a:xfrm>
          <a:prstGeom prst="rect">
            <a:avLst/>
          </a:prstGeom>
          <a:noFill/>
          <a:ln>
            <a:noFill/>
          </a:ln>
        </p:spPr>
        <p:txBody>
          <a:bodyPr spcFirstLastPara="1" wrap="square" lIns="92075" tIns="46025" rIns="92075" bIns="46025" anchor="ctr" anchorCtr="0">
            <a:noAutofit/>
          </a:bodyPr>
          <a:lstStyle/>
          <a:p>
            <a:pPr marL="0" lvl="0" indent="0" algn="ctr" rtl="0">
              <a:lnSpc>
                <a:spcPct val="100000"/>
              </a:lnSpc>
              <a:spcBef>
                <a:spcPts val="0"/>
              </a:spcBef>
              <a:spcAft>
                <a:spcPts val="0"/>
              </a:spcAft>
              <a:buSzPts val="1400"/>
              <a:buNone/>
            </a:pPr>
            <a:r>
              <a:rPr lang="en" sz="2400"/>
              <a:t>Reference</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5"/>
          <p:cNvSpPr txBox="1">
            <a:spLocks noGrp="1"/>
          </p:cNvSpPr>
          <p:nvPr>
            <p:ph type="title"/>
          </p:nvPr>
        </p:nvSpPr>
        <p:spPr>
          <a:xfrm>
            <a:off x="1851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Introduction</a:t>
            </a:r>
            <a:endParaRPr sz="2100"/>
          </a:p>
        </p:txBody>
      </p:sp>
      <p:sp>
        <p:nvSpPr>
          <p:cNvPr id="94" name="Google Shape;94;p15"/>
          <p:cNvSpPr txBox="1">
            <a:spLocks noGrp="1"/>
          </p:cNvSpPr>
          <p:nvPr>
            <p:ph type="body" idx="1"/>
          </p:nvPr>
        </p:nvSpPr>
        <p:spPr>
          <a:xfrm>
            <a:off x="185050" y="931900"/>
            <a:ext cx="8730300" cy="3748200"/>
          </a:xfrm>
          <a:prstGeom prst="rect">
            <a:avLst/>
          </a:prstGeom>
          <a:noFill/>
          <a:ln>
            <a:noFill/>
          </a:ln>
        </p:spPr>
        <p:txBody>
          <a:bodyPr spcFirstLastPara="1" wrap="square" lIns="68575" tIns="68575" rIns="68575" bIns="68575" anchor="t" anchorCtr="0">
            <a:noAutofit/>
          </a:bodyPr>
          <a:lstStyle/>
          <a:p>
            <a:pPr marL="342900" lvl="0" indent="-323850" algn="just" rtl="0">
              <a:lnSpc>
                <a:spcPct val="115000"/>
              </a:lnSpc>
              <a:spcBef>
                <a:spcPts val="900"/>
              </a:spcBef>
              <a:spcAft>
                <a:spcPts val="0"/>
              </a:spcAft>
              <a:buSzPts val="1500"/>
              <a:buChar char="●"/>
            </a:pPr>
            <a:r>
              <a:rPr lang="en" sz="1500" b="0"/>
              <a:t>The following has been agreed in TGbn regarding mechanisms to enhance In-Device-Coexistence:</a:t>
            </a:r>
            <a:endParaRPr sz="1500" b="0"/>
          </a:p>
          <a:p>
            <a:pPr marL="914400" lvl="1" indent="-323850" algn="just" rtl="0">
              <a:lnSpc>
                <a:spcPct val="115000"/>
              </a:lnSpc>
              <a:spcBef>
                <a:spcPts val="0"/>
              </a:spcBef>
              <a:spcAft>
                <a:spcPts val="0"/>
              </a:spcAft>
              <a:buSzPts val="1500"/>
              <a:buChar char="○"/>
            </a:pPr>
            <a:r>
              <a:rPr lang="en" sz="1500" i="1">
                <a:solidFill>
                  <a:srgbClr val="0000FF"/>
                </a:solidFill>
                <a:latin typeface="Arial"/>
                <a:ea typeface="Arial"/>
                <a:cs typeface="Arial"/>
                <a:sym typeface="Arial"/>
              </a:rPr>
              <a:t>11bn defines a mechanism for a non-AP STA to report unavailability at TXOP level and define or reuse/update existing mechanism for a non-AP STA to report long term (periodic) unavailability.</a:t>
            </a:r>
            <a:endParaRPr sz="1500" i="1">
              <a:solidFill>
                <a:srgbClr val="0000FF"/>
              </a:solidFill>
              <a:latin typeface="Arial"/>
              <a:ea typeface="Arial"/>
              <a:cs typeface="Arial"/>
              <a:sym typeface="Arial"/>
            </a:endParaRPr>
          </a:p>
          <a:p>
            <a:pPr marL="342900" lvl="0" indent="-323850" algn="just" rtl="0">
              <a:lnSpc>
                <a:spcPct val="115000"/>
              </a:lnSpc>
              <a:spcBef>
                <a:spcPts val="0"/>
              </a:spcBef>
              <a:spcAft>
                <a:spcPts val="0"/>
              </a:spcAft>
              <a:buSzPts val="1500"/>
              <a:buChar char="●"/>
            </a:pPr>
            <a:r>
              <a:rPr lang="en" sz="1500" b="0"/>
              <a:t>Thus, there would be a provision for a dynamic unavailability indication and one for a periodic unavailability indication where the periodic unavailability may reuse existing mechanisms.</a:t>
            </a:r>
            <a:endParaRPr sz="1500" b="0"/>
          </a:p>
          <a:p>
            <a:pPr marL="342900" lvl="0" indent="-323850" algn="just" rtl="0">
              <a:lnSpc>
                <a:spcPct val="115000"/>
              </a:lnSpc>
              <a:spcBef>
                <a:spcPts val="0"/>
              </a:spcBef>
              <a:spcAft>
                <a:spcPts val="0"/>
              </a:spcAft>
              <a:buSzPts val="1500"/>
              <a:buChar char="●"/>
            </a:pPr>
            <a:r>
              <a:rPr lang="en" sz="1500" b="0"/>
              <a:t>The TXOP-level or dynamic unavailability indications are expected to be exchanged as a part of an ICF-ICR exchange in the beginning of the TXOP or indicated in a management frame.</a:t>
            </a:r>
            <a:endParaRPr sz="1500" b="0"/>
          </a:p>
          <a:p>
            <a:pPr marL="342900" lvl="0" indent="-323850" algn="just" rtl="0">
              <a:lnSpc>
                <a:spcPct val="115000"/>
              </a:lnSpc>
              <a:spcBef>
                <a:spcPts val="0"/>
              </a:spcBef>
              <a:spcAft>
                <a:spcPts val="0"/>
              </a:spcAft>
              <a:buSzPts val="1500"/>
              <a:buChar char="●"/>
            </a:pPr>
            <a:r>
              <a:rPr lang="en" sz="1500" b="0"/>
              <a:t>This contribution addresses some of the next steps In-Device-Coexistence.</a:t>
            </a:r>
            <a:endParaRPr sz="1500" b="0"/>
          </a:p>
          <a:p>
            <a:pPr marL="0" lvl="0" indent="0" algn="just" rtl="0">
              <a:lnSpc>
                <a:spcPct val="115000"/>
              </a:lnSpc>
              <a:spcBef>
                <a:spcPts val="900"/>
              </a:spcBef>
              <a:spcAft>
                <a:spcPts val="0"/>
              </a:spcAft>
              <a:buNone/>
            </a:pPr>
            <a:endParaRPr sz="1600" b="0"/>
          </a:p>
        </p:txBody>
      </p:sp>
      <p:sp>
        <p:nvSpPr>
          <p:cNvPr id="95" name="Google Shape;95;p15"/>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185150" y="3866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Contents of a dynamic unavailability indication (1)</a:t>
            </a:r>
            <a:endParaRPr sz="2100"/>
          </a:p>
        </p:txBody>
      </p:sp>
      <p:sp>
        <p:nvSpPr>
          <p:cNvPr id="101" name="Google Shape;101;p16"/>
          <p:cNvSpPr txBox="1">
            <a:spLocks noGrp="1"/>
          </p:cNvSpPr>
          <p:nvPr>
            <p:ph type="body" idx="1"/>
          </p:nvPr>
        </p:nvSpPr>
        <p:spPr>
          <a:xfrm>
            <a:off x="185050" y="703300"/>
            <a:ext cx="8775900" cy="4071300"/>
          </a:xfrm>
          <a:prstGeom prst="rect">
            <a:avLst/>
          </a:prstGeom>
          <a:noFill/>
          <a:ln>
            <a:noFill/>
          </a:ln>
        </p:spPr>
        <p:txBody>
          <a:bodyPr spcFirstLastPara="1" wrap="square" lIns="68575" tIns="68575" rIns="68575" bIns="68575" anchor="t" anchorCtr="0">
            <a:noAutofit/>
          </a:bodyPr>
          <a:lstStyle/>
          <a:p>
            <a:pPr marL="0" lvl="0" indent="0" algn="just" rtl="0">
              <a:lnSpc>
                <a:spcPct val="100000"/>
              </a:lnSpc>
              <a:spcBef>
                <a:spcPts val="900"/>
              </a:spcBef>
              <a:spcAft>
                <a:spcPts val="0"/>
              </a:spcAft>
              <a:buNone/>
            </a:pPr>
            <a:r>
              <a:rPr lang="en" sz="1400" b="0"/>
              <a:t>The following regarding dynamic unavailability indication has widespread support: </a:t>
            </a:r>
            <a:endParaRPr sz="1400" b="0"/>
          </a:p>
          <a:p>
            <a:pPr marL="457200" lvl="0" indent="-317500" algn="just" rtl="0">
              <a:lnSpc>
                <a:spcPct val="100000"/>
              </a:lnSpc>
              <a:spcBef>
                <a:spcPts val="900"/>
              </a:spcBef>
              <a:spcAft>
                <a:spcPts val="0"/>
              </a:spcAft>
              <a:buClr>
                <a:srgbClr val="9900FF"/>
              </a:buClr>
              <a:buSzPts val="1400"/>
              <a:buChar char="●"/>
            </a:pPr>
            <a:r>
              <a:rPr lang="en" sz="1400" b="0" i="1">
                <a:solidFill>
                  <a:srgbClr val="9900FF"/>
                </a:solidFill>
              </a:rPr>
              <a:t>Do you support defining the following fields for unavailability indication in M-STA BA frames:</a:t>
            </a:r>
            <a:endParaRPr sz="1400" b="0" i="1">
              <a:solidFill>
                <a:srgbClr val="9900FF"/>
              </a:solidFill>
            </a:endParaRPr>
          </a:p>
          <a:p>
            <a:pPr marL="914400" lvl="1" indent="-317500" algn="just" rtl="0">
              <a:lnSpc>
                <a:spcPct val="100000"/>
              </a:lnSpc>
              <a:spcBef>
                <a:spcPts val="0"/>
              </a:spcBef>
              <a:spcAft>
                <a:spcPts val="0"/>
              </a:spcAft>
              <a:buClr>
                <a:srgbClr val="9900FF"/>
              </a:buClr>
              <a:buSzPts val="1400"/>
              <a:buChar char="○"/>
            </a:pPr>
            <a:r>
              <a:rPr lang="en" sz="1400" b="0" i="1">
                <a:solidFill>
                  <a:srgbClr val="9900FF"/>
                </a:solidFill>
              </a:rPr>
              <a:t>An Unavailability Target Start Time field defined as the TSF time at which the STA becomes unavailable (duration and resolution TBD, expectation is to use a portion of the TSF)</a:t>
            </a:r>
            <a:endParaRPr sz="1400" b="0" i="1">
              <a:solidFill>
                <a:srgbClr val="9900FF"/>
              </a:solidFill>
            </a:endParaRPr>
          </a:p>
          <a:p>
            <a:pPr marL="914400" lvl="1" indent="-317500" algn="just" rtl="0">
              <a:lnSpc>
                <a:spcPct val="100000"/>
              </a:lnSpc>
              <a:spcBef>
                <a:spcPts val="0"/>
              </a:spcBef>
              <a:spcAft>
                <a:spcPts val="0"/>
              </a:spcAft>
              <a:buClr>
                <a:srgbClr val="9900FF"/>
              </a:buClr>
              <a:buSzPts val="1400"/>
              <a:buChar char="○"/>
            </a:pPr>
            <a:r>
              <a:rPr lang="en" sz="1400" b="0" i="1">
                <a:solidFill>
                  <a:srgbClr val="9900FF"/>
                </a:solidFill>
              </a:rPr>
              <a:t>An Unavailability Duration field defined as the time during which the STA is unavailable (field may be not present or set to an unknown value)</a:t>
            </a:r>
            <a:endParaRPr sz="1400" b="0" i="1">
              <a:solidFill>
                <a:srgbClr val="9900FF"/>
              </a:solidFill>
            </a:endParaRPr>
          </a:p>
          <a:p>
            <a:pPr marL="0" lvl="0" indent="0" algn="just" rtl="0">
              <a:lnSpc>
                <a:spcPct val="100000"/>
              </a:lnSpc>
              <a:spcBef>
                <a:spcPts val="900"/>
              </a:spcBef>
              <a:spcAft>
                <a:spcPts val="0"/>
              </a:spcAft>
              <a:buNone/>
            </a:pPr>
            <a:r>
              <a:rPr lang="en" sz="1400" b="0"/>
              <a:t>Some additional considerations that arise are as follows.</a:t>
            </a:r>
            <a:endParaRPr sz="1400" b="0"/>
          </a:p>
          <a:p>
            <a:pPr marL="457200" lvl="0" indent="-317500" algn="just" rtl="0">
              <a:lnSpc>
                <a:spcPct val="115000"/>
              </a:lnSpc>
              <a:spcBef>
                <a:spcPts val="900"/>
              </a:spcBef>
              <a:spcAft>
                <a:spcPts val="0"/>
              </a:spcAft>
              <a:buSzPts val="1400"/>
              <a:buChar char="●"/>
            </a:pPr>
            <a:r>
              <a:rPr lang="en" sz="1400" b="0" u="sng"/>
              <a:t>The granularity of start time of unavailability indications</a:t>
            </a:r>
            <a:r>
              <a:rPr lang="en" sz="1400"/>
              <a:t>: </a:t>
            </a:r>
            <a:endParaRPr sz="1400"/>
          </a:p>
          <a:p>
            <a:pPr marL="914400" lvl="1" indent="-317500" algn="just" rtl="0">
              <a:lnSpc>
                <a:spcPct val="115000"/>
              </a:lnSpc>
              <a:spcBef>
                <a:spcPts val="0"/>
              </a:spcBef>
              <a:spcAft>
                <a:spcPts val="0"/>
              </a:spcAft>
              <a:buSzPts val="1400"/>
              <a:buChar char="○"/>
            </a:pPr>
            <a:r>
              <a:rPr lang="en" sz="1400"/>
              <a:t>This impacts the efficiency of the IDC operation. The coarser the granularity, the higher the margin of unavailability a device needs to use while indicating it. There will be a potential absence of WiFi activity during this additional unavailability. However, it may be small compared to the indicated duration of unavailability. For example, if a typical unavailability duration is 5ms, a granularity of 100us results on an average of 1% additional absence in WiFi activity.  </a:t>
            </a:r>
            <a:endParaRPr sz="1400"/>
          </a:p>
          <a:p>
            <a:pPr marL="914400" lvl="1" indent="-317500" algn="just" rtl="0">
              <a:lnSpc>
                <a:spcPct val="115000"/>
              </a:lnSpc>
              <a:spcBef>
                <a:spcPts val="0"/>
              </a:spcBef>
              <a:spcAft>
                <a:spcPts val="0"/>
              </a:spcAft>
              <a:buSzPts val="1400"/>
              <a:buChar char="○"/>
            </a:pPr>
            <a:r>
              <a:rPr lang="en" sz="1400"/>
              <a:t>The choice of granularity has to also consider the number of bits needed to indicate the maximum start time. For example, with a granularity of 64us, 32.768 ms of start time can be indicated using 9 bits.</a:t>
            </a:r>
            <a:endParaRPr sz="1400" b="0"/>
          </a:p>
        </p:txBody>
      </p:sp>
      <p:sp>
        <p:nvSpPr>
          <p:cNvPr id="102" name="Google Shape;102;p16"/>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7"/>
          <p:cNvSpPr txBox="1">
            <a:spLocks noGrp="1"/>
          </p:cNvSpPr>
          <p:nvPr>
            <p:ph type="title"/>
          </p:nvPr>
        </p:nvSpPr>
        <p:spPr>
          <a:xfrm>
            <a:off x="185150" y="462800"/>
            <a:ext cx="8958900" cy="3804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Contents of a dynamic unavailability indication (2)</a:t>
            </a:r>
            <a:endParaRPr sz="2100"/>
          </a:p>
        </p:txBody>
      </p:sp>
      <p:sp>
        <p:nvSpPr>
          <p:cNvPr id="108" name="Google Shape;108;p17"/>
          <p:cNvSpPr txBox="1">
            <a:spLocks noGrp="1"/>
          </p:cNvSpPr>
          <p:nvPr>
            <p:ph type="body" idx="1"/>
          </p:nvPr>
        </p:nvSpPr>
        <p:spPr>
          <a:xfrm>
            <a:off x="32650" y="701000"/>
            <a:ext cx="8775900" cy="4044900"/>
          </a:xfrm>
          <a:prstGeom prst="rect">
            <a:avLst/>
          </a:prstGeom>
          <a:noFill/>
          <a:ln>
            <a:noFill/>
          </a:ln>
        </p:spPr>
        <p:txBody>
          <a:bodyPr spcFirstLastPara="1" wrap="square" lIns="68575" tIns="68575" rIns="68575" bIns="68575" anchor="t" anchorCtr="0">
            <a:noAutofit/>
          </a:bodyPr>
          <a:lstStyle/>
          <a:p>
            <a:pPr marL="457200" lvl="0" indent="-317500" algn="just" rtl="0">
              <a:lnSpc>
                <a:spcPct val="105000"/>
              </a:lnSpc>
              <a:spcBef>
                <a:spcPts val="900"/>
              </a:spcBef>
              <a:spcAft>
                <a:spcPts val="0"/>
              </a:spcAft>
              <a:buSzPts val="1400"/>
              <a:buChar char="●"/>
            </a:pPr>
            <a:r>
              <a:rPr lang="en" sz="1400" b="0" u="sng"/>
              <a:t>The minimum value of unavailability start time (counting from the end of the ICR)</a:t>
            </a:r>
            <a:endParaRPr sz="1400" b="0" u="sng"/>
          </a:p>
          <a:p>
            <a:pPr marL="914400" lvl="1" indent="-317500" algn="just" rtl="0">
              <a:lnSpc>
                <a:spcPct val="105000"/>
              </a:lnSpc>
              <a:spcBef>
                <a:spcPts val="0"/>
              </a:spcBef>
              <a:spcAft>
                <a:spcPts val="0"/>
              </a:spcAft>
              <a:buSzPts val="1400"/>
              <a:buChar char="○"/>
            </a:pPr>
            <a:r>
              <a:rPr lang="en" sz="1400" b="0"/>
              <a:t>The minimum value of unavailability start time is 0. Ideally, a future start time should allow the AP to process the start time and take necessary actions. The next higher value of unavailability start time is the same as the granularity.</a:t>
            </a:r>
            <a:endParaRPr sz="1400" b="0"/>
          </a:p>
          <a:p>
            <a:pPr marL="914400" lvl="1" indent="-317500" algn="just" rtl="0">
              <a:lnSpc>
                <a:spcPct val="105000"/>
              </a:lnSpc>
              <a:spcBef>
                <a:spcPts val="0"/>
              </a:spcBef>
              <a:spcAft>
                <a:spcPts val="0"/>
              </a:spcAft>
              <a:buSzPts val="1400"/>
              <a:buChar char="○"/>
            </a:pPr>
            <a:r>
              <a:rPr lang="en" sz="1400"/>
              <a:t>For</a:t>
            </a:r>
            <a:r>
              <a:rPr lang="en" sz="1400" b="0"/>
              <a:t> solicited unavailability indication, the start of unavailability can lie within the same TXOP.  </a:t>
            </a:r>
            <a:endParaRPr sz="1400" b="0"/>
          </a:p>
          <a:p>
            <a:pPr marL="1371600" lvl="2" indent="-317500" algn="just" rtl="0">
              <a:lnSpc>
                <a:spcPct val="105000"/>
              </a:lnSpc>
              <a:spcBef>
                <a:spcPts val="0"/>
              </a:spcBef>
              <a:spcAft>
                <a:spcPts val="0"/>
              </a:spcAft>
              <a:buSzPts val="1400"/>
              <a:buChar char="■"/>
            </a:pPr>
            <a:r>
              <a:rPr lang="en" sz="1400" b="0"/>
              <a:t>The TXOP duration remaining until the unavailability start time can be used for transactions with the same non-AP only if it </a:t>
            </a:r>
            <a:r>
              <a:rPr lang="en" sz="1400"/>
              <a:t>is above</a:t>
            </a:r>
            <a:r>
              <a:rPr lang="en" sz="1400" b="0"/>
              <a:t> a minimum threshold. </a:t>
            </a:r>
            <a:endParaRPr sz="1400" b="0"/>
          </a:p>
          <a:p>
            <a:pPr marL="914400" lvl="1" indent="-317500" algn="just" rtl="0">
              <a:lnSpc>
                <a:spcPct val="105000"/>
              </a:lnSpc>
              <a:spcBef>
                <a:spcPts val="0"/>
              </a:spcBef>
              <a:spcAft>
                <a:spcPts val="0"/>
              </a:spcAft>
              <a:buSzPts val="1400"/>
              <a:buChar char="○"/>
            </a:pPr>
            <a:r>
              <a:rPr lang="en" sz="1400"/>
              <a:t>For unsolicited </a:t>
            </a:r>
            <a:r>
              <a:rPr lang="en" sz="1400" b="0"/>
              <a:t>unavailability indications, the TXOP duration is expected to already account for any upcoming unavailability.</a:t>
            </a:r>
            <a:endParaRPr sz="1400" b="0"/>
          </a:p>
          <a:p>
            <a:pPr marL="457200" lvl="0" indent="-317500" algn="just" rtl="0">
              <a:lnSpc>
                <a:spcPct val="105000"/>
              </a:lnSpc>
              <a:spcBef>
                <a:spcPts val="0"/>
              </a:spcBef>
              <a:spcAft>
                <a:spcPts val="0"/>
              </a:spcAft>
              <a:buSzPts val="1400"/>
              <a:buChar char="●"/>
            </a:pPr>
            <a:r>
              <a:rPr lang="en" sz="1400" b="0" u="sng"/>
              <a:t>The maximum value of unavailability start time (counting from the end of the ICR)</a:t>
            </a:r>
            <a:endParaRPr sz="1400" b="0" u="sng"/>
          </a:p>
          <a:p>
            <a:pPr marL="914400" lvl="1" indent="-317500" algn="just" rtl="0">
              <a:lnSpc>
                <a:spcPct val="105000"/>
              </a:lnSpc>
              <a:spcBef>
                <a:spcPts val="0"/>
              </a:spcBef>
              <a:spcAft>
                <a:spcPts val="0"/>
              </a:spcAft>
              <a:buSzPts val="1400"/>
              <a:buChar char="○"/>
            </a:pPr>
            <a:r>
              <a:rPr lang="en" sz="1400"/>
              <a:t>It is not useful to have the maximum value of unavailability start time beyond a threshold, as the non-AP would with a high probability be able to send an unavailability indication in a solicited or unsolicited manner before that.</a:t>
            </a:r>
            <a:endParaRPr sz="1400"/>
          </a:p>
          <a:p>
            <a:pPr marL="914400" lvl="1" indent="-317500" algn="just" rtl="0">
              <a:lnSpc>
                <a:spcPct val="105000"/>
              </a:lnSpc>
              <a:spcBef>
                <a:spcPts val="0"/>
              </a:spcBef>
              <a:spcAft>
                <a:spcPts val="0"/>
              </a:spcAft>
              <a:buSzPts val="1400"/>
              <a:buChar char="○"/>
            </a:pPr>
            <a:r>
              <a:rPr lang="en" sz="1400"/>
              <a:t>The maximum start time is also governed by the application imposing the IDC requirement. Typically, an advance notification of 20ms or so is expected. However, in some cases, the start time can be known even longer in advance. With 9 bits and a granularity of 64us, 32.768 ms of start time can be indicated and will provide sufficient margins.</a:t>
            </a:r>
            <a:endParaRPr sz="1400"/>
          </a:p>
          <a:p>
            <a:pPr marL="914400" lvl="0" indent="0" algn="just" rtl="0">
              <a:lnSpc>
                <a:spcPct val="105000"/>
              </a:lnSpc>
              <a:spcBef>
                <a:spcPts val="900"/>
              </a:spcBef>
              <a:spcAft>
                <a:spcPts val="0"/>
              </a:spcAft>
              <a:buNone/>
            </a:pPr>
            <a:endParaRPr sz="1500" b="0"/>
          </a:p>
          <a:p>
            <a:pPr marL="0" lvl="0" indent="0" algn="just" rtl="0">
              <a:lnSpc>
                <a:spcPct val="105000"/>
              </a:lnSpc>
              <a:spcBef>
                <a:spcPts val="900"/>
              </a:spcBef>
              <a:spcAft>
                <a:spcPts val="0"/>
              </a:spcAft>
              <a:buNone/>
            </a:pPr>
            <a:endParaRPr sz="1500" b="0"/>
          </a:p>
          <a:p>
            <a:pPr marL="457200" lvl="0" indent="0" algn="just" rtl="0">
              <a:lnSpc>
                <a:spcPct val="115000"/>
              </a:lnSpc>
              <a:spcBef>
                <a:spcPts val="900"/>
              </a:spcBef>
              <a:spcAft>
                <a:spcPts val="0"/>
              </a:spcAft>
              <a:buNone/>
            </a:pPr>
            <a:endParaRPr sz="1500" b="0"/>
          </a:p>
          <a:p>
            <a:pPr marL="0" lvl="0" indent="0" algn="just" rtl="0">
              <a:lnSpc>
                <a:spcPct val="115000"/>
              </a:lnSpc>
              <a:spcBef>
                <a:spcPts val="900"/>
              </a:spcBef>
              <a:spcAft>
                <a:spcPts val="0"/>
              </a:spcAft>
              <a:buNone/>
            </a:pPr>
            <a:endParaRPr sz="1600" b="0"/>
          </a:p>
        </p:txBody>
      </p:sp>
      <p:sp>
        <p:nvSpPr>
          <p:cNvPr id="109" name="Google Shape;109;p17"/>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8"/>
          <p:cNvSpPr txBox="1">
            <a:spLocks noGrp="1"/>
          </p:cNvSpPr>
          <p:nvPr>
            <p:ph type="title"/>
          </p:nvPr>
        </p:nvSpPr>
        <p:spPr>
          <a:xfrm>
            <a:off x="1851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Contents of a dynamic unavailability indication (3)</a:t>
            </a:r>
            <a:endParaRPr sz="2100"/>
          </a:p>
        </p:txBody>
      </p:sp>
      <p:sp>
        <p:nvSpPr>
          <p:cNvPr id="115" name="Google Shape;115;p18"/>
          <p:cNvSpPr txBox="1">
            <a:spLocks noGrp="1"/>
          </p:cNvSpPr>
          <p:nvPr>
            <p:ph type="body" idx="1"/>
          </p:nvPr>
        </p:nvSpPr>
        <p:spPr>
          <a:xfrm>
            <a:off x="185050" y="853400"/>
            <a:ext cx="8775900" cy="3826800"/>
          </a:xfrm>
          <a:prstGeom prst="rect">
            <a:avLst/>
          </a:prstGeom>
          <a:noFill/>
          <a:ln>
            <a:noFill/>
          </a:ln>
        </p:spPr>
        <p:txBody>
          <a:bodyPr spcFirstLastPara="1" wrap="square" lIns="68575" tIns="68575" rIns="68575" bIns="68575" anchor="t" anchorCtr="0">
            <a:noAutofit/>
          </a:bodyPr>
          <a:lstStyle/>
          <a:p>
            <a:pPr marL="342900" marR="0" lvl="0" indent="-317500" algn="just" rtl="0">
              <a:lnSpc>
                <a:spcPct val="115000"/>
              </a:lnSpc>
              <a:spcBef>
                <a:spcPts val="900"/>
              </a:spcBef>
              <a:spcAft>
                <a:spcPts val="0"/>
              </a:spcAft>
              <a:buSzPts val="1400"/>
              <a:buChar char="●"/>
            </a:pPr>
            <a:r>
              <a:rPr lang="en" sz="1400" b="0" u="sng" dirty="0"/>
              <a:t>The minimum value of unavailability duration</a:t>
            </a:r>
            <a:endParaRPr sz="1400" b="0" u="sng" dirty="0"/>
          </a:p>
          <a:p>
            <a:pPr marL="914400" marR="0" lvl="1" indent="-317500" algn="just" rtl="0">
              <a:lnSpc>
                <a:spcPct val="115000"/>
              </a:lnSpc>
              <a:spcBef>
                <a:spcPts val="0"/>
              </a:spcBef>
              <a:spcAft>
                <a:spcPts val="0"/>
              </a:spcAft>
              <a:buSzPts val="1400"/>
              <a:buChar char="○"/>
            </a:pPr>
            <a:r>
              <a:rPr lang="en" sz="1400" b="0" dirty="0"/>
              <a:t>The minimum duration of unavailability is the granularity discussed </a:t>
            </a:r>
            <a:r>
              <a:rPr lang="en" sz="1400" b="0" dirty="0" smtClean="0"/>
              <a:t>earlier </a:t>
            </a:r>
            <a:r>
              <a:rPr lang="en" sz="1400" b="0" dirty="0"/>
              <a:t>except for </a:t>
            </a:r>
            <a:r>
              <a:rPr lang="en" sz="1400" dirty="0"/>
              <a:t>the </a:t>
            </a:r>
            <a:r>
              <a:rPr lang="en" sz="1400" b="0" dirty="0"/>
              <a:t>value </a:t>
            </a:r>
            <a:r>
              <a:rPr lang="en" sz="1400" dirty="0"/>
              <a:t>of </a:t>
            </a:r>
            <a:r>
              <a:rPr lang="en" sz="1400" b="0" dirty="0"/>
              <a:t>0 which can be designated to mean that the duration is unknown</a:t>
            </a:r>
            <a:endParaRPr sz="1400" dirty="0"/>
          </a:p>
          <a:p>
            <a:pPr marL="342900" marR="0" lvl="0" indent="-317500" algn="just" rtl="0">
              <a:lnSpc>
                <a:spcPct val="115000"/>
              </a:lnSpc>
              <a:spcBef>
                <a:spcPts val="0"/>
              </a:spcBef>
              <a:spcAft>
                <a:spcPts val="0"/>
              </a:spcAft>
              <a:buSzPts val="1400"/>
              <a:buChar char="●"/>
            </a:pPr>
            <a:r>
              <a:rPr lang="en" sz="1400" b="0" u="sng" dirty="0"/>
              <a:t>The maximum value of unavailability duration</a:t>
            </a:r>
            <a:endParaRPr sz="1400" b="0" u="sng" dirty="0"/>
          </a:p>
          <a:p>
            <a:pPr marL="914400" marR="0" lvl="1" indent="-317500" algn="just" rtl="0">
              <a:lnSpc>
                <a:spcPct val="115000"/>
              </a:lnSpc>
              <a:spcBef>
                <a:spcPts val="0"/>
              </a:spcBef>
              <a:spcAft>
                <a:spcPts val="0"/>
              </a:spcAft>
              <a:buSzPts val="1400"/>
              <a:buChar char="○"/>
            </a:pPr>
            <a:r>
              <a:rPr lang="en" sz="1400" b="0" dirty="0"/>
              <a:t>The maximum value of the duration of unavailability is governed by the needs of the application responsible for IDC activity e.g. audio streaming over a </a:t>
            </a:r>
            <a:r>
              <a:rPr lang="en" sz="1400" dirty="0"/>
              <a:t>B</a:t>
            </a:r>
            <a:r>
              <a:rPr lang="en" sz="1400" b="0" dirty="0"/>
              <a:t>luetooth headset. Typically the unavailability duration bursts are of the order of 5ms</a:t>
            </a:r>
            <a:r>
              <a:rPr lang="en" sz="1400" dirty="0"/>
              <a:t> and going up to 16ms. However, in some cases the duration can be </a:t>
            </a:r>
            <a:r>
              <a:rPr lang="en" sz="1400" dirty="0" smtClean="0"/>
              <a:t>longer</a:t>
            </a:r>
            <a:endParaRPr sz="1400" b="0" dirty="0"/>
          </a:p>
          <a:p>
            <a:pPr marL="914400" marR="0" lvl="1" indent="-317500" algn="just" rtl="0">
              <a:lnSpc>
                <a:spcPct val="115000"/>
              </a:lnSpc>
              <a:spcBef>
                <a:spcPts val="0"/>
              </a:spcBef>
              <a:spcAft>
                <a:spcPts val="0"/>
              </a:spcAft>
              <a:buSzPts val="1400"/>
              <a:buChar char="○"/>
            </a:pPr>
            <a:r>
              <a:rPr lang="en" sz="1400" b="0" dirty="0"/>
              <a:t>With a granularity of </a:t>
            </a:r>
            <a:r>
              <a:rPr lang="en" sz="1400" dirty="0"/>
              <a:t>64</a:t>
            </a:r>
            <a:r>
              <a:rPr lang="en" sz="1400" b="0" dirty="0"/>
              <a:t>us and with </a:t>
            </a:r>
            <a:r>
              <a:rPr lang="en" sz="1400" dirty="0"/>
              <a:t>9</a:t>
            </a:r>
            <a:r>
              <a:rPr lang="en" sz="1400" b="0" dirty="0"/>
              <a:t> bits, it would be possible to indicate up to</a:t>
            </a:r>
            <a:r>
              <a:rPr lang="en" sz="1400" dirty="0"/>
              <a:t> 32.768</a:t>
            </a:r>
            <a:r>
              <a:rPr lang="en" sz="1400" b="0" dirty="0"/>
              <a:t> ms</a:t>
            </a:r>
            <a:r>
              <a:rPr lang="en" sz="1400" dirty="0"/>
              <a:t> and will provide sufficient margins.</a:t>
            </a:r>
            <a:endParaRPr sz="1400" b="0" dirty="0"/>
          </a:p>
          <a:p>
            <a:pPr marL="0" lvl="0" indent="0" algn="just" rtl="0">
              <a:lnSpc>
                <a:spcPct val="115000"/>
              </a:lnSpc>
              <a:spcBef>
                <a:spcPts val="900"/>
              </a:spcBef>
              <a:spcAft>
                <a:spcPts val="0"/>
              </a:spcAft>
              <a:buNone/>
            </a:pPr>
            <a:endParaRPr sz="1500" b="0" dirty="0"/>
          </a:p>
          <a:p>
            <a:pPr marL="457200" lvl="0" indent="0" algn="just" rtl="0">
              <a:lnSpc>
                <a:spcPct val="115000"/>
              </a:lnSpc>
              <a:spcBef>
                <a:spcPts val="900"/>
              </a:spcBef>
              <a:spcAft>
                <a:spcPts val="0"/>
              </a:spcAft>
              <a:buNone/>
            </a:pPr>
            <a:endParaRPr sz="1500" b="0" dirty="0"/>
          </a:p>
          <a:p>
            <a:pPr marL="0" lvl="0" indent="0" algn="just" rtl="0">
              <a:lnSpc>
                <a:spcPct val="115000"/>
              </a:lnSpc>
              <a:spcBef>
                <a:spcPts val="900"/>
              </a:spcBef>
              <a:spcAft>
                <a:spcPts val="0"/>
              </a:spcAft>
              <a:buNone/>
            </a:pPr>
            <a:endParaRPr sz="1600" b="0" dirty="0"/>
          </a:p>
        </p:txBody>
      </p:sp>
      <p:sp>
        <p:nvSpPr>
          <p:cNvPr id="116" name="Google Shape;116;p1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9"/>
          <p:cNvSpPr txBox="1">
            <a:spLocks noGrp="1"/>
          </p:cNvSpPr>
          <p:nvPr>
            <p:ph type="title"/>
          </p:nvPr>
        </p:nvSpPr>
        <p:spPr>
          <a:xfrm>
            <a:off x="2613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Volume of dynamic unavailability indications from non-AP to AP</a:t>
            </a:r>
            <a:endParaRPr sz="2100"/>
          </a:p>
        </p:txBody>
      </p:sp>
      <p:sp>
        <p:nvSpPr>
          <p:cNvPr id="122" name="Google Shape;122;p19"/>
          <p:cNvSpPr txBox="1">
            <a:spLocks noGrp="1"/>
          </p:cNvSpPr>
          <p:nvPr>
            <p:ph type="body" idx="1"/>
          </p:nvPr>
        </p:nvSpPr>
        <p:spPr>
          <a:xfrm>
            <a:off x="185050" y="907150"/>
            <a:ext cx="8879400" cy="3873300"/>
          </a:xfrm>
          <a:prstGeom prst="rect">
            <a:avLst/>
          </a:prstGeom>
          <a:noFill/>
          <a:ln>
            <a:noFill/>
          </a:ln>
        </p:spPr>
        <p:txBody>
          <a:bodyPr spcFirstLastPara="1" wrap="square" lIns="68575" tIns="68575" rIns="68575" bIns="68575" anchor="t" anchorCtr="0">
            <a:noAutofit/>
          </a:bodyPr>
          <a:lstStyle/>
          <a:p>
            <a:pPr marL="457200" lvl="0" indent="-330200" algn="just" rtl="0">
              <a:lnSpc>
                <a:spcPct val="150000"/>
              </a:lnSpc>
              <a:spcBef>
                <a:spcPts val="900"/>
              </a:spcBef>
              <a:spcAft>
                <a:spcPts val="0"/>
              </a:spcAft>
              <a:buSzPts val="1600"/>
              <a:buChar char="●"/>
            </a:pPr>
            <a:r>
              <a:rPr lang="en" sz="1600" b="0" dirty="0"/>
              <a:t>Number of  upcoming aperiodic dynamic unavailability schedules:</a:t>
            </a:r>
            <a:endParaRPr sz="1600" b="0" dirty="0"/>
          </a:p>
          <a:p>
            <a:pPr marL="914400" lvl="1" indent="-330200" algn="just" rtl="0">
              <a:lnSpc>
                <a:spcPct val="150000"/>
              </a:lnSpc>
              <a:spcBef>
                <a:spcPts val="0"/>
              </a:spcBef>
              <a:spcAft>
                <a:spcPts val="0"/>
              </a:spcAft>
              <a:buSzPts val="1600"/>
              <a:buChar char="○"/>
            </a:pPr>
            <a:r>
              <a:rPr lang="en" sz="1600" dirty="0"/>
              <a:t>For the </a:t>
            </a:r>
            <a:r>
              <a:rPr lang="en" sz="1600" dirty="0" smtClean="0"/>
              <a:t>purpose </a:t>
            </a:r>
            <a:r>
              <a:rPr lang="en" sz="1600" dirty="0"/>
              <a:t>of limiting complexity, each non-AP STA indicates only one upcoming dynamic unavailability schedule per link</a:t>
            </a:r>
            <a:endParaRPr sz="1600" dirty="0"/>
          </a:p>
          <a:p>
            <a:pPr marL="914400" lvl="1" indent="-330200" algn="just" rtl="0">
              <a:lnSpc>
                <a:spcPct val="150000"/>
              </a:lnSpc>
              <a:spcBef>
                <a:spcPts val="0"/>
              </a:spcBef>
              <a:spcAft>
                <a:spcPts val="0"/>
              </a:spcAft>
              <a:buSzPts val="1600"/>
              <a:buChar char="○"/>
            </a:pPr>
            <a:r>
              <a:rPr lang="en" sz="1600" dirty="0"/>
              <a:t>This also mitigates the probability of multiple unavailability schedules set up for every non-AP and the requirement to keep modifying them.</a:t>
            </a:r>
            <a:endParaRPr sz="1600" dirty="0"/>
          </a:p>
          <a:p>
            <a:pPr marL="457200" lvl="0" indent="0" algn="just" rtl="0">
              <a:lnSpc>
                <a:spcPct val="150000"/>
              </a:lnSpc>
              <a:spcBef>
                <a:spcPts val="900"/>
              </a:spcBef>
              <a:spcAft>
                <a:spcPts val="0"/>
              </a:spcAft>
              <a:buNone/>
            </a:pPr>
            <a:endParaRPr sz="1800" b="0" dirty="0"/>
          </a:p>
        </p:txBody>
      </p:sp>
      <p:sp>
        <p:nvSpPr>
          <p:cNvPr id="123" name="Google Shape;123;p19"/>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0"/>
          <p:cNvSpPr txBox="1">
            <a:spLocks noGrp="1"/>
          </p:cNvSpPr>
          <p:nvPr>
            <p:ph type="title"/>
          </p:nvPr>
        </p:nvSpPr>
        <p:spPr>
          <a:xfrm>
            <a:off x="249050" y="539000"/>
            <a:ext cx="88950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300"/>
              <a:t>Conclusions</a:t>
            </a:r>
            <a:endParaRPr sz="2300"/>
          </a:p>
        </p:txBody>
      </p:sp>
      <p:sp>
        <p:nvSpPr>
          <p:cNvPr id="129" name="Google Shape;129;p20"/>
          <p:cNvSpPr txBox="1">
            <a:spLocks noGrp="1"/>
          </p:cNvSpPr>
          <p:nvPr>
            <p:ph type="body" idx="1"/>
          </p:nvPr>
        </p:nvSpPr>
        <p:spPr>
          <a:xfrm>
            <a:off x="466025" y="931900"/>
            <a:ext cx="8337300" cy="3796800"/>
          </a:xfrm>
          <a:prstGeom prst="rect">
            <a:avLst/>
          </a:prstGeom>
          <a:noFill/>
          <a:ln>
            <a:noFill/>
          </a:ln>
        </p:spPr>
        <p:txBody>
          <a:bodyPr spcFirstLastPara="1" wrap="square" lIns="68575" tIns="68575" rIns="68575" bIns="68575" anchor="t" anchorCtr="0">
            <a:noAutofit/>
          </a:bodyPr>
          <a:lstStyle/>
          <a:p>
            <a:pPr marL="457200" lvl="0" indent="-323850" algn="just" rtl="0">
              <a:lnSpc>
                <a:spcPct val="125000"/>
              </a:lnSpc>
              <a:spcBef>
                <a:spcPts val="900"/>
              </a:spcBef>
              <a:spcAft>
                <a:spcPts val="0"/>
              </a:spcAft>
              <a:buSzPts val="1500"/>
              <a:buChar char="●"/>
            </a:pPr>
            <a:r>
              <a:rPr lang="en" sz="1500" b="0"/>
              <a:t>This contributions discussed the following aspects that apply to IDC:</a:t>
            </a:r>
            <a:endParaRPr sz="1500" b="0"/>
          </a:p>
          <a:p>
            <a:pPr marL="914400" lvl="1" indent="-323850" algn="just" rtl="0">
              <a:lnSpc>
                <a:spcPct val="125000"/>
              </a:lnSpc>
              <a:spcBef>
                <a:spcPts val="0"/>
              </a:spcBef>
              <a:spcAft>
                <a:spcPts val="0"/>
              </a:spcAft>
              <a:buSzPts val="1500"/>
              <a:buChar char="○"/>
            </a:pPr>
            <a:r>
              <a:rPr lang="en" sz="1500"/>
              <a:t>Contents of a dynamic unavailability indication</a:t>
            </a:r>
            <a:endParaRPr sz="1500"/>
          </a:p>
          <a:p>
            <a:pPr marL="914400" lvl="1" indent="-323850" algn="just" rtl="0">
              <a:lnSpc>
                <a:spcPct val="125000"/>
              </a:lnSpc>
              <a:spcBef>
                <a:spcPts val="0"/>
              </a:spcBef>
              <a:spcAft>
                <a:spcPts val="0"/>
              </a:spcAft>
              <a:buSzPts val="1500"/>
              <a:buChar char="○"/>
            </a:pPr>
            <a:r>
              <a:rPr lang="en" sz="1500"/>
              <a:t>Changes to previously indicated dynamic unavailability</a:t>
            </a:r>
            <a:endParaRPr sz="1500"/>
          </a:p>
          <a:p>
            <a:pPr marL="914400" lvl="1" indent="-323850" algn="just" rtl="0">
              <a:lnSpc>
                <a:spcPct val="125000"/>
              </a:lnSpc>
              <a:spcBef>
                <a:spcPts val="0"/>
              </a:spcBef>
              <a:spcAft>
                <a:spcPts val="0"/>
              </a:spcAft>
              <a:buSzPts val="1500"/>
              <a:buChar char="○"/>
            </a:pPr>
            <a:r>
              <a:rPr lang="en" sz="1500"/>
              <a:t>Volume of dynamic unavailability indication</a:t>
            </a:r>
            <a:endParaRPr sz="1500"/>
          </a:p>
          <a:p>
            <a:pPr marL="457200" lvl="0" indent="-323850" algn="just" rtl="0">
              <a:lnSpc>
                <a:spcPct val="125000"/>
              </a:lnSpc>
              <a:spcBef>
                <a:spcPts val="0"/>
              </a:spcBef>
              <a:spcAft>
                <a:spcPts val="0"/>
              </a:spcAft>
              <a:buSzPts val="1500"/>
              <a:buChar char="●"/>
            </a:pPr>
            <a:r>
              <a:rPr lang="en" sz="1500" b="0"/>
              <a:t>Recommendations regarding each of the above aspects</a:t>
            </a:r>
            <a:endParaRPr sz="1500" b="0"/>
          </a:p>
          <a:p>
            <a:pPr marL="342900" lvl="0" indent="0" algn="just" rtl="0">
              <a:lnSpc>
                <a:spcPct val="115000"/>
              </a:lnSpc>
              <a:spcBef>
                <a:spcPts val="900"/>
              </a:spcBef>
              <a:spcAft>
                <a:spcPts val="0"/>
              </a:spcAft>
              <a:buNone/>
            </a:pPr>
            <a:endParaRPr sz="1300" b="0"/>
          </a:p>
        </p:txBody>
      </p:sp>
      <p:sp>
        <p:nvSpPr>
          <p:cNvPr id="130" name="Google Shape;130;p20"/>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1"/>
          <p:cNvSpPr txBox="1">
            <a:spLocks noGrp="1"/>
          </p:cNvSpPr>
          <p:nvPr>
            <p:ph type="title"/>
          </p:nvPr>
        </p:nvSpPr>
        <p:spPr>
          <a:xfrm>
            <a:off x="669275" y="517772"/>
            <a:ext cx="7729200" cy="437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a:t>Straw Poll 1</a:t>
            </a:r>
            <a:endParaRPr sz="2200"/>
          </a:p>
        </p:txBody>
      </p:sp>
      <p:sp>
        <p:nvSpPr>
          <p:cNvPr id="136" name="Google Shape;136;p21"/>
          <p:cNvSpPr txBox="1">
            <a:spLocks noGrp="1"/>
          </p:cNvSpPr>
          <p:nvPr>
            <p:ph type="body" idx="1"/>
          </p:nvPr>
        </p:nvSpPr>
        <p:spPr>
          <a:xfrm>
            <a:off x="432750" y="955175"/>
            <a:ext cx="8454000" cy="3831000"/>
          </a:xfrm>
          <a:prstGeom prst="rect">
            <a:avLst/>
          </a:prstGeom>
          <a:noFill/>
          <a:ln>
            <a:noFill/>
          </a:ln>
        </p:spPr>
        <p:txBody>
          <a:bodyPr spcFirstLastPara="1" wrap="square" lIns="68575" tIns="68575" rIns="68575" bIns="68575" anchor="t" anchorCtr="0">
            <a:noAutofit/>
          </a:bodyPr>
          <a:lstStyle/>
          <a:p>
            <a:pPr marL="0" lvl="0" indent="0" algn="just" rtl="0">
              <a:lnSpc>
                <a:spcPct val="125000"/>
              </a:lnSpc>
              <a:spcBef>
                <a:spcPts val="900"/>
              </a:spcBef>
              <a:spcAft>
                <a:spcPts val="0"/>
              </a:spcAft>
              <a:buNone/>
            </a:pPr>
            <a:r>
              <a:rPr lang="en" sz="1700" b="0"/>
              <a:t>Do you agree with the following:</a:t>
            </a:r>
            <a:endParaRPr sz="1700" b="0"/>
          </a:p>
          <a:p>
            <a:pPr marL="457200" lvl="0" indent="-336550" algn="just" rtl="0">
              <a:lnSpc>
                <a:spcPct val="125000"/>
              </a:lnSpc>
              <a:spcBef>
                <a:spcPts val="900"/>
              </a:spcBef>
              <a:spcAft>
                <a:spcPts val="0"/>
              </a:spcAft>
              <a:buSzPts val="1700"/>
              <a:buChar char="●"/>
            </a:pPr>
            <a:r>
              <a:rPr lang="en" sz="1700" b="0"/>
              <a:t>Unavailability Target Start Time is indicated using 9 bits with a granularity of 64us</a:t>
            </a:r>
            <a:endParaRPr sz="1700" b="0"/>
          </a:p>
          <a:p>
            <a:pPr marL="457200" lvl="0" indent="-336550" algn="just" rtl="0">
              <a:lnSpc>
                <a:spcPct val="125000"/>
              </a:lnSpc>
              <a:spcBef>
                <a:spcPts val="0"/>
              </a:spcBef>
              <a:spcAft>
                <a:spcPts val="0"/>
              </a:spcAft>
              <a:buSzPts val="1700"/>
              <a:buChar char="●"/>
            </a:pPr>
            <a:r>
              <a:rPr lang="en" sz="1700" b="0"/>
              <a:t>Unavailability Duration is indicated using 9 bits with a granularity of 64us</a:t>
            </a:r>
            <a:endParaRPr sz="1700" b="0"/>
          </a:p>
          <a:p>
            <a:pPr marL="457200" lvl="0" indent="0" algn="just" rtl="0">
              <a:lnSpc>
                <a:spcPct val="125000"/>
              </a:lnSpc>
              <a:spcBef>
                <a:spcPts val="900"/>
              </a:spcBef>
              <a:spcAft>
                <a:spcPts val="0"/>
              </a:spcAft>
              <a:buNone/>
            </a:pPr>
            <a:endParaRPr sz="1700" b="0"/>
          </a:p>
          <a:p>
            <a:pPr marL="0" lvl="0" indent="0" algn="just" rtl="0">
              <a:spcBef>
                <a:spcPts val="900"/>
              </a:spcBef>
              <a:spcAft>
                <a:spcPts val="0"/>
              </a:spcAft>
              <a:buNone/>
            </a:pPr>
            <a:r>
              <a:rPr lang="en" sz="1600" b="0"/>
              <a:t>Y/N/A</a:t>
            </a:r>
            <a:endParaRPr sz="1600" b="0"/>
          </a:p>
          <a:p>
            <a:pPr marL="0" lvl="0" indent="0" algn="just" rtl="0">
              <a:spcBef>
                <a:spcPts val="900"/>
              </a:spcBef>
              <a:spcAft>
                <a:spcPts val="0"/>
              </a:spcAft>
              <a:buNone/>
            </a:pPr>
            <a:endParaRPr sz="1500" b="0"/>
          </a:p>
          <a:p>
            <a:pPr marL="0" lvl="0" indent="0" algn="just" rtl="0">
              <a:spcBef>
                <a:spcPts val="900"/>
              </a:spcBef>
              <a:spcAft>
                <a:spcPts val="0"/>
              </a:spcAft>
              <a:buClr>
                <a:schemeClr val="dk1"/>
              </a:buClr>
              <a:buSzPts val="1100"/>
              <a:buFont typeface="Arial"/>
              <a:buNone/>
            </a:pPr>
            <a:endParaRPr sz="1500" b="0"/>
          </a:p>
        </p:txBody>
      </p:sp>
      <p:sp>
        <p:nvSpPr>
          <p:cNvPr id="137" name="Google Shape;137;p21"/>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2"/>
          <p:cNvSpPr txBox="1">
            <a:spLocks noGrp="1"/>
          </p:cNvSpPr>
          <p:nvPr>
            <p:ph type="title"/>
          </p:nvPr>
        </p:nvSpPr>
        <p:spPr>
          <a:xfrm>
            <a:off x="669275" y="441572"/>
            <a:ext cx="7729200" cy="437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a:t>Straw Poll 2</a:t>
            </a:r>
            <a:endParaRPr sz="2200"/>
          </a:p>
        </p:txBody>
      </p:sp>
      <p:sp>
        <p:nvSpPr>
          <p:cNvPr id="143" name="Google Shape;143;p22"/>
          <p:cNvSpPr txBox="1">
            <a:spLocks noGrp="1"/>
          </p:cNvSpPr>
          <p:nvPr>
            <p:ph type="body" idx="1"/>
          </p:nvPr>
        </p:nvSpPr>
        <p:spPr>
          <a:xfrm>
            <a:off x="284375" y="1032125"/>
            <a:ext cx="8568000" cy="3677700"/>
          </a:xfrm>
          <a:prstGeom prst="rect">
            <a:avLst/>
          </a:prstGeom>
          <a:noFill/>
          <a:ln>
            <a:noFill/>
          </a:ln>
        </p:spPr>
        <p:txBody>
          <a:bodyPr spcFirstLastPara="1" wrap="square" lIns="68575" tIns="68575" rIns="68575" bIns="68575" anchor="t" anchorCtr="0">
            <a:noAutofit/>
          </a:bodyPr>
          <a:lstStyle/>
          <a:p>
            <a:pPr marL="0" lvl="0" indent="0" algn="just" rtl="0">
              <a:lnSpc>
                <a:spcPct val="125000"/>
              </a:lnSpc>
              <a:spcBef>
                <a:spcPts val="900"/>
              </a:spcBef>
              <a:spcAft>
                <a:spcPts val="0"/>
              </a:spcAft>
              <a:buNone/>
            </a:pPr>
            <a:r>
              <a:rPr lang="en" sz="1700" b="0"/>
              <a:t>Do you support that</a:t>
            </a:r>
            <a:endParaRPr sz="1700" b="0"/>
          </a:p>
          <a:p>
            <a:pPr marL="457200" lvl="0" indent="-336550" algn="just" rtl="0">
              <a:lnSpc>
                <a:spcPct val="125000"/>
              </a:lnSpc>
              <a:spcBef>
                <a:spcPts val="900"/>
              </a:spcBef>
              <a:spcAft>
                <a:spcPts val="0"/>
              </a:spcAft>
              <a:buSzPts val="1700"/>
              <a:buChar char="●"/>
            </a:pPr>
            <a:r>
              <a:rPr lang="en" sz="1700" b="0"/>
              <a:t>The AP maintains up to one unavailability report per STA </a:t>
            </a:r>
            <a:endParaRPr sz="1700" b="0"/>
          </a:p>
          <a:p>
            <a:pPr marL="457200" lvl="0" indent="-336550" algn="just" rtl="0">
              <a:lnSpc>
                <a:spcPct val="125000"/>
              </a:lnSpc>
              <a:spcBef>
                <a:spcPts val="0"/>
              </a:spcBef>
              <a:spcAft>
                <a:spcPts val="0"/>
              </a:spcAft>
              <a:buSzPts val="1700"/>
              <a:buChar char="●"/>
            </a:pPr>
            <a:r>
              <a:rPr lang="en" sz="1700" b="0"/>
              <a:t>And the most recent unavailability report (received in a control frame) is the valid one</a:t>
            </a:r>
            <a:endParaRPr sz="1700" b="0"/>
          </a:p>
          <a:p>
            <a:pPr marL="0" lvl="0" indent="0" algn="just" rtl="0">
              <a:lnSpc>
                <a:spcPct val="125000"/>
              </a:lnSpc>
              <a:spcBef>
                <a:spcPts val="900"/>
              </a:spcBef>
              <a:spcAft>
                <a:spcPts val="0"/>
              </a:spcAft>
              <a:buNone/>
            </a:pPr>
            <a:endParaRPr sz="1700" b="0"/>
          </a:p>
          <a:p>
            <a:pPr marL="0" lvl="0" indent="0" algn="just" rtl="0">
              <a:lnSpc>
                <a:spcPct val="125000"/>
              </a:lnSpc>
              <a:spcBef>
                <a:spcPts val="900"/>
              </a:spcBef>
              <a:spcAft>
                <a:spcPts val="0"/>
              </a:spcAft>
              <a:buNone/>
            </a:pPr>
            <a:r>
              <a:rPr lang="en" sz="1700" b="0"/>
              <a:t>Y/N/A</a:t>
            </a:r>
            <a:endParaRPr sz="1700" b="0"/>
          </a:p>
          <a:p>
            <a:pPr marL="457200" lvl="0" indent="0" algn="just" rtl="0">
              <a:lnSpc>
                <a:spcPct val="125000"/>
              </a:lnSpc>
              <a:spcBef>
                <a:spcPts val="900"/>
              </a:spcBef>
              <a:spcAft>
                <a:spcPts val="0"/>
              </a:spcAft>
              <a:buNone/>
            </a:pPr>
            <a:endParaRPr sz="1600" b="0"/>
          </a:p>
          <a:p>
            <a:pPr marL="0" lvl="0" indent="0" algn="just" rtl="0">
              <a:spcBef>
                <a:spcPts val="900"/>
              </a:spcBef>
              <a:spcAft>
                <a:spcPts val="0"/>
              </a:spcAft>
              <a:buNone/>
            </a:pPr>
            <a:endParaRPr sz="1500" b="0"/>
          </a:p>
          <a:p>
            <a:pPr marL="0" lvl="0" indent="0" algn="just" rtl="0">
              <a:spcBef>
                <a:spcPts val="900"/>
              </a:spcBef>
              <a:spcAft>
                <a:spcPts val="0"/>
              </a:spcAft>
              <a:buNone/>
            </a:pPr>
            <a:endParaRPr sz="1500" b="0"/>
          </a:p>
          <a:p>
            <a:pPr marL="0" lvl="0" indent="0" algn="just" rtl="0">
              <a:spcBef>
                <a:spcPts val="900"/>
              </a:spcBef>
              <a:spcAft>
                <a:spcPts val="0"/>
              </a:spcAft>
              <a:buNone/>
            </a:pPr>
            <a:endParaRPr sz="1500" b="0"/>
          </a:p>
        </p:txBody>
      </p:sp>
      <p:sp>
        <p:nvSpPr>
          <p:cNvPr id="144" name="Google Shape;144;p22"/>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9</a:t>
            </a:fld>
            <a:endParaRP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983</Words>
  <Application>Microsoft Office PowerPoint</Application>
  <PresentationFormat>On-screen Show (16:9)</PresentationFormat>
  <Paragraphs>91</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802-11-Submission</vt:lpstr>
      <vt:lpstr>In-Device-Coexistence Next Steps</vt:lpstr>
      <vt:lpstr>Introduction</vt:lpstr>
      <vt:lpstr>Contents of a dynamic unavailability indication (1)</vt:lpstr>
      <vt:lpstr>Contents of a dynamic unavailability indication (2)</vt:lpstr>
      <vt:lpstr>Contents of a dynamic unavailability indication (3)</vt:lpstr>
      <vt:lpstr>Volume of dynamic unavailability indications from non-AP to AP</vt:lpstr>
      <vt:lpstr>Conclusions</vt:lpstr>
      <vt:lpstr>Straw Poll 1</vt:lpstr>
      <vt:lpstr>Straw Poll 2</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In-Device-Coexistence Next Steps</dc:title>
  <cp:lastModifiedBy>Sindhu Verma</cp:lastModifiedBy>
  <cp:revision>4</cp:revision>
  <dcterms:modified xsi:type="dcterms:W3CDTF">2024-11-13T17:15:35Z</dcterms:modified>
</cp:coreProperties>
</file>