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67" r:id="rId4"/>
    <p:sldId id="26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4" d="100"/>
          <a:sy n="124" d="100"/>
        </p:scale>
        <p:origin x="26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802.11-24/1538r0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September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802.11-24/1538r0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63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docsroom/documents/599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ETSI TC BRAN update, September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921343"/>
              </p:ext>
            </p:extLst>
          </p:nvPr>
        </p:nvGraphicFramePr>
        <p:xfrm>
          <a:off x="993775" y="2420888"/>
          <a:ext cx="10272713" cy="132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0888"/>
                        <a:ext cx="10272713" cy="1328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 301 893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Harmonised Standard (HS) </a:t>
            </a:r>
            <a:r>
              <a:rPr lang="en-GB" dirty="0"/>
              <a:t>EN 301 893 defines requirements for license-exempt operation of Wireless Access System/Radio Local Area Network (WAS/RLAN) equipment in the 5 GHz band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TC BRAN provided resolutions to comments received in response to the third review by a Harmonised Standard Technical Advisory Consultant (HASTAC)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HASTAC reviews required by European Commission (EC)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6B1A2A-2D1E-899A-C354-024A33C250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TC BRAN updated one normative reference and published version 2.2.0f of the HS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Submission for final national vote (60 d) approved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Very mature document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Successful national vote expected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 303 687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HS </a:t>
            </a:r>
            <a:r>
              <a:rPr lang="en-GB" dirty="0"/>
              <a:t>EN 303 687 defines requirements for license-exempt operation of WAS/RLAN equipment in the 6 GHz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TC BRAN continued to discuss requirements on the operation of Narrowband Frequency Hopping (NB FH) devices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6B1A2A-2D1E-899A-C354-024A33C250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Until 2024-09-05, EC did not update </a:t>
            </a:r>
            <a:r>
              <a:rPr lang="en-US" dirty="0">
                <a:hlinkClick r:id="rId3"/>
              </a:rPr>
              <a:t>Official Journal of the EU (OJEU)</a:t>
            </a:r>
            <a:r>
              <a:rPr lang="en-US" dirty="0"/>
              <a:t> with respect to standards covered under the Radio Equipment Directive (RED)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Waiting for version 1.1.1 of the HS to be listed with a note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375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F1775-7718-ACDF-1277-814CC416E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 #126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C2F2D0-744B-78A1-35B6-1E4FC9533E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BRAN #126 foreshortened to 2024-10-21 until 2024-10-23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Chair expects participation by radar community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TC BRAN to receive early information about technical details related to the use of Solid State Transmitters (SSTX) by radars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3BB0A8-66B7-E7E9-3C33-78B0A91833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Discussion on EN 303 687 to continue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After BRAN #125, European Commission sent further information on listing of version 1.1.1 of the HS in the Official Journal of the EU, see BRAN(24)126004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7C57B2-A0F4-330F-731B-502D0AA52C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September 2024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ADA02-1F4E-268F-3116-B449F989B7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B4E52C-6590-21DC-B332-746DAAA74D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85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356</Words>
  <Application>Microsoft Macintosh PowerPoint</Application>
  <PresentationFormat>Breitbild</PresentationFormat>
  <Paragraphs>46</Paragraphs>
  <Slides>4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Microsoft Word 97- 2004-Dokument</vt:lpstr>
      <vt:lpstr>ETSI TC BRAN update, September 2024</vt:lpstr>
      <vt:lpstr>EN 301 893</vt:lpstr>
      <vt:lpstr>EN 303 687</vt:lpstr>
      <vt:lpstr>BRAN #126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keywords/>
  <cp:lastModifiedBy>Guido R. HIertz</cp:lastModifiedBy>
  <cp:revision>20</cp:revision>
  <cp:lastPrinted>1601-01-01T00:00:00Z</cp:lastPrinted>
  <dcterms:created xsi:type="dcterms:W3CDTF">2014-04-14T10:59:07Z</dcterms:created>
  <dcterms:modified xsi:type="dcterms:W3CDTF">2024-09-06T09:47:07Z</dcterms:modified>
  <cp:category>Name, Affiliation</cp:category>
</cp:coreProperties>
</file>