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83" r:id="rId2"/>
    <p:sldId id="1325" r:id="rId3"/>
    <p:sldId id="1331" r:id="rId4"/>
    <p:sldId id="1332" r:id="rId5"/>
    <p:sldId id="1327" r:id="rId6"/>
    <p:sldId id="1333" r:id="rId7"/>
    <p:sldId id="1330" r:id="rId8"/>
    <p:sldId id="1329" r:id="rId9"/>
    <p:sldId id="1334" r:id="rId10"/>
    <p:sldId id="1341" r:id="rId11"/>
    <p:sldId id="1342" r:id="rId12"/>
    <p:sldId id="1343" r:id="rId13"/>
    <p:sldId id="1344" r:id="rId14"/>
    <p:sldId id="1337" r:id="rId15"/>
    <p:sldId id="1345" r:id="rId16"/>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윤예린/연구원/C&amp;M표준(연)IoT커넥티비티표준Task(yl.yoon@lge.com)" initials="윤" lastIdx="139" clrIdx="0">
    <p:extLst>
      <p:ext uri="{19B8F6BF-5375-455C-9EA6-DF929625EA0E}">
        <p15:presenceInfo xmlns:p15="http://schemas.microsoft.com/office/powerpoint/2012/main" userId="S-1-5-21-2543426832-1914326140-3112152631-2663583" providerId="AD"/>
      </p:ext>
    </p:extLst>
  </p:cmAuthor>
  <p:cmAuthor id="2" name="Insun Jang/IoT Connectivity Standard Task(insun.jang@lge.com)" initials="IJCST" lastIdx="23" clrIdx="1">
    <p:extLst>
      <p:ext uri="{19B8F6BF-5375-455C-9EA6-DF929625EA0E}">
        <p15:presenceInfo xmlns:p15="http://schemas.microsoft.com/office/powerpoint/2012/main" userId="S-1-5-21-2543426832-1914326140-3112152631-188434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43667D"/>
    <a:srgbClr val="AA4C4C"/>
    <a:srgbClr val="0000CC"/>
    <a:srgbClr val="0000FF"/>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BA6D32-DF29-4FB8-847D-ACCBDC1507D8}" v="4" dt="2021-01-15T06:11:16.9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09" autoAdjust="0"/>
    <p:restoredTop sz="95320" autoAdjust="0"/>
  </p:normalViewPr>
  <p:slideViewPr>
    <p:cSldViewPr>
      <p:cViewPr>
        <p:scale>
          <a:sx n="125" d="100"/>
          <a:sy n="125" d="100"/>
        </p:scale>
        <p:origin x="91" y="10"/>
      </p:cViewPr>
      <p:guideLst>
        <p:guide orient="horz" pos="2160"/>
        <p:guide pos="2880"/>
      </p:guideLst>
    </p:cSldViewPr>
  </p:slideViewPr>
  <p:outlineViewPr>
    <p:cViewPr>
      <p:scale>
        <a:sx n="33" d="100"/>
        <a:sy n="33" d="100"/>
      </p:scale>
      <p:origin x="0" y="-1188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9" d="100"/>
          <a:sy n="89" d="100"/>
        </p:scale>
        <p:origin x="1795" y="72"/>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g Insun" userId="9a6367cea696bed7" providerId="LiveId" clId="{DBAAFB3A-F937-4724-A5EB-D3F01C203A47}"/>
    <pc:docChg chg="undo custSel addSld delSld modSld sldOrd modMainMaster">
      <pc:chgData name="Jang Insun" userId="9a6367cea696bed7" providerId="LiveId" clId="{DBAAFB3A-F937-4724-A5EB-D3F01C203A47}" dt="2020-11-02T09:11:58.553" v="4823" actId="47"/>
      <pc:docMkLst>
        <pc:docMk/>
      </pc:docMkLst>
      <pc:sldChg chg="modSp mod">
        <pc:chgData name="Jang Insun" userId="9a6367cea696bed7" providerId="LiveId" clId="{DBAAFB3A-F937-4724-A5EB-D3F01C203A47}" dt="2020-11-02T06:24:28.975" v="112" actId="20577"/>
        <pc:sldMkLst>
          <pc:docMk/>
          <pc:sldMk cId="0" sldId="283"/>
        </pc:sldMkLst>
        <pc:spChg chg="mod">
          <ac:chgData name="Jang Insun" userId="9a6367cea696bed7" providerId="LiveId" clId="{DBAAFB3A-F937-4724-A5EB-D3F01C203A47}" dt="2020-11-02T06:22:59.926" v="57" actId="207"/>
          <ac:spMkLst>
            <pc:docMk/>
            <pc:sldMk cId="0" sldId="283"/>
            <ac:spMk id="6149" creationId="{00000000-0000-0000-0000-000000000000}"/>
          </ac:spMkLst>
        </pc:spChg>
        <pc:spChg chg="mod">
          <ac:chgData name="Jang Insun" userId="9a6367cea696bed7" providerId="LiveId" clId="{DBAAFB3A-F937-4724-A5EB-D3F01C203A47}" dt="2020-11-02T06:23:04.870" v="70" actId="20577"/>
          <ac:spMkLst>
            <pc:docMk/>
            <pc:sldMk cId="0" sldId="283"/>
            <ac:spMk id="6150" creationId="{00000000-0000-0000-0000-000000000000}"/>
          </ac:spMkLst>
        </pc:spChg>
        <pc:graphicFrameChg chg="mod modGraphic">
          <ac:chgData name="Jang Insun" userId="9a6367cea696bed7" providerId="LiveId" clId="{DBAAFB3A-F937-4724-A5EB-D3F01C203A47}" dt="2020-11-02T06:24:28.975" v="112" actId="20577"/>
          <ac:graphicFrameMkLst>
            <pc:docMk/>
            <pc:sldMk cId="0" sldId="283"/>
            <ac:graphicFrameMk id="9" creationId="{00000000-0000-0000-0000-000000000000}"/>
          </ac:graphicFrameMkLst>
        </pc:graphicFrameChg>
      </pc:sldChg>
      <pc:sldChg chg="modSp mod">
        <pc:chgData name="Jang Insun" userId="9a6367cea696bed7" providerId="LiveId" clId="{DBAAFB3A-F937-4724-A5EB-D3F01C203A47}" dt="2020-11-02T09:00:20.668" v="4451" actId="20577"/>
        <pc:sldMkLst>
          <pc:docMk/>
          <pc:sldMk cId="1427592943" sldId="1132"/>
        </pc:sldMkLst>
        <pc:spChg chg="mod">
          <ac:chgData name="Jang Insun" userId="9a6367cea696bed7" providerId="LiveId" clId="{DBAAFB3A-F937-4724-A5EB-D3F01C203A47}" dt="2020-11-02T09:00:20.668" v="4451" actId="20577"/>
          <ac:spMkLst>
            <pc:docMk/>
            <pc:sldMk cId="1427592943" sldId="1132"/>
            <ac:spMk id="3" creationId="{00000000-0000-0000-0000-000000000000}"/>
          </ac:spMkLst>
        </pc:spChg>
      </pc:sldChg>
      <pc:sldChg chg="del">
        <pc:chgData name="Jang Insun" userId="9a6367cea696bed7" providerId="LiveId" clId="{DBAAFB3A-F937-4724-A5EB-D3F01C203A47}" dt="2020-11-02T09:11:56.062" v="4821" actId="47"/>
        <pc:sldMkLst>
          <pc:docMk/>
          <pc:sldMk cId="3686947486" sldId="1133"/>
        </pc:sldMkLst>
      </pc:sldChg>
      <pc:sldChg chg="modSp mod">
        <pc:chgData name="Jang Insun" userId="9a6367cea696bed7" providerId="LiveId" clId="{DBAAFB3A-F937-4724-A5EB-D3F01C203A47}" dt="2020-11-02T07:04:57.080" v="901" actId="20577"/>
        <pc:sldMkLst>
          <pc:docMk/>
          <pc:sldMk cId="240887288" sldId="1136"/>
        </pc:sldMkLst>
        <pc:spChg chg="mod">
          <ac:chgData name="Jang Insun" userId="9a6367cea696bed7" providerId="LiveId" clId="{DBAAFB3A-F937-4724-A5EB-D3F01C203A47}" dt="2020-11-02T07:04:57.080" v="901" actId="20577"/>
          <ac:spMkLst>
            <pc:docMk/>
            <pc:sldMk cId="240887288" sldId="1136"/>
            <ac:spMk id="3" creationId="{00000000-0000-0000-0000-000000000000}"/>
          </ac:spMkLst>
        </pc:spChg>
      </pc:sldChg>
      <pc:sldChg chg="addSp delSp modSp mod">
        <pc:chgData name="Jang Insun" userId="9a6367cea696bed7" providerId="LiveId" clId="{DBAAFB3A-F937-4724-A5EB-D3F01C203A47}" dt="2020-11-02T08:04:00.486" v="1953" actId="1036"/>
        <pc:sldMkLst>
          <pc:docMk/>
          <pc:sldMk cId="1702715037" sldId="1138"/>
        </pc:sldMkLst>
        <pc:spChg chg="mod">
          <ac:chgData name="Jang Insun" userId="9a6367cea696bed7" providerId="LiveId" clId="{DBAAFB3A-F937-4724-A5EB-D3F01C203A47}" dt="2020-11-02T07:04:04.482" v="861" actId="20577"/>
          <ac:spMkLst>
            <pc:docMk/>
            <pc:sldMk cId="1702715037" sldId="1138"/>
            <ac:spMk id="2" creationId="{00000000-0000-0000-0000-000000000000}"/>
          </ac:spMkLst>
        </pc:spChg>
        <pc:spChg chg="mod">
          <ac:chgData name="Jang Insun" userId="9a6367cea696bed7" providerId="LiveId" clId="{DBAAFB3A-F937-4724-A5EB-D3F01C203A47}" dt="2020-11-02T08:03:55.937" v="1948" actId="20577"/>
          <ac:spMkLst>
            <pc:docMk/>
            <pc:sldMk cId="1702715037" sldId="1138"/>
            <ac:spMk id="3" creationId="{00000000-0000-0000-0000-000000000000}"/>
          </ac:spMkLst>
        </pc:spChg>
        <pc:spChg chg="del">
          <ac:chgData name="Jang Insun" userId="9a6367cea696bed7" providerId="LiveId" clId="{DBAAFB3A-F937-4724-A5EB-D3F01C203A47}" dt="2020-11-02T06:35:29.032" v="626" actId="478"/>
          <ac:spMkLst>
            <pc:docMk/>
            <pc:sldMk cId="1702715037" sldId="1138"/>
            <ac:spMk id="6" creationId="{00000000-0000-0000-0000-000000000000}"/>
          </ac:spMkLst>
        </pc:spChg>
        <pc:picChg chg="del">
          <ac:chgData name="Jang Insun" userId="9a6367cea696bed7" providerId="LiveId" clId="{DBAAFB3A-F937-4724-A5EB-D3F01C203A47}" dt="2020-11-02T06:35:17.656" v="604" actId="478"/>
          <ac:picMkLst>
            <pc:docMk/>
            <pc:sldMk cId="1702715037" sldId="1138"/>
            <ac:picMk id="7" creationId="{00000000-0000-0000-0000-000000000000}"/>
          </ac:picMkLst>
        </pc:picChg>
        <pc:picChg chg="add del mod">
          <ac:chgData name="Jang Insun" userId="9a6367cea696bed7" providerId="LiveId" clId="{DBAAFB3A-F937-4724-A5EB-D3F01C203A47}" dt="2020-11-02T07:01:18.132" v="630" actId="478"/>
          <ac:picMkLst>
            <pc:docMk/>
            <pc:sldMk cId="1702715037" sldId="1138"/>
            <ac:picMk id="8" creationId="{D1B9817F-3C34-4231-A9E5-4008616BE581}"/>
          </ac:picMkLst>
        </pc:picChg>
        <pc:picChg chg="add del mod">
          <ac:chgData name="Jang Insun" userId="9a6367cea696bed7" providerId="LiveId" clId="{DBAAFB3A-F937-4724-A5EB-D3F01C203A47}" dt="2020-11-02T07:03:16.317" v="786" actId="478"/>
          <ac:picMkLst>
            <pc:docMk/>
            <pc:sldMk cId="1702715037" sldId="1138"/>
            <ac:picMk id="9" creationId="{62AB677E-2D8D-456B-800E-6F2E6E6ABE08}"/>
          </ac:picMkLst>
        </pc:picChg>
        <pc:picChg chg="add mod">
          <ac:chgData name="Jang Insun" userId="9a6367cea696bed7" providerId="LiveId" clId="{DBAAFB3A-F937-4724-A5EB-D3F01C203A47}" dt="2020-11-02T08:04:00.486" v="1953" actId="1036"/>
          <ac:picMkLst>
            <pc:docMk/>
            <pc:sldMk cId="1702715037" sldId="1138"/>
            <ac:picMk id="10" creationId="{ADE899CE-84BC-4545-84B1-A39CF337A10D}"/>
          </ac:picMkLst>
        </pc:picChg>
      </pc:sldChg>
      <pc:sldChg chg="del ord">
        <pc:chgData name="Jang Insun" userId="9a6367cea696bed7" providerId="LiveId" clId="{DBAAFB3A-F937-4724-A5EB-D3F01C203A47}" dt="2020-11-02T07:07:01.228" v="999" actId="47"/>
        <pc:sldMkLst>
          <pc:docMk/>
          <pc:sldMk cId="3841756078" sldId="1140"/>
        </pc:sldMkLst>
      </pc:sldChg>
      <pc:sldChg chg="modSp del mod">
        <pc:chgData name="Jang Insun" userId="9a6367cea696bed7" providerId="LiveId" clId="{DBAAFB3A-F937-4724-A5EB-D3F01C203A47}" dt="2020-11-02T08:59:55.777" v="4413" actId="47"/>
        <pc:sldMkLst>
          <pc:docMk/>
          <pc:sldMk cId="2324980777" sldId="1141"/>
        </pc:sldMkLst>
        <pc:spChg chg="mod">
          <ac:chgData name="Jang Insun" userId="9a6367cea696bed7" providerId="LiveId" clId="{DBAAFB3A-F937-4724-A5EB-D3F01C203A47}" dt="2020-11-02T08:59:53.689" v="4412" actId="20577"/>
          <ac:spMkLst>
            <pc:docMk/>
            <pc:sldMk cId="2324980777" sldId="1141"/>
            <ac:spMk id="2" creationId="{00000000-0000-0000-0000-000000000000}"/>
          </ac:spMkLst>
        </pc:spChg>
      </pc:sldChg>
      <pc:sldChg chg="del">
        <pc:chgData name="Jang Insun" userId="9a6367cea696bed7" providerId="LiveId" clId="{DBAAFB3A-F937-4724-A5EB-D3F01C203A47}" dt="2020-11-02T08:59:56.532" v="4416" actId="47"/>
        <pc:sldMkLst>
          <pc:docMk/>
          <pc:sldMk cId="1188786434" sldId="1148"/>
        </pc:sldMkLst>
      </pc:sldChg>
      <pc:sldChg chg="del">
        <pc:chgData name="Jang Insun" userId="9a6367cea696bed7" providerId="LiveId" clId="{DBAAFB3A-F937-4724-A5EB-D3F01C203A47}" dt="2020-11-02T09:11:58.097" v="4822" actId="47"/>
        <pc:sldMkLst>
          <pc:docMk/>
          <pc:sldMk cId="3903702909" sldId="1150"/>
        </pc:sldMkLst>
      </pc:sldChg>
      <pc:sldChg chg="del">
        <pc:chgData name="Jang Insun" userId="9a6367cea696bed7" providerId="LiveId" clId="{DBAAFB3A-F937-4724-A5EB-D3F01C203A47}" dt="2020-11-02T09:11:58.553" v="4823" actId="47"/>
        <pc:sldMkLst>
          <pc:docMk/>
          <pc:sldMk cId="3719520648" sldId="1151"/>
        </pc:sldMkLst>
      </pc:sldChg>
      <pc:sldChg chg="del">
        <pc:chgData name="Jang Insun" userId="9a6367cea696bed7" providerId="LiveId" clId="{DBAAFB3A-F937-4724-A5EB-D3F01C203A47}" dt="2020-11-02T08:59:55.917" v="4414" actId="47"/>
        <pc:sldMkLst>
          <pc:docMk/>
          <pc:sldMk cId="2829069243" sldId="1155"/>
        </pc:sldMkLst>
      </pc:sldChg>
      <pc:sldChg chg="del">
        <pc:chgData name="Jang Insun" userId="9a6367cea696bed7" providerId="LiveId" clId="{DBAAFB3A-F937-4724-A5EB-D3F01C203A47}" dt="2020-11-02T08:59:56.060" v="4415" actId="47"/>
        <pc:sldMkLst>
          <pc:docMk/>
          <pc:sldMk cId="457485022" sldId="1156"/>
        </pc:sldMkLst>
      </pc:sldChg>
      <pc:sldChg chg="del">
        <pc:chgData name="Jang Insun" userId="9a6367cea696bed7" providerId="LiveId" clId="{DBAAFB3A-F937-4724-A5EB-D3F01C203A47}" dt="2020-11-02T08:59:57.049" v="4417" actId="47"/>
        <pc:sldMkLst>
          <pc:docMk/>
          <pc:sldMk cId="3570503581" sldId="1157"/>
        </pc:sldMkLst>
      </pc:sldChg>
      <pc:sldChg chg="del">
        <pc:chgData name="Jang Insun" userId="9a6367cea696bed7" providerId="LiveId" clId="{DBAAFB3A-F937-4724-A5EB-D3F01C203A47}" dt="2020-11-02T09:11:55.749" v="4820" actId="47"/>
        <pc:sldMkLst>
          <pc:docMk/>
          <pc:sldMk cId="391834690" sldId="1162"/>
        </pc:sldMkLst>
      </pc:sldChg>
      <pc:sldChg chg="addSp delSp modSp add mod">
        <pc:chgData name="Jang Insun" userId="9a6367cea696bed7" providerId="LiveId" clId="{DBAAFB3A-F937-4724-A5EB-D3F01C203A47}" dt="2020-11-02T08:36:02.080" v="3128" actId="1076"/>
        <pc:sldMkLst>
          <pc:docMk/>
          <pc:sldMk cId="118473899" sldId="1163"/>
        </pc:sldMkLst>
        <pc:spChg chg="mod">
          <ac:chgData name="Jang Insun" userId="9a6367cea696bed7" providerId="LiveId" clId="{DBAAFB3A-F937-4724-A5EB-D3F01C203A47}" dt="2020-11-02T08:05:58.198" v="2207" actId="20577"/>
          <ac:spMkLst>
            <pc:docMk/>
            <pc:sldMk cId="118473899" sldId="1163"/>
            <ac:spMk id="2" creationId="{00000000-0000-0000-0000-000000000000}"/>
          </ac:spMkLst>
        </pc:spChg>
        <pc:spChg chg="mod">
          <ac:chgData name="Jang Insun" userId="9a6367cea696bed7" providerId="LiveId" clId="{DBAAFB3A-F937-4724-A5EB-D3F01C203A47}" dt="2020-11-02T08:36:00.143" v="3127" actId="20577"/>
          <ac:spMkLst>
            <pc:docMk/>
            <pc:sldMk cId="118473899" sldId="1163"/>
            <ac:spMk id="3" creationId="{00000000-0000-0000-0000-000000000000}"/>
          </ac:spMkLst>
        </pc:spChg>
        <pc:picChg chg="add del mod">
          <ac:chgData name="Jang Insun" userId="9a6367cea696bed7" providerId="LiveId" clId="{DBAAFB3A-F937-4724-A5EB-D3F01C203A47}" dt="2020-11-02T08:17:23.624" v="3017" actId="478"/>
          <ac:picMkLst>
            <pc:docMk/>
            <pc:sldMk cId="118473899" sldId="1163"/>
            <ac:picMk id="6" creationId="{6D511B99-1BC8-4795-8B8D-4E81D0857D7F}"/>
          </ac:picMkLst>
        </pc:picChg>
        <pc:picChg chg="add mod">
          <ac:chgData name="Jang Insun" userId="9a6367cea696bed7" providerId="LiveId" clId="{DBAAFB3A-F937-4724-A5EB-D3F01C203A47}" dt="2020-11-02T08:36:02.080" v="3128" actId="1076"/>
          <ac:picMkLst>
            <pc:docMk/>
            <pc:sldMk cId="118473899" sldId="1163"/>
            <ac:picMk id="7" creationId="{89624E60-FE34-4644-946D-23F3A772552D}"/>
          </ac:picMkLst>
        </pc:picChg>
      </pc:sldChg>
      <pc:sldChg chg="modSp add del mod">
        <pc:chgData name="Jang Insun" userId="9a6367cea696bed7" providerId="LiveId" clId="{DBAAFB3A-F937-4724-A5EB-D3F01C203A47}" dt="2020-11-02T09:04:52.050" v="4819" actId="47"/>
        <pc:sldMkLst>
          <pc:docMk/>
          <pc:sldMk cId="3543034093" sldId="1164"/>
        </pc:sldMkLst>
        <pc:spChg chg="mod">
          <ac:chgData name="Jang Insun" userId="9a6367cea696bed7" providerId="LiveId" clId="{DBAAFB3A-F937-4724-A5EB-D3F01C203A47}" dt="2020-11-02T08:06:39.913" v="2283" actId="20577"/>
          <ac:spMkLst>
            <pc:docMk/>
            <pc:sldMk cId="3543034093" sldId="1164"/>
            <ac:spMk id="2" creationId="{00000000-0000-0000-0000-000000000000}"/>
          </ac:spMkLst>
        </pc:spChg>
        <pc:spChg chg="mod">
          <ac:chgData name="Jang Insun" userId="9a6367cea696bed7" providerId="LiveId" clId="{DBAAFB3A-F937-4724-A5EB-D3F01C203A47}" dt="2020-11-02T08:07:51.679" v="2448" actId="20577"/>
          <ac:spMkLst>
            <pc:docMk/>
            <pc:sldMk cId="3543034093" sldId="1164"/>
            <ac:spMk id="3" creationId="{00000000-0000-0000-0000-000000000000}"/>
          </ac:spMkLst>
        </pc:spChg>
      </pc:sldChg>
      <pc:sldChg chg="addSp delSp modSp add mod">
        <pc:chgData name="Jang Insun" userId="9a6367cea696bed7" providerId="LiveId" clId="{DBAAFB3A-F937-4724-A5EB-D3F01C203A47}" dt="2020-11-02T09:04:43.633" v="4816" actId="20577"/>
        <pc:sldMkLst>
          <pc:docMk/>
          <pc:sldMk cId="2187253843" sldId="1165"/>
        </pc:sldMkLst>
        <pc:spChg chg="mod">
          <ac:chgData name="Jang Insun" userId="9a6367cea696bed7" providerId="LiveId" clId="{DBAAFB3A-F937-4724-A5EB-D3F01C203A47}" dt="2020-11-02T09:04:43.633" v="4816" actId="20577"/>
          <ac:spMkLst>
            <pc:docMk/>
            <pc:sldMk cId="2187253843" sldId="1165"/>
            <ac:spMk id="2" creationId="{00000000-0000-0000-0000-000000000000}"/>
          </ac:spMkLst>
        </pc:spChg>
        <pc:spChg chg="mod">
          <ac:chgData name="Jang Insun" userId="9a6367cea696bed7" providerId="LiveId" clId="{DBAAFB3A-F937-4724-A5EB-D3F01C203A47}" dt="2020-11-02T09:00:58.951" v="4454" actId="6549"/>
          <ac:spMkLst>
            <pc:docMk/>
            <pc:sldMk cId="2187253843" sldId="1165"/>
            <ac:spMk id="3" creationId="{00000000-0000-0000-0000-000000000000}"/>
          </ac:spMkLst>
        </pc:spChg>
        <pc:spChg chg="add mod">
          <ac:chgData name="Jang Insun" userId="9a6367cea696bed7" providerId="LiveId" clId="{DBAAFB3A-F937-4724-A5EB-D3F01C203A47}" dt="2020-11-02T09:02:43.510" v="4486" actId="1076"/>
          <ac:spMkLst>
            <pc:docMk/>
            <pc:sldMk cId="2187253843" sldId="1165"/>
            <ac:spMk id="16" creationId="{D85B5FB0-0ADE-48E9-B4C8-832FA776AAAC}"/>
          </ac:spMkLst>
        </pc:spChg>
        <pc:graphicFrameChg chg="add del mod">
          <ac:chgData name="Jang Insun" userId="9a6367cea696bed7" providerId="LiveId" clId="{DBAAFB3A-F937-4724-A5EB-D3F01C203A47}" dt="2020-11-02T08:59:44.109" v="4403" actId="21"/>
          <ac:graphicFrameMkLst>
            <pc:docMk/>
            <pc:sldMk cId="2187253843" sldId="1165"/>
            <ac:graphicFrameMk id="10" creationId="{E7A21978-6DFF-4DBE-BEAB-94D9D18DF75E}"/>
          </ac:graphicFrameMkLst>
        </pc:graphicFrameChg>
        <pc:picChg chg="add del mod">
          <ac:chgData name="Jang Insun" userId="9a6367cea696bed7" providerId="LiveId" clId="{DBAAFB3A-F937-4724-A5EB-D3F01C203A47}" dt="2020-11-02T08:58:22.715" v="4389" actId="478"/>
          <ac:picMkLst>
            <pc:docMk/>
            <pc:sldMk cId="2187253843" sldId="1165"/>
            <ac:picMk id="6" creationId="{5A32E278-43F0-4D7F-BCFB-E81A23374320}"/>
          </ac:picMkLst>
        </pc:picChg>
        <pc:picChg chg="del">
          <ac:chgData name="Jang Insun" userId="9a6367cea696bed7" providerId="LiveId" clId="{DBAAFB3A-F937-4724-A5EB-D3F01C203A47}" dt="2020-11-02T08:36:47.747" v="3141" actId="478"/>
          <ac:picMkLst>
            <pc:docMk/>
            <pc:sldMk cId="2187253843" sldId="1165"/>
            <ac:picMk id="7" creationId="{89624E60-FE34-4644-946D-23F3A772552D}"/>
          </ac:picMkLst>
        </pc:picChg>
        <pc:picChg chg="add del mod ord">
          <ac:chgData name="Jang Insun" userId="9a6367cea696bed7" providerId="LiveId" clId="{DBAAFB3A-F937-4724-A5EB-D3F01C203A47}" dt="2020-11-02T09:01:51.191" v="4456" actId="478"/>
          <ac:picMkLst>
            <pc:docMk/>
            <pc:sldMk cId="2187253843" sldId="1165"/>
            <ac:picMk id="8" creationId="{D86D6A98-6235-4376-8F04-A31435BAE66E}"/>
          </ac:picMkLst>
        </pc:picChg>
        <pc:picChg chg="add del mod">
          <ac:chgData name="Jang Insun" userId="9a6367cea696bed7" providerId="LiveId" clId="{DBAAFB3A-F937-4724-A5EB-D3F01C203A47}" dt="2020-11-02T09:00:57.731" v="4453" actId="478"/>
          <ac:picMkLst>
            <pc:docMk/>
            <pc:sldMk cId="2187253843" sldId="1165"/>
            <ac:picMk id="11" creationId="{4685BD9A-37FD-4AF8-A8A7-B10FC048438F}"/>
          </ac:picMkLst>
        </pc:picChg>
        <pc:picChg chg="add mod">
          <ac:chgData name="Jang Insun" userId="9a6367cea696bed7" providerId="LiveId" clId="{DBAAFB3A-F937-4724-A5EB-D3F01C203A47}" dt="2020-11-02T09:01:53.525" v="4458" actId="1076"/>
          <ac:picMkLst>
            <pc:docMk/>
            <pc:sldMk cId="2187253843" sldId="1165"/>
            <ac:picMk id="12" creationId="{D2505EF6-F955-4339-894C-8F0ADD07143C}"/>
          </ac:picMkLst>
        </pc:picChg>
        <pc:cxnChg chg="add mod">
          <ac:chgData name="Jang Insun" userId="9a6367cea696bed7" providerId="LiveId" clId="{DBAAFB3A-F937-4724-A5EB-D3F01C203A47}" dt="2020-11-02T09:02:39.482" v="4485" actId="14100"/>
          <ac:cxnSpMkLst>
            <pc:docMk/>
            <pc:sldMk cId="2187253843" sldId="1165"/>
            <ac:cxnSpMk id="14" creationId="{37065B48-69AF-4463-A647-013423FC9ECE}"/>
          </ac:cxnSpMkLst>
        </pc:cxnChg>
      </pc:sldChg>
      <pc:sldChg chg="addSp delSp modSp add mod">
        <pc:chgData name="Jang Insun" userId="9a6367cea696bed7" providerId="LiveId" clId="{DBAAFB3A-F937-4724-A5EB-D3F01C203A47}" dt="2020-11-02T09:04:47.965" v="4817"/>
        <pc:sldMkLst>
          <pc:docMk/>
          <pc:sldMk cId="725839867" sldId="1166"/>
        </pc:sldMkLst>
        <pc:spChg chg="mod">
          <ac:chgData name="Jang Insun" userId="9a6367cea696bed7" providerId="LiveId" clId="{DBAAFB3A-F937-4724-A5EB-D3F01C203A47}" dt="2020-11-02T09:04:47.965" v="4817"/>
          <ac:spMkLst>
            <pc:docMk/>
            <pc:sldMk cId="725839867" sldId="1166"/>
            <ac:spMk id="2" creationId="{00000000-0000-0000-0000-000000000000}"/>
          </ac:spMkLst>
        </pc:spChg>
        <pc:spChg chg="mod">
          <ac:chgData name="Jang Insun" userId="9a6367cea696bed7" providerId="LiveId" clId="{DBAAFB3A-F937-4724-A5EB-D3F01C203A47}" dt="2020-11-02T09:04:23.865" v="4801" actId="20577"/>
          <ac:spMkLst>
            <pc:docMk/>
            <pc:sldMk cId="725839867" sldId="1166"/>
            <ac:spMk id="3" creationId="{00000000-0000-0000-0000-000000000000}"/>
          </ac:spMkLst>
        </pc:spChg>
        <pc:graphicFrameChg chg="add del mod">
          <ac:chgData name="Jang Insun" userId="9a6367cea696bed7" providerId="LiveId" clId="{DBAAFB3A-F937-4724-A5EB-D3F01C203A47}" dt="2020-11-02T09:04:34.364" v="4804" actId="478"/>
          <ac:graphicFrameMkLst>
            <pc:docMk/>
            <pc:sldMk cId="725839867" sldId="1166"/>
            <ac:graphicFrameMk id="6" creationId="{2CA09CBE-C6BC-4AA8-B401-344AEF41DD50}"/>
          </ac:graphicFrameMkLst>
        </pc:graphicFrameChg>
        <pc:picChg chg="add mod">
          <ac:chgData name="Jang Insun" userId="9a6367cea696bed7" providerId="LiveId" clId="{DBAAFB3A-F937-4724-A5EB-D3F01C203A47}" dt="2020-11-02T09:04:37.292" v="4806" actId="1076"/>
          <ac:picMkLst>
            <pc:docMk/>
            <pc:sldMk cId="725839867" sldId="1166"/>
            <ac:picMk id="7" creationId="{04075812-2BD6-4AF9-BAA1-73E684135468}"/>
          </ac:picMkLst>
        </pc:picChg>
        <pc:picChg chg="del">
          <ac:chgData name="Jang Insun" userId="9a6367cea696bed7" providerId="LiveId" clId="{DBAAFB3A-F937-4724-A5EB-D3F01C203A47}" dt="2020-11-02T09:02:52.430" v="4490" actId="478"/>
          <ac:picMkLst>
            <pc:docMk/>
            <pc:sldMk cId="725839867" sldId="1166"/>
            <ac:picMk id="8" creationId="{D86D6A98-6235-4376-8F04-A31435BAE66E}"/>
          </ac:picMkLst>
        </pc:picChg>
        <pc:picChg chg="del mod">
          <ac:chgData name="Jang Insun" userId="9a6367cea696bed7" providerId="LiveId" clId="{DBAAFB3A-F937-4724-A5EB-D3F01C203A47}" dt="2020-11-02T09:03:11.789" v="4494" actId="478"/>
          <ac:picMkLst>
            <pc:docMk/>
            <pc:sldMk cId="725839867" sldId="1166"/>
            <ac:picMk id="11" creationId="{4685BD9A-37FD-4AF8-A8A7-B10FC048438F}"/>
          </ac:picMkLst>
        </pc:picChg>
      </pc:sldChg>
      <pc:sldMasterChg chg="modSp mod">
        <pc:chgData name="Jang Insun" userId="9a6367cea696bed7" providerId="LiveId" clId="{DBAAFB3A-F937-4724-A5EB-D3F01C203A47}" dt="2020-11-02T06:23:13.645" v="80" actId="20577"/>
        <pc:sldMasterMkLst>
          <pc:docMk/>
          <pc:sldMasterMk cId="0" sldId="2147483648"/>
        </pc:sldMasterMkLst>
        <pc:spChg chg="mod">
          <ac:chgData name="Jang Insun" userId="9a6367cea696bed7" providerId="LiveId" clId="{DBAAFB3A-F937-4724-A5EB-D3F01C203A47}" dt="2020-11-02T06:23:13.645" v="80" actId="20577"/>
          <ac:spMkLst>
            <pc:docMk/>
            <pc:sldMasterMk cId="0" sldId="2147483648"/>
            <ac:spMk id="11" creationId="{00000000-0000-0000-0000-000000000000}"/>
          </ac:spMkLst>
        </pc:spChg>
      </pc:sldMasterChg>
    </pc:docChg>
  </pc:docChgLst>
  <pc:docChgLst>
    <pc:chgData name="Jang Insun" userId="9a6367cea696bed7" providerId="LiveId" clId="{23AF1B23-B6C9-4E72-AD9C-E1FAE955CA6F}"/>
    <pc:docChg chg="undo custSel addSld modSld modMainMaster">
      <pc:chgData name="Jang Insun" userId="9a6367cea696bed7" providerId="LiveId" clId="{23AF1B23-B6C9-4E72-AD9C-E1FAE955CA6F}" dt="2020-12-30T05:02:39.028" v="1587" actId="20577"/>
      <pc:docMkLst>
        <pc:docMk/>
      </pc:docMkLst>
      <pc:sldChg chg="modSp mod">
        <pc:chgData name="Jang Insun" userId="9a6367cea696bed7" providerId="LiveId" clId="{23AF1B23-B6C9-4E72-AD9C-E1FAE955CA6F}" dt="2020-12-30T04:42:20.972" v="3" actId="14734"/>
        <pc:sldMkLst>
          <pc:docMk/>
          <pc:sldMk cId="0" sldId="283"/>
        </pc:sldMkLst>
        <pc:graphicFrameChg chg="modGraphic">
          <ac:chgData name="Jang Insun" userId="9a6367cea696bed7" providerId="LiveId" clId="{23AF1B23-B6C9-4E72-AD9C-E1FAE955CA6F}" dt="2020-12-30T04:42:20.972" v="3" actId="14734"/>
          <ac:graphicFrameMkLst>
            <pc:docMk/>
            <pc:sldMk cId="0" sldId="283"/>
            <ac:graphicFrameMk id="9" creationId="{00000000-0000-0000-0000-000000000000}"/>
          </ac:graphicFrameMkLst>
        </pc:graphicFrameChg>
      </pc:sldChg>
      <pc:sldChg chg="modSp mod">
        <pc:chgData name="Jang Insun" userId="9a6367cea696bed7" providerId="LiveId" clId="{23AF1B23-B6C9-4E72-AD9C-E1FAE955CA6F}" dt="2020-12-30T04:57:41.245" v="1044" actId="1076"/>
        <pc:sldMkLst>
          <pc:docMk/>
          <pc:sldMk cId="1427592943" sldId="1132"/>
        </pc:sldMkLst>
        <pc:graphicFrameChg chg="mod modGraphic">
          <ac:chgData name="Jang Insun" userId="9a6367cea696bed7" providerId="LiveId" clId="{23AF1B23-B6C9-4E72-AD9C-E1FAE955CA6F}" dt="2020-12-30T04:57:41.245" v="1044" actId="1076"/>
          <ac:graphicFrameMkLst>
            <pc:docMk/>
            <pc:sldMk cId="1427592943" sldId="1132"/>
            <ac:graphicFrameMk id="6" creationId="{00000000-0000-0000-0000-000000000000}"/>
          </ac:graphicFrameMkLst>
        </pc:graphicFrameChg>
      </pc:sldChg>
      <pc:sldChg chg="modSp mod">
        <pc:chgData name="Jang Insun" userId="9a6367cea696bed7" providerId="LiveId" clId="{23AF1B23-B6C9-4E72-AD9C-E1FAE955CA6F}" dt="2020-12-30T04:58:47.523" v="1051" actId="20577"/>
        <pc:sldMkLst>
          <pc:docMk/>
          <pc:sldMk cId="1857234226" sldId="1135"/>
        </pc:sldMkLst>
        <pc:spChg chg="mod">
          <ac:chgData name="Jang Insun" userId="9a6367cea696bed7" providerId="LiveId" clId="{23AF1B23-B6C9-4E72-AD9C-E1FAE955CA6F}" dt="2020-12-30T04:58:47.523" v="1051" actId="20577"/>
          <ac:spMkLst>
            <pc:docMk/>
            <pc:sldMk cId="1857234226" sldId="1135"/>
            <ac:spMk id="3" creationId="{00000000-0000-0000-0000-000000000000}"/>
          </ac:spMkLst>
        </pc:spChg>
      </pc:sldChg>
      <pc:sldChg chg="modSp mod">
        <pc:chgData name="Jang Insun" userId="9a6367cea696bed7" providerId="LiveId" clId="{23AF1B23-B6C9-4E72-AD9C-E1FAE955CA6F}" dt="2020-12-30T04:43:43.388" v="131" actId="20577"/>
        <pc:sldMkLst>
          <pc:docMk/>
          <pc:sldMk cId="240887288" sldId="1136"/>
        </pc:sldMkLst>
        <pc:spChg chg="mod">
          <ac:chgData name="Jang Insun" userId="9a6367cea696bed7" providerId="LiveId" clId="{23AF1B23-B6C9-4E72-AD9C-E1FAE955CA6F}" dt="2020-12-30T04:43:43.388" v="131" actId="20577"/>
          <ac:spMkLst>
            <pc:docMk/>
            <pc:sldMk cId="240887288" sldId="1136"/>
            <ac:spMk id="3" creationId="{00000000-0000-0000-0000-000000000000}"/>
          </ac:spMkLst>
        </pc:spChg>
      </pc:sldChg>
      <pc:sldChg chg="modSp mod">
        <pc:chgData name="Jang Insun" userId="9a6367cea696bed7" providerId="LiveId" clId="{23AF1B23-B6C9-4E72-AD9C-E1FAE955CA6F}" dt="2020-12-30T04:44:53.002" v="133" actId="20577"/>
        <pc:sldMkLst>
          <pc:docMk/>
          <pc:sldMk cId="1702715037" sldId="1138"/>
        </pc:sldMkLst>
        <pc:spChg chg="mod">
          <ac:chgData name="Jang Insun" userId="9a6367cea696bed7" providerId="LiveId" clId="{23AF1B23-B6C9-4E72-AD9C-E1FAE955CA6F}" dt="2020-12-30T04:44:53.002" v="133" actId="20577"/>
          <ac:spMkLst>
            <pc:docMk/>
            <pc:sldMk cId="1702715037" sldId="1138"/>
            <ac:spMk id="3" creationId="{00000000-0000-0000-0000-000000000000}"/>
          </ac:spMkLst>
        </pc:spChg>
      </pc:sldChg>
      <pc:sldChg chg="modSp mod">
        <pc:chgData name="Jang Insun" userId="9a6367cea696bed7" providerId="LiveId" clId="{23AF1B23-B6C9-4E72-AD9C-E1FAE955CA6F}" dt="2020-12-30T04:48:51.071" v="499" actId="20577"/>
        <pc:sldMkLst>
          <pc:docMk/>
          <pc:sldMk cId="118473899" sldId="1163"/>
        </pc:sldMkLst>
        <pc:spChg chg="mod">
          <ac:chgData name="Jang Insun" userId="9a6367cea696bed7" providerId="LiveId" clId="{23AF1B23-B6C9-4E72-AD9C-E1FAE955CA6F}" dt="2020-12-30T04:48:51.071" v="499" actId="20577"/>
          <ac:spMkLst>
            <pc:docMk/>
            <pc:sldMk cId="118473899" sldId="1163"/>
            <ac:spMk id="3" creationId="{00000000-0000-0000-0000-000000000000}"/>
          </ac:spMkLst>
        </pc:spChg>
        <pc:picChg chg="mod">
          <ac:chgData name="Jang Insun" userId="9a6367cea696bed7" providerId="LiveId" clId="{23AF1B23-B6C9-4E72-AD9C-E1FAE955CA6F}" dt="2020-12-30T04:48:17.003" v="484" actId="1076"/>
          <ac:picMkLst>
            <pc:docMk/>
            <pc:sldMk cId="118473899" sldId="1163"/>
            <ac:picMk id="7" creationId="{89624E60-FE34-4644-946D-23F3A772552D}"/>
          </ac:picMkLst>
        </pc:picChg>
      </pc:sldChg>
      <pc:sldChg chg="modSp mod">
        <pc:chgData name="Jang Insun" userId="9a6367cea696bed7" providerId="LiveId" clId="{23AF1B23-B6C9-4E72-AD9C-E1FAE955CA6F}" dt="2020-12-30T04:56:48.378" v="987" actId="20577"/>
        <pc:sldMkLst>
          <pc:docMk/>
          <pc:sldMk cId="3543034093" sldId="1164"/>
        </pc:sldMkLst>
        <pc:spChg chg="mod">
          <ac:chgData name="Jang Insun" userId="9a6367cea696bed7" providerId="LiveId" clId="{23AF1B23-B6C9-4E72-AD9C-E1FAE955CA6F}" dt="2020-12-30T04:56:48.378" v="987" actId="20577"/>
          <ac:spMkLst>
            <pc:docMk/>
            <pc:sldMk cId="3543034093" sldId="1164"/>
            <ac:spMk id="3" creationId="{00000000-0000-0000-0000-000000000000}"/>
          </ac:spMkLst>
        </pc:spChg>
      </pc:sldChg>
      <pc:sldChg chg="addSp modSp mod">
        <pc:chgData name="Jang Insun" userId="9a6367cea696bed7" providerId="LiveId" clId="{23AF1B23-B6C9-4E72-AD9C-E1FAE955CA6F}" dt="2020-12-30T04:52:57.674" v="698" actId="1076"/>
        <pc:sldMkLst>
          <pc:docMk/>
          <pc:sldMk cId="2187253843" sldId="1165"/>
        </pc:sldMkLst>
        <pc:spChg chg="mod">
          <ac:chgData name="Jang Insun" userId="9a6367cea696bed7" providerId="LiveId" clId="{23AF1B23-B6C9-4E72-AD9C-E1FAE955CA6F}" dt="2020-12-30T04:52:40.388" v="697" actId="20577"/>
          <ac:spMkLst>
            <pc:docMk/>
            <pc:sldMk cId="2187253843" sldId="1165"/>
            <ac:spMk id="3" creationId="{00000000-0000-0000-0000-000000000000}"/>
          </ac:spMkLst>
        </pc:spChg>
        <pc:spChg chg="mod">
          <ac:chgData name="Jang Insun" userId="9a6367cea696bed7" providerId="LiveId" clId="{23AF1B23-B6C9-4E72-AD9C-E1FAE955CA6F}" dt="2020-12-30T04:49:30.857" v="570" actId="164"/>
          <ac:spMkLst>
            <pc:docMk/>
            <pc:sldMk cId="2187253843" sldId="1165"/>
            <ac:spMk id="16" creationId="{D85B5FB0-0ADE-48E9-B4C8-832FA776AAAC}"/>
          </ac:spMkLst>
        </pc:spChg>
        <pc:grpChg chg="add mod">
          <ac:chgData name="Jang Insun" userId="9a6367cea696bed7" providerId="LiveId" clId="{23AF1B23-B6C9-4E72-AD9C-E1FAE955CA6F}" dt="2020-12-30T04:52:57.674" v="698" actId="1076"/>
          <ac:grpSpMkLst>
            <pc:docMk/>
            <pc:sldMk cId="2187253843" sldId="1165"/>
            <ac:grpSpMk id="6" creationId="{732E9B3F-081E-4797-9C5E-AE22B557D101}"/>
          </ac:grpSpMkLst>
        </pc:grpChg>
        <pc:picChg chg="mod">
          <ac:chgData name="Jang Insun" userId="9a6367cea696bed7" providerId="LiveId" clId="{23AF1B23-B6C9-4E72-AD9C-E1FAE955CA6F}" dt="2020-12-30T04:49:30.857" v="570" actId="164"/>
          <ac:picMkLst>
            <pc:docMk/>
            <pc:sldMk cId="2187253843" sldId="1165"/>
            <ac:picMk id="12" creationId="{D2505EF6-F955-4339-894C-8F0ADD07143C}"/>
          </ac:picMkLst>
        </pc:picChg>
        <pc:cxnChg chg="mod">
          <ac:chgData name="Jang Insun" userId="9a6367cea696bed7" providerId="LiveId" clId="{23AF1B23-B6C9-4E72-AD9C-E1FAE955CA6F}" dt="2020-12-30T04:49:30.857" v="570" actId="164"/>
          <ac:cxnSpMkLst>
            <pc:docMk/>
            <pc:sldMk cId="2187253843" sldId="1165"/>
            <ac:cxnSpMk id="14" creationId="{37065B48-69AF-4463-A647-013423FC9ECE}"/>
          </ac:cxnSpMkLst>
        </pc:cxnChg>
      </pc:sldChg>
      <pc:sldChg chg="addSp modSp mod">
        <pc:chgData name="Jang Insun" userId="9a6367cea696bed7" providerId="LiveId" clId="{23AF1B23-B6C9-4E72-AD9C-E1FAE955CA6F}" dt="2020-12-30T04:55:52.068" v="941" actId="1076"/>
        <pc:sldMkLst>
          <pc:docMk/>
          <pc:sldMk cId="725839867" sldId="1166"/>
        </pc:sldMkLst>
        <pc:spChg chg="mod">
          <ac:chgData name="Jang Insun" userId="9a6367cea696bed7" providerId="LiveId" clId="{23AF1B23-B6C9-4E72-AD9C-E1FAE955CA6F}" dt="2020-12-30T04:55:52.068" v="941" actId="1076"/>
          <ac:spMkLst>
            <pc:docMk/>
            <pc:sldMk cId="725839867" sldId="1166"/>
            <ac:spMk id="3" creationId="{00000000-0000-0000-0000-000000000000}"/>
          </ac:spMkLst>
        </pc:spChg>
        <pc:spChg chg="mod">
          <ac:chgData name="Jang Insun" userId="9a6367cea696bed7" providerId="LiveId" clId="{23AF1B23-B6C9-4E72-AD9C-E1FAE955CA6F}" dt="2020-12-30T04:55:47.143" v="937" actId="164"/>
          <ac:spMkLst>
            <pc:docMk/>
            <pc:sldMk cId="725839867" sldId="1166"/>
            <ac:spMk id="9" creationId="{D85B5FB0-0ADE-48E9-B4C8-832FA776AAAC}"/>
          </ac:spMkLst>
        </pc:spChg>
        <pc:grpChg chg="add mod">
          <ac:chgData name="Jang Insun" userId="9a6367cea696bed7" providerId="LiveId" clId="{23AF1B23-B6C9-4E72-AD9C-E1FAE955CA6F}" dt="2020-12-30T04:55:47.143" v="937" actId="164"/>
          <ac:grpSpMkLst>
            <pc:docMk/>
            <pc:sldMk cId="725839867" sldId="1166"/>
            <ac:grpSpMk id="6" creationId="{E9989B92-E1C6-4563-9EF7-46276ADB82AE}"/>
          </ac:grpSpMkLst>
        </pc:grpChg>
        <pc:picChg chg="mod">
          <ac:chgData name="Jang Insun" userId="9a6367cea696bed7" providerId="LiveId" clId="{23AF1B23-B6C9-4E72-AD9C-E1FAE955CA6F}" dt="2020-12-30T04:55:47.143" v="937" actId="164"/>
          <ac:picMkLst>
            <pc:docMk/>
            <pc:sldMk cId="725839867" sldId="1166"/>
            <ac:picMk id="7" creationId="{04075812-2BD6-4AF9-BAA1-73E684135468}"/>
          </ac:picMkLst>
        </pc:picChg>
        <pc:cxnChg chg="mod">
          <ac:chgData name="Jang Insun" userId="9a6367cea696bed7" providerId="LiveId" clId="{23AF1B23-B6C9-4E72-AD9C-E1FAE955CA6F}" dt="2020-12-30T04:55:47.143" v="937" actId="164"/>
          <ac:cxnSpMkLst>
            <pc:docMk/>
            <pc:sldMk cId="725839867" sldId="1166"/>
            <ac:cxnSpMk id="8" creationId="{37065B48-69AF-4463-A647-013423FC9ECE}"/>
          </ac:cxnSpMkLst>
        </pc:cxnChg>
      </pc:sldChg>
      <pc:sldChg chg="modSp add mod">
        <pc:chgData name="Jang Insun" userId="9a6367cea696bed7" providerId="LiveId" clId="{23AF1B23-B6C9-4E72-AD9C-E1FAE955CA6F}" dt="2020-12-30T05:02:39.028" v="1587" actId="20577"/>
        <pc:sldMkLst>
          <pc:docMk/>
          <pc:sldMk cId="1192618524" sldId="1167"/>
        </pc:sldMkLst>
        <pc:spChg chg="mod">
          <ac:chgData name="Jang Insun" userId="9a6367cea696bed7" providerId="LiveId" clId="{23AF1B23-B6C9-4E72-AD9C-E1FAE955CA6F}" dt="2020-12-30T04:59:53.970" v="1057" actId="20577"/>
          <ac:spMkLst>
            <pc:docMk/>
            <pc:sldMk cId="1192618524" sldId="1167"/>
            <ac:spMk id="2" creationId="{00000000-0000-0000-0000-000000000000}"/>
          </ac:spMkLst>
        </pc:spChg>
        <pc:spChg chg="mod">
          <ac:chgData name="Jang Insun" userId="9a6367cea696bed7" providerId="LiveId" clId="{23AF1B23-B6C9-4E72-AD9C-E1FAE955CA6F}" dt="2020-12-30T05:02:39.028" v="1587" actId="20577"/>
          <ac:spMkLst>
            <pc:docMk/>
            <pc:sldMk cId="1192618524" sldId="1167"/>
            <ac:spMk id="3" creationId="{00000000-0000-0000-0000-000000000000}"/>
          </ac:spMkLst>
        </pc:spChg>
      </pc:sldChg>
      <pc:sldChg chg="modSp add mod">
        <pc:chgData name="Jang Insun" userId="9a6367cea696bed7" providerId="LiveId" clId="{23AF1B23-B6C9-4E72-AD9C-E1FAE955CA6F}" dt="2020-12-30T05:01:08.714" v="1328" actId="20577"/>
        <pc:sldMkLst>
          <pc:docMk/>
          <pc:sldMk cId="2560553005" sldId="1168"/>
        </pc:sldMkLst>
        <pc:spChg chg="mod">
          <ac:chgData name="Jang Insun" userId="9a6367cea696bed7" providerId="LiveId" clId="{23AF1B23-B6C9-4E72-AD9C-E1FAE955CA6F}" dt="2020-12-30T05:00:31.687" v="1141" actId="20577"/>
          <ac:spMkLst>
            <pc:docMk/>
            <pc:sldMk cId="2560553005" sldId="1168"/>
            <ac:spMk id="2" creationId="{00000000-0000-0000-0000-000000000000}"/>
          </ac:spMkLst>
        </pc:spChg>
        <pc:spChg chg="mod">
          <ac:chgData name="Jang Insun" userId="9a6367cea696bed7" providerId="LiveId" clId="{23AF1B23-B6C9-4E72-AD9C-E1FAE955CA6F}" dt="2020-12-30T05:01:08.714" v="1328" actId="20577"/>
          <ac:spMkLst>
            <pc:docMk/>
            <pc:sldMk cId="2560553005" sldId="1168"/>
            <ac:spMk id="3" creationId="{00000000-0000-0000-0000-000000000000}"/>
          </ac:spMkLst>
        </pc:spChg>
      </pc:sldChg>
      <pc:sldMasterChg chg="modSp mod">
        <pc:chgData name="Jang Insun" userId="9a6367cea696bed7" providerId="LiveId" clId="{23AF1B23-B6C9-4E72-AD9C-E1FAE955CA6F}" dt="2020-12-30T04:42:14.349" v="1" actId="20577"/>
        <pc:sldMasterMkLst>
          <pc:docMk/>
          <pc:sldMasterMk cId="0" sldId="2147483648"/>
        </pc:sldMasterMkLst>
        <pc:spChg chg="mod">
          <ac:chgData name="Jang Insun" userId="9a6367cea696bed7" providerId="LiveId" clId="{23AF1B23-B6C9-4E72-AD9C-E1FAE955CA6F}" dt="2020-12-30T04:42:14.349" v="1" actId="20577"/>
          <ac:spMkLst>
            <pc:docMk/>
            <pc:sldMasterMk cId="0" sldId="2147483648"/>
            <ac:spMk id="1031" creationId="{00000000-0000-0000-0000-000000000000}"/>
          </ac:spMkLst>
        </pc:spChg>
      </pc:sldMasterChg>
    </pc:docChg>
  </pc:docChgLst>
  <pc:docChgLst>
    <pc:chgData name="Jang Insun" userId="9a6367cea696bed7" providerId="LiveId" clId="{3445014F-97AD-474A-8A27-1A7EF9490E08}"/>
    <pc:docChg chg="undo custSel addSld delSld modSld sldOrd modMainMaster">
      <pc:chgData name="Jang Insun" userId="9a6367cea696bed7" providerId="LiveId" clId="{3445014F-97AD-474A-8A27-1A7EF9490E08}" dt="2020-12-31T06:33:14.328" v="5901"/>
      <pc:docMkLst>
        <pc:docMk/>
      </pc:docMkLst>
      <pc:sldChg chg="modSp mod">
        <pc:chgData name="Jang Insun" userId="9a6367cea696bed7" providerId="LiveId" clId="{3445014F-97AD-474A-8A27-1A7EF9490E08}" dt="2020-12-31T04:32:53.796" v="132" actId="20577"/>
        <pc:sldMkLst>
          <pc:docMk/>
          <pc:sldMk cId="0" sldId="283"/>
        </pc:sldMkLst>
        <pc:spChg chg="mod">
          <ac:chgData name="Jang Insun" userId="9a6367cea696bed7" providerId="LiveId" clId="{3445014F-97AD-474A-8A27-1A7EF9490E08}" dt="2020-12-31T04:32:45.420" v="122" actId="20577"/>
          <ac:spMkLst>
            <pc:docMk/>
            <pc:sldMk cId="0" sldId="283"/>
            <ac:spMk id="6149" creationId="{00000000-0000-0000-0000-000000000000}"/>
          </ac:spMkLst>
        </pc:spChg>
        <pc:spChg chg="mod">
          <ac:chgData name="Jang Insun" userId="9a6367cea696bed7" providerId="LiveId" clId="{3445014F-97AD-474A-8A27-1A7EF9490E08}" dt="2020-12-31T04:32:53.796" v="132" actId="20577"/>
          <ac:spMkLst>
            <pc:docMk/>
            <pc:sldMk cId="0" sldId="283"/>
            <ac:spMk id="6150" creationId="{00000000-0000-0000-0000-000000000000}"/>
          </ac:spMkLst>
        </pc:spChg>
      </pc:sldChg>
      <pc:sldChg chg="del">
        <pc:chgData name="Jang Insun" userId="9a6367cea696bed7" providerId="LiveId" clId="{3445014F-97AD-474A-8A27-1A7EF9490E08}" dt="2020-12-31T06:32:05.832" v="5739" actId="47"/>
        <pc:sldMkLst>
          <pc:docMk/>
          <pc:sldMk cId="1427592943" sldId="1132"/>
        </pc:sldMkLst>
      </pc:sldChg>
      <pc:sldChg chg="modSp mod">
        <pc:chgData name="Jang Insun" userId="9a6367cea696bed7" providerId="LiveId" clId="{3445014F-97AD-474A-8A27-1A7EF9490E08}" dt="2020-12-31T06:32:15.267" v="5752" actId="20577"/>
        <pc:sldMkLst>
          <pc:docMk/>
          <pc:sldMk cId="240887288" sldId="1136"/>
        </pc:sldMkLst>
        <pc:spChg chg="mod">
          <ac:chgData name="Jang Insun" userId="9a6367cea696bed7" providerId="LiveId" clId="{3445014F-97AD-474A-8A27-1A7EF9490E08}" dt="2020-12-31T06:32:15.267" v="5752" actId="20577"/>
          <ac:spMkLst>
            <pc:docMk/>
            <pc:sldMk cId="240887288" sldId="1136"/>
            <ac:spMk id="3" creationId="{00000000-0000-0000-0000-000000000000}"/>
          </ac:spMkLst>
        </pc:spChg>
      </pc:sldChg>
      <pc:sldChg chg="del">
        <pc:chgData name="Jang Insun" userId="9a6367cea696bed7" providerId="LiveId" clId="{3445014F-97AD-474A-8A27-1A7EF9490E08}" dt="2020-12-31T06:32:03.727" v="5734" actId="47"/>
        <pc:sldMkLst>
          <pc:docMk/>
          <pc:sldMk cId="1702715037" sldId="1138"/>
        </pc:sldMkLst>
      </pc:sldChg>
      <pc:sldChg chg="modSp del mod">
        <pc:chgData name="Jang Insun" userId="9a6367cea696bed7" providerId="LiveId" clId="{3445014F-97AD-474A-8A27-1A7EF9490E08}" dt="2020-12-31T06:32:04.670" v="5735" actId="47"/>
        <pc:sldMkLst>
          <pc:docMk/>
          <pc:sldMk cId="118473899" sldId="1163"/>
        </pc:sldMkLst>
        <pc:spChg chg="mod">
          <ac:chgData name="Jang Insun" userId="9a6367cea696bed7" providerId="LiveId" clId="{3445014F-97AD-474A-8A27-1A7EF9490E08}" dt="2020-12-31T05:16:45.990" v="1669" actId="20577"/>
          <ac:spMkLst>
            <pc:docMk/>
            <pc:sldMk cId="118473899" sldId="1163"/>
            <ac:spMk id="2" creationId="{00000000-0000-0000-0000-000000000000}"/>
          </ac:spMkLst>
        </pc:spChg>
        <pc:spChg chg="mod">
          <ac:chgData name="Jang Insun" userId="9a6367cea696bed7" providerId="LiveId" clId="{3445014F-97AD-474A-8A27-1A7EF9490E08}" dt="2020-12-31T05:16:57.041" v="1728" actId="20577"/>
          <ac:spMkLst>
            <pc:docMk/>
            <pc:sldMk cId="118473899" sldId="1163"/>
            <ac:spMk id="3" creationId="{00000000-0000-0000-0000-000000000000}"/>
          </ac:spMkLst>
        </pc:spChg>
      </pc:sldChg>
      <pc:sldChg chg="del">
        <pc:chgData name="Jang Insun" userId="9a6367cea696bed7" providerId="LiveId" clId="{3445014F-97AD-474A-8A27-1A7EF9490E08}" dt="2020-12-31T06:32:05.590" v="5738" actId="47"/>
        <pc:sldMkLst>
          <pc:docMk/>
          <pc:sldMk cId="3543034093" sldId="1164"/>
        </pc:sldMkLst>
      </pc:sldChg>
      <pc:sldChg chg="del">
        <pc:chgData name="Jang Insun" userId="9a6367cea696bed7" providerId="LiveId" clId="{3445014F-97AD-474A-8A27-1A7EF9490E08}" dt="2020-12-31T06:32:05.051" v="5736" actId="47"/>
        <pc:sldMkLst>
          <pc:docMk/>
          <pc:sldMk cId="2187253843" sldId="1165"/>
        </pc:sldMkLst>
      </pc:sldChg>
      <pc:sldChg chg="del">
        <pc:chgData name="Jang Insun" userId="9a6367cea696bed7" providerId="LiveId" clId="{3445014F-97AD-474A-8A27-1A7EF9490E08}" dt="2020-12-31T06:32:05.236" v="5737" actId="47"/>
        <pc:sldMkLst>
          <pc:docMk/>
          <pc:sldMk cId="725839867" sldId="1166"/>
        </pc:sldMkLst>
      </pc:sldChg>
      <pc:sldChg chg="modSp add del mod">
        <pc:chgData name="Jang Insun" userId="9a6367cea696bed7" providerId="LiveId" clId="{3445014F-97AD-474A-8A27-1A7EF9490E08}" dt="2020-12-31T06:33:13.445" v="5900" actId="2696"/>
        <pc:sldMkLst>
          <pc:docMk/>
          <pc:sldMk cId="1192618524" sldId="1167"/>
        </pc:sldMkLst>
        <pc:spChg chg="mod">
          <ac:chgData name="Jang Insun" userId="9a6367cea696bed7" providerId="LiveId" clId="{3445014F-97AD-474A-8A27-1A7EF9490E08}" dt="2020-12-31T06:33:08.233" v="5896" actId="20577"/>
          <ac:spMkLst>
            <pc:docMk/>
            <pc:sldMk cId="1192618524" sldId="1167"/>
            <ac:spMk id="3" creationId="{00000000-0000-0000-0000-000000000000}"/>
          </ac:spMkLst>
        </pc:spChg>
      </pc:sldChg>
      <pc:sldChg chg="add">
        <pc:chgData name="Jang Insun" userId="9a6367cea696bed7" providerId="LiveId" clId="{3445014F-97AD-474A-8A27-1A7EF9490E08}" dt="2020-12-31T06:33:14.328" v="5901"/>
        <pc:sldMkLst>
          <pc:docMk/>
          <pc:sldMk cId="1566733896" sldId="1167"/>
        </pc:sldMkLst>
      </pc:sldChg>
      <pc:sldChg chg="del">
        <pc:chgData name="Jang Insun" userId="9a6367cea696bed7" providerId="LiveId" clId="{3445014F-97AD-474A-8A27-1A7EF9490E08}" dt="2020-12-31T06:33:09.974" v="5897" actId="47"/>
        <pc:sldMkLst>
          <pc:docMk/>
          <pc:sldMk cId="2560553005" sldId="1168"/>
        </pc:sldMkLst>
      </pc:sldChg>
      <pc:sldChg chg="addSp modSp add mod modNotesTx">
        <pc:chgData name="Jang Insun" userId="9a6367cea696bed7" providerId="LiveId" clId="{3445014F-97AD-474A-8A27-1A7EF9490E08}" dt="2020-12-31T06:13:39.977" v="3695" actId="20577"/>
        <pc:sldMkLst>
          <pc:docMk/>
          <pc:sldMk cId="930562564" sldId="1169"/>
        </pc:sldMkLst>
        <pc:spChg chg="mod">
          <ac:chgData name="Jang Insun" userId="9a6367cea696bed7" providerId="LiveId" clId="{3445014F-97AD-474A-8A27-1A7EF9490E08}" dt="2020-12-31T06:02:46.697" v="2508" actId="20577"/>
          <ac:spMkLst>
            <pc:docMk/>
            <pc:sldMk cId="930562564" sldId="1169"/>
            <ac:spMk id="2" creationId="{00000000-0000-0000-0000-000000000000}"/>
          </ac:spMkLst>
        </pc:spChg>
        <pc:spChg chg="mod">
          <ac:chgData name="Jang Insun" userId="9a6367cea696bed7" providerId="LiveId" clId="{3445014F-97AD-474A-8A27-1A7EF9490E08}" dt="2020-12-31T06:11:29.650" v="3529" actId="20577"/>
          <ac:spMkLst>
            <pc:docMk/>
            <pc:sldMk cId="930562564" sldId="1169"/>
            <ac:spMk id="3" creationId="{00000000-0000-0000-0000-000000000000}"/>
          </ac:spMkLst>
        </pc:spChg>
        <pc:picChg chg="add mod">
          <ac:chgData name="Jang Insun" userId="9a6367cea696bed7" providerId="LiveId" clId="{3445014F-97AD-474A-8A27-1A7EF9490E08}" dt="2020-12-31T06:13:29.982" v="3648" actId="1076"/>
          <ac:picMkLst>
            <pc:docMk/>
            <pc:sldMk cId="930562564" sldId="1169"/>
            <ac:picMk id="7" creationId="{DC5B2CA4-FB30-48CB-979F-23765088D4C8}"/>
          </ac:picMkLst>
        </pc:picChg>
      </pc:sldChg>
      <pc:sldChg chg="modSp add del mod">
        <pc:chgData name="Jang Insun" userId="9a6367cea696bed7" providerId="LiveId" clId="{3445014F-97AD-474A-8A27-1A7EF9490E08}" dt="2020-12-31T04:44:08.461" v="1619" actId="47"/>
        <pc:sldMkLst>
          <pc:docMk/>
          <pc:sldMk cId="2640922158" sldId="1170"/>
        </pc:sldMkLst>
        <pc:spChg chg="mod">
          <ac:chgData name="Jang Insun" userId="9a6367cea696bed7" providerId="LiveId" clId="{3445014F-97AD-474A-8A27-1A7EF9490E08}" dt="2020-12-31T04:41:46.594" v="1388" actId="20577"/>
          <ac:spMkLst>
            <pc:docMk/>
            <pc:sldMk cId="2640922158" sldId="1170"/>
            <ac:spMk id="2" creationId="{00000000-0000-0000-0000-000000000000}"/>
          </ac:spMkLst>
        </pc:spChg>
      </pc:sldChg>
      <pc:sldChg chg="addSp delSp modSp add mod ord">
        <pc:chgData name="Jang Insun" userId="9a6367cea696bed7" providerId="LiveId" clId="{3445014F-97AD-474A-8A27-1A7EF9490E08}" dt="2020-12-31T06:21:05.181" v="5117" actId="20577"/>
        <pc:sldMkLst>
          <pc:docMk/>
          <pc:sldMk cId="3326953618" sldId="1170"/>
        </pc:sldMkLst>
        <pc:spChg chg="mod">
          <ac:chgData name="Jang Insun" userId="9a6367cea696bed7" providerId="LiveId" clId="{3445014F-97AD-474A-8A27-1A7EF9490E08}" dt="2020-12-31T06:21:05.181" v="5117" actId="20577"/>
          <ac:spMkLst>
            <pc:docMk/>
            <pc:sldMk cId="3326953618" sldId="1170"/>
            <ac:spMk id="2" creationId="{00000000-0000-0000-0000-000000000000}"/>
          </ac:spMkLst>
        </pc:spChg>
        <pc:spChg chg="mod">
          <ac:chgData name="Jang Insun" userId="9a6367cea696bed7" providerId="LiveId" clId="{3445014F-97AD-474A-8A27-1A7EF9490E08}" dt="2020-12-31T06:02:14.726" v="2426" actId="20577"/>
          <ac:spMkLst>
            <pc:docMk/>
            <pc:sldMk cId="3326953618" sldId="1170"/>
            <ac:spMk id="3" creationId="{00000000-0000-0000-0000-000000000000}"/>
          </ac:spMkLst>
        </pc:spChg>
        <pc:picChg chg="add del mod">
          <ac:chgData name="Jang Insun" userId="9a6367cea696bed7" providerId="LiveId" clId="{3445014F-97AD-474A-8A27-1A7EF9490E08}" dt="2020-12-31T06:01:57.702" v="2416" actId="478"/>
          <ac:picMkLst>
            <pc:docMk/>
            <pc:sldMk cId="3326953618" sldId="1170"/>
            <ac:picMk id="7" creationId="{2BA91229-2231-4A66-805D-CA15373CFAFC}"/>
          </ac:picMkLst>
        </pc:picChg>
        <pc:picChg chg="add mod">
          <ac:chgData name="Jang Insun" userId="9a6367cea696bed7" providerId="LiveId" clId="{3445014F-97AD-474A-8A27-1A7EF9490E08}" dt="2020-12-31T06:02:03.949" v="2421" actId="1076"/>
          <ac:picMkLst>
            <pc:docMk/>
            <pc:sldMk cId="3326953618" sldId="1170"/>
            <ac:picMk id="9" creationId="{20946C3B-4F3F-4CC0-9C8A-812BF0189CF2}"/>
          </ac:picMkLst>
        </pc:picChg>
      </pc:sldChg>
      <pc:sldChg chg="addSp delSp modSp add mod">
        <pc:chgData name="Jang Insun" userId="9a6367cea696bed7" providerId="LiveId" clId="{3445014F-97AD-474A-8A27-1A7EF9490E08}" dt="2020-12-31T06:29:37.422" v="5474" actId="20577"/>
        <pc:sldMkLst>
          <pc:docMk/>
          <pc:sldMk cId="3865944460" sldId="1171"/>
        </pc:sldMkLst>
        <pc:spChg chg="mod">
          <ac:chgData name="Jang Insun" userId="9a6367cea696bed7" providerId="LiveId" clId="{3445014F-97AD-474A-8A27-1A7EF9490E08}" dt="2020-12-31T06:12:27.891" v="3585" actId="20577"/>
          <ac:spMkLst>
            <pc:docMk/>
            <pc:sldMk cId="3865944460" sldId="1171"/>
            <ac:spMk id="2" creationId="{00000000-0000-0000-0000-000000000000}"/>
          </ac:spMkLst>
        </pc:spChg>
        <pc:spChg chg="mod">
          <ac:chgData name="Jang Insun" userId="9a6367cea696bed7" providerId="LiveId" clId="{3445014F-97AD-474A-8A27-1A7EF9490E08}" dt="2020-12-31T06:29:37.422" v="5474" actId="20577"/>
          <ac:spMkLst>
            <pc:docMk/>
            <pc:sldMk cId="3865944460" sldId="1171"/>
            <ac:spMk id="3" creationId="{00000000-0000-0000-0000-000000000000}"/>
          </ac:spMkLst>
        </pc:spChg>
        <pc:picChg chg="del mod">
          <ac:chgData name="Jang Insun" userId="9a6367cea696bed7" providerId="LiveId" clId="{3445014F-97AD-474A-8A27-1A7EF9490E08}" dt="2020-12-31T06:15:41.707" v="4257" actId="478"/>
          <ac:picMkLst>
            <pc:docMk/>
            <pc:sldMk cId="3865944460" sldId="1171"/>
            <ac:picMk id="7" creationId="{DC5B2CA4-FB30-48CB-979F-23765088D4C8}"/>
          </ac:picMkLst>
        </pc:picChg>
        <pc:picChg chg="add del mod">
          <ac:chgData name="Jang Insun" userId="9a6367cea696bed7" providerId="LiveId" clId="{3445014F-97AD-474A-8A27-1A7EF9490E08}" dt="2020-12-31T06:27:50.954" v="5448" actId="21"/>
          <ac:picMkLst>
            <pc:docMk/>
            <pc:sldMk cId="3865944460" sldId="1171"/>
            <ac:picMk id="8" creationId="{D4B7C2B3-D6DF-4532-9DCB-F1795EB17052}"/>
          </ac:picMkLst>
        </pc:picChg>
      </pc:sldChg>
      <pc:sldChg chg="addSp delSp modSp add mod">
        <pc:chgData name="Jang Insun" userId="9a6367cea696bed7" providerId="LiveId" clId="{3445014F-97AD-474A-8A27-1A7EF9490E08}" dt="2020-12-31T06:31:39.009" v="5729" actId="20577"/>
        <pc:sldMkLst>
          <pc:docMk/>
          <pc:sldMk cId="3421264307" sldId="1172"/>
        </pc:sldMkLst>
        <pc:spChg chg="mod">
          <ac:chgData name="Jang Insun" userId="9a6367cea696bed7" providerId="LiveId" clId="{3445014F-97AD-474A-8A27-1A7EF9490E08}" dt="2020-12-31T06:17:18.638" v="4364" actId="20577"/>
          <ac:spMkLst>
            <pc:docMk/>
            <pc:sldMk cId="3421264307" sldId="1172"/>
            <ac:spMk id="2" creationId="{00000000-0000-0000-0000-000000000000}"/>
          </ac:spMkLst>
        </pc:spChg>
        <pc:spChg chg="mod">
          <ac:chgData name="Jang Insun" userId="9a6367cea696bed7" providerId="LiveId" clId="{3445014F-97AD-474A-8A27-1A7EF9490E08}" dt="2020-12-31T06:31:39.009" v="5729" actId="20577"/>
          <ac:spMkLst>
            <pc:docMk/>
            <pc:sldMk cId="3421264307" sldId="1172"/>
            <ac:spMk id="3" creationId="{00000000-0000-0000-0000-000000000000}"/>
          </ac:spMkLst>
        </pc:spChg>
        <pc:picChg chg="add del mod">
          <ac:chgData name="Jang Insun" userId="9a6367cea696bed7" providerId="LiveId" clId="{3445014F-97AD-474A-8A27-1A7EF9490E08}" dt="2020-12-31T06:29:00.128" v="5450" actId="478"/>
          <ac:picMkLst>
            <pc:docMk/>
            <pc:sldMk cId="3421264307" sldId="1172"/>
            <ac:picMk id="6" creationId="{202FB063-FCFA-47E4-99B7-D3C45345C7C3}"/>
          </ac:picMkLst>
        </pc:picChg>
        <pc:picChg chg="add mod">
          <ac:chgData name="Jang Insun" userId="9a6367cea696bed7" providerId="LiveId" clId="{3445014F-97AD-474A-8A27-1A7EF9490E08}" dt="2020-12-31T06:29:13.157" v="5456" actId="1076"/>
          <ac:picMkLst>
            <pc:docMk/>
            <pc:sldMk cId="3421264307" sldId="1172"/>
            <ac:picMk id="8" creationId="{A6D2FA04-A354-44DB-AE22-8E851017032F}"/>
          </ac:picMkLst>
        </pc:picChg>
      </pc:sldChg>
      <pc:sldChg chg="modSp add mod">
        <pc:chgData name="Jang Insun" userId="9a6367cea696bed7" providerId="LiveId" clId="{3445014F-97AD-474A-8A27-1A7EF9490E08}" dt="2020-12-31T06:32:00.490" v="5733"/>
        <pc:sldMkLst>
          <pc:docMk/>
          <pc:sldMk cId="1852482692" sldId="1173"/>
        </pc:sldMkLst>
        <pc:spChg chg="mod">
          <ac:chgData name="Jang Insun" userId="9a6367cea696bed7" providerId="LiveId" clId="{3445014F-97AD-474A-8A27-1A7EF9490E08}" dt="2020-12-31T06:29:19.231" v="5473" actId="20577"/>
          <ac:spMkLst>
            <pc:docMk/>
            <pc:sldMk cId="1852482692" sldId="1173"/>
            <ac:spMk id="2" creationId="{00000000-0000-0000-0000-000000000000}"/>
          </ac:spMkLst>
        </pc:spChg>
        <pc:spChg chg="mod">
          <ac:chgData name="Jang Insun" userId="9a6367cea696bed7" providerId="LiveId" clId="{3445014F-97AD-474A-8A27-1A7EF9490E08}" dt="2020-12-31T06:32:00.490" v="5733"/>
          <ac:spMkLst>
            <pc:docMk/>
            <pc:sldMk cId="1852482692" sldId="1173"/>
            <ac:spMk id="3" creationId="{00000000-0000-0000-0000-000000000000}"/>
          </ac:spMkLst>
        </pc:spChg>
      </pc:sldChg>
      <pc:sldMasterChg chg="modSp mod">
        <pc:chgData name="Jang Insun" userId="9a6367cea696bed7" providerId="LiveId" clId="{3445014F-97AD-474A-8A27-1A7EF9490E08}" dt="2020-12-31T04:33:11.643" v="154" actId="20577"/>
        <pc:sldMasterMkLst>
          <pc:docMk/>
          <pc:sldMasterMk cId="0" sldId="2147483648"/>
        </pc:sldMasterMkLst>
        <pc:spChg chg="mod">
          <ac:chgData name="Jang Insun" userId="9a6367cea696bed7" providerId="LiveId" clId="{3445014F-97AD-474A-8A27-1A7EF9490E08}" dt="2020-12-31T04:33:11.643" v="154" actId="20577"/>
          <ac:spMkLst>
            <pc:docMk/>
            <pc:sldMasterMk cId="0" sldId="2147483648"/>
            <ac:spMk id="11" creationId="{00000000-0000-0000-0000-000000000000}"/>
          </ac:spMkLst>
        </pc:spChg>
        <pc:spChg chg="mod">
          <ac:chgData name="Jang Insun" userId="9a6367cea696bed7" providerId="LiveId" clId="{3445014F-97AD-474A-8A27-1A7EF9490E08}" dt="2020-12-31T04:33:06.345" v="144" actId="20577"/>
          <ac:spMkLst>
            <pc:docMk/>
            <pc:sldMasterMk cId="0" sldId="2147483648"/>
            <ac:spMk id="1031" creationId="{00000000-0000-0000-0000-000000000000}"/>
          </ac:spMkLst>
        </pc:spChg>
      </pc:sldMasterChg>
    </pc:docChg>
  </pc:docChgLst>
  <pc:docChgLst>
    <pc:chgData name="Jang Insun" userId="9a6367cea696bed7" providerId="LiveId" clId="{3555C2E7-E32D-42E6-B237-59C517ABB98C}"/>
    <pc:docChg chg="undo custSel delSld modSld">
      <pc:chgData name="Jang Insun" userId="9a6367cea696bed7" providerId="LiveId" clId="{3555C2E7-E32D-42E6-B237-59C517ABB98C}" dt="2020-07-21T12:38:27.969" v="517" actId="20577"/>
      <pc:docMkLst>
        <pc:docMk/>
      </pc:docMkLst>
      <pc:sldChg chg="modSp mod">
        <pc:chgData name="Jang Insun" userId="9a6367cea696bed7" providerId="LiveId" clId="{3555C2E7-E32D-42E6-B237-59C517ABB98C}" dt="2020-07-21T12:38:27.969" v="517" actId="20577"/>
        <pc:sldMkLst>
          <pc:docMk/>
          <pc:sldMk cId="1427592943" sldId="1132"/>
        </pc:sldMkLst>
        <pc:spChg chg="mod">
          <ac:chgData name="Jang Insun" userId="9a6367cea696bed7" providerId="LiveId" clId="{3555C2E7-E32D-42E6-B237-59C517ABB98C}" dt="2020-07-21T12:38:27.969" v="517" actId="20577"/>
          <ac:spMkLst>
            <pc:docMk/>
            <pc:sldMk cId="1427592943" sldId="1132"/>
            <ac:spMk id="3" creationId="{00000000-0000-0000-0000-000000000000}"/>
          </ac:spMkLst>
        </pc:spChg>
      </pc:sldChg>
      <pc:sldChg chg="modSp mod">
        <pc:chgData name="Jang Insun" userId="9a6367cea696bed7" providerId="LiveId" clId="{3555C2E7-E32D-42E6-B237-59C517ABB98C}" dt="2020-07-21T12:23:07.622" v="237" actId="6549"/>
        <pc:sldMkLst>
          <pc:docMk/>
          <pc:sldMk cId="3686947486" sldId="1133"/>
        </pc:sldMkLst>
        <pc:spChg chg="mod">
          <ac:chgData name="Jang Insun" userId="9a6367cea696bed7" providerId="LiveId" clId="{3555C2E7-E32D-42E6-B237-59C517ABB98C}" dt="2020-07-21T12:23:07.622" v="237" actId="6549"/>
          <ac:spMkLst>
            <pc:docMk/>
            <pc:sldMk cId="3686947486" sldId="1133"/>
            <ac:spMk id="3" creationId="{00000000-0000-0000-0000-000000000000}"/>
          </ac:spMkLst>
        </pc:spChg>
      </pc:sldChg>
      <pc:sldChg chg="modSp mod">
        <pc:chgData name="Jang Insun" userId="9a6367cea696bed7" providerId="LiveId" clId="{3555C2E7-E32D-42E6-B237-59C517ABB98C}" dt="2020-07-21T12:13:43.517" v="103" actId="20577"/>
        <pc:sldMkLst>
          <pc:docMk/>
          <pc:sldMk cId="3584177163" sldId="1134"/>
        </pc:sldMkLst>
        <pc:spChg chg="mod">
          <ac:chgData name="Jang Insun" userId="9a6367cea696bed7" providerId="LiveId" clId="{3555C2E7-E32D-42E6-B237-59C517ABB98C}" dt="2020-07-21T12:13:43.517" v="103" actId="20577"/>
          <ac:spMkLst>
            <pc:docMk/>
            <pc:sldMk cId="3584177163" sldId="1134"/>
            <ac:spMk id="3" creationId="{00000000-0000-0000-0000-000000000000}"/>
          </ac:spMkLst>
        </pc:spChg>
      </pc:sldChg>
      <pc:sldChg chg="modSp mod">
        <pc:chgData name="Jang Insun" userId="9a6367cea696bed7" providerId="LiveId" clId="{3555C2E7-E32D-42E6-B237-59C517ABB98C}" dt="2020-07-21T12:10:16.800" v="11" actId="20577"/>
        <pc:sldMkLst>
          <pc:docMk/>
          <pc:sldMk cId="1702715037" sldId="1138"/>
        </pc:sldMkLst>
        <pc:spChg chg="mod">
          <ac:chgData name="Jang Insun" userId="9a6367cea696bed7" providerId="LiveId" clId="{3555C2E7-E32D-42E6-B237-59C517ABB98C}" dt="2020-07-21T12:10:16.800" v="11" actId="20577"/>
          <ac:spMkLst>
            <pc:docMk/>
            <pc:sldMk cId="1702715037" sldId="1138"/>
            <ac:spMk id="3" creationId="{00000000-0000-0000-0000-000000000000}"/>
          </ac:spMkLst>
        </pc:spChg>
      </pc:sldChg>
      <pc:sldChg chg="modSp mod">
        <pc:chgData name="Jang Insun" userId="9a6367cea696bed7" providerId="LiveId" clId="{3555C2E7-E32D-42E6-B237-59C517ABB98C}" dt="2020-07-21T12:10:55.827" v="12" actId="6549"/>
        <pc:sldMkLst>
          <pc:docMk/>
          <pc:sldMk cId="2324980777" sldId="1141"/>
        </pc:sldMkLst>
        <pc:spChg chg="mod">
          <ac:chgData name="Jang Insun" userId="9a6367cea696bed7" providerId="LiveId" clId="{3555C2E7-E32D-42E6-B237-59C517ABB98C}" dt="2020-07-21T12:10:55.827" v="12" actId="6549"/>
          <ac:spMkLst>
            <pc:docMk/>
            <pc:sldMk cId="2324980777" sldId="1141"/>
            <ac:spMk id="3" creationId="{00000000-0000-0000-0000-000000000000}"/>
          </ac:spMkLst>
        </pc:spChg>
      </pc:sldChg>
      <pc:sldChg chg="modSp mod">
        <pc:chgData name="Jang Insun" userId="9a6367cea696bed7" providerId="LiveId" clId="{3555C2E7-E32D-42E6-B237-59C517ABB98C}" dt="2020-07-21T12:23:35.905" v="269" actId="20577"/>
        <pc:sldMkLst>
          <pc:docMk/>
          <pc:sldMk cId="296120347" sldId="1142"/>
        </pc:sldMkLst>
        <pc:spChg chg="mod">
          <ac:chgData name="Jang Insun" userId="9a6367cea696bed7" providerId="LiveId" clId="{3555C2E7-E32D-42E6-B237-59C517ABB98C}" dt="2020-07-21T12:23:35.905" v="269" actId="20577"/>
          <ac:spMkLst>
            <pc:docMk/>
            <pc:sldMk cId="296120347" sldId="1142"/>
            <ac:spMk id="3" creationId="{00000000-0000-0000-0000-000000000000}"/>
          </ac:spMkLst>
        </pc:spChg>
      </pc:sldChg>
      <pc:sldChg chg="del">
        <pc:chgData name="Jang Insun" userId="9a6367cea696bed7" providerId="LiveId" clId="{3555C2E7-E32D-42E6-B237-59C517ABB98C}" dt="2020-07-21T12:13:10.366" v="97" actId="47"/>
        <pc:sldMkLst>
          <pc:docMk/>
          <pc:sldMk cId="2333158543" sldId="1146"/>
        </pc:sldMkLst>
      </pc:sldChg>
      <pc:sldChg chg="modSp mod">
        <pc:chgData name="Jang Insun" userId="9a6367cea696bed7" providerId="LiveId" clId="{3555C2E7-E32D-42E6-B237-59C517ABB98C}" dt="2020-07-21T12:34:14.946" v="330" actId="20577"/>
        <pc:sldMkLst>
          <pc:docMk/>
          <pc:sldMk cId="3144057311" sldId="1147"/>
        </pc:sldMkLst>
        <pc:spChg chg="mod">
          <ac:chgData name="Jang Insun" userId="9a6367cea696bed7" providerId="LiveId" clId="{3555C2E7-E32D-42E6-B237-59C517ABB98C}" dt="2020-07-21T12:34:14.946" v="330" actId="20577"/>
          <ac:spMkLst>
            <pc:docMk/>
            <pc:sldMk cId="3144057311" sldId="1147"/>
            <ac:spMk id="2" creationId="{00000000-0000-0000-0000-000000000000}"/>
          </ac:spMkLst>
        </pc:spChg>
      </pc:sldChg>
      <pc:sldChg chg="modSp mod">
        <pc:chgData name="Jang Insun" userId="9a6367cea696bed7" providerId="LiveId" clId="{3555C2E7-E32D-42E6-B237-59C517ABB98C}" dt="2020-07-21T12:34:19.774" v="339" actId="20577"/>
        <pc:sldMkLst>
          <pc:docMk/>
          <pc:sldMk cId="1188786434" sldId="1148"/>
        </pc:sldMkLst>
        <pc:spChg chg="mod">
          <ac:chgData name="Jang Insun" userId="9a6367cea696bed7" providerId="LiveId" clId="{3555C2E7-E32D-42E6-B237-59C517ABB98C}" dt="2020-07-21T12:34:19.774" v="339" actId="20577"/>
          <ac:spMkLst>
            <pc:docMk/>
            <pc:sldMk cId="1188786434" sldId="1148"/>
            <ac:spMk id="2" creationId="{00000000-0000-0000-0000-000000000000}"/>
          </ac:spMkLst>
        </pc:spChg>
      </pc:sldChg>
      <pc:sldChg chg="modSp mod">
        <pc:chgData name="Jang Insun" userId="9a6367cea696bed7" providerId="LiveId" clId="{3555C2E7-E32D-42E6-B237-59C517ABB98C}" dt="2020-07-21T12:34:25.141" v="354" actId="6549"/>
        <pc:sldMkLst>
          <pc:docMk/>
          <pc:sldMk cId="3552145585" sldId="1149"/>
        </pc:sldMkLst>
        <pc:spChg chg="mod">
          <ac:chgData name="Jang Insun" userId="9a6367cea696bed7" providerId="LiveId" clId="{3555C2E7-E32D-42E6-B237-59C517ABB98C}" dt="2020-07-21T12:34:25.141" v="354" actId="6549"/>
          <ac:spMkLst>
            <pc:docMk/>
            <pc:sldMk cId="3552145585" sldId="1149"/>
            <ac:spMk id="2" creationId="{00000000-0000-0000-0000-000000000000}"/>
          </ac:spMkLst>
        </pc:spChg>
      </pc:sldChg>
      <pc:sldChg chg="modSp mod">
        <pc:chgData name="Jang Insun" userId="9a6367cea696bed7" providerId="LiveId" clId="{3555C2E7-E32D-42E6-B237-59C517ABB98C}" dt="2020-07-21T12:21:49.263" v="172" actId="20577"/>
        <pc:sldMkLst>
          <pc:docMk/>
          <pc:sldMk cId="2863879554" sldId="1152"/>
        </pc:sldMkLst>
        <pc:spChg chg="mod">
          <ac:chgData name="Jang Insun" userId="9a6367cea696bed7" providerId="LiveId" clId="{3555C2E7-E32D-42E6-B237-59C517ABB98C}" dt="2020-07-21T12:21:49.263" v="172" actId="20577"/>
          <ac:spMkLst>
            <pc:docMk/>
            <pc:sldMk cId="2863879554" sldId="1152"/>
            <ac:spMk id="3" creationId="{00000000-0000-0000-0000-000000000000}"/>
          </ac:spMkLst>
        </pc:spChg>
      </pc:sldChg>
      <pc:sldChg chg="modSp mod">
        <pc:chgData name="Jang Insun" userId="9a6367cea696bed7" providerId="LiveId" clId="{3555C2E7-E32D-42E6-B237-59C517ABB98C}" dt="2020-07-21T12:37:54.447" v="499" actId="20577"/>
        <pc:sldMkLst>
          <pc:docMk/>
          <pc:sldMk cId="2829069243" sldId="1155"/>
        </pc:sldMkLst>
        <pc:spChg chg="mod">
          <ac:chgData name="Jang Insun" userId="9a6367cea696bed7" providerId="LiveId" clId="{3555C2E7-E32D-42E6-B237-59C517ABB98C}" dt="2020-07-21T12:34:09.613" v="321" actId="20577"/>
          <ac:spMkLst>
            <pc:docMk/>
            <pc:sldMk cId="2829069243" sldId="1155"/>
            <ac:spMk id="2" creationId="{00000000-0000-0000-0000-000000000000}"/>
          </ac:spMkLst>
        </pc:spChg>
        <pc:spChg chg="mod">
          <ac:chgData name="Jang Insun" userId="9a6367cea696bed7" providerId="LiveId" clId="{3555C2E7-E32D-42E6-B237-59C517ABB98C}" dt="2020-07-21T12:37:54.447" v="499" actId="20577"/>
          <ac:spMkLst>
            <pc:docMk/>
            <pc:sldMk cId="2829069243" sldId="1155"/>
            <ac:spMk id="3" creationId="{00000000-0000-0000-0000-000000000000}"/>
          </ac:spMkLst>
        </pc:spChg>
      </pc:sldChg>
    </pc:docChg>
  </pc:docChgLst>
  <pc:docChgLst>
    <pc:chgData name="Jang Insun" userId="9a6367cea696bed7" providerId="LiveId" clId="{C76992D7-B758-46DB-B080-2E529C17FA8D}"/>
    <pc:docChg chg="modSld">
      <pc:chgData name="Jang Insun" userId="9a6367cea696bed7" providerId="LiveId" clId="{C76992D7-B758-46DB-B080-2E529C17FA8D}" dt="2020-03-15T08:42:43.871" v="35" actId="20577"/>
      <pc:docMkLst>
        <pc:docMk/>
      </pc:docMkLst>
      <pc:sldChg chg="modSp mod">
        <pc:chgData name="Jang Insun" userId="9a6367cea696bed7" providerId="LiveId" clId="{C76992D7-B758-46DB-B080-2E529C17FA8D}" dt="2020-03-15T08:36:28.575" v="13" actId="20577"/>
        <pc:sldMkLst>
          <pc:docMk/>
          <pc:sldMk cId="676503811" sldId="1077"/>
        </pc:sldMkLst>
        <pc:spChg chg="mod">
          <ac:chgData name="Jang Insun" userId="9a6367cea696bed7" providerId="LiveId" clId="{C76992D7-B758-46DB-B080-2E529C17FA8D}" dt="2020-03-15T08:36:28.575" v="13" actId="20577"/>
          <ac:spMkLst>
            <pc:docMk/>
            <pc:sldMk cId="676503811" sldId="1077"/>
            <ac:spMk id="3" creationId="{00000000-0000-0000-0000-000000000000}"/>
          </ac:spMkLst>
        </pc:spChg>
      </pc:sldChg>
      <pc:sldChg chg="modSp mod">
        <pc:chgData name="Jang Insun" userId="9a6367cea696bed7" providerId="LiveId" clId="{C76992D7-B758-46DB-B080-2E529C17FA8D}" dt="2020-03-15T08:42:43.871" v="35" actId="20577"/>
        <pc:sldMkLst>
          <pc:docMk/>
          <pc:sldMk cId="1585560036" sldId="1092"/>
        </pc:sldMkLst>
        <pc:spChg chg="mod">
          <ac:chgData name="Jang Insun" userId="9a6367cea696bed7" providerId="LiveId" clId="{C76992D7-B758-46DB-B080-2E529C17FA8D}" dt="2020-03-15T08:42:43.871" v="35" actId="20577"/>
          <ac:spMkLst>
            <pc:docMk/>
            <pc:sldMk cId="1585560036" sldId="1092"/>
            <ac:spMk id="3" creationId="{00000000-0000-0000-0000-000000000000}"/>
          </ac:spMkLst>
        </pc:spChg>
      </pc:sldChg>
    </pc:docChg>
  </pc:docChgLst>
  <pc:docChgLst>
    <pc:chgData name="Jang Insun" userId="9a6367cea696bed7" providerId="LiveId" clId="{FFBA6D32-DF29-4FB8-847D-ACCBDC1507D8}"/>
    <pc:docChg chg="custSel addSld modSld">
      <pc:chgData name="Jang Insun" userId="9a6367cea696bed7" providerId="LiveId" clId="{FFBA6D32-DF29-4FB8-847D-ACCBDC1507D8}" dt="2021-01-15T06:19:47.522" v="1944"/>
      <pc:docMkLst>
        <pc:docMk/>
      </pc:docMkLst>
      <pc:sldChg chg="modSp mod">
        <pc:chgData name="Jang Insun" userId="9a6367cea696bed7" providerId="LiveId" clId="{FFBA6D32-DF29-4FB8-847D-ACCBDC1507D8}" dt="2021-01-15T06:11:09.577" v="1873" actId="1076"/>
        <pc:sldMkLst>
          <pc:docMk/>
          <pc:sldMk cId="3326953618" sldId="1170"/>
        </pc:sldMkLst>
        <pc:picChg chg="mod">
          <ac:chgData name="Jang Insun" userId="9a6367cea696bed7" providerId="LiveId" clId="{FFBA6D32-DF29-4FB8-847D-ACCBDC1507D8}" dt="2021-01-15T06:11:09.577" v="1873" actId="1076"/>
          <ac:picMkLst>
            <pc:docMk/>
            <pc:sldMk cId="3326953618" sldId="1170"/>
            <ac:picMk id="9" creationId="{20946C3B-4F3F-4CC0-9C8A-812BF0189CF2}"/>
          </ac:picMkLst>
        </pc:picChg>
      </pc:sldChg>
      <pc:sldChg chg="modSp mod">
        <pc:chgData name="Jang Insun" userId="9a6367cea696bed7" providerId="LiveId" clId="{FFBA6D32-DF29-4FB8-847D-ACCBDC1507D8}" dt="2021-01-15T06:19:47.522" v="1944"/>
        <pc:sldMkLst>
          <pc:docMk/>
          <pc:sldMk cId="3865944460" sldId="1171"/>
        </pc:sldMkLst>
        <pc:spChg chg="mod">
          <ac:chgData name="Jang Insun" userId="9a6367cea696bed7" providerId="LiveId" clId="{FFBA6D32-DF29-4FB8-847D-ACCBDC1507D8}" dt="2021-01-15T05:58:19.278" v="71" actId="20577"/>
          <ac:spMkLst>
            <pc:docMk/>
            <pc:sldMk cId="3865944460" sldId="1171"/>
            <ac:spMk id="2" creationId="{00000000-0000-0000-0000-000000000000}"/>
          </ac:spMkLst>
        </pc:spChg>
        <pc:spChg chg="mod">
          <ac:chgData name="Jang Insun" userId="9a6367cea696bed7" providerId="LiveId" clId="{FFBA6D32-DF29-4FB8-847D-ACCBDC1507D8}" dt="2021-01-15T06:19:47.522" v="1944"/>
          <ac:spMkLst>
            <pc:docMk/>
            <pc:sldMk cId="3865944460" sldId="1171"/>
            <ac:spMk id="3" creationId="{00000000-0000-0000-0000-000000000000}"/>
          </ac:spMkLst>
        </pc:spChg>
      </pc:sldChg>
      <pc:sldChg chg="modSp mod">
        <pc:chgData name="Jang Insun" userId="9a6367cea696bed7" providerId="LiveId" clId="{FFBA6D32-DF29-4FB8-847D-ACCBDC1507D8}" dt="2021-01-15T05:58:06.748" v="4" actId="20577"/>
        <pc:sldMkLst>
          <pc:docMk/>
          <pc:sldMk cId="3421264307" sldId="1172"/>
        </pc:sldMkLst>
        <pc:spChg chg="mod">
          <ac:chgData name="Jang Insun" userId="9a6367cea696bed7" providerId="LiveId" clId="{FFBA6D32-DF29-4FB8-847D-ACCBDC1507D8}" dt="2021-01-15T05:58:06.748" v="4" actId="20577"/>
          <ac:spMkLst>
            <pc:docMk/>
            <pc:sldMk cId="3421264307" sldId="1172"/>
            <ac:spMk id="2" creationId="{00000000-0000-0000-0000-000000000000}"/>
          </ac:spMkLst>
        </pc:spChg>
      </pc:sldChg>
      <pc:sldChg chg="addSp delSp modSp add mod">
        <pc:chgData name="Jang Insun" userId="9a6367cea696bed7" providerId="LiveId" clId="{FFBA6D32-DF29-4FB8-847D-ACCBDC1507D8}" dt="2021-01-15T06:10:01.536" v="1868" actId="208"/>
        <pc:sldMkLst>
          <pc:docMk/>
          <pc:sldMk cId="1000388156" sldId="1174"/>
        </pc:sldMkLst>
        <pc:spChg chg="mod">
          <ac:chgData name="Jang Insun" userId="9a6367cea696bed7" providerId="LiveId" clId="{FFBA6D32-DF29-4FB8-847D-ACCBDC1507D8}" dt="2021-01-15T06:07:56.997" v="1563" actId="20577"/>
          <ac:spMkLst>
            <pc:docMk/>
            <pc:sldMk cId="1000388156" sldId="1174"/>
            <ac:spMk id="2" creationId="{00000000-0000-0000-0000-000000000000}"/>
          </ac:spMkLst>
        </pc:spChg>
        <pc:spChg chg="mod">
          <ac:chgData name="Jang Insun" userId="9a6367cea696bed7" providerId="LiveId" clId="{FFBA6D32-DF29-4FB8-847D-ACCBDC1507D8}" dt="2021-01-15T06:09:51.618" v="1865" actId="20577"/>
          <ac:spMkLst>
            <pc:docMk/>
            <pc:sldMk cId="1000388156" sldId="1174"/>
            <ac:spMk id="3" creationId="{00000000-0000-0000-0000-000000000000}"/>
          </ac:spMkLst>
        </pc:spChg>
        <pc:spChg chg="add mod">
          <ac:chgData name="Jang Insun" userId="9a6367cea696bed7" providerId="LiveId" clId="{FFBA6D32-DF29-4FB8-847D-ACCBDC1507D8}" dt="2021-01-15T06:10:01.536" v="1868" actId="208"/>
          <ac:spMkLst>
            <pc:docMk/>
            <pc:sldMk cId="1000388156" sldId="1174"/>
            <ac:spMk id="9" creationId="{722769D4-7FC2-4175-8309-06FA0421084F}"/>
          </ac:spMkLst>
        </pc:spChg>
        <pc:picChg chg="add mod">
          <ac:chgData name="Jang Insun" userId="9a6367cea696bed7" providerId="LiveId" clId="{FFBA6D32-DF29-4FB8-847D-ACCBDC1507D8}" dt="2021-01-15T06:09:36.690" v="1806" actId="1076"/>
          <ac:picMkLst>
            <pc:docMk/>
            <pc:sldMk cId="1000388156" sldId="1174"/>
            <ac:picMk id="7" creationId="{D4AA87DE-EA7D-4A5B-B700-EDF29F2B91BF}"/>
          </ac:picMkLst>
        </pc:picChg>
        <pc:picChg chg="del">
          <ac:chgData name="Jang Insun" userId="9a6367cea696bed7" providerId="LiveId" clId="{FFBA6D32-DF29-4FB8-847D-ACCBDC1507D8}" dt="2021-01-15T06:08:53.879" v="1672" actId="478"/>
          <ac:picMkLst>
            <pc:docMk/>
            <pc:sldMk cId="1000388156" sldId="1174"/>
            <ac:picMk id="8" creationId="{A6D2FA04-A354-44DB-AE22-8E851017032F}"/>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dirty="0"/>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dirty="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6501315" y="6475413"/>
            <a:ext cx="2042610" cy="184666"/>
          </a:xfrm>
        </p:spPr>
        <p:txBody>
          <a:bodyPr/>
          <a:lstStyle>
            <a:lvl1pPr>
              <a:defRPr/>
            </a:lvl1pPr>
          </a:lstStyle>
          <a:p>
            <a:pPr>
              <a:defRPr/>
            </a:pPr>
            <a:r>
              <a:rPr lang="en-US" altLang="ko-KR" dirty="0"/>
              <a:t>Yelin Yoon et. al,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a:xfrm>
            <a:off x="6501315" y="6475413"/>
            <a:ext cx="2042610" cy="184666"/>
          </a:xfrm>
        </p:spPr>
        <p:txBody>
          <a:bodyPr/>
          <a:lstStyle>
            <a:lvl1pPr>
              <a:defRPr/>
            </a:lvl1pPr>
          </a:lstStyle>
          <a:p>
            <a:pPr>
              <a:defRPr/>
            </a:pPr>
            <a:r>
              <a:rPr lang="en-US" altLang="ko-KR" dirty="0"/>
              <a:t>Yelin Yoon et. al,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a:t>Click to edit Master text styles</a:t>
            </a:r>
          </a:p>
          <a:p>
            <a:pPr lvl="1"/>
            <a:r>
              <a:rPr lang="en-US" altLang="ko-KR" dirty="0"/>
              <a:t>Second level</a:t>
            </a:r>
          </a:p>
          <a:p>
            <a:pPr lvl="2"/>
            <a:r>
              <a:rPr lang="en-US" altLang="ko-KR" dirty="0"/>
              <a:t>Third level</a:t>
            </a:r>
          </a:p>
          <a:p>
            <a:pPr lvl="3"/>
            <a:r>
              <a:rPr lang="en-US" altLang="ko-KR" dirty="0"/>
              <a:t>Fourth level</a:t>
            </a:r>
          </a:p>
          <a:p>
            <a:pPr lvl="4"/>
            <a:r>
              <a:rPr lang="en-US" altLang="ko-KR" dirty="0"/>
              <a:t>Fifth level</a:t>
            </a:r>
          </a:p>
        </p:txBody>
      </p:sp>
      <p:sp>
        <p:nvSpPr>
          <p:cNvPr id="1029" name="Rectangle 5"/>
          <p:cNvSpPr>
            <a:spLocks noGrp="1" noChangeArrowheads="1"/>
          </p:cNvSpPr>
          <p:nvPr>
            <p:ph type="ftr" sz="quarter" idx="3"/>
          </p:nvPr>
        </p:nvSpPr>
        <p:spPr bwMode="auto">
          <a:xfrm>
            <a:off x="6501315" y="6475413"/>
            <a:ext cx="20426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Yelin Yoon et. al,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a:t>
            </a:r>
            <a:r>
              <a:rPr kumimoji="0" lang="en-US" altLang="ko-KR" sz="1800" b="1" dirty="0" smtClean="0">
                <a:cs typeface="Arial" charset="0"/>
              </a:rPr>
              <a:t>802.11-24/1516r0</a:t>
            </a:r>
            <a:endParaRPr kumimoji="0" lang="en-US" altLang="ko-KR" sz="1800" b="1" dirty="0">
              <a:cs typeface="Arial" charset="0"/>
            </a:endParaRPr>
          </a:p>
        </p:txBody>
      </p:sp>
      <p:sp>
        <p:nvSpPr>
          <p:cNvPr id="1032" name="Line 8"/>
          <p:cNvSpPr>
            <a:spLocks noChangeShapeType="1"/>
          </p:cNvSpPr>
          <p:nvPr/>
        </p:nvSpPr>
        <p:spPr bwMode="auto">
          <a:xfrm>
            <a:off x="6731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1" name="Rectangle 7"/>
          <p:cNvSpPr>
            <a:spLocks noChangeArrowheads="1"/>
          </p:cNvSpPr>
          <p:nvPr userDrawn="1"/>
        </p:nvSpPr>
        <p:spPr bwMode="auto">
          <a:xfrm>
            <a:off x="630200" y="294734"/>
            <a:ext cx="1541128"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800" b="1" kern="1200" dirty="0" smtClean="0">
                <a:solidFill>
                  <a:schemeClr val="tx1"/>
                </a:solidFill>
                <a:latin typeface="Times New Roman" panose="02020603050405020304" pitchFamily="18" charset="0"/>
                <a:ea typeface="+mn-ea"/>
                <a:cs typeface="+mn-cs"/>
              </a:rPr>
              <a:t>November </a:t>
            </a:r>
            <a:r>
              <a:rPr kumimoji="0" lang="en-US" altLang="ko-KR" sz="1800" b="1" kern="1200" dirty="0">
                <a:solidFill>
                  <a:schemeClr val="tx1"/>
                </a:solidFill>
                <a:latin typeface="Times New Roman" panose="02020603050405020304" pitchFamily="18" charset="0"/>
                <a:ea typeface="+mn-ea"/>
                <a:cs typeface="+mn-cs"/>
              </a:rPr>
              <a:t>2024</a:t>
            </a:r>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6841151" y="6475413"/>
            <a:ext cx="1702774" cy="184666"/>
          </a:xfrm>
        </p:spPr>
        <p:txBody>
          <a:bodyPr/>
          <a:lstStyle/>
          <a:p>
            <a:pPr>
              <a:defRPr/>
            </a:pPr>
            <a:r>
              <a:rPr lang="en-US" altLang="ko-KR" dirty="0"/>
              <a:t>Yelin Yoon, 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dirty="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a:solidFill>
                  <a:schemeClr val="tx1"/>
                </a:solidFill>
                <a:ea typeface="굴림" panose="020B0600000101010101" pitchFamily="50" charset="-127"/>
              </a:rPr>
              <a:t>Seamless Roaming Context Transfer</a:t>
            </a: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ea typeface="굴림" panose="020B0600000101010101" pitchFamily="50" charset="-127"/>
              </a:rPr>
              <a:t>Date:</a:t>
            </a:r>
            <a:r>
              <a:rPr lang="en-US" altLang="ko-KR" sz="2000" b="0" dirty="0">
                <a:ea typeface="굴림" panose="020B0600000101010101" pitchFamily="50" charset="-127"/>
              </a:rPr>
              <a:t> </a:t>
            </a:r>
            <a:r>
              <a:rPr lang="en-US" altLang="ko-KR" sz="2000" b="0" dirty="0" smtClean="0">
                <a:ea typeface="굴림" panose="020B0600000101010101" pitchFamily="50" charset="-127"/>
              </a:rPr>
              <a:t>2024-11-15</a:t>
            </a:r>
            <a:endParaRPr lang="en-US" altLang="ko-KR" sz="2000" b="0" dirty="0">
              <a:ea typeface="굴림" panose="020B0600000101010101" pitchFamily="50" charset="-127"/>
            </a:endParaRPr>
          </a:p>
        </p:txBody>
      </p:sp>
      <p:sp>
        <p:nvSpPr>
          <p:cNvPr id="6151" name="Rectangle 12"/>
          <p:cNvSpPr>
            <a:spLocks noChangeArrowheads="1"/>
          </p:cNvSpPr>
          <p:nvPr/>
        </p:nvSpPr>
        <p:spPr bwMode="auto">
          <a:xfrm>
            <a:off x="533400" y="2196913"/>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dirty="0">
                <a:cs typeface="Arial" panose="020B0604020202020204" pitchFamily="34" charset="0"/>
              </a:rPr>
              <a:t>Authors:</a:t>
            </a:r>
            <a:endParaRPr kumimoji="0" lang="en-US" altLang="ko-KR" sz="2000" b="0" dirty="0">
              <a:cs typeface="Arial" panose="020B0604020202020204" pitchFamily="34" charset="0"/>
            </a:endParaRPr>
          </a:p>
        </p:txBody>
      </p:sp>
      <p:graphicFrame>
        <p:nvGraphicFramePr>
          <p:cNvPr id="9" name="Table 12"/>
          <p:cNvGraphicFramePr>
            <a:graphicFrameLocks noGrp="1"/>
          </p:cNvGraphicFramePr>
          <p:nvPr>
            <p:extLst>
              <p:ext uri="{D42A27DB-BD31-4B8C-83A1-F6EECF244321}">
                <p14:modId xmlns:p14="http://schemas.microsoft.com/office/powerpoint/2010/main" val="311428731"/>
              </p:ext>
            </p:extLst>
          </p:nvPr>
        </p:nvGraphicFramePr>
        <p:xfrm>
          <a:off x="712304" y="2654112"/>
          <a:ext cx="7620000" cy="3491997"/>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445270">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1429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200" b="0" dirty="0"/>
                        <a:t>Yelin Yoon</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2">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1">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ko-KR" sz="1100" b="0" dirty="0"/>
                        <a:t>yl.yoon@lge.com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3653">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Insun</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Jang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extLst>
                  <a:ext uri="{0D108BD9-81ED-4DB2-BD59-A6C34878D82A}">
                    <a16:rowId xmlns:a16="http://schemas.microsoft.com/office/drawing/2014/main" val="10003"/>
                  </a:ext>
                </a:extLst>
              </a:tr>
              <a:tr h="270646">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insun.jang@lge.com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298">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Hongwon</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Lee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880781404"/>
                  </a:ext>
                </a:extLst>
              </a:tr>
              <a:tr h="248820">
                <a:tc vMerge="1">
                  <a:txBody>
                    <a:bodyPr/>
                    <a:lstStyle/>
                    <a:p>
                      <a:endParaRPr lang="en-GB"/>
                    </a:p>
                  </a:txBody>
                  <a:tcPr/>
                </a:tc>
                <a:tc vMerge="1">
                  <a:txBody>
                    <a:bodyPr/>
                    <a:lstStyle/>
                    <a:p>
                      <a:endParaRPr lang="en-GB"/>
                    </a:p>
                  </a:txBody>
                  <a:tcPr/>
                </a:tc>
                <a:tc vMerge="1">
                  <a:txBody>
                    <a:bodyPr/>
                    <a:lstStyle/>
                    <a:p>
                      <a:endParaRPr lang="en-GB"/>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hongwon.lee@lge.com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03330643"/>
                  </a:ext>
                </a:extLst>
              </a:tr>
              <a:tr h="43653">
                <a:tc rowSpan="2">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extLst>
                  <a:ext uri="{0D108BD9-81ED-4DB2-BD59-A6C34878D82A}">
                    <a16:rowId xmlns:a16="http://schemas.microsoft.com/office/drawing/2014/main" val="10004"/>
                  </a:ext>
                </a:extLst>
              </a:tr>
              <a:tr h="288108">
                <a:tc vMerge="1">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88108">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Sunhee</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a:t>
                      </a: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Baek</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sunhee.baek@lge.com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88108">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dirty="0" err="1"/>
                        <a:t>Geonhwan</a:t>
                      </a:r>
                      <a:r>
                        <a:rPr lang="en-US" altLang="ko-KR" sz="1200" dirty="0"/>
                        <a:t> Kim</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a:t>geonhwan.kim@lge.com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88108">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Dongju</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Cha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c vMerge="1">
                  <a:txBody>
                    <a:bodyPr/>
                    <a:lstStyle/>
                    <a:p>
                      <a:endParaRPr lang="en-GB"/>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dongju.cha@lge.com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03882849"/>
                  </a:ext>
                </a:extLst>
              </a:tr>
              <a:tr h="314299">
                <a:tc>
                  <a:txBody>
                    <a:bodyPr/>
                    <a:lstStyle/>
                    <a:p>
                      <a:pPr marL="0" marR="0" lvl="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a:solidFill>
                            <a:schemeClr val="tx1"/>
                          </a:solidFill>
                          <a:latin typeface="+mn-lt"/>
                          <a:ea typeface="Malgun Gothic"/>
                          <a:cs typeface="+mn-cs"/>
                        </a:rPr>
                        <a:t>HanGyu</a:t>
                      </a:r>
                      <a:r>
                        <a:rPr lang="en-US" altLang="ko-KR" sz="1200" kern="1200" baseline="0" dirty="0">
                          <a:solidFill>
                            <a:schemeClr val="tx1"/>
                          </a:solidFill>
                          <a:latin typeface="+mn-lt"/>
                          <a:ea typeface="Malgun Gothic"/>
                          <a:cs typeface="+mn-cs"/>
                        </a:rPr>
                        <a:t> Cho</a:t>
                      </a:r>
                      <a:endParaRPr lang="en-US" altLang="ko-KR" sz="1200" kern="1200" dirty="0">
                        <a:solidFill>
                          <a:schemeClr val="tx1"/>
                        </a:solidFill>
                        <a:latin typeface="+mn-lt"/>
                        <a:ea typeface="Malgun Gothic"/>
                        <a:cs typeface="+mn-cs"/>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628627">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Sanggook</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10225 Willow Creek Rd, San Diego, CA, USA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sanggook.kim@lge.com</a:t>
                      </a: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GB" dirty="0"/>
              <a:t>SP 1</a:t>
            </a:r>
          </a:p>
        </p:txBody>
      </p:sp>
      <p:sp>
        <p:nvSpPr>
          <p:cNvPr id="3" name="내용 개체 틀 2"/>
          <p:cNvSpPr>
            <a:spLocks noGrp="1"/>
          </p:cNvSpPr>
          <p:nvPr>
            <p:ph idx="1"/>
          </p:nvPr>
        </p:nvSpPr>
        <p:spPr/>
        <p:txBody>
          <a:bodyPr/>
          <a:lstStyle/>
          <a:p>
            <a:r>
              <a:rPr lang="en-GB" altLang="ko-KR" dirty="0"/>
              <a:t>Do you agree to add the following text to the </a:t>
            </a:r>
            <a:r>
              <a:rPr lang="en-GB" altLang="ko-KR" dirty="0" err="1"/>
              <a:t>TGbn</a:t>
            </a:r>
            <a:r>
              <a:rPr lang="en-GB" altLang="ko-KR" dirty="0"/>
              <a:t> SFD?</a:t>
            </a:r>
          </a:p>
          <a:p>
            <a:pPr lvl="1"/>
            <a:r>
              <a:rPr lang="en-US" altLang="ko-KR" sz="2000" dirty="0"/>
              <a:t>When a non-AP MLD is in the process of roaming from the current AP MLD to a target AP MLD, </a:t>
            </a:r>
            <a:r>
              <a:rPr lang="en-US" altLang="ko-KR" sz="2000" dirty="0" smtClean="0"/>
              <a:t>the SN for DL data </a:t>
            </a:r>
            <a:r>
              <a:rPr lang="en-US" altLang="ko-KR" sz="2000" dirty="0"/>
              <a:t>shall be transferred to the target AP </a:t>
            </a:r>
            <a:r>
              <a:rPr lang="en-US" altLang="ko-KR" sz="2000" dirty="0" smtClean="0"/>
              <a:t>MLD</a:t>
            </a:r>
          </a:p>
          <a:p>
            <a:pPr lvl="2"/>
            <a:r>
              <a:rPr lang="en-US" altLang="ko-KR" dirty="0" smtClean="0"/>
              <a:t>The SN value corresponds to the next value of the last SN value of individually addressed data frame per TID assigned at the Serving AP MLD</a:t>
            </a:r>
          </a:p>
          <a:p>
            <a:pPr lvl="1"/>
            <a:endParaRPr lang="en-US" altLang="ko-KR" sz="2000" dirty="0" smtClean="0"/>
          </a:p>
          <a:p>
            <a:pPr marL="457200" lvl="1" indent="0">
              <a:buNone/>
            </a:pPr>
            <a:endParaRPr lang="en-US" altLang="ko-KR" sz="2000" dirty="0" smtClean="0"/>
          </a:p>
        </p:txBody>
      </p:sp>
      <p:sp>
        <p:nvSpPr>
          <p:cNvPr id="4" name="바닥글 개체 틀 3"/>
          <p:cNvSpPr>
            <a:spLocks noGrp="1"/>
          </p:cNvSpPr>
          <p:nvPr>
            <p:ph type="ftr" sz="quarter" idx="11"/>
          </p:nvPr>
        </p:nvSpPr>
        <p:spPr/>
        <p:txBody>
          <a:bodyPr/>
          <a:lstStyle/>
          <a:p>
            <a:pPr>
              <a:defRPr/>
            </a:pPr>
            <a:r>
              <a:rPr lang="en-US" altLang="ko-KR"/>
              <a:t>Yelin Yoon et. al,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10</a:t>
            </a:fld>
            <a:endParaRPr lang="en-US" altLang="ko-KR"/>
          </a:p>
        </p:txBody>
      </p:sp>
    </p:spTree>
    <p:extLst>
      <p:ext uri="{BB962C8B-B14F-4D97-AF65-F5344CB8AC3E}">
        <p14:creationId xmlns:p14="http://schemas.microsoft.com/office/powerpoint/2010/main" val="28966797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GB" dirty="0"/>
              <a:t>SP 2</a:t>
            </a:r>
          </a:p>
        </p:txBody>
      </p:sp>
      <p:sp>
        <p:nvSpPr>
          <p:cNvPr id="3" name="내용 개체 틀 2"/>
          <p:cNvSpPr>
            <a:spLocks noGrp="1"/>
          </p:cNvSpPr>
          <p:nvPr>
            <p:ph idx="1"/>
          </p:nvPr>
        </p:nvSpPr>
        <p:spPr/>
        <p:txBody>
          <a:bodyPr/>
          <a:lstStyle/>
          <a:p>
            <a:r>
              <a:rPr lang="en-GB" altLang="ko-KR" dirty="0"/>
              <a:t>Do you agree to add the following text to the </a:t>
            </a:r>
            <a:r>
              <a:rPr lang="en-GB" altLang="ko-KR" dirty="0" err="1"/>
              <a:t>TGbn</a:t>
            </a:r>
            <a:r>
              <a:rPr lang="en-GB" altLang="ko-KR" dirty="0"/>
              <a:t> SFD?</a:t>
            </a:r>
          </a:p>
          <a:p>
            <a:pPr lvl="1"/>
            <a:r>
              <a:rPr lang="en-US" altLang="ko-KR" sz="2000" dirty="0"/>
              <a:t>When a non-AP MLD is in the process of roaming from the current AP MLD to a target AP MLD, </a:t>
            </a:r>
            <a:r>
              <a:rPr lang="en-US" altLang="ko-KR" sz="2000" dirty="0" smtClean="0"/>
              <a:t>the SN for UL dat</a:t>
            </a:r>
            <a:r>
              <a:rPr lang="en-US" altLang="ko-KR" dirty="0" smtClean="0"/>
              <a:t>a </a:t>
            </a:r>
            <a:r>
              <a:rPr lang="en-US" altLang="ko-KR" sz="2000" dirty="0" smtClean="0"/>
              <a:t>can </a:t>
            </a:r>
            <a:r>
              <a:rPr lang="en-US" altLang="ko-KR" sz="2000" dirty="0"/>
              <a:t>be transferred to the target AP </a:t>
            </a:r>
            <a:r>
              <a:rPr lang="en-US" altLang="ko-KR" sz="2000" dirty="0" smtClean="0"/>
              <a:t>MLD</a:t>
            </a:r>
          </a:p>
          <a:p>
            <a:pPr lvl="2"/>
            <a:r>
              <a:rPr lang="en-GB" altLang="ko-KR" dirty="0"/>
              <a:t>The SN value per TID of the latest data received from the non-AP MLD STA before the transmission of the Roaming Request frame is transferred </a:t>
            </a:r>
          </a:p>
          <a:p>
            <a:pPr lvl="2"/>
            <a:r>
              <a:rPr lang="en-US" altLang="ko-KR" dirty="0" smtClean="0"/>
              <a:t>Whether it is mandatory or optional is TBD</a:t>
            </a:r>
          </a:p>
        </p:txBody>
      </p:sp>
      <p:sp>
        <p:nvSpPr>
          <p:cNvPr id="4" name="바닥글 개체 틀 3"/>
          <p:cNvSpPr>
            <a:spLocks noGrp="1"/>
          </p:cNvSpPr>
          <p:nvPr>
            <p:ph type="ftr" sz="quarter" idx="11"/>
          </p:nvPr>
        </p:nvSpPr>
        <p:spPr/>
        <p:txBody>
          <a:bodyPr/>
          <a:lstStyle/>
          <a:p>
            <a:pPr>
              <a:defRPr/>
            </a:pPr>
            <a:r>
              <a:rPr lang="en-US" altLang="ko-KR"/>
              <a:t>Yelin Yoon et. al,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11</a:t>
            </a:fld>
            <a:endParaRPr lang="en-US" altLang="ko-KR"/>
          </a:p>
        </p:txBody>
      </p:sp>
    </p:spTree>
    <p:extLst>
      <p:ext uri="{BB962C8B-B14F-4D97-AF65-F5344CB8AC3E}">
        <p14:creationId xmlns:p14="http://schemas.microsoft.com/office/powerpoint/2010/main" val="2021909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GB" dirty="0"/>
              <a:t>SP </a:t>
            </a:r>
            <a:r>
              <a:rPr lang="en-GB" dirty="0" smtClean="0"/>
              <a:t>3</a:t>
            </a:r>
            <a:endParaRPr lang="en-GB" dirty="0"/>
          </a:p>
        </p:txBody>
      </p:sp>
      <p:sp>
        <p:nvSpPr>
          <p:cNvPr id="3" name="내용 개체 틀 2"/>
          <p:cNvSpPr>
            <a:spLocks noGrp="1"/>
          </p:cNvSpPr>
          <p:nvPr>
            <p:ph idx="1"/>
          </p:nvPr>
        </p:nvSpPr>
        <p:spPr/>
        <p:txBody>
          <a:bodyPr/>
          <a:lstStyle/>
          <a:p>
            <a:r>
              <a:rPr lang="en-GB" altLang="ko-KR" dirty="0"/>
              <a:t>Do you agree to add the following text to the </a:t>
            </a:r>
            <a:r>
              <a:rPr lang="en-GB" altLang="ko-KR" dirty="0" err="1"/>
              <a:t>TGbn</a:t>
            </a:r>
            <a:r>
              <a:rPr lang="en-GB" altLang="ko-KR" dirty="0"/>
              <a:t> SFD?</a:t>
            </a:r>
          </a:p>
          <a:p>
            <a:pPr lvl="1"/>
            <a:r>
              <a:rPr lang="en-US" altLang="ko-KR" sz="2000" dirty="0"/>
              <a:t>When a non-AP MLD is in the process of roaming from the current AP MLD to a target AP MLD, the </a:t>
            </a:r>
            <a:r>
              <a:rPr lang="en-US" altLang="ko-KR" dirty="0" smtClean="0"/>
              <a:t>Block </a:t>
            </a:r>
            <a:r>
              <a:rPr lang="en-US" altLang="ko-KR" dirty="0"/>
              <a:t>Ack Agreement parameters </a:t>
            </a:r>
            <a:r>
              <a:rPr lang="en-US" altLang="ko-KR" dirty="0" smtClean="0"/>
              <a:t>when </a:t>
            </a:r>
            <a:r>
              <a:rPr lang="en-US" altLang="ko-KR" dirty="0"/>
              <a:t>an ADDBA Request </a:t>
            </a:r>
            <a:r>
              <a:rPr lang="en-US" altLang="ko-KR" dirty="0" smtClean="0"/>
              <a:t>was </a:t>
            </a:r>
            <a:r>
              <a:rPr lang="en-US" altLang="ko-KR" dirty="0"/>
              <a:t>sent from an AP MLD to a non-AP </a:t>
            </a:r>
            <a:r>
              <a:rPr lang="en-US" altLang="ko-KR" dirty="0" smtClean="0"/>
              <a:t>MLD is transferred </a:t>
            </a:r>
          </a:p>
          <a:p>
            <a:pPr lvl="2"/>
            <a:r>
              <a:rPr lang="en-US" altLang="ko-KR" dirty="0" smtClean="0"/>
              <a:t>Whether it is mandatory or optional is TBD</a:t>
            </a:r>
            <a:endParaRPr lang="en-GB" dirty="0">
              <a:highlight>
                <a:srgbClr val="FFFF00"/>
              </a:highlight>
            </a:endParaRPr>
          </a:p>
        </p:txBody>
      </p:sp>
      <p:sp>
        <p:nvSpPr>
          <p:cNvPr id="4" name="바닥글 개체 틀 3"/>
          <p:cNvSpPr>
            <a:spLocks noGrp="1"/>
          </p:cNvSpPr>
          <p:nvPr>
            <p:ph type="ftr" sz="quarter" idx="11"/>
          </p:nvPr>
        </p:nvSpPr>
        <p:spPr/>
        <p:txBody>
          <a:bodyPr/>
          <a:lstStyle/>
          <a:p>
            <a:pPr>
              <a:defRPr/>
            </a:pPr>
            <a:r>
              <a:rPr lang="en-US" altLang="ko-KR"/>
              <a:t>Yelin Yoon et. al,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12</a:t>
            </a:fld>
            <a:endParaRPr lang="en-US" altLang="ko-KR"/>
          </a:p>
        </p:txBody>
      </p:sp>
    </p:spTree>
    <p:extLst>
      <p:ext uri="{BB962C8B-B14F-4D97-AF65-F5344CB8AC3E}">
        <p14:creationId xmlns:p14="http://schemas.microsoft.com/office/powerpoint/2010/main" val="657372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GB" dirty="0"/>
              <a:t>SP </a:t>
            </a:r>
            <a:r>
              <a:rPr lang="en-GB" dirty="0" smtClean="0"/>
              <a:t>4</a:t>
            </a:r>
            <a:endParaRPr lang="en-GB" dirty="0"/>
          </a:p>
        </p:txBody>
      </p:sp>
      <p:sp>
        <p:nvSpPr>
          <p:cNvPr id="3" name="내용 개체 틀 2"/>
          <p:cNvSpPr>
            <a:spLocks noGrp="1"/>
          </p:cNvSpPr>
          <p:nvPr>
            <p:ph idx="1"/>
          </p:nvPr>
        </p:nvSpPr>
        <p:spPr/>
        <p:txBody>
          <a:bodyPr/>
          <a:lstStyle/>
          <a:p>
            <a:r>
              <a:rPr lang="en-GB" altLang="ko-KR" dirty="0"/>
              <a:t>Do you agree to add the following text to the </a:t>
            </a:r>
            <a:r>
              <a:rPr lang="en-GB" altLang="ko-KR" dirty="0" err="1"/>
              <a:t>TGbn</a:t>
            </a:r>
            <a:r>
              <a:rPr lang="en-GB" altLang="ko-KR" dirty="0"/>
              <a:t> SFD?</a:t>
            </a:r>
          </a:p>
          <a:p>
            <a:pPr lvl="1"/>
            <a:r>
              <a:rPr lang="en-US" altLang="ko-KR" sz="2000" dirty="0"/>
              <a:t>When a non-AP MLD is in the process of roaming from the current AP MLD to a target AP MLD, the </a:t>
            </a:r>
            <a:r>
              <a:rPr lang="en-US" altLang="ko-KR" dirty="0"/>
              <a:t>Block Ack Agreement parameters when an ADDBA Request </a:t>
            </a:r>
            <a:r>
              <a:rPr lang="en-US" altLang="ko-KR" dirty="0" smtClean="0"/>
              <a:t>was </a:t>
            </a:r>
            <a:r>
              <a:rPr lang="en-US" altLang="ko-KR" dirty="0"/>
              <a:t>sent from a non-AP MLD to an </a:t>
            </a:r>
            <a:r>
              <a:rPr lang="en-US" altLang="ko-KR"/>
              <a:t>AP </a:t>
            </a:r>
            <a:r>
              <a:rPr lang="en-US" altLang="ko-KR" smtClean="0"/>
              <a:t>MLD is </a:t>
            </a:r>
            <a:r>
              <a:rPr lang="en-US" altLang="ko-KR"/>
              <a:t>transferred </a:t>
            </a:r>
            <a:endParaRPr lang="en-US" altLang="ko-KR" sz="2000" dirty="0" smtClean="0"/>
          </a:p>
          <a:p>
            <a:pPr lvl="2"/>
            <a:r>
              <a:rPr lang="en-US" altLang="ko-KR" dirty="0" smtClean="0"/>
              <a:t>Whether it is mandatory or optional is TBD</a:t>
            </a:r>
            <a:endParaRPr lang="en-GB" dirty="0">
              <a:highlight>
                <a:srgbClr val="FFFF00"/>
              </a:highlight>
            </a:endParaRPr>
          </a:p>
        </p:txBody>
      </p:sp>
      <p:sp>
        <p:nvSpPr>
          <p:cNvPr id="4" name="바닥글 개체 틀 3"/>
          <p:cNvSpPr>
            <a:spLocks noGrp="1"/>
          </p:cNvSpPr>
          <p:nvPr>
            <p:ph type="ftr" sz="quarter" idx="11"/>
          </p:nvPr>
        </p:nvSpPr>
        <p:spPr/>
        <p:txBody>
          <a:bodyPr/>
          <a:lstStyle/>
          <a:p>
            <a:pPr>
              <a:defRPr/>
            </a:pPr>
            <a:r>
              <a:rPr lang="en-US" altLang="ko-KR"/>
              <a:t>Yelin Yoon et. al,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13</a:t>
            </a:fld>
            <a:endParaRPr lang="en-US" altLang="ko-KR"/>
          </a:p>
        </p:txBody>
      </p:sp>
    </p:spTree>
    <p:extLst>
      <p:ext uri="{BB962C8B-B14F-4D97-AF65-F5344CB8AC3E}">
        <p14:creationId xmlns:p14="http://schemas.microsoft.com/office/powerpoint/2010/main" val="11102217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GB" dirty="0"/>
              <a:t>SP 5</a:t>
            </a:r>
          </a:p>
        </p:txBody>
      </p:sp>
      <p:sp>
        <p:nvSpPr>
          <p:cNvPr id="3" name="내용 개체 틀 2"/>
          <p:cNvSpPr>
            <a:spLocks noGrp="1"/>
          </p:cNvSpPr>
          <p:nvPr>
            <p:ph idx="1"/>
          </p:nvPr>
        </p:nvSpPr>
        <p:spPr/>
        <p:txBody>
          <a:bodyPr/>
          <a:lstStyle/>
          <a:p>
            <a:r>
              <a:rPr lang="en-GB" altLang="ko-KR" dirty="0"/>
              <a:t>Do you agree to add the following text to the </a:t>
            </a:r>
            <a:r>
              <a:rPr lang="en-GB" altLang="ko-KR" dirty="0" err="1"/>
              <a:t>TGbn</a:t>
            </a:r>
            <a:r>
              <a:rPr lang="en-GB" altLang="ko-KR" dirty="0"/>
              <a:t> SFD?</a:t>
            </a:r>
          </a:p>
          <a:p>
            <a:pPr lvl="1"/>
            <a:r>
              <a:rPr lang="en-US" altLang="ko-KR" sz="2000" dirty="0"/>
              <a:t>When a non-AP MLD is in the process of roaming from the current AP MLD to a target AP MLD, after </a:t>
            </a:r>
            <a:r>
              <a:rPr lang="en-US" altLang="ko-KR" dirty="0"/>
              <a:t>the context </a:t>
            </a:r>
            <a:r>
              <a:rPr lang="en-US" altLang="ko-KR" dirty="0" smtClean="0"/>
              <a:t>transfer, </a:t>
            </a:r>
            <a:r>
              <a:rPr lang="en-US" altLang="ko-KR" dirty="0"/>
              <a:t>the current AP MLD can inform what contexts have been transferred </a:t>
            </a:r>
            <a:r>
              <a:rPr lang="en-US" altLang="ko-KR" dirty="0" smtClean="0"/>
              <a:t>or </a:t>
            </a:r>
            <a:r>
              <a:rPr lang="en-US" altLang="ko-KR" dirty="0"/>
              <a:t>what needs to be re-negotiated with the Target AP MLD to the non-AP MLD STA </a:t>
            </a:r>
          </a:p>
        </p:txBody>
      </p:sp>
      <p:sp>
        <p:nvSpPr>
          <p:cNvPr id="4" name="바닥글 개체 틀 3"/>
          <p:cNvSpPr>
            <a:spLocks noGrp="1"/>
          </p:cNvSpPr>
          <p:nvPr>
            <p:ph type="ftr" sz="quarter" idx="11"/>
          </p:nvPr>
        </p:nvSpPr>
        <p:spPr/>
        <p:txBody>
          <a:bodyPr/>
          <a:lstStyle/>
          <a:p>
            <a:pPr>
              <a:defRPr/>
            </a:pPr>
            <a:r>
              <a:rPr lang="en-US" altLang="ko-KR"/>
              <a:t>Yelin Yoon et. al,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14</a:t>
            </a:fld>
            <a:endParaRPr lang="en-US" altLang="ko-KR"/>
          </a:p>
        </p:txBody>
      </p:sp>
    </p:spTree>
    <p:extLst>
      <p:ext uri="{BB962C8B-B14F-4D97-AF65-F5344CB8AC3E}">
        <p14:creationId xmlns:p14="http://schemas.microsoft.com/office/powerpoint/2010/main" val="25569158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GB" dirty="0"/>
              <a:t>SP </a:t>
            </a:r>
            <a:r>
              <a:rPr lang="en-GB" dirty="0" smtClean="0"/>
              <a:t>6</a:t>
            </a:r>
            <a:endParaRPr lang="en-GB" dirty="0"/>
          </a:p>
        </p:txBody>
      </p:sp>
      <p:sp>
        <p:nvSpPr>
          <p:cNvPr id="3" name="내용 개체 틀 2"/>
          <p:cNvSpPr>
            <a:spLocks noGrp="1"/>
          </p:cNvSpPr>
          <p:nvPr>
            <p:ph idx="1"/>
          </p:nvPr>
        </p:nvSpPr>
        <p:spPr/>
        <p:txBody>
          <a:bodyPr/>
          <a:lstStyle/>
          <a:p>
            <a:r>
              <a:rPr lang="en-GB" altLang="ko-KR" dirty="0"/>
              <a:t>Do you agree to add the following text to the </a:t>
            </a:r>
            <a:r>
              <a:rPr lang="en-GB" altLang="ko-KR" dirty="0" err="1"/>
              <a:t>TGbn</a:t>
            </a:r>
            <a:r>
              <a:rPr lang="en-GB" altLang="ko-KR" dirty="0"/>
              <a:t> SFD?</a:t>
            </a:r>
          </a:p>
          <a:p>
            <a:pPr lvl="1"/>
            <a:r>
              <a:rPr lang="en-US" altLang="ko-KR" sz="2000" dirty="0"/>
              <a:t>When a non-AP MLD is in the process of roaming from the current AP MLD to a target AP </a:t>
            </a:r>
            <a:r>
              <a:rPr lang="en-US" altLang="ko-KR" sz="2000" dirty="0" smtClean="0"/>
              <a:t>MLD</a:t>
            </a:r>
            <a:r>
              <a:rPr lang="en-US" altLang="ko-KR" dirty="0" smtClean="0"/>
              <a:t>, the non-AP MLD can request what contexts need to be transferred from the Serving AP MLD</a:t>
            </a:r>
            <a:endParaRPr lang="en-US" altLang="ko-KR" dirty="0"/>
          </a:p>
        </p:txBody>
      </p:sp>
      <p:sp>
        <p:nvSpPr>
          <p:cNvPr id="4" name="바닥글 개체 틀 3"/>
          <p:cNvSpPr>
            <a:spLocks noGrp="1"/>
          </p:cNvSpPr>
          <p:nvPr>
            <p:ph type="ftr" sz="quarter" idx="11"/>
          </p:nvPr>
        </p:nvSpPr>
        <p:spPr/>
        <p:txBody>
          <a:bodyPr/>
          <a:lstStyle/>
          <a:p>
            <a:pPr>
              <a:defRPr/>
            </a:pPr>
            <a:r>
              <a:rPr lang="en-US" altLang="ko-KR"/>
              <a:t>Yelin Yoon et. al,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15</a:t>
            </a:fld>
            <a:endParaRPr lang="en-US" altLang="ko-KR"/>
          </a:p>
        </p:txBody>
      </p:sp>
    </p:spTree>
    <p:extLst>
      <p:ext uri="{BB962C8B-B14F-4D97-AF65-F5344CB8AC3E}">
        <p14:creationId xmlns:p14="http://schemas.microsoft.com/office/powerpoint/2010/main" val="967520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Introduction</a:t>
            </a:r>
            <a:endParaRPr lang="en-GB" dirty="0"/>
          </a:p>
        </p:txBody>
      </p:sp>
      <p:sp>
        <p:nvSpPr>
          <p:cNvPr id="3" name="내용 개체 틀 2"/>
          <p:cNvSpPr>
            <a:spLocks noGrp="1"/>
          </p:cNvSpPr>
          <p:nvPr>
            <p:ph idx="1"/>
          </p:nvPr>
        </p:nvSpPr>
        <p:spPr/>
        <p:txBody>
          <a:bodyPr/>
          <a:lstStyle/>
          <a:p>
            <a:r>
              <a:rPr lang="en-US" dirty="0" smtClean="0"/>
              <a:t>The following </a:t>
            </a:r>
            <a:r>
              <a:rPr lang="en-US" dirty="0"/>
              <a:t>motion regarding the context transfer has been passed </a:t>
            </a:r>
          </a:p>
          <a:p>
            <a:pPr lvl="1"/>
            <a:r>
              <a:rPr lang="en-US" altLang="ko-KR" sz="1600" dirty="0"/>
              <a:t>Define in 11bn that when a non-AP MLD is in the process of roaming from the current AP MLD to a target AP MLD, the context related to the non-AP MLD is transferred to the target AP MLD such that it preserves the data exchange context for the non-AP MLD or the context can be renegotiated with the target AP MLD?</a:t>
            </a:r>
          </a:p>
          <a:p>
            <a:pPr lvl="2" fontAlgn="ctr"/>
            <a:r>
              <a:rPr lang="en-US" altLang="ko-KR" sz="1400" dirty="0"/>
              <a:t>Details on what context can be transferred and what context can be renegotiated are TBD</a:t>
            </a:r>
            <a:endParaRPr lang="en-US" altLang="ko-KR" sz="2800" dirty="0"/>
          </a:p>
          <a:p>
            <a:pPr lvl="2" fontAlgn="ctr"/>
            <a:r>
              <a:rPr lang="en-US" altLang="ko-KR" sz="1400" dirty="0"/>
              <a:t>How to transfer the context is TBD</a:t>
            </a:r>
            <a:endParaRPr lang="en-US" dirty="0"/>
          </a:p>
          <a:p>
            <a:r>
              <a:rPr lang="en-US" dirty="0"/>
              <a:t>In this contribution, we want to elaborate on context transfer </a:t>
            </a:r>
            <a:endParaRPr lang="en-GB" dirty="0"/>
          </a:p>
          <a:p>
            <a:pPr lvl="1"/>
            <a:r>
              <a:rPr lang="en-GB" dirty="0"/>
              <a:t>We will </a:t>
            </a:r>
            <a:r>
              <a:rPr lang="en-GB" dirty="0" smtClean="0"/>
              <a:t>consider specific </a:t>
            </a:r>
            <a:r>
              <a:rPr lang="en-GB" dirty="0"/>
              <a:t>context transfer contents and how they can be transferred</a:t>
            </a:r>
          </a:p>
        </p:txBody>
      </p:sp>
      <p:sp>
        <p:nvSpPr>
          <p:cNvPr id="4" name="바닥글 개체 틀 3"/>
          <p:cNvSpPr>
            <a:spLocks noGrp="1"/>
          </p:cNvSpPr>
          <p:nvPr>
            <p:ph type="ftr" sz="quarter" idx="11"/>
          </p:nvPr>
        </p:nvSpPr>
        <p:spPr/>
        <p:txBody>
          <a:bodyPr/>
          <a:lstStyle/>
          <a:p>
            <a:pPr>
              <a:defRPr/>
            </a:pPr>
            <a:r>
              <a:rPr lang="en-US" altLang="ko-KR"/>
              <a:t>Yelin Yoon et. al,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2</a:t>
            </a:fld>
            <a:endParaRPr lang="en-US" altLang="ko-KR"/>
          </a:p>
        </p:txBody>
      </p:sp>
    </p:spTree>
    <p:extLst>
      <p:ext uri="{BB962C8B-B14F-4D97-AF65-F5344CB8AC3E}">
        <p14:creationId xmlns:p14="http://schemas.microsoft.com/office/powerpoint/2010/main" val="1078079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GB" altLang="ko-KR" dirty="0"/>
              <a:t>Considerations</a:t>
            </a:r>
            <a:endParaRPr lang="en-GB" dirty="0"/>
          </a:p>
        </p:txBody>
      </p:sp>
      <p:sp>
        <p:nvSpPr>
          <p:cNvPr id="3" name="내용 개체 틀 2"/>
          <p:cNvSpPr>
            <a:spLocks noGrp="1"/>
          </p:cNvSpPr>
          <p:nvPr>
            <p:ph idx="1"/>
          </p:nvPr>
        </p:nvSpPr>
        <p:spPr/>
        <p:txBody>
          <a:bodyPr/>
          <a:lstStyle/>
          <a:p>
            <a:r>
              <a:rPr lang="en-GB" sz="1700" dirty="0" smtClean="0"/>
              <a:t> Non-AP </a:t>
            </a:r>
            <a:r>
              <a:rPr lang="en-GB" sz="1700" dirty="0" smtClean="0"/>
              <a:t>MLD STA re-negotiates with the Target AP </a:t>
            </a:r>
            <a:r>
              <a:rPr lang="en-GB" sz="1700" dirty="0" smtClean="0"/>
              <a:t>MLD after roaming</a:t>
            </a:r>
            <a:endParaRPr lang="en-GB" sz="1700" dirty="0"/>
          </a:p>
          <a:p>
            <a:pPr lvl="1"/>
            <a:r>
              <a:rPr lang="en-GB" sz="1600" dirty="0" smtClean="0"/>
              <a:t>Some of the features like Block Ack Agreement take some time while re-negotiating which may create an additional delay</a:t>
            </a:r>
          </a:p>
          <a:p>
            <a:pPr lvl="1"/>
            <a:r>
              <a:rPr lang="en-GB" sz="1600" dirty="0" smtClean="0"/>
              <a:t>Re-negotiation can be avoided if the parameters do not require a further change after roaming </a:t>
            </a:r>
          </a:p>
          <a:p>
            <a:pPr lvl="2"/>
            <a:r>
              <a:rPr lang="en-GB" sz="1400" dirty="0" smtClean="0"/>
              <a:t>The parameters set at the Serving AP MLD can be transferred to the Target AP MLD</a:t>
            </a:r>
            <a:endParaRPr lang="en-GB" sz="1400" dirty="0"/>
          </a:p>
          <a:p>
            <a:r>
              <a:rPr lang="en-GB" sz="1700" dirty="0" smtClean="0"/>
              <a:t>Re-negotiation may be mandatory or optional depending on the situation</a:t>
            </a:r>
            <a:endParaRPr lang="en-GB" sz="1700" dirty="0"/>
          </a:p>
          <a:p>
            <a:pPr lvl="1"/>
            <a:r>
              <a:rPr lang="en-GB" sz="1600" dirty="0" smtClean="0"/>
              <a:t>As re-negotiation is not a fixed step, an </a:t>
            </a:r>
            <a:r>
              <a:rPr lang="en-GB" sz="1600" dirty="0"/>
              <a:t>information </a:t>
            </a:r>
            <a:r>
              <a:rPr lang="en-GB" sz="1600" dirty="0" smtClean="0"/>
              <a:t>exchange may be needed to notify </a:t>
            </a:r>
            <a:r>
              <a:rPr lang="en-GB" sz="1600" dirty="0"/>
              <a:t>what </a:t>
            </a:r>
            <a:r>
              <a:rPr lang="en-GB" sz="1600" dirty="0" smtClean="0"/>
              <a:t>contexts </a:t>
            </a:r>
            <a:r>
              <a:rPr lang="en-GB" sz="1600" dirty="0"/>
              <a:t>have been transferred </a:t>
            </a:r>
            <a:r>
              <a:rPr lang="en-GB" sz="1600" dirty="0" smtClean="0"/>
              <a:t>and what needs to be re-negotiated</a:t>
            </a:r>
            <a:endParaRPr lang="en-GB" sz="1600" dirty="0"/>
          </a:p>
          <a:p>
            <a:pPr lvl="1"/>
            <a:r>
              <a:rPr lang="en-GB" sz="1600" dirty="0" smtClean="0"/>
              <a:t>For the discussion on the context transfer, </a:t>
            </a:r>
            <a:r>
              <a:rPr lang="en-GB" sz="1600" dirty="0"/>
              <a:t>we will focus on the Sequence Number (SN) and the Block Ack Agreement in this contribution</a:t>
            </a:r>
          </a:p>
          <a:p>
            <a:r>
              <a:rPr lang="en-GB" sz="1700" dirty="0" smtClean="0"/>
              <a:t>We also want to discuss on two </a:t>
            </a:r>
            <a:r>
              <a:rPr lang="en-GB" sz="1700" dirty="0"/>
              <a:t>ways of transferring the context which are Over-the-DS and Over-the-Air</a:t>
            </a:r>
          </a:p>
          <a:p>
            <a:pPr lvl="1"/>
            <a:endParaRPr lang="en-GB" sz="1800" dirty="0"/>
          </a:p>
        </p:txBody>
      </p:sp>
      <p:sp>
        <p:nvSpPr>
          <p:cNvPr id="4" name="바닥글 개체 틀 3"/>
          <p:cNvSpPr>
            <a:spLocks noGrp="1"/>
          </p:cNvSpPr>
          <p:nvPr>
            <p:ph type="ftr" sz="quarter" idx="11"/>
          </p:nvPr>
        </p:nvSpPr>
        <p:spPr/>
        <p:txBody>
          <a:bodyPr/>
          <a:lstStyle/>
          <a:p>
            <a:pPr>
              <a:defRPr/>
            </a:pPr>
            <a:r>
              <a:rPr lang="en-US" altLang="ko-KR"/>
              <a:t>Yelin Yoon et. al,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a:t>
            </a:fld>
            <a:endParaRPr lang="en-US" altLang="ko-KR"/>
          </a:p>
        </p:txBody>
      </p:sp>
    </p:spTree>
    <p:extLst>
      <p:ext uri="{BB962C8B-B14F-4D97-AF65-F5344CB8AC3E}">
        <p14:creationId xmlns:p14="http://schemas.microsoft.com/office/powerpoint/2010/main" val="659213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GB" dirty="0"/>
              <a:t>Sequence Number (</a:t>
            </a:r>
            <a:r>
              <a:rPr lang="en-GB" dirty="0">
                <a:sym typeface="Wingdings" panose="05000000000000000000" pitchFamily="2" charset="2"/>
              </a:rPr>
              <a:t>SN)</a:t>
            </a:r>
            <a:endParaRPr lang="en-GB" dirty="0"/>
          </a:p>
        </p:txBody>
      </p:sp>
      <p:sp>
        <p:nvSpPr>
          <p:cNvPr id="3" name="내용 개체 틀 2"/>
          <p:cNvSpPr>
            <a:spLocks noGrp="1"/>
          </p:cNvSpPr>
          <p:nvPr>
            <p:ph idx="1"/>
          </p:nvPr>
        </p:nvSpPr>
        <p:spPr/>
        <p:txBody>
          <a:bodyPr/>
          <a:lstStyle/>
          <a:p>
            <a:r>
              <a:rPr lang="en-GB" sz="1600" dirty="0" smtClean="0"/>
              <a:t>SN context transfer can be considered in two cases which are DL and UL data transmissions</a:t>
            </a:r>
          </a:p>
          <a:p>
            <a:r>
              <a:rPr lang="en-GB" sz="1600" dirty="0" smtClean="0"/>
              <a:t>In a </a:t>
            </a:r>
            <a:r>
              <a:rPr lang="en-GB" sz="1600" b="1" dirty="0"/>
              <a:t>DL</a:t>
            </a:r>
            <a:r>
              <a:rPr lang="en-GB" sz="1600" dirty="0"/>
              <a:t> data </a:t>
            </a:r>
            <a:r>
              <a:rPr lang="en-GB" sz="1600" dirty="0" smtClean="0"/>
              <a:t>transmission, after roaming, the non-AP MLD needs to receive </a:t>
            </a:r>
            <a:r>
              <a:rPr lang="en-US" sz="1600" dirty="0" smtClean="0"/>
              <a:t>the packet that corresponds to the next SN value of the lastly received packet from the Serving AP MLD </a:t>
            </a:r>
          </a:p>
          <a:p>
            <a:pPr lvl="1"/>
            <a:r>
              <a:rPr lang="en-GB" sz="1400" dirty="0"/>
              <a:t>T</a:t>
            </a:r>
            <a:r>
              <a:rPr lang="en-GB" sz="1400" dirty="0" smtClean="0"/>
              <a:t>he</a:t>
            </a:r>
            <a:r>
              <a:rPr lang="en-GB" sz="1400" dirty="0" smtClean="0">
                <a:sym typeface="Wingdings" panose="05000000000000000000" pitchFamily="2" charset="2"/>
              </a:rPr>
              <a:t> Target </a:t>
            </a:r>
            <a:r>
              <a:rPr lang="en-GB" sz="1400" dirty="0">
                <a:sym typeface="Wingdings" panose="05000000000000000000" pitchFamily="2" charset="2"/>
              </a:rPr>
              <a:t>AP MLD needs to </a:t>
            </a:r>
            <a:r>
              <a:rPr lang="en-GB" sz="1400" dirty="0" smtClean="0">
                <a:sym typeface="Wingdings" panose="05000000000000000000" pitchFamily="2" charset="2"/>
              </a:rPr>
              <a:t>know </a:t>
            </a:r>
            <a:r>
              <a:rPr lang="en-US" sz="1400" dirty="0" smtClean="0">
                <a:sym typeface="Wingdings" panose="05000000000000000000" pitchFamily="2" charset="2"/>
              </a:rPr>
              <a:t>the </a:t>
            </a:r>
            <a:r>
              <a:rPr lang="en-GB" sz="1400" dirty="0" smtClean="0">
                <a:sym typeface="Wingdings" panose="05000000000000000000" pitchFamily="2" charset="2"/>
              </a:rPr>
              <a:t>next SN value per TID of the lastly </a:t>
            </a:r>
            <a:r>
              <a:rPr lang="en-GB" altLang="ko-KR" sz="1400" dirty="0">
                <a:sym typeface="Wingdings" panose="05000000000000000000" pitchFamily="2" charset="2"/>
              </a:rPr>
              <a:t>transmitted </a:t>
            </a:r>
            <a:r>
              <a:rPr lang="en-GB" sz="1400" dirty="0" smtClean="0">
                <a:sym typeface="Wingdings" panose="05000000000000000000" pitchFamily="2" charset="2"/>
              </a:rPr>
              <a:t>packet </a:t>
            </a:r>
          </a:p>
          <a:p>
            <a:pPr lvl="2"/>
            <a:r>
              <a:rPr lang="en-GB" sz="1400" dirty="0" smtClean="0">
                <a:sym typeface="Wingdings" panose="05000000000000000000" pitchFamily="2" charset="2"/>
              </a:rPr>
              <a:t>The next SN value is transferred to the Target AP MLD </a:t>
            </a:r>
          </a:p>
          <a:p>
            <a:pPr lvl="1"/>
            <a:r>
              <a:rPr lang="en-GB" sz="1400" dirty="0" smtClean="0">
                <a:sym typeface="Wingdings" panose="05000000000000000000" pitchFamily="2" charset="2"/>
              </a:rPr>
              <a:t>We </a:t>
            </a:r>
            <a:r>
              <a:rPr lang="en-GB" sz="1400" dirty="0">
                <a:sym typeface="Wingdings" panose="05000000000000000000" pitchFamily="2" charset="2"/>
              </a:rPr>
              <a:t>think </a:t>
            </a:r>
            <a:r>
              <a:rPr lang="en-GB" sz="1400" dirty="0" smtClean="0">
                <a:sym typeface="Wingdings" panose="05000000000000000000" pitchFamily="2" charset="2"/>
              </a:rPr>
              <a:t>SN context transfer in a DL data transmission should be mandatory</a:t>
            </a:r>
          </a:p>
          <a:p>
            <a:r>
              <a:rPr lang="en-GB" altLang="ko-KR" sz="1600" dirty="0">
                <a:sym typeface="Wingdings" panose="05000000000000000000" pitchFamily="2" charset="2"/>
              </a:rPr>
              <a:t>In an UL data transmission, the Target AP MLD needs </a:t>
            </a:r>
            <a:r>
              <a:rPr lang="en-GB" altLang="ko-KR" sz="1600" dirty="0" smtClean="0">
                <a:sym typeface="Wingdings" panose="05000000000000000000" pitchFamily="2" charset="2"/>
              </a:rPr>
              <a:t>the next SN value per TID </a:t>
            </a:r>
            <a:r>
              <a:rPr lang="en-GB" altLang="ko-KR" sz="1600" dirty="0" smtClean="0"/>
              <a:t>to </a:t>
            </a:r>
            <a:r>
              <a:rPr lang="en-GB" altLang="ko-KR" sz="1600" dirty="0"/>
              <a:t>set the SSN of the Block Ack window size</a:t>
            </a:r>
          </a:p>
          <a:p>
            <a:pPr lvl="1"/>
            <a:r>
              <a:rPr lang="en-GB" altLang="ko-KR" sz="1400" dirty="0"/>
              <a:t>If the Block Ack Agreement is not re-negotiated</a:t>
            </a:r>
          </a:p>
          <a:p>
            <a:pPr lvl="2"/>
            <a:r>
              <a:rPr lang="en-GB" altLang="ko-KR" sz="1300" dirty="0"/>
              <a:t>The non-AP MLD does not send the ADDBA Request frame that includes the SN per TID, the SN value needs to be transferred </a:t>
            </a:r>
          </a:p>
          <a:p>
            <a:pPr lvl="1"/>
            <a:r>
              <a:rPr lang="en-GB" altLang="ko-KR" sz="1400" dirty="0"/>
              <a:t>If the Block Ack Agreement is re-negotiated </a:t>
            </a:r>
          </a:p>
          <a:p>
            <a:pPr lvl="2"/>
            <a:r>
              <a:rPr lang="en-GB" altLang="ko-KR" sz="1300" dirty="0"/>
              <a:t>The non-AP MLD sends the ADDBA Request. In this case, the SN per TID does not need to be transferred</a:t>
            </a:r>
          </a:p>
          <a:p>
            <a:pPr lvl="1"/>
            <a:r>
              <a:rPr lang="en-GB" altLang="ko-KR" sz="1500" dirty="0">
                <a:sym typeface="Wingdings" panose="05000000000000000000" pitchFamily="2" charset="2"/>
              </a:rPr>
              <a:t>We think SN context transfer in a UL data transmission can be optional</a:t>
            </a:r>
          </a:p>
          <a:p>
            <a:endParaRPr lang="en-GB" sz="1800" dirty="0"/>
          </a:p>
        </p:txBody>
      </p:sp>
      <p:sp>
        <p:nvSpPr>
          <p:cNvPr id="4" name="바닥글 개체 틀 3"/>
          <p:cNvSpPr>
            <a:spLocks noGrp="1"/>
          </p:cNvSpPr>
          <p:nvPr>
            <p:ph type="ftr" sz="quarter" idx="11"/>
          </p:nvPr>
        </p:nvSpPr>
        <p:spPr>
          <a:xfrm>
            <a:off x="6436712" y="6475413"/>
            <a:ext cx="2121798" cy="184666"/>
          </a:xfrm>
        </p:spPr>
        <p:txBody>
          <a:bodyPr/>
          <a:lstStyle/>
          <a:p>
            <a:pPr>
              <a:defRPr/>
            </a:pPr>
            <a:r>
              <a:rPr lang="en-US" altLang="ko-KR" dirty="0"/>
              <a:t>Yelin Yoon et. al,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4</a:t>
            </a:fld>
            <a:endParaRPr lang="en-US" altLang="ko-KR"/>
          </a:p>
        </p:txBody>
      </p:sp>
    </p:spTree>
    <p:extLst>
      <p:ext uri="{BB962C8B-B14F-4D97-AF65-F5344CB8AC3E}">
        <p14:creationId xmlns:p14="http://schemas.microsoft.com/office/powerpoint/2010/main" val="1751345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GB" dirty="0"/>
              <a:t>Block Ack Agreement (1/2)</a:t>
            </a:r>
          </a:p>
        </p:txBody>
      </p:sp>
      <p:sp>
        <p:nvSpPr>
          <p:cNvPr id="3" name="내용 개체 틀 2"/>
          <p:cNvSpPr>
            <a:spLocks noGrp="1"/>
          </p:cNvSpPr>
          <p:nvPr>
            <p:ph idx="1"/>
          </p:nvPr>
        </p:nvSpPr>
        <p:spPr/>
        <p:txBody>
          <a:bodyPr/>
          <a:lstStyle/>
          <a:p>
            <a:r>
              <a:rPr lang="en-US" sz="1600" dirty="0" smtClean="0"/>
              <a:t>Block Ack Agreement context transfer can be dealt in two cases where the ADDBA Request is sent from the AP MLD to the non-AP MLD (DL Block Ack Agreement) and where the ADDBA Request is sent from the non-AP MLD to the AP MLD (UL Block Ack Agreement)</a:t>
            </a:r>
          </a:p>
          <a:p>
            <a:pPr lvl="1"/>
            <a:r>
              <a:rPr lang="en-US" sz="1600" dirty="0" smtClean="0"/>
              <a:t>If the Block Ack Agreement parameters need to be changed after roaming, re-negotiation is required which means no context transfer and vice versa</a:t>
            </a:r>
          </a:p>
          <a:p>
            <a:r>
              <a:rPr lang="en-US" sz="1600" dirty="0" smtClean="0"/>
              <a:t>In DL </a:t>
            </a:r>
            <a:r>
              <a:rPr lang="en-US" sz="1600" dirty="0"/>
              <a:t>Block Ack </a:t>
            </a:r>
            <a:r>
              <a:rPr lang="en-US" sz="1600" dirty="0" smtClean="0"/>
              <a:t>agreement case, the </a:t>
            </a:r>
            <a:r>
              <a:rPr lang="en-US" sz="1600" dirty="0"/>
              <a:t>buffer size and the timeout value are set upon the non-AP MLD STA’s perspective</a:t>
            </a:r>
          </a:p>
          <a:p>
            <a:pPr lvl="1"/>
            <a:r>
              <a:rPr lang="en-US" sz="1600" dirty="0" smtClean="0"/>
              <a:t>As </a:t>
            </a:r>
            <a:r>
              <a:rPr lang="en-US" sz="1600" dirty="0"/>
              <a:t>the non-AP MLD STA’s features stay the same, a re-negotiation </a:t>
            </a:r>
            <a:r>
              <a:rPr lang="en-US" altLang="ko-KR" sz="1600" dirty="0"/>
              <a:t>may not be needed </a:t>
            </a:r>
            <a:r>
              <a:rPr lang="en-US" sz="1600" dirty="0"/>
              <a:t>after roaming</a:t>
            </a:r>
          </a:p>
          <a:p>
            <a:pPr lvl="2"/>
            <a:r>
              <a:rPr lang="en-US" sz="1400" dirty="0"/>
              <a:t>Transferring the Block Ack parameters per TID for DL such </a:t>
            </a:r>
            <a:r>
              <a:rPr lang="en-US" sz="1400" dirty="0" smtClean="0"/>
              <a:t>as a </a:t>
            </a:r>
            <a:r>
              <a:rPr lang="en-US" sz="1400" dirty="0"/>
              <a:t>buffer size </a:t>
            </a:r>
            <a:r>
              <a:rPr lang="en-US" sz="1400" dirty="0" smtClean="0"/>
              <a:t>and a </a:t>
            </a:r>
            <a:r>
              <a:rPr lang="en-US" sz="1400" dirty="0"/>
              <a:t>timeout value can be a mandatory option</a:t>
            </a:r>
          </a:p>
          <a:p>
            <a:pPr lvl="2"/>
            <a:r>
              <a:rPr lang="en-US" altLang="ko-KR" sz="1400" dirty="0"/>
              <a:t>On the other hand, we need more discussion on the case where a non-AP MLD STA </a:t>
            </a:r>
            <a:r>
              <a:rPr lang="en-US" altLang="ko-KR" sz="1400" dirty="0" smtClean="0"/>
              <a:t>wants to change the </a:t>
            </a:r>
            <a:r>
              <a:rPr lang="en-US" altLang="ko-KR" sz="1400" dirty="0"/>
              <a:t>Block Ack </a:t>
            </a:r>
            <a:r>
              <a:rPr lang="en-US" altLang="ko-KR" sz="1400" dirty="0" smtClean="0"/>
              <a:t>Agreement parameters’ values </a:t>
            </a:r>
            <a:r>
              <a:rPr lang="en-US" altLang="ko-KR" sz="1400" dirty="0"/>
              <a:t>with the Target AP MLD  </a:t>
            </a:r>
            <a:endParaRPr lang="en-US" altLang="ko-KR" sz="1400" dirty="0" smtClean="0"/>
          </a:p>
          <a:p>
            <a:pPr lvl="3"/>
            <a:r>
              <a:rPr lang="en-US" altLang="ko-KR" sz="1300" dirty="0" smtClean="0"/>
              <a:t>In this case, the Block Ack Agreement context transfer needs to be optional </a:t>
            </a:r>
            <a:endParaRPr lang="en-US" altLang="ko-KR" sz="1300" dirty="0"/>
          </a:p>
          <a:p>
            <a:pPr lvl="3"/>
            <a:r>
              <a:rPr lang="en-US" altLang="ko-KR" sz="1300" dirty="0"/>
              <a:t>The non-AP STA could </a:t>
            </a:r>
            <a:r>
              <a:rPr lang="en-US" altLang="ko-KR" sz="1300" dirty="0" smtClean="0"/>
              <a:t>notify </a:t>
            </a:r>
            <a:r>
              <a:rPr lang="en-US" altLang="ko-KR" sz="1300" dirty="0"/>
              <a:t>whether </a:t>
            </a:r>
            <a:r>
              <a:rPr lang="en-US" altLang="ko-KR" sz="1300" dirty="0" smtClean="0"/>
              <a:t>it wants </a:t>
            </a:r>
            <a:r>
              <a:rPr lang="en-US" altLang="ko-KR" sz="1300" dirty="0"/>
              <a:t>to maintain or update the Block Ack Agreement parameters to the Serving AP MLD in advance </a:t>
            </a:r>
            <a:endParaRPr lang="en-US" sz="1300" dirty="0">
              <a:solidFill>
                <a:srgbClr val="FF0000"/>
              </a:solidFill>
            </a:endParaRPr>
          </a:p>
        </p:txBody>
      </p:sp>
      <p:sp>
        <p:nvSpPr>
          <p:cNvPr id="4" name="바닥글 개체 틀 3"/>
          <p:cNvSpPr>
            <a:spLocks noGrp="1"/>
          </p:cNvSpPr>
          <p:nvPr>
            <p:ph type="ftr" sz="quarter" idx="11"/>
          </p:nvPr>
        </p:nvSpPr>
        <p:spPr/>
        <p:txBody>
          <a:bodyPr/>
          <a:lstStyle/>
          <a:p>
            <a:pPr>
              <a:defRPr/>
            </a:pPr>
            <a:r>
              <a:rPr lang="en-US" altLang="ko-KR"/>
              <a:t>Yelin Yoon et. al,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5</a:t>
            </a:fld>
            <a:endParaRPr lang="en-US" altLang="ko-KR"/>
          </a:p>
        </p:txBody>
      </p:sp>
      <p:sp>
        <p:nvSpPr>
          <p:cNvPr id="7" name="TextBox 6"/>
          <p:cNvSpPr txBox="1"/>
          <p:nvPr/>
        </p:nvSpPr>
        <p:spPr>
          <a:xfrm>
            <a:off x="8686800" y="1981200"/>
            <a:ext cx="1219200" cy="990600"/>
          </a:xfrm>
          <a:prstGeom prst="rect">
            <a:avLst/>
          </a:prstGeom>
          <a:noFill/>
        </p:spPr>
        <p:txBody>
          <a:bodyPr wrap="square" rtlCol="0">
            <a:spAutoFit/>
          </a:bodyPr>
          <a:lstStyle/>
          <a:p>
            <a:endParaRPr lang="en-GB" dirty="0"/>
          </a:p>
        </p:txBody>
      </p:sp>
    </p:spTree>
    <p:extLst>
      <p:ext uri="{BB962C8B-B14F-4D97-AF65-F5344CB8AC3E}">
        <p14:creationId xmlns:p14="http://schemas.microsoft.com/office/powerpoint/2010/main" val="366288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GB" altLang="ko-KR" dirty="0"/>
              <a:t>Block Ack Agreement (2/2)</a:t>
            </a:r>
            <a:endParaRPr lang="en-GB" dirty="0"/>
          </a:p>
        </p:txBody>
      </p:sp>
      <p:sp>
        <p:nvSpPr>
          <p:cNvPr id="3" name="내용 개체 틀 2"/>
          <p:cNvSpPr>
            <a:spLocks noGrp="1"/>
          </p:cNvSpPr>
          <p:nvPr>
            <p:ph idx="1"/>
          </p:nvPr>
        </p:nvSpPr>
        <p:spPr/>
        <p:txBody>
          <a:bodyPr/>
          <a:lstStyle/>
          <a:p>
            <a:r>
              <a:rPr lang="en-US" altLang="ko-KR" sz="2000" dirty="0" smtClean="0"/>
              <a:t>In UL </a:t>
            </a:r>
            <a:r>
              <a:rPr lang="en-US" altLang="ko-KR" sz="2000" dirty="0"/>
              <a:t>Block Ack </a:t>
            </a:r>
            <a:r>
              <a:rPr lang="en-US" altLang="ko-KR" sz="2000" dirty="0" smtClean="0"/>
              <a:t>Agreement case, </a:t>
            </a:r>
            <a:r>
              <a:rPr lang="en-US" altLang="ko-KR" sz="2000" dirty="0"/>
              <a:t>t</a:t>
            </a:r>
            <a:r>
              <a:rPr lang="en-US" altLang="ko-KR" sz="2000" dirty="0" smtClean="0"/>
              <a:t>he </a:t>
            </a:r>
            <a:r>
              <a:rPr lang="en-US" altLang="ko-KR" sz="2000" dirty="0"/>
              <a:t>buffer size and the timeout value are set upon the AP MLD’s perspective</a:t>
            </a:r>
          </a:p>
          <a:p>
            <a:pPr lvl="1"/>
            <a:r>
              <a:rPr lang="en-US" altLang="ko-KR" sz="1600" dirty="0" smtClean="0"/>
              <a:t>The Block Ack parameters of the </a:t>
            </a:r>
            <a:r>
              <a:rPr lang="en-US" altLang="ko-KR" sz="1600" dirty="0"/>
              <a:t>Target AP MLD can be different from </a:t>
            </a:r>
            <a:r>
              <a:rPr lang="en-US" altLang="ko-KR" sz="1600" dirty="0" smtClean="0"/>
              <a:t>the Serving </a:t>
            </a:r>
            <a:r>
              <a:rPr lang="en-US" altLang="ko-KR" sz="1600" dirty="0"/>
              <a:t>AP MLD</a:t>
            </a:r>
          </a:p>
          <a:p>
            <a:pPr lvl="1"/>
            <a:r>
              <a:rPr lang="en-US" altLang="ko-KR" sz="1600" dirty="0" smtClean="0"/>
              <a:t>Assuming that the </a:t>
            </a:r>
            <a:r>
              <a:rPr lang="en-US" altLang="ko-KR" sz="1600" dirty="0"/>
              <a:t>Serving AP MLD </a:t>
            </a:r>
            <a:r>
              <a:rPr lang="en-US" altLang="ko-KR" sz="1600" dirty="0" smtClean="0"/>
              <a:t>can gather information of the Block Ack Agreement of the Target AP MLD in advance, it can make a decision on the context transfer. </a:t>
            </a:r>
          </a:p>
          <a:p>
            <a:pPr lvl="2"/>
            <a:r>
              <a:rPr lang="en-US" altLang="ko-KR" sz="1400" dirty="0" smtClean="0"/>
              <a:t>If the Target </a:t>
            </a:r>
            <a:r>
              <a:rPr lang="en-US" altLang="ko-KR" sz="1400" dirty="0"/>
              <a:t>AP MLD </a:t>
            </a:r>
            <a:r>
              <a:rPr lang="en-US" altLang="ko-KR" sz="1400" dirty="0" smtClean="0"/>
              <a:t>can accept </a:t>
            </a:r>
            <a:r>
              <a:rPr lang="en-US" altLang="ko-KR" sz="1400" dirty="0"/>
              <a:t>the </a:t>
            </a:r>
            <a:r>
              <a:rPr lang="en-US" altLang="ko-KR" sz="1400" dirty="0" smtClean="0"/>
              <a:t>Block Ack Agreement </a:t>
            </a:r>
            <a:r>
              <a:rPr lang="en-US" altLang="ko-KR" sz="1400" dirty="0"/>
              <a:t>made between the Serving AP MLD and the non-AP </a:t>
            </a:r>
            <a:r>
              <a:rPr lang="en-US" altLang="ko-KR" sz="1400" dirty="0" smtClean="0"/>
              <a:t>MLD, </a:t>
            </a:r>
            <a:r>
              <a:rPr lang="en-US" altLang="ko-KR" sz="1400" dirty="0"/>
              <a:t>a re-negotiation may not be needed</a:t>
            </a:r>
          </a:p>
          <a:p>
            <a:pPr lvl="2"/>
            <a:r>
              <a:rPr lang="en-US" altLang="ko-KR" sz="1400" dirty="0" smtClean="0"/>
              <a:t>The non-AP MLD may also request for the Block Ack Agreement information to the Serving AP MLD to make a decision on the re-negotiation</a:t>
            </a:r>
          </a:p>
          <a:p>
            <a:pPr lvl="1"/>
            <a:r>
              <a:rPr lang="en-GB" sz="1600" dirty="0" smtClean="0"/>
              <a:t>Context Transfer of the Block Ack Agreement in UL Block Ack Agreement case can be optional </a:t>
            </a:r>
            <a:endParaRPr lang="en-GB" sz="1600" dirty="0"/>
          </a:p>
        </p:txBody>
      </p:sp>
      <p:sp>
        <p:nvSpPr>
          <p:cNvPr id="4" name="바닥글 개체 틀 3"/>
          <p:cNvSpPr>
            <a:spLocks noGrp="1"/>
          </p:cNvSpPr>
          <p:nvPr>
            <p:ph type="ftr" sz="quarter" idx="11"/>
          </p:nvPr>
        </p:nvSpPr>
        <p:spPr/>
        <p:txBody>
          <a:bodyPr/>
          <a:lstStyle/>
          <a:p>
            <a:pPr>
              <a:defRPr/>
            </a:pPr>
            <a:r>
              <a:rPr lang="en-US" altLang="ko-KR"/>
              <a:t>Yelin Yoon et. al,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6</a:t>
            </a:fld>
            <a:endParaRPr lang="en-US" altLang="ko-KR"/>
          </a:p>
        </p:txBody>
      </p:sp>
    </p:spTree>
    <p:extLst>
      <p:ext uri="{BB962C8B-B14F-4D97-AF65-F5344CB8AC3E}">
        <p14:creationId xmlns:p14="http://schemas.microsoft.com/office/powerpoint/2010/main" val="791668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GB" dirty="0"/>
              <a:t>Roaming Request/Response Frames</a:t>
            </a:r>
          </a:p>
        </p:txBody>
      </p:sp>
      <p:sp>
        <p:nvSpPr>
          <p:cNvPr id="3" name="내용 개체 틀 2"/>
          <p:cNvSpPr>
            <a:spLocks noGrp="1"/>
          </p:cNvSpPr>
          <p:nvPr>
            <p:ph idx="1"/>
          </p:nvPr>
        </p:nvSpPr>
        <p:spPr/>
        <p:txBody>
          <a:bodyPr/>
          <a:lstStyle/>
          <a:p>
            <a:r>
              <a:rPr lang="en-US" altLang="ko-KR" sz="1800" dirty="0"/>
              <a:t>If the </a:t>
            </a:r>
            <a:r>
              <a:rPr lang="en-US" altLang="ko-KR" sz="1800" dirty="0" smtClean="0"/>
              <a:t>context transfer is optional, the AP MLD and the non-AP MLD may need to exchange information before roaming on </a:t>
            </a:r>
            <a:r>
              <a:rPr lang="en-US" altLang="ko-KR" sz="1800" dirty="0"/>
              <a:t>what </a:t>
            </a:r>
            <a:r>
              <a:rPr lang="en-US" altLang="ko-KR" sz="1800" dirty="0" smtClean="0"/>
              <a:t>contexts have </a:t>
            </a:r>
            <a:r>
              <a:rPr lang="en-US" altLang="ko-KR" sz="1800" dirty="0"/>
              <a:t>been transferred </a:t>
            </a:r>
          </a:p>
          <a:p>
            <a:pPr lvl="1"/>
            <a:r>
              <a:rPr lang="en-US" altLang="ko-KR" sz="1600" dirty="0"/>
              <a:t>This allows the non-AP MLD </a:t>
            </a:r>
            <a:r>
              <a:rPr lang="en-US" altLang="ko-KR" sz="1600" dirty="0" smtClean="0"/>
              <a:t>and </a:t>
            </a:r>
            <a:r>
              <a:rPr lang="en-US" altLang="ko-KR" sz="1600" dirty="0"/>
              <a:t>the Target AP MLD to know what needs to be re-negotiated after roaming</a:t>
            </a:r>
          </a:p>
          <a:p>
            <a:pPr lvl="1"/>
            <a:r>
              <a:rPr lang="en-US" altLang="ko-KR" sz="1600" dirty="0"/>
              <a:t>This information can be transferred via Roaming Request and Response frames </a:t>
            </a:r>
            <a:endParaRPr lang="en-GB" altLang="ko-KR" sz="1600" dirty="0"/>
          </a:p>
          <a:p>
            <a:r>
              <a:rPr lang="en-GB" altLang="ko-KR" sz="1800" dirty="0"/>
              <a:t>The information included in the Roaming Request/Response frame</a:t>
            </a:r>
          </a:p>
          <a:p>
            <a:pPr lvl="1"/>
            <a:r>
              <a:rPr lang="en-US" altLang="ko-KR" sz="1600" dirty="0"/>
              <a:t>When the Roaming </a:t>
            </a:r>
            <a:r>
              <a:rPr lang="en-US" altLang="ko-KR" sz="1600" dirty="0" smtClean="0"/>
              <a:t>Response frame </a:t>
            </a:r>
            <a:r>
              <a:rPr lang="en-US" altLang="ko-KR" sz="1600" dirty="0"/>
              <a:t>is sent by the AP MLD, </a:t>
            </a:r>
            <a:r>
              <a:rPr lang="en-US" altLang="ko-KR" sz="1600" dirty="0" smtClean="0"/>
              <a:t>it includes </a:t>
            </a:r>
            <a:endParaRPr lang="en-US" altLang="ko-KR" sz="1600" dirty="0"/>
          </a:p>
          <a:p>
            <a:pPr lvl="2"/>
            <a:r>
              <a:rPr lang="en-US" altLang="ko-KR" sz="1400" dirty="0"/>
              <a:t>What contexts have been transferred </a:t>
            </a:r>
          </a:p>
          <a:p>
            <a:pPr lvl="2"/>
            <a:r>
              <a:rPr lang="en-US" altLang="ko-KR" sz="1400" dirty="0"/>
              <a:t>What contexts need to be re-negotiated at the Target AP MLD</a:t>
            </a:r>
            <a:endParaRPr lang="en-GB" altLang="ko-KR" sz="1400" dirty="0"/>
          </a:p>
          <a:p>
            <a:pPr lvl="1"/>
            <a:r>
              <a:rPr lang="en-GB" altLang="ko-KR" sz="1600" dirty="0"/>
              <a:t>When </a:t>
            </a:r>
            <a:r>
              <a:rPr lang="en-GB" altLang="ko-KR" sz="1600" dirty="0" smtClean="0"/>
              <a:t>the </a:t>
            </a:r>
            <a:r>
              <a:rPr lang="en-US" altLang="ko-KR" sz="1600" dirty="0" smtClean="0"/>
              <a:t>Roaming Request</a:t>
            </a:r>
            <a:r>
              <a:rPr lang="en-GB" altLang="ko-KR" sz="1600" dirty="0" smtClean="0"/>
              <a:t> </a:t>
            </a:r>
            <a:r>
              <a:rPr lang="en-GB" altLang="ko-KR" sz="1600" dirty="0"/>
              <a:t>frame is sent by the non-AP MLD STA, </a:t>
            </a:r>
            <a:r>
              <a:rPr lang="en-GB" altLang="ko-KR" sz="1600" dirty="0" smtClean="0"/>
              <a:t>it </a:t>
            </a:r>
            <a:r>
              <a:rPr lang="en-US" altLang="ko-KR" sz="1600" dirty="0" smtClean="0"/>
              <a:t>can include</a:t>
            </a:r>
            <a:endParaRPr lang="en-GB" altLang="ko-KR" sz="1600" dirty="0"/>
          </a:p>
          <a:p>
            <a:pPr lvl="2"/>
            <a:r>
              <a:rPr lang="en-GB" altLang="ko-KR" sz="1400" dirty="0" smtClean="0"/>
              <a:t>the </a:t>
            </a:r>
            <a:r>
              <a:rPr lang="en-GB" altLang="ko-KR" sz="1400" dirty="0"/>
              <a:t>non-AP </a:t>
            </a:r>
            <a:r>
              <a:rPr lang="en-GB" altLang="ko-KR" sz="1400" dirty="0" smtClean="0"/>
              <a:t>MLD’s preference on the context transfer  </a:t>
            </a:r>
            <a:endParaRPr lang="en-GB" altLang="ko-KR" sz="1400" dirty="0"/>
          </a:p>
        </p:txBody>
      </p:sp>
      <p:sp>
        <p:nvSpPr>
          <p:cNvPr id="4" name="바닥글 개체 틀 3"/>
          <p:cNvSpPr>
            <a:spLocks noGrp="1"/>
          </p:cNvSpPr>
          <p:nvPr>
            <p:ph type="ftr" sz="quarter" idx="11"/>
          </p:nvPr>
        </p:nvSpPr>
        <p:spPr/>
        <p:txBody>
          <a:bodyPr/>
          <a:lstStyle/>
          <a:p>
            <a:pPr>
              <a:defRPr/>
            </a:pPr>
            <a:r>
              <a:rPr lang="en-US" altLang="ko-KR"/>
              <a:t>Yelin Yoon et. al,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7</a:t>
            </a:fld>
            <a:endParaRPr lang="en-US" altLang="ko-KR"/>
          </a:p>
        </p:txBody>
      </p:sp>
    </p:spTree>
    <p:extLst>
      <p:ext uri="{BB962C8B-B14F-4D97-AF65-F5344CB8AC3E}">
        <p14:creationId xmlns:p14="http://schemas.microsoft.com/office/powerpoint/2010/main" val="1374735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Context Transfer Procedure</a:t>
            </a:r>
            <a:endParaRPr lang="en-GB" dirty="0"/>
          </a:p>
        </p:txBody>
      </p:sp>
      <p:sp>
        <p:nvSpPr>
          <p:cNvPr id="3" name="내용 개체 틀 2"/>
          <p:cNvSpPr>
            <a:spLocks noGrp="1"/>
          </p:cNvSpPr>
          <p:nvPr>
            <p:ph idx="1"/>
          </p:nvPr>
        </p:nvSpPr>
        <p:spPr>
          <a:noFill/>
        </p:spPr>
        <p:txBody>
          <a:bodyPr/>
          <a:lstStyle/>
          <a:p>
            <a:r>
              <a:rPr lang="en-US" altLang="ko-KR" sz="1500" dirty="0"/>
              <a:t>The context can be transferred Over-the-Air or Over-the-DS</a:t>
            </a:r>
            <a:endParaRPr lang="en-GB" sz="1500" dirty="0"/>
          </a:p>
          <a:p>
            <a:pPr lvl="1"/>
            <a:r>
              <a:rPr lang="en-GB" sz="1400" dirty="0"/>
              <a:t>If the context is transferred Over-the-Air, we need a frame that contains the contexts to be transferred</a:t>
            </a:r>
          </a:p>
          <a:p>
            <a:r>
              <a:rPr lang="en-GB" sz="1500" dirty="0"/>
              <a:t>For </a:t>
            </a:r>
            <a:r>
              <a:rPr lang="en-US" sz="1500" dirty="0"/>
              <a:t>the UL Block Ack Agreement case, there may be an additional frame exchanges to provide the current negotiation information of the Target AP MLD to the Serving AP MLD before the context transfer</a:t>
            </a:r>
          </a:p>
        </p:txBody>
      </p:sp>
      <p:sp>
        <p:nvSpPr>
          <p:cNvPr id="4" name="바닥글 개체 틀 3"/>
          <p:cNvSpPr>
            <a:spLocks noGrp="1"/>
          </p:cNvSpPr>
          <p:nvPr>
            <p:ph type="ftr" sz="quarter" idx="11"/>
          </p:nvPr>
        </p:nvSpPr>
        <p:spPr/>
        <p:txBody>
          <a:bodyPr/>
          <a:lstStyle/>
          <a:p>
            <a:pPr>
              <a:defRPr/>
            </a:pPr>
            <a:r>
              <a:rPr lang="en-US" altLang="ko-KR"/>
              <a:t>Yelin Yoon et. al,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8</a:t>
            </a:fld>
            <a:endParaRPr lang="en-US" altLang="ko-KR"/>
          </a:p>
        </p:txBody>
      </p:sp>
      <p:pic>
        <p:nvPicPr>
          <p:cNvPr id="7" name="그림 6"/>
          <p:cNvPicPr>
            <a:picLocks noChangeAspect="1"/>
          </p:cNvPicPr>
          <p:nvPr/>
        </p:nvPicPr>
        <p:blipFill>
          <a:blip r:embed="rId2"/>
          <a:stretch>
            <a:fillRect/>
          </a:stretch>
        </p:blipFill>
        <p:spPr>
          <a:xfrm>
            <a:off x="2405939" y="2971801"/>
            <a:ext cx="4408321" cy="3503612"/>
          </a:xfrm>
          <a:prstGeom prst="rect">
            <a:avLst/>
          </a:prstGeom>
        </p:spPr>
      </p:pic>
    </p:spTree>
    <p:extLst>
      <p:ext uri="{BB962C8B-B14F-4D97-AF65-F5344CB8AC3E}">
        <p14:creationId xmlns:p14="http://schemas.microsoft.com/office/powerpoint/2010/main" val="3056472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GB" dirty="0"/>
              <a:t>Conclusion</a:t>
            </a:r>
          </a:p>
        </p:txBody>
      </p:sp>
      <p:sp>
        <p:nvSpPr>
          <p:cNvPr id="3" name="내용 개체 틀 2"/>
          <p:cNvSpPr>
            <a:spLocks noGrp="1"/>
          </p:cNvSpPr>
          <p:nvPr>
            <p:ph idx="1"/>
          </p:nvPr>
        </p:nvSpPr>
        <p:spPr/>
        <p:txBody>
          <a:bodyPr/>
          <a:lstStyle/>
          <a:p>
            <a:r>
              <a:rPr lang="en-GB" sz="2000" dirty="0"/>
              <a:t>In this contribution, we have looked at specific parameters that can be transferred through the context </a:t>
            </a:r>
            <a:r>
              <a:rPr lang="en-GB" sz="2000" dirty="0" smtClean="0"/>
              <a:t>transfer</a:t>
            </a:r>
          </a:p>
          <a:p>
            <a:endParaRPr lang="en-GB" sz="2000" dirty="0"/>
          </a:p>
          <a:p>
            <a:r>
              <a:rPr lang="en-GB" sz="2000" dirty="0"/>
              <a:t>We want to give a flexibility to the context transfer in terms of the type of context that is transferred</a:t>
            </a:r>
          </a:p>
          <a:p>
            <a:pPr lvl="1"/>
            <a:r>
              <a:rPr lang="en-GB" sz="1800" dirty="0"/>
              <a:t>The necessity of transferring the context may vary depending on DL and UL scenario and its </a:t>
            </a:r>
            <a:r>
              <a:rPr lang="en-GB" sz="1800" dirty="0" smtClean="0"/>
              <a:t>parameters</a:t>
            </a:r>
            <a:endParaRPr lang="en-GB" sz="1800" dirty="0"/>
          </a:p>
          <a:p>
            <a:pPr lvl="1"/>
            <a:r>
              <a:rPr lang="en-GB" sz="1800" dirty="0" smtClean="0"/>
              <a:t>We </a:t>
            </a:r>
            <a:r>
              <a:rPr lang="en-GB" sz="1800" dirty="0"/>
              <a:t>want to use the Roaming Request and Response frames to notify what are transferred through the Context </a:t>
            </a:r>
            <a:r>
              <a:rPr lang="en-GB" sz="1800" dirty="0" smtClean="0"/>
              <a:t>Transfer</a:t>
            </a:r>
          </a:p>
          <a:p>
            <a:pPr lvl="1"/>
            <a:endParaRPr lang="en-GB" sz="1800" dirty="0"/>
          </a:p>
          <a:p>
            <a:r>
              <a:rPr lang="en-GB" sz="2000" dirty="0"/>
              <a:t>We have also considered the scenarios of transferring the context Over-the-Air and </a:t>
            </a:r>
            <a:r>
              <a:rPr lang="en-GB" sz="2000" dirty="0" smtClean="0"/>
              <a:t>Over-the-DS the overall procedure including the context transfer</a:t>
            </a:r>
            <a:endParaRPr lang="en-GB" sz="2000" dirty="0"/>
          </a:p>
        </p:txBody>
      </p:sp>
      <p:sp>
        <p:nvSpPr>
          <p:cNvPr id="4" name="바닥글 개체 틀 3"/>
          <p:cNvSpPr>
            <a:spLocks noGrp="1"/>
          </p:cNvSpPr>
          <p:nvPr>
            <p:ph type="ftr" sz="quarter" idx="11"/>
          </p:nvPr>
        </p:nvSpPr>
        <p:spPr/>
        <p:txBody>
          <a:bodyPr/>
          <a:lstStyle/>
          <a:p>
            <a:pPr>
              <a:defRPr/>
            </a:pPr>
            <a:r>
              <a:rPr lang="en-US" altLang="ko-KR"/>
              <a:t>Yelin Yoon et. al,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9</a:t>
            </a:fld>
            <a:endParaRPr lang="en-US" altLang="ko-KR"/>
          </a:p>
        </p:txBody>
      </p:sp>
    </p:spTree>
    <p:extLst>
      <p:ext uri="{BB962C8B-B14F-4D97-AF65-F5344CB8AC3E}">
        <p14:creationId xmlns:p14="http://schemas.microsoft.com/office/powerpoint/2010/main" val="113693456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333161</TotalTime>
  <Words>1733</Words>
  <Application>Microsoft Office PowerPoint</Application>
  <PresentationFormat>화면 슬라이드 쇼(4:3)</PresentationFormat>
  <Paragraphs>153</Paragraphs>
  <Slides>15</Slides>
  <Notes>1</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15</vt:i4>
      </vt:variant>
    </vt:vector>
  </HeadingPairs>
  <TitlesOfParts>
    <vt:vector size="22" baseType="lpstr">
      <vt:lpstr>굴림</vt:lpstr>
      <vt:lpstr>맑은 고딕</vt:lpstr>
      <vt:lpstr>맑은 고딕</vt:lpstr>
      <vt:lpstr>Arial</vt:lpstr>
      <vt:lpstr>Times New Roman</vt:lpstr>
      <vt:lpstr>Wingdings</vt:lpstr>
      <vt:lpstr>802-11-Submission</vt:lpstr>
      <vt:lpstr>Seamless Roaming Context Transfer</vt:lpstr>
      <vt:lpstr>Introduction</vt:lpstr>
      <vt:lpstr>Considerations</vt:lpstr>
      <vt:lpstr>Sequence Number (SN)</vt:lpstr>
      <vt:lpstr>Block Ack Agreement (1/2)</vt:lpstr>
      <vt:lpstr>Block Ack Agreement (2/2)</vt:lpstr>
      <vt:lpstr>Roaming Request/Response Frames</vt:lpstr>
      <vt:lpstr>Context Transfer Procedure</vt:lpstr>
      <vt:lpstr>Conclusion</vt:lpstr>
      <vt:lpstr>SP 1</vt:lpstr>
      <vt:lpstr>SP 2</vt:lpstr>
      <vt:lpstr>SP 3</vt:lpstr>
      <vt:lpstr>SP 4</vt:lpstr>
      <vt:lpstr>SP 5</vt:lpstr>
      <vt:lpstr>SP 6</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Yelin Yoon/IoT Connectivity Standard TP(yl.yoon@lge.com)</cp:lastModifiedBy>
  <cp:revision>17678</cp:revision>
  <cp:lastPrinted>2024-04-02T06:09:45Z</cp:lastPrinted>
  <dcterms:created xsi:type="dcterms:W3CDTF">2007-05-21T21:00:37Z</dcterms:created>
  <dcterms:modified xsi:type="dcterms:W3CDTF">2024-11-13T19:29:00Z</dcterms:modified>
</cp:coreProperties>
</file>