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5786" r:id="rId5"/>
  </p:sldMasterIdLst>
  <p:notesMasterIdLst>
    <p:notesMasterId r:id="rId32"/>
  </p:notesMasterIdLst>
  <p:handoutMasterIdLst>
    <p:handoutMasterId r:id="rId33"/>
  </p:handoutMasterIdLst>
  <p:sldIdLst>
    <p:sldId id="896" r:id="rId6"/>
    <p:sldId id="18125" r:id="rId7"/>
    <p:sldId id="18142" r:id="rId8"/>
    <p:sldId id="1490" r:id="rId9"/>
    <p:sldId id="18143" r:id="rId10"/>
    <p:sldId id="1659" r:id="rId11"/>
    <p:sldId id="2142533772" r:id="rId12"/>
    <p:sldId id="2142533775" r:id="rId13"/>
    <p:sldId id="2142533776" r:id="rId14"/>
    <p:sldId id="2142533777" r:id="rId15"/>
    <p:sldId id="2142533786" r:id="rId16"/>
    <p:sldId id="895" r:id="rId17"/>
    <p:sldId id="18134" r:id="rId18"/>
    <p:sldId id="18141" r:id="rId19"/>
    <p:sldId id="18136" r:id="rId20"/>
    <p:sldId id="18137" r:id="rId21"/>
    <p:sldId id="4969" r:id="rId22"/>
    <p:sldId id="2142533782" r:id="rId23"/>
    <p:sldId id="2142533783" r:id="rId24"/>
    <p:sldId id="2142533784" r:id="rId25"/>
    <p:sldId id="2142533785" r:id="rId26"/>
    <p:sldId id="2142533787" r:id="rId27"/>
    <p:sldId id="2142533788" r:id="rId28"/>
    <p:sldId id="2142533789" r:id="rId29"/>
    <p:sldId id="2142533790" r:id="rId30"/>
    <p:sldId id="2142533791" r:id="rId31"/>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737" autoAdjust="0"/>
  </p:normalViewPr>
  <p:slideViewPr>
    <p:cSldViewPr>
      <p:cViewPr varScale="1">
        <p:scale>
          <a:sx n="82" d="100"/>
          <a:sy n="82" d="100"/>
        </p:scale>
        <p:origin x="1387" y="72"/>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3426"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 Yang" userId="22c9f923-3b96-4280-92a1-bec5296842d7" providerId="ADAL" clId="{321FDDA9-3534-48AA-BB6E-71B72DA170D7}"/>
    <pc:docChg chg="modMainMaster">
      <pc:chgData name="Lin Yang" userId="22c9f923-3b96-4280-92a1-bec5296842d7" providerId="ADAL" clId="{321FDDA9-3534-48AA-BB6E-71B72DA170D7}" dt="2024-11-11T20:02:50.554" v="1" actId="20577"/>
      <pc:docMkLst>
        <pc:docMk/>
      </pc:docMkLst>
      <pc:sldMasterChg chg="modSp mod">
        <pc:chgData name="Lin Yang" userId="22c9f923-3b96-4280-92a1-bec5296842d7" providerId="ADAL" clId="{321FDDA9-3534-48AA-BB6E-71B72DA170D7}" dt="2024-11-11T20:02:50.554" v="1" actId="20577"/>
        <pc:sldMasterMkLst>
          <pc:docMk/>
          <pc:sldMasterMk cId="0" sldId="2147483648"/>
        </pc:sldMasterMkLst>
        <pc:spChg chg="mod">
          <ac:chgData name="Lin Yang" userId="22c9f923-3b96-4280-92a1-bec5296842d7" providerId="ADAL" clId="{321FDDA9-3534-48AA-BB6E-71B72DA170D7}" dt="2024-11-11T20:02:50.554" v="1" actId="20577"/>
          <ac:spMkLst>
            <pc:docMk/>
            <pc:sldMasterMk cId="0" sldId="2147483648"/>
            <ac:spMk id="1031" creationId="{F47EBAF5-52AC-49CF-A3FD-31E596F2D8C6}"/>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F360D31C-0BCD-4994-837B-7A36503701B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44F662B7-7009-4912-B6F1-2566616E04FB}"/>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6.sv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6.sv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CFF25A-AE5D-4878-BC4A-E0F2E0863D11}"/>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5" name="Rectangle 5">
            <a:extLst>
              <a:ext uri="{FF2B5EF4-FFF2-40B4-BE49-F238E27FC236}">
                <a16:creationId xmlns:a16="http://schemas.microsoft.com/office/drawing/2014/main" id="{23CA8882-3F16-471A-B8DB-2643B3170DFB}"/>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C24A0396-1A4E-4409-96DE-494DDD5FDCED}"/>
              </a:ext>
            </a:extLst>
          </p:cNvPr>
          <p:cNvSpPr>
            <a:spLocks noGrp="1" noChangeArrowheads="1"/>
          </p:cNvSpPr>
          <p:nvPr>
            <p:ph type="sldNum" sz="quarter" idx="12"/>
          </p:nvPr>
        </p:nvSpPr>
        <p:spPr/>
        <p:txBody>
          <a:bodyPr/>
          <a:lstStyle>
            <a:lvl1pPr>
              <a:defRPr/>
            </a:lvl1pPr>
          </a:lstStyle>
          <a:p>
            <a:pPr>
              <a:defRPr/>
            </a:pPr>
            <a:r>
              <a:rPr lang="en-GB" altLang="en-US"/>
              <a:t>Slide </a:t>
            </a:r>
            <a:fld id="{54724FB4-94AE-4750-B841-108DEBC86DEF}" type="slidenum">
              <a:rPr lang="en-GB" altLang="en-US"/>
              <a:pPr>
                <a:defRPr/>
              </a:pPr>
              <a:t>‹#›</a:t>
            </a:fld>
            <a:endParaRPr lang="en-GB" altLang="en-US"/>
          </a:p>
        </p:txBody>
      </p:sp>
    </p:spTree>
    <p:extLst>
      <p:ext uri="{BB962C8B-B14F-4D97-AF65-F5344CB8AC3E}">
        <p14:creationId xmlns:p14="http://schemas.microsoft.com/office/powerpoint/2010/main" val="60570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2F9BB0-1D78-4E92-8AB5-CCA6C81C81B4}"/>
              </a:ext>
            </a:extLst>
          </p:cNvPr>
          <p:cNvSpPr>
            <a:spLocks noGrp="1" noChangeArrowheads="1"/>
          </p:cNvSpPr>
          <p:nvPr>
            <p:ph type="dt" sz="half" idx="10"/>
          </p:nvPr>
        </p:nvSpPr>
        <p:spPr/>
        <p:txBody>
          <a:bodyPr/>
          <a:lstStyle>
            <a:lvl1pPr>
              <a:defRPr/>
            </a:lvl1pPr>
          </a:lstStyle>
          <a:p>
            <a:pPr>
              <a:defRPr/>
            </a:pPr>
            <a:r>
              <a:rPr lang="en-US" altLang="en-US"/>
              <a:t>September 2024</a:t>
            </a:r>
            <a:endParaRPr lang="en-GB" altLang="en-US"/>
          </a:p>
        </p:txBody>
      </p:sp>
      <p:sp>
        <p:nvSpPr>
          <p:cNvPr id="5" name="Rectangle 5">
            <a:extLst>
              <a:ext uri="{FF2B5EF4-FFF2-40B4-BE49-F238E27FC236}">
                <a16:creationId xmlns:a16="http://schemas.microsoft.com/office/drawing/2014/main" id="{45E53EAD-1C78-4110-B6B7-5E5CDC6B7911}"/>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93A629FD-4ED0-4725-8B45-82D2B3BFEFFF}"/>
              </a:ext>
            </a:extLst>
          </p:cNvPr>
          <p:cNvSpPr>
            <a:spLocks noGrp="1" noChangeArrowheads="1"/>
          </p:cNvSpPr>
          <p:nvPr>
            <p:ph type="sldNum" sz="quarter" idx="12"/>
          </p:nvPr>
        </p:nvSpPr>
        <p:spPr/>
        <p:txBody>
          <a:bodyPr/>
          <a:lstStyle>
            <a:lvl1pPr>
              <a:defRPr/>
            </a:lvl1pPr>
          </a:lstStyle>
          <a:p>
            <a:pPr>
              <a:defRPr/>
            </a:pPr>
            <a:r>
              <a:rPr lang="en-GB" altLang="en-US"/>
              <a:t>Slide </a:t>
            </a:r>
            <a:fld id="{B64CBFA8-9A69-4D2E-AFF7-F3FA7A729FDE}" type="slidenum">
              <a:rPr lang="en-GB" altLang="en-US"/>
              <a:pPr>
                <a:defRPr/>
              </a:pPr>
              <a:t>‹#›</a:t>
            </a:fld>
            <a:endParaRPr lang="en-GB" altLang="en-US"/>
          </a:p>
        </p:txBody>
      </p:sp>
    </p:spTree>
    <p:extLst>
      <p:ext uri="{BB962C8B-B14F-4D97-AF65-F5344CB8AC3E}">
        <p14:creationId xmlns:p14="http://schemas.microsoft.com/office/powerpoint/2010/main" val="16586203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371476" y="6127695"/>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203911EB-8270-F61E-B42D-4149558B2B5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720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371476" y="6127695"/>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991A2DA2-4881-0041-B3D1-865CD82059A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4749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3040856" y="6120121"/>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376714" y="6120040"/>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bg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7" name="TextBox 6">
            <a:extLst>
              <a:ext uri="{FF2B5EF4-FFF2-40B4-BE49-F238E27FC236}">
                <a16:creationId xmlns:a16="http://schemas.microsoft.com/office/drawing/2014/main" id="{A4785F6F-9012-B34D-9137-F9A437AD947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014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3040856" y="6127695"/>
            <a:ext cx="5726430" cy="284752"/>
          </a:xfrm>
          <a:prstGeom prst="rect">
            <a:avLst/>
          </a:prstGeom>
        </p:spPr>
        <p:txBody>
          <a:bodyPr anchor="ctr"/>
          <a:lstStyle>
            <a:lvl1pPr marL="0" indent="0" algn="l">
              <a:lnSpc>
                <a:spcPct val="96000"/>
              </a:lnSpc>
              <a:buNone/>
              <a:defRPr sz="1200">
                <a:solidFill>
                  <a:schemeClr val="accent2">
                    <a:lumMod val="60000"/>
                    <a:lumOff val="40000"/>
                  </a:schemeClr>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378620" y="6120040"/>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2">
                    <a:lumMod val="60000"/>
                    <a:lumOff val="40000"/>
                  </a:schemeClr>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760A6F2D-E69A-9E46-8950-23F4CE879311}"/>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533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accent3"/>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371474" y="6131915"/>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3"/>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6CCCA2F2-B9AA-3E47-8215-C015C839EAF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11458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20CE67DB-173F-A847-BB03-5CCE0B67BA18}"/>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28" name="TextBox 27">
            <a:extLst>
              <a:ext uri="{FF2B5EF4-FFF2-40B4-BE49-F238E27FC236}">
                <a16:creationId xmlns:a16="http://schemas.microsoft.com/office/drawing/2014/main" id="{42769655-B7D3-BF0A-8736-695F37B9AE92}"/>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grpSp>
        <p:nvGrpSpPr>
          <p:cNvPr id="29" name="Group 28">
            <a:extLst>
              <a:ext uri="{FF2B5EF4-FFF2-40B4-BE49-F238E27FC236}">
                <a16:creationId xmlns:a16="http://schemas.microsoft.com/office/drawing/2014/main" id="{5F8D9654-726B-330A-4BD0-985CC87DEF53}"/>
              </a:ext>
            </a:extLst>
          </p:cNvPr>
          <p:cNvGrpSpPr/>
          <p:nvPr userDrawn="1"/>
        </p:nvGrpSpPr>
        <p:grpSpPr>
          <a:xfrm>
            <a:off x="1283110" y="5696712"/>
            <a:ext cx="777128" cy="137160"/>
            <a:chOff x="2442332" y="4081331"/>
            <a:chExt cx="1036171" cy="137160"/>
          </a:xfrm>
          <a:solidFill>
            <a:schemeClr val="tx2"/>
          </a:solidFill>
        </p:grpSpPr>
        <p:sp>
          <p:nvSpPr>
            <p:cNvPr id="30" name="Freeform 12">
              <a:extLst>
                <a:ext uri="{FF2B5EF4-FFF2-40B4-BE49-F238E27FC236}">
                  <a16:creationId xmlns:a16="http://schemas.microsoft.com/office/drawing/2014/main" id="{08E5BCE7-99E6-86C6-9BEF-06FE5EA07F7C}"/>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051CF8C3-B7CB-5240-3B10-EDC3FE69E7AE}"/>
                </a:ext>
              </a:extLst>
            </p:cNvPr>
            <p:cNvGrpSpPr>
              <a:grpSpLocks noChangeAspect="1"/>
            </p:cNvGrpSpPr>
            <p:nvPr/>
          </p:nvGrpSpPr>
          <p:grpSpPr bwMode="gray">
            <a:xfrm>
              <a:off x="2442332" y="4081331"/>
              <a:ext cx="138792" cy="137160"/>
              <a:chOff x="3331" y="1656"/>
              <a:chExt cx="1020" cy="1008"/>
            </a:xfrm>
            <a:grpFill/>
          </p:grpSpPr>
          <p:sp>
            <p:nvSpPr>
              <p:cNvPr id="38" name="Freeform 6">
                <a:extLst>
                  <a:ext uri="{FF2B5EF4-FFF2-40B4-BE49-F238E27FC236}">
                    <a16:creationId xmlns:a16="http://schemas.microsoft.com/office/drawing/2014/main" id="{E67FFCF4-6BC4-4C0B-123A-C50389AF369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EF3F5689-03D1-CD72-3B35-F67EB877F20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2" name="Group 4">
              <a:extLst>
                <a:ext uri="{FF2B5EF4-FFF2-40B4-BE49-F238E27FC236}">
                  <a16:creationId xmlns:a16="http://schemas.microsoft.com/office/drawing/2014/main" id="{A2D6CA45-1A15-70B5-5A99-A4308370A7DF}"/>
                </a:ext>
              </a:extLst>
            </p:cNvPr>
            <p:cNvGrpSpPr>
              <a:grpSpLocks noChangeAspect="1"/>
            </p:cNvGrpSpPr>
            <p:nvPr/>
          </p:nvGrpSpPr>
          <p:grpSpPr bwMode="auto">
            <a:xfrm>
              <a:off x="2877851" y="4081836"/>
              <a:ext cx="136034" cy="136150"/>
              <a:chOff x="2653" y="972"/>
              <a:chExt cx="2372" cy="2374"/>
            </a:xfrm>
            <a:grpFill/>
          </p:grpSpPr>
          <p:sp>
            <p:nvSpPr>
              <p:cNvPr id="35" name="Freeform 5">
                <a:extLst>
                  <a:ext uri="{FF2B5EF4-FFF2-40B4-BE49-F238E27FC236}">
                    <a16:creationId xmlns:a16="http://schemas.microsoft.com/office/drawing/2014/main" id="{86920FC4-92E1-DE43-42D4-A36C1F973A01}"/>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6" name="Freeform 6">
                <a:extLst>
                  <a:ext uri="{FF2B5EF4-FFF2-40B4-BE49-F238E27FC236}">
                    <a16:creationId xmlns:a16="http://schemas.microsoft.com/office/drawing/2014/main" id="{A097CA6B-4D8C-D44C-3B3F-67B5A85BCCAD}"/>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7" name="Oval 7">
                <a:extLst>
                  <a:ext uri="{FF2B5EF4-FFF2-40B4-BE49-F238E27FC236}">
                    <a16:creationId xmlns:a16="http://schemas.microsoft.com/office/drawing/2014/main" id="{B33D91C7-3C77-43B8-FA1E-690164263E8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3" name="Graphic 32">
              <a:extLst>
                <a:ext uri="{FF2B5EF4-FFF2-40B4-BE49-F238E27FC236}">
                  <a16:creationId xmlns:a16="http://schemas.microsoft.com/office/drawing/2014/main" id="{8A9B8798-24F0-BD54-4DA7-7F134271E0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4" name="Graphic 33">
              <a:extLst>
                <a:ext uri="{FF2B5EF4-FFF2-40B4-BE49-F238E27FC236}">
                  <a16:creationId xmlns:a16="http://schemas.microsoft.com/office/drawing/2014/main" id="{21A0DD81-1551-14EF-B4D8-5E9915CCC1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35248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CAD2E0"/>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CAD2E0"/>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9B7E8119-D08E-A04E-A14D-872716D70D93}"/>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29" name="TextBox 28">
            <a:extLst>
              <a:ext uri="{FF2B5EF4-FFF2-40B4-BE49-F238E27FC236}">
                <a16:creationId xmlns:a16="http://schemas.microsoft.com/office/drawing/2014/main" id="{4D300438-7B29-1238-1D3D-C9E7568113E8}"/>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30" name="TextBox 29">
            <a:extLst>
              <a:ext uri="{FF2B5EF4-FFF2-40B4-BE49-F238E27FC236}">
                <a16:creationId xmlns:a16="http://schemas.microsoft.com/office/drawing/2014/main" id="{C6814108-5BD7-ADD6-1E27-D5BC017E51DE}"/>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grpSp>
        <p:nvGrpSpPr>
          <p:cNvPr id="27" name="Group 26">
            <a:extLst>
              <a:ext uri="{FF2B5EF4-FFF2-40B4-BE49-F238E27FC236}">
                <a16:creationId xmlns:a16="http://schemas.microsoft.com/office/drawing/2014/main" id="{45126FBF-A5C8-E753-702F-BE6629CA1F8E}"/>
              </a:ext>
            </a:extLst>
          </p:cNvPr>
          <p:cNvGrpSpPr/>
          <p:nvPr userDrawn="1"/>
        </p:nvGrpSpPr>
        <p:grpSpPr>
          <a:xfrm>
            <a:off x="1283110" y="5696712"/>
            <a:ext cx="777128" cy="137160"/>
            <a:chOff x="2442332" y="4081331"/>
            <a:chExt cx="1036171" cy="137160"/>
          </a:xfrm>
          <a:solidFill>
            <a:schemeClr val="tx2"/>
          </a:solidFill>
        </p:grpSpPr>
        <p:sp>
          <p:nvSpPr>
            <p:cNvPr id="28" name="Freeform 12">
              <a:extLst>
                <a:ext uri="{FF2B5EF4-FFF2-40B4-BE49-F238E27FC236}">
                  <a16:creationId xmlns:a16="http://schemas.microsoft.com/office/drawing/2014/main" id="{BCE9D064-F704-8362-39B8-D61F18A05C82}"/>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57A26EB6-BF0D-3631-40BF-D8EEE225336D}"/>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208F8E96-E928-21FA-EFEE-ADFA54D2140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AC1DD193-55D1-442F-0C4B-13D48939467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AA4E505B-3C25-224A-D3F6-938F9C2D82D7}"/>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B94371F3-6684-AFD8-9A10-E321127995F5}"/>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7" name="Freeform 6">
                <a:extLst>
                  <a:ext uri="{FF2B5EF4-FFF2-40B4-BE49-F238E27FC236}">
                    <a16:creationId xmlns:a16="http://schemas.microsoft.com/office/drawing/2014/main" id="{BBDC5DC2-A3E5-2962-AF11-1A51499DB79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8" name="Oval 7">
                <a:extLst>
                  <a:ext uri="{FF2B5EF4-FFF2-40B4-BE49-F238E27FC236}">
                    <a16:creationId xmlns:a16="http://schemas.microsoft.com/office/drawing/2014/main" id="{A37CBBE8-47E6-18A7-6A66-9009E961960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4" name="Graphic 33">
              <a:extLst>
                <a:ext uri="{FF2B5EF4-FFF2-40B4-BE49-F238E27FC236}">
                  <a16:creationId xmlns:a16="http://schemas.microsoft.com/office/drawing/2014/main" id="{B9949FE9-C734-1308-F4E7-E12D5825CE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5B843766-C686-78CC-9812-118C4BFBB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5748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1F46C3"/>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1F46C3"/>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1F46C3"/>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1F46C3"/>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1F46C3"/>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1F46C3"/>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D75122FF-3E10-2A4C-925A-B860E64E0D5A}"/>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
        <p:nvSpPr>
          <p:cNvPr id="22" name="TextBox 21">
            <a:extLst>
              <a:ext uri="{FF2B5EF4-FFF2-40B4-BE49-F238E27FC236}">
                <a16:creationId xmlns:a16="http://schemas.microsoft.com/office/drawing/2014/main" id="{59EA7A12-3AC1-314C-39FF-9314B2E77000}"/>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23" name="TextBox 22">
            <a:extLst>
              <a:ext uri="{FF2B5EF4-FFF2-40B4-BE49-F238E27FC236}">
                <a16:creationId xmlns:a16="http://schemas.microsoft.com/office/drawing/2014/main" id="{C9715419-C911-9D37-1CD2-77C18B26F503}"/>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grpSp>
        <p:nvGrpSpPr>
          <p:cNvPr id="20" name="Group 19">
            <a:extLst>
              <a:ext uri="{FF2B5EF4-FFF2-40B4-BE49-F238E27FC236}">
                <a16:creationId xmlns:a16="http://schemas.microsoft.com/office/drawing/2014/main" id="{2841E068-486B-0543-4130-3D8176627778}"/>
              </a:ext>
            </a:extLst>
          </p:cNvPr>
          <p:cNvGrpSpPr/>
          <p:nvPr userDrawn="1"/>
        </p:nvGrpSpPr>
        <p:grpSpPr>
          <a:xfrm>
            <a:off x="1283110" y="5696712"/>
            <a:ext cx="777128" cy="137160"/>
            <a:chOff x="2442332" y="4081331"/>
            <a:chExt cx="1036171" cy="137160"/>
          </a:xfrm>
          <a:solidFill>
            <a:schemeClr val="bg1"/>
          </a:solidFill>
        </p:grpSpPr>
        <p:sp>
          <p:nvSpPr>
            <p:cNvPr id="21" name="Freeform 12">
              <a:extLst>
                <a:ext uri="{FF2B5EF4-FFF2-40B4-BE49-F238E27FC236}">
                  <a16:creationId xmlns:a16="http://schemas.microsoft.com/office/drawing/2014/main" id="{CDE91238-9485-8E94-027E-16F7C041DF5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233E33BB-455A-9947-5EE1-DF56753F870F}"/>
                </a:ext>
              </a:extLst>
            </p:cNvPr>
            <p:cNvGrpSpPr>
              <a:grpSpLocks noChangeAspect="1"/>
            </p:cNvGrpSpPr>
            <p:nvPr/>
          </p:nvGrpSpPr>
          <p:grpSpPr bwMode="gray">
            <a:xfrm>
              <a:off x="2442332" y="4081331"/>
              <a:ext cx="138792" cy="137160"/>
              <a:chOff x="3331" y="1656"/>
              <a:chExt cx="1020" cy="1008"/>
            </a:xfrm>
            <a:grpFill/>
          </p:grpSpPr>
          <p:sp>
            <p:nvSpPr>
              <p:cNvPr id="33" name="Freeform 6">
                <a:extLst>
                  <a:ext uri="{FF2B5EF4-FFF2-40B4-BE49-F238E27FC236}">
                    <a16:creationId xmlns:a16="http://schemas.microsoft.com/office/drawing/2014/main" id="{C8B65F3F-3643-23C8-939A-CFFEDC20343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9A36BC85-9A15-8F8B-C0A9-0CFC53B9D39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27" name="Group 4">
              <a:extLst>
                <a:ext uri="{FF2B5EF4-FFF2-40B4-BE49-F238E27FC236}">
                  <a16:creationId xmlns:a16="http://schemas.microsoft.com/office/drawing/2014/main" id="{04476DB9-9A8B-9A53-594B-AA02AE22E7E2}"/>
                </a:ext>
              </a:extLst>
            </p:cNvPr>
            <p:cNvGrpSpPr>
              <a:grpSpLocks noChangeAspect="1"/>
            </p:cNvGrpSpPr>
            <p:nvPr/>
          </p:nvGrpSpPr>
          <p:grpSpPr bwMode="auto">
            <a:xfrm>
              <a:off x="2877851" y="4081836"/>
              <a:ext cx="136034" cy="136150"/>
              <a:chOff x="2653" y="972"/>
              <a:chExt cx="2372" cy="2374"/>
            </a:xfrm>
            <a:grpFill/>
          </p:grpSpPr>
          <p:sp>
            <p:nvSpPr>
              <p:cNvPr id="30" name="Freeform 5">
                <a:extLst>
                  <a:ext uri="{FF2B5EF4-FFF2-40B4-BE49-F238E27FC236}">
                    <a16:creationId xmlns:a16="http://schemas.microsoft.com/office/drawing/2014/main" id="{DC5FEC81-F12C-C503-0399-FF0ECAB731F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1" name="Freeform 6">
                <a:extLst>
                  <a:ext uri="{FF2B5EF4-FFF2-40B4-BE49-F238E27FC236}">
                    <a16:creationId xmlns:a16="http://schemas.microsoft.com/office/drawing/2014/main" id="{51B6A364-AE35-B8CB-DB38-51CB7ABA1320}"/>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2" name="Oval 7">
                <a:extLst>
                  <a:ext uri="{FF2B5EF4-FFF2-40B4-BE49-F238E27FC236}">
                    <a16:creationId xmlns:a16="http://schemas.microsoft.com/office/drawing/2014/main" id="{DC4144AE-5CAB-E0C0-F8E3-CEB18CFE6B5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28" name="Graphic 27">
              <a:extLst>
                <a:ext uri="{FF2B5EF4-FFF2-40B4-BE49-F238E27FC236}">
                  <a16:creationId xmlns:a16="http://schemas.microsoft.com/office/drawing/2014/main" id="{F2026A78-00BA-BE50-00A6-3FD889B1F1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29" name="Graphic 28">
              <a:extLst>
                <a:ext uri="{FF2B5EF4-FFF2-40B4-BE49-F238E27FC236}">
                  <a16:creationId xmlns:a16="http://schemas.microsoft.com/office/drawing/2014/main" id="{44BB85A7-9F56-8BFD-2982-1D196CA5C6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14791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3F4D63"/>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3F4D63"/>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BE5D3E93-63CE-5040-80CD-074D41AE79DD}"/>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28" name="TextBox 27">
            <a:extLst>
              <a:ext uri="{FF2B5EF4-FFF2-40B4-BE49-F238E27FC236}">
                <a16:creationId xmlns:a16="http://schemas.microsoft.com/office/drawing/2014/main" id="{724175FF-4C47-0EC0-D29A-B6372469C717}"/>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29" name="TextBox 28">
            <a:extLst>
              <a:ext uri="{FF2B5EF4-FFF2-40B4-BE49-F238E27FC236}">
                <a16:creationId xmlns:a16="http://schemas.microsoft.com/office/drawing/2014/main" id="{C0AFA2A3-A65F-766C-B1CC-72DDBF306D11}"/>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grpSp>
        <p:nvGrpSpPr>
          <p:cNvPr id="30" name="Group 29">
            <a:extLst>
              <a:ext uri="{FF2B5EF4-FFF2-40B4-BE49-F238E27FC236}">
                <a16:creationId xmlns:a16="http://schemas.microsoft.com/office/drawing/2014/main" id="{4C2C7FFC-0D1B-9CD5-03A8-998B92A2DA6B}"/>
              </a:ext>
            </a:extLst>
          </p:cNvPr>
          <p:cNvGrpSpPr/>
          <p:nvPr userDrawn="1"/>
        </p:nvGrpSpPr>
        <p:grpSpPr>
          <a:xfrm>
            <a:off x="1283110" y="5696712"/>
            <a:ext cx="777128" cy="137160"/>
            <a:chOff x="2442332" y="4081331"/>
            <a:chExt cx="1036171" cy="137160"/>
          </a:xfrm>
          <a:solidFill>
            <a:schemeClr val="bg1"/>
          </a:solidFill>
        </p:grpSpPr>
        <p:sp>
          <p:nvSpPr>
            <p:cNvPr id="31" name="Freeform 12">
              <a:extLst>
                <a:ext uri="{FF2B5EF4-FFF2-40B4-BE49-F238E27FC236}">
                  <a16:creationId xmlns:a16="http://schemas.microsoft.com/office/drawing/2014/main" id="{8F179865-B5B4-EF04-24F6-8AF5475D792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5">
              <a:extLst>
                <a:ext uri="{FF2B5EF4-FFF2-40B4-BE49-F238E27FC236}">
                  <a16:creationId xmlns:a16="http://schemas.microsoft.com/office/drawing/2014/main" id="{AE9079EC-B465-5574-4564-EE68C08E41A5}"/>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BF0C7DCC-1282-A8D2-04FC-7AAE1D6E559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0428D95C-6C06-D764-49A8-D7A887B2B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6C68C859-4EC8-1507-DF29-1BC152138E18}"/>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661E46D6-FA00-2261-EF99-579FDD224957}"/>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7" name="Freeform 6">
                <a:extLst>
                  <a:ext uri="{FF2B5EF4-FFF2-40B4-BE49-F238E27FC236}">
                    <a16:creationId xmlns:a16="http://schemas.microsoft.com/office/drawing/2014/main" id="{96CAD447-43F7-CB49-9D57-D6D554FB876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8" name="Oval 7">
                <a:extLst>
                  <a:ext uri="{FF2B5EF4-FFF2-40B4-BE49-F238E27FC236}">
                    <a16:creationId xmlns:a16="http://schemas.microsoft.com/office/drawing/2014/main" id="{CEE36BB7-E502-D8BD-6207-587878D3DE0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4" name="Graphic 33">
              <a:extLst>
                <a:ext uri="{FF2B5EF4-FFF2-40B4-BE49-F238E27FC236}">
                  <a16:creationId xmlns:a16="http://schemas.microsoft.com/office/drawing/2014/main" id="{F46A1345-8A86-DBC5-3E68-FA0B09044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6D6790E1-F869-72D0-E342-E41433348D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320740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sp>
        <p:nvSpPr>
          <p:cNvPr id="18" name="TextBox 17">
            <a:extLst>
              <a:ext uri="{FF2B5EF4-FFF2-40B4-BE49-F238E27FC236}">
                <a16:creationId xmlns:a16="http://schemas.microsoft.com/office/drawing/2014/main" id="{2A980C16-EC75-CB40-AB7F-F5BBCD203B3E}"/>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grpSp>
        <p:nvGrpSpPr>
          <p:cNvPr id="22" name="Group 21">
            <a:extLst>
              <a:ext uri="{FF2B5EF4-FFF2-40B4-BE49-F238E27FC236}">
                <a16:creationId xmlns:a16="http://schemas.microsoft.com/office/drawing/2014/main" id="{1358A744-C834-54E9-AA30-C951C986B342}"/>
              </a:ext>
            </a:extLst>
          </p:cNvPr>
          <p:cNvGrpSpPr/>
          <p:nvPr userDrawn="1"/>
        </p:nvGrpSpPr>
        <p:grpSpPr>
          <a:xfrm>
            <a:off x="1283110" y="5696712"/>
            <a:ext cx="777128" cy="137160"/>
            <a:chOff x="2442332" y="4081331"/>
            <a:chExt cx="1036171" cy="137160"/>
          </a:xfrm>
          <a:solidFill>
            <a:schemeClr val="bg1"/>
          </a:solidFill>
        </p:grpSpPr>
        <p:sp>
          <p:nvSpPr>
            <p:cNvPr id="23" name="Freeform 12">
              <a:extLst>
                <a:ext uri="{FF2B5EF4-FFF2-40B4-BE49-F238E27FC236}">
                  <a16:creationId xmlns:a16="http://schemas.microsoft.com/office/drawing/2014/main" id="{C79C791E-32A0-D50B-85EB-CC1611B194FE}"/>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0D4430FF-72B3-C0B0-6A1C-BA142B4277BB}"/>
                </a:ext>
              </a:extLst>
            </p:cNvPr>
            <p:cNvGrpSpPr>
              <a:grpSpLocks noChangeAspect="1"/>
            </p:cNvGrpSpPr>
            <p:nvPr/>
          </p:nvGrpSpPr>
          <p:grpSpPr bwMode="gray">
            <a:xfrm>
              <a:off x="2442332" y="4081331"/>
              <a:ext cx="138792" cy="137160"/>
              <a:chOff x="3331" y="1656"/>
              <a:chExt cx="1020" cy="1008"/>
            </a:xfrm>
            <a:grpFill/>
          </p:grpSpPr>
          <p:sp>
            <p:nvSpPr>
              <p:cNvPr id="44" name="Freeform 6">
                <a:extLst>
                  <a:ext uri="{FF2B5EF4-FFF2-40B4-BE49-F238E27FC236}">
                    <a16:creationId xmlns:a16="http://schemas.microsoft.com/office/drawing/2014/main" id="{DC6A2126-4B46-D02B-846A-EB935D2FEDA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1CD6DA10-A899-0BD6-9501-169D3CE96C6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7" name="Group 4">
              <a:extLst>
                <a:ext uri="{FF2B5EF4-FFF2-40B4-BE49-F238E27FC236}">
                  <a16:creationId xmlns:a16="http://schemas.microsoft.com/office/drawing/2014/main" id="{02B235D2-9980-4D2D-5378-ADCF60E06361}"/>
                </a:ext>
              </a:extLst>
            </p:cNvPr>
            <p:cNvGrpSpPr>
              <a:grpSpLocks noChangeAspect="1"/>
            </p:cNvGrpSpPr>
            <p:nvPr/>
          </p:nvGrpSpPr>
          <p:grpSpPr bwMode="auto">
            <a:xfrm>
              <a:off x="2877851" y="4081836"/>
              <a:ext cx="136034" cy="136150"/>
              <a:chOff x="2653" y="972"/>
              <a:chExt cx="2372" cy="2374"/>
            </a:xfrm>
            <a:grpFill/>
          </p:grpSpPr>
          <p:sp>
            <p:nvSpPr>
              <p:cNvPr id="41" name="Freeform 5">
                <a:extLst>
                  <a:ext uri="{FF2B5EF4-FFF2-40B4-BE49-F238E27FC236}">
                    <a16:creationId xmlns:a16="http://schemas.microsoft.com/office/drawing/2014/main" id="{2B728F9D-9B40-E03A-53A6-80B4A9813CDF}"/>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42" name="Freeform 6">
                <a:extLst>
                  <a:ext uri="{FF2B5EF4-FFF2-40B4-BE49-F238E27FC236}">
                    <a16:creationId xmlns:a16="http://schemas.microsoft.com/office/drawing/2014/main" id="{B882109E-504A-E233-7DA7-EF5B5ADE7604}"/>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43" name="Oval 7">
                <a:extLst>
                  <a:ext uri="{FF2B5EF4-FFF2-40B4-BE49-F238E27FC236}">
                    <a16:creationId xmlns:a16="http://schemas.microsoft.com/office/drawing/2014/main" id="{9B6288A8-5CDF-23A6-BBEC-62EA8B7E0857}"/>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9" name="Graphic 38">
              <a:extLst>
                <a:ext uri="{FF2B5EF4-FFF2-40B4-BE49-F238E27FC236}">
                  <a16:creationId xmlns:a16="http://schemas.microsoft.com/office/drawing/2014/main" id="{C18DC95A-E6E7-E6E8-9AA3-A2ED22B26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40" name="Graphic 39">
              <a:extLst>
                <a:ext uri="{FF2B5EF4-FFF2-40B4-BE49-F238E27FC236}">
                  <a16:creationId xmlns:a16="http://schemas.microsoft.com/office/drawing/2014/main" id="{B60697B6-C5CD-081C-B2BD-0AD7CA429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6" name="TextBox 45">
            <a:extLst>
              <a:ext uri="{FF2B5EF4-FFF2-40B4-BE49-F238E27FC236}">
                <a16:creationId xmlns:a16="http://schemas.microsoft.com/office/drawing/2014/main" id="{744BC0EA-4693-AA8C-378F-81E7B0BE23DE}"/>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47" name="TextBox 46">
            <a:extLst>
              <a:ext uri="{FF2B5EF4-FFF2-40B4-BE49-F238E27FC236}">
                <a16:creationId xmlns:a16="http://schemas.microsoft.com/office/drawing/2014/main" id="{5646B856-483C-1B34-B426-2FC7C9A12E1C}"/>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342430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C25286-F119-41CC-B936-A99D615BEBF4}"/>
              </a:ext>
            </a:extLst>
          </p:cNvPr>
          <p:cNvSpPr>
            <a:spLocks noGrp="1" noChangeArrowheads="1"/>
          </p:cNvSpPr>
          <p:nvPr>
            <p:ph type="dt" sz="half" idx="10"/>
          </p:nvPr>
        </p:nvSpPr>
        <p:spPr/>
        <p:txBody>
          <a:bodyPr/>
          <a:lstStyle>
            <a:lvl1pPr>
              <a:defRPr/>
            </a:lvl1pPr>
          </a:lstStyle>
          <a:p>
            <a:pPr>
              <a:defRPr/>
            </a:pPr>
            <a:r>
              <a:rPr lang="en-US" altLang="en-US"/>
              <a:t>September 2024</a:t>
            </a:r>
            <a:endParaRPr lang="en-GB" altLang="en-US"/>
          </a:p>
        </p:txBody>
      </p:sp>
      <p:sp>
        <p:nvSpPr>
          <p:cNvPr id="5" name="Rectangle 5">
            <a:extLst>
              <a:ext uri="{FF2B5EF4-FFF2-40B4-BE49-F238E27FC236}">
                <a16:creationId xmlns:a16="http://schemas.microsoft.com/office/drawing/2014/main" id="{10AE9D73-7428-4ADB-9D8D-FB2ECC5BA0E8}"/>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BFE0F447-7DAF-4F40-945E-510B714F88B1}"/>
              </a:ext>
            </a:extLst>
          </p:cNvPr>
          <p:cNvSpPr>
            <a:spLocks noGrp="1" noChangeArrowheads="1"/>
          </p:cNvSpPr>
          <p:nvPr>
            <p:ph type="sldNum" sz="quarter" idx="12"/>
          </p:nvPr>
        </p:nvSpPr>
        <p:spPr/>
        <p:txBody>
          <a:bodyPr/>
          <a:lstStyle>
            <a:lvl1pPr>
              <a:defRPr/>
            </a:lvl1pPr>
          </a:lstStyle>
          <a:p>
            <a:pPr>
              <a:defRPr/>
            </a:pPr>
            <a:r>
              <a:rPr lang="en-GB" altLang="en-US"/>
              <a:t>Slide </a:t>
            </a:r>
            <a:fld id="{39830A6D-8C9E-4B26-958C-BFDE032B0093}" type="slidenum">
              <a:rPr lang="en-GB" altLang="en-US"/>
              <a:pPr>
                <a:defRPr/>
              </a:pPr>
              <a:t>‹#›</a:t>
            </a:fld>
            <a:endParaRPr lang="en-GB" altLang="en-US"/>
          </a:p>
        </p:txBody>
      </p:sp>
    </p:spTree>
    <p:extLst>
      <p:ext uri="{BB962C8B-B14F-4D97-AF65-F5344CB8AC3E}">
        <p14:creationId xmlns:p14="http://schemas.microsoft.com/office/powerpoint/2010/main" val="7388356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D 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9" name="Text Placeholder 48">
            <a:extLst>
              <a:ext uri="{FF2B5EF4-FFF2-40B4-BE49-F238E27FC236}">
                <a16:creationId xmlns:a16="http://schemas.microsoft.com/office/drawing/2014/main" id="{7FFBC827-F060-4124-9E77-70A3670A8E66}"/>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0" name="Footer Placeholder 2">
            <a:extLst>
              <a:ext uri="{FF2B5EF4-FFF2-40B4-BE49-F238E27FC236}">
                <a16:creationId xmlns:a16="http://schemas.microsoft.com/office/drawing/2014/main" id="{11394C91-0ECD-4A2E-A5C6-77B0EFFDD1F0}"/>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14" name="TextBox 13">
            <a:extLst>
              <a:ext uri="{FF2B5EF4-FFF2-40B4-BE49-F238E27FC236}">
                <a16:creationId xmlns:a16="http://schemas.microsoft.com/office/drawing/2014/main" id="{00A0D3CC-ABF9-394D-9BFB-0D9BEE41E3C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2" name="Text Placeholder 7">
            <a:extLst>
              <a:ext uri="{FF2B5EF4-FFF2-40B4-BE49-F238E27FC236}">
                <a16:creationId xmlns:a16="http://schemas.microsoft.com/office/drawing/2014/main" id="{22B4B7F2-9257-E9BC-4E85-37019D2FECDF}"/>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5" name="Title 2">
            <a:extLst>
              <a:ext uri="{FF2B5EF4-FFF2-40B4-BE49-F238E27FC236}">
                <a16:creationId xmlns:a16="http://schemas.microsoft.com/office/drawing/2014/main" id="{78FF28B7-017F-B3EE-EB3A-CD76353626BC}"/>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18" name="Picture 17">
            <a:extLst>
              <a:ext uri="{FF2B5EF4-FFF2-40B4-BE49-F238E27FC236}">
                <a16:creationId xmlns:a16="http://schemas.microsoft.com/office/drawing/2014/main" id="{17979B82-C39F-98CA-AA4A-EE4EA62DC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23" name="Text Placeholder 5">
            <a:extLst>
              <a:ext uri="{FF2B5EF4-FFF2-40B4-BE49-F238E27FC236}">
                <a16:creationId xmlns:a16="http://schemas.microsoft.com/office/drawing/2014/main" id="{63C8CC7D-D393-2065-7AF4-980CFE94B2F5}"/>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4" name="Text Placeholder 7">
            <a:extLst>
              <a:ext uri="{FF2B5EF4-FFF2-40B4-BE49-F238E27FC236}">
                <a16:creationId xmlns:a16="http://schemas.microsoft.com/office/drawing/2014/main" id="{7199A3E9-BF97-138B-93A2-95BE682304EB}"/>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268261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D Title Re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B2BBF7-2804-471D-B156-C43D3BE2AE94}"/>
              </a:ext>
            </a:extLst>
          </p:cNvPr>
          <p:cNvGrpSpPr/>
          <p:nvPr userDrawn="1"/>
        </p:nvGrpSpPr>
        <p:grpSpPr>
          <a:xfrm>
            <a:off x="4914900" y="-2853800"/>
            <a:ext cx="9144000" cy="12223054"/>
            <a:chOff x="2118610" y="-558521"/>
            <a:chExt cx="7954780" cy="7975042"/>
          </a:xfrm>
        </p:grpSpPr>
        <p:sp>
          <p:nvSpPr>
            <p:cNvPr id="9" name="Freeform 21">
              <a:extLst>
                <a:ext uri="{FF2B5EF4-FFF2-40B4-BE49-F238E27FC236}">
                  <a16:creationId xmlns:a16="http://schemas.microsoft.com/office/drawing/2014/main" id="{47560505-2EFD-4F5F-8152-2936FDB34462}"/>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0" name="Freeform 22">
              <a:extLst>
                <a:ext uri="{FF2B5EF4-FFF2-40B4-BE49-F238E27FC236}">
                  <a16:creationId xmlns:a16="http://schemas.microsoft.com/office/drawing/2014/main" id="{DCA622B7-C125-476C-9874-54D3CC640EBB}"/>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1" name="Freeform 23">
              <a:extLst>
                <a:ext uri="{FF2B5EF4-FFF2-40B4-BE49-F238E27FC236}">
                  <a16:creationId xmlns:a16="http://schemas.microsoft.com/office/drawing/2014/main" id="{291979CC-F981-4686-9D45-BB9AE15D97B3}"/>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FABF63AC-C929-40F9-9844-0A21AE3749E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92647A1B-6237-4C19-BE76-B28E84D67F5D}"/>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7" name="Footer Placeholder 2">
            <a:extLst>
              <a:ext uri="{FF2B5EF4-FFF2-40B4-BE49-F238E27FC236}">
                <a16:creationId xmlns:a16="http://schemas.microsoft.com/office/drawing/2014/main" id="{6988F201-2BAB-47D5-B487-071113E79661}"/>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marR="0" indent="0" algn="l" defTabSz="514350" rtl="0" eaLnBrk="1" fontAlgn="auto" latinLnBrk="0" hangingPunct="1">
              <a:lnSpc>
                <a:spcPct val="96000"/>
              </a:lnSpc>
              <a:spcBef>
                <a:spcPts val="0"/>
              </a:spcBef>
              <a:spcAft>
                <a:spcPts val="169"/>
              </a:spcAft>
              <a:buClr>
                <a:srgbClr val="3253DC"/>
              </a:buClr>
              <a:buSzTx/>
              <a:buFont typeface="Arial" panose="020B0604020202020204" pitchFamily="34" charset="0"/>
              <a:buNone/>
              <a:tabLst/>
              <a:defRPr lang="en-US" sz="600" kern="1200" baseline="0">
                <a:solidFill>
                  <a:schemeClr val="bg1"/>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6A843309-E0A1-5247-9312-CC4E16618A4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16" name="Text Placeholder 7">
            <a:extLst>
              <a:ext uri="{FF2B5EF4-FFF2-40B4-BE49-F238E27FC236}">
                <a16:creationId xmlns:a16="http://schemas.microsoft.com/office/drawing/2014/main" id="{30E485AF-557B-29F2-ADB1-D899FE0EDB5F}"/>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3" name="Title 2">
            <a:extLst>
              <a:ext uri="{FF2B5EF4-FFF2-40B4-BE49-F238E27FC236}">
                <a16:creationId xmlns:a16="http://schemas.microsoft.com/office/drawing/2014/main" id="{D97AA817-7754-311C-CCE1-0724407542E7}"/>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24" name="Picture 23">
            <a:extLst>
              <a:ext uri="{FF2B5EF4-FFF2-40B4-BE49-F238E27FC236}">
                <a16:creationId xmlns:a16="http://schemas.microsoft.com/office/drawing/2014/main" id="{3F5F6F96-5CC0-BE5B-65FE-75C6F87E5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26" name="Text Placeholder 5">
            <a:extLst>
              <a:ext uri="{FF2B5EF4-FFF2-40B4-BE49-F238E27FC236}">
                <a16:creationId xmlns:a16="http://schemas.microsoft.com/office/drawing/2014/main" id="{F90869F0-7594-737E-73B6-F9EDF99972D5}"/>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7" name="Text Placeholder 7">
            <a:extLst>
              <a:ext uri="{FF2B5EF4-FFF2-40B4-BE49-F238E27FC236}">
                <a16:creationId xmlns:a16="http://schemas.microsoft.com/office/drawing/2014/main" id="{F3CEFD0B-12F7-A937-291D-4972CE50177F}"/>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310683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D Title White">
    <p:bg>
      <p:bgPr>
        <a:solidFill>
          <a:srgbClr val="FFFFFF"/>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79E5F42-542A-481A-AC09-43F6241BD74A}"/>
              </a:ext>
            </a:extLst>
          </p:cNvPr>
          <p:cNvGrpSpPr/>
          <p:nvPr userDrawn="1"/>
        </p:nvGrpSpPr>
        <p:grpSpPr>
          <a:xfrm>
            <a:off x="4914900" y="-2852928"/>
            <a:ext cx="9144000" cy="12223054"/>
            <a:chOff x="2118610" y="-558521"/>
            <a:chExt cx="7954780" cy="7975042"/>
          </a:xfrm>
        </p:grpSpPr>
        <p:sp>
          <p:nvSpPr>
            <p:cNvPr id="23" name="Freeform 21">
              <a:extLst>
                <a:ext uri="{FF2B5EF4-FFF2-40B4-BE49-F238E27FC236}">
                  <a16:creationId xmlns:a16="http://schemas.microsoft.com/office/drawing/2014/main" id="{5A869BCF-7F87-4BF7-AB41-1FA0DFF2DA48}"/>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24" name="Freeform 22">
              <a:extLst>
                <a:ext uri="{FF2B5EF4-FFF2-40B4-BE49-F238E27FC236}">
                  <a16:creationId xmlns:a16="http://schemas.microsoft.com/office/drawing/2014/main" id="{05C30C20-6C83-4102-A838-D56643B62C9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25" name="Freeform 23">
              <a:extLst>
                <a:ext uri="{FF2B5EF4-FFF2-40B4-BE49-F238E27FC236}">
                  <a16:creationId xmlns:a16="http://schemas.microsoft.com/office/drawing/2014/main" id="{7311AEAC-0F28-4615-A4A3-954D691DA36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26" name="Freeform 23">
              <a:extLst>
                <a:ext uri="{FF2B5EF4-FFF2-40B4-BE49-F238E27FC236}">
                  <a16:creationId xmlns:a16="http://schemas.microsoft.com/office/drawing/2014/main" id="{1EE6416D-7043-4B54-A1C5-AF321C854B0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86E6721A-8AAF-4279-A3B0-7499E60759EC}"/>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5" name="Footer Placeholder 2">
            <a:extLst>
              <a:ext uri="{FF2B5EF4-FFF2-40B4-BE49-F238E27FC236}">
                <a16:creationId xmlns:a16="http://schemas.microsoft.com/office/drawing/2014/main" id="{39154FE7-5393-43D1-8407-23E99F94624A}"/>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marR="0" indent="0" algn="l" defTabSz="514350" rtl="0" eaLnBrk="1" fontAlgn="auto" latinLnBrk="0" hangingPunct="1">
              <a:lnSpc>
                <a:spcPct val="96000"/>
              </a:lnSpc>
              <a:spcBef>
                <a:spcPts val="0"/>
              </a:spcBef>
              <a:spcAft>
                <a:spcPts val="169"/>
              </a:spcAft>
              <a:buClr>
                <a:srgbClr val="3253DC"/>
              </a:buClr>
              <a:buSzTx/>
              <a:buFont typeface="Arial" panose="020B0604020202020204" pitchFamily="34" charset="0"/>
              <a:buNone/>
              <a:tabLst/>
              <a:defRPr lang="en-US" sz="600" kern="1200" baseline="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18" name="TextBox 17">
            <a:extLst>
              <a:ext uri="{FF2B5EF4-FFF2-40B4-BE49-F238E27FC236}">
                <a16:creationId xmlns:a16="http://schemas.microsoft.com/office/drawing/2014/main" id="{AA578684-7771-014A-A136-F6303FE2F8D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31" name="Text Placeholder 7">
            <a:extLst>
              <a:ext uri="{FF2B5EF4-FFF2-40B4-BE49-F238E27FC236}">
                <a16:creationId xmlns:a16="http://schemas.microsoft.com/office/drawing/2014/main" id="{8809CAF7-2C64-531C-21AA-5FD1048CC6F9}"/>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33" name="Title 2">
            <a:extLst>
              <a:ext uri="{FF2B5EF4-FFF2-40B4-BE49-F238E27FC236}">
                <a16:creationId xmlns:a16="http://schemas.microsoft.com/office/drawing/2014/main" id="{FF1BC470-5233-7C79-4F94-9A01CCCACA3E}"/>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7" name="Text Placeholder 5">
            <a:extLst>
              <a:ext uri="{FF2B5EF4-FFF2-40B4-BE49-F238E27FC236}">
                <a16:creationId xmlns:a16="http://schemas.microsoft.com/office/drawing/2014/main" id="{85E29496-F18A-4DFC-5DC7-2C3355D470DD}"/>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9" name="Text Placeholder 7">
            <a:extLst>
              <a:ext uri="{FF2B5EF4-FFF2-40B4-BE49-F238E27FC236}">
                <a16:creationId xmlns:a16="http://schemas.microsoft.com/office/drawing/2014/main" id="{AD5B0B12-CD25-F45C-107C-20214F0A69CB}"/>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cxnSp>
        <p:nvCxnSpPr>
          <p:cNvPr id="4" name="Straight Connector 3">
            <a:extLst>
              <a:ext uri="{FF2B5EF4-FFF2-40B4-BE49-F238E27FC236}">
                <a16:creationId xmlns:a16="http://schemas.microsoft.com/office/drawing/2014/main" id="{EC4E2419-B480-369E-A69A-F2A56281C498}"/>
              </a:ext>
            </a:extLst>
          </p:cNvPr>
          <p:cNvCxnSpPr>
            <a:cxnSpLocks/>
          </p:cNvCxnSpPr>
          <p:nvPr userDrawn="1"/>
        </p:nvCxnSpPr>
        <p:spPr>
          <a:xfrm>
            <a:off x="9144000" y="-103695"/>
            <a:ext cx="0" cy="7117237"/>
          </a:xfrm>
          <a:prstGeom prst="line">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B1AF563-719C-F10B-D1AD-21E4DB854C5C}"/>
              </a:ext>
            </a:extLst>
          </p:cNvPr>
          <p:cNvPicPr>
            <a:picLocks noChangeAspect="1"/>
          </p:cNvPicPr>
          <p:nvPr userDrawn="1"/>
        </p:nvPicPr>
        <p:blipFill>
          <a:blip r:embed="rId2"/>
          <a:stretch>
            <a:fillRect/>
          </a:stretch>
        </p:blipFill>
        <p:spPr>
          <a:xfrm>
            <a:off x="363474" y="484632"/>
            <a:ext cx="1492039" cy="374904"/>
          </a:xfrm>
          <a:prstGeom prst="rect">
            <a:avLst/>
          </a:prstGeom>
        </p:spPr>
      </p:pic>
    </p:spTree>
    <p:extLst>
      <p:ext uri="{BB962C8B-B14F-4D97-AF65-F5344CB8AC3E}">
        <p14:creationId xmlns:p14="http://schemas.microsoft.com/office/powerpoint/2010/main" val="64394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D 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4914900" y="-2852928"/>
            <a:ext cx="9144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accent6">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6" name="Footer Placeholder 2">
            <a:extLst>
              <a:ext uri="{FF2B5EF4-FFF2-40B4-BE49-F238E27FC236}">
                <a16:creationId xmlns:a16="http://schemas.microsoft.com/office/drawing/2014/main" id="{C63E2F76-C79D-4679-8E21-AE8185311956}"/>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5BA4EC28-CF88-3F4E-8728-73E0896B7D4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7" name="Text Placeholder 7">
            <a:extLst>
              <a:ext uri="{FF2B5EF4-FFF2-40B4-BE49-F238E27FC236}">
                <a16:creationId xmlns:a16="http://schemas.microsoft.com/office/drawing/2014/main" id="{D55E74EB-6224-4F7F-D951-BDFBB141E1DC}"/>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6" name="Title 2">
            <a:extLst>
              <a:ext uri="{FF2B5EF4-FFF2-40B4-BE49-F238E27FC236}">
                <a16:creationId xmlns:a16="http://schemas.microsoft.com/office/drawing/2014/main" id="{F24B98AB-B36A-8633-1D45-18914CE2B987}"/>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8" name="Text Placeholder 5">
            <a:extLst>
              <a:ext uri="{FF2B5EF4-FFF2-40B4-BE49-F238E27FC236}">
                <a16:creationId xmlns:a16="http://schemas.microsoft.com/office/drawing/2014/main" id="{7CDA7BE4-68B7-D9E1-BACF-378D2F8CCD23}"/>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9" name="Text Placeholder 7">
            <a:extLst>
              <a:ext uri="{FF2B5EF4-FFF2-40B4-BE49-F238E27FC236}">
                <a16:creationId xmlns:a16="http://schemas.microsoft.com/office/drawing/2014/main" id="{B1CF0B89-699E-ED28-F437-240A73E8D4B5}"/>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pic>
        <p:nvPicPr>
          <p:cNvPr id="21" name="Picture 20">
            <a:extLst>
              <a:ext uri="{FF2B5EF4-FFF2-40B4-BE49-F238E27FC236}">
                <a16:creationId xmlns:a16="http://schemas.microsoft.com/office/drawing/2014/main" id="{E18F6676-0191-CED1-4FEE-CB9C82CDD077}"/>
              </a:ext>
            </a:extLst>
          </p:cNvPr>
          <p:cNvPicPr>
            <a:picLocks noChangeAspect="1"/>
          </p:cNvPicPr>
          <p:nvPr userDrawn="1"/>
        </p:nvPicPr>
        <p:blipFill>
          <a:blip r:embed="rId2"/>
          <a:stretch>
            <a:fillRect/>
          </a:stretch>
        </p:blipFill>
        <p:spPr>
          <a:xfrm>
            <a:off x="363474" y="484632"/>
            <a:ext cx="1492039" cy="374904"/>
          </a:xfrm>
          <a:prstGeom prst="rect">
            <a:avLst/>
          </a:prstGeom>
        </p:spPr>
      </p:pic>
    </p:spTree>
    <p:extLst>
      <p:ext uri="{BB962C8B-B14F-4D97-AF65-F5344CB8AC3E}">
        <p14:creationId xmlns:p14="http://schemas.microsoft.com/office/powerpoint/2010/main" val="335724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D Title Gunmetal">
    <p:bg>
      <p:bgPr>
        <a:solidFill>
          <a:schemeClr val="accent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4914900" y="-2852928"/>
            <a:ext cx="9144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7" name="Footer Placeholder 2">
            <a:extLst>
              <a:ext uri="{FF2B5EF4-FFF2-40B4-BE49-F238E27FC236}">
                <a16:creationId xmlns:a16="http://schemas.microsoft.com/office/drawing/2014/main" id="{A63057AE-C887-4D0E-8019-7DAD9E9382DF}"/>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9984F95E-5B15-0A43-BF2C-D4BD1E2149F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6" name="Text Placeholder 7">
            <a:extLst>
              <a:ext uri="{FF2B5EF4-FFF2-40B4-BE49-F238E27FC236}">
                <a16:creationId xmlns:a16="http://schemas.microsoft.com/office/drawing/2014/main" id="{1686CFED-6B7A-ABE5-FFE2-2F98EB36C92D}"/>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6" name="Title 2">
            <a:extLst>
              <a:ext uri="{FF2B5EF4-FFF2-40B4-BE49-F238E27FC236}">
                <a16:creationId xmlns:a16="http://schemas.microsoft.com/office/drawing/2014/main" id="{6A4AD927-A104-7585-FBB2-355DDFC4E9FE}"/>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18" name="Picture 17">
            <a:extLst>
              <a:ext uri="{FF2B5EF4-FFF2-40B4-BE49-F238E27FC236}">
                <a16:creationId xmlns:a16="http://schemas.microsoft.com/office/drawing/2014/main" id="{6B1AADF3-7E95-FC72-419F-A542DFE8C5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19" name="Text Placeholder 5">
            <a:extLst>
              <a:ext uri="{FF2B5EF4-FFF2-40B4-BE49-F238E27FC236}">
                <a16:creationId xmlns:a16="http://schemas.microsoft.com/office/drawing/2014/main" id="{3FBC4CE4-0F6E-59F8-9114-E021C27B9949}"/>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1" name="Text Placeholder 7">
            <a:extLst>
              <a:ext uri="{FF2B5EF4-FFF2-40B4-BE49-F238E27FC236}">
                <a16:creationId xmlns:a16="http://schemas.microsoft.com/office/drawing/2014/main" id="{3F49D4FA-FE36-D3AB-A4C5-0024F131BFE2}"/>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41238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D Title Midnight">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A697E7-8EE0-42AD-85FC-7243FF44AFBC}"/>
              </a:ext>
            </a:extLst>
          </p:cNvPr>
          <p:cNvGrpSpPr/>
          <p:nvPr userDrawn="1"/>
        </p:nvGrpSpPr>
        <p:grpSpPr>
          <a:xfrm>
            <a:off x="4914900" y="-2852928"/>
            <a:ext cx="9144000" cy="12223054"/>
            <a:chOff x="2118610" y="-558521"/>
            <a:chExt cx="7954780" cy="7975042"/>
          </a:xfrm>
          <a:effectLst>
            <a:outerShdw blurRad="741743" dist="38100" dir="8100000" algn="tr" rotWithShape="0">
              <a:prstClr val="black">
                <a:alpha val="50550"/>
              </a:prstClr>
            </a:outerShdw>
          </a:effectLst>
        </p:grpSpPr>
        <p:sp>
          <p:nvSpPr>
            <p:cNvPr id="10" name="Freeform 21">
              <a:extLst>
                <a:ext uri="{FF2B5EF4-FFF2-40B4-BE49-F238E27FC236}">
                  <a16:creationId xmlns:a16="http://schemas.microsoft.com/office/drawing/2014/main" id="{6CB1826F-DC2F-42C7-91D1-FEC2A509FFC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1" name="Freeform 22">
              <a:extLst>
                <a:ext uri="{FF2B5EF4-FFF2-40B4-BE49-F238E27FC236}">
                  <a16:creationId xmlns:a16="http://schemas.microsoft.com/office/drawing/2014/main" id="{DDB1A6C9-78D5-48FB-990B-E7734DBB56C7}"/>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92139"/>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02FF7922-0161-4F8A-9A1D-7B958B3A5A2D}"/>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8" name="Freeform 23">
              <a:extLst>
                <a:ext uri="{FF2B5EF4-FFF2-40B4-BE49-F238E27FC236}">
                  <a16:creationId xmlns:a16="http://schemas.microsoft.com/office/drawing/2014/main" id="{7D521DCB-6825-41A5-B175-75919D297C02}"/>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30" name="Text Placeholder 48">
            <a:extLst>
              <a:ext uri="{FF2B5EF4-FFF2-40B4-BE49-F238E27FC236}">
                <a16:creationId xmlns:a16="http://schemas.microsoft.com/office/drawing/2014/main" id="{4F8C16DE-5A81-4F2F-A856-146C2753C729}"/>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7" name="Footer Placeholder 2">
            <a:extLst>
              <a:ext uri="{FF2B5EF4-FFF2-40B4-BE49-F238E27FC236}">
                <a16:creationId xmlns:a16="http://schemas.microsoft.com/office/drawing/2014/main" id="{944A1A71-C28C-4511-9F63-4A3C1F0CCD22}"/>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D84357B0-A3CD-6045-8BDB-9045570C678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6" name="Text Placeholder 7">
            <a:extLst>
              <a:ext uri="{FF2B5EF4-FFF2-40B4-BE49-F238E27FC236}">
                <a16:creationId xmlns:a16="http://schemas.microsoft.com/office/drawing/2014/main" id="{F149CF9A-FDF7-3A71-4048-CA3A015E3C6E}"/>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6" name="Title 2">
            <a:extLst>
              <a:ext uri="{FF2B5EF4-FFF2-40B4-BE49-F238E27FC236}">
                <a16:creationId xmlns:a16="http://schemas.microsoft.com/office/drawing/2014/main" id="{9A2509F8-6F19-2B6F-A314-F1D5494BB362}"/>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19" name="Picture 18">
            <a:extLst>
              <a:ext uri="{FF2B5EF4-FFF2-40B4-BE49-F238E27FC236}">
                <a16:creationId xmlns:a16="http://schemas.microsoft.com/office/drawing/2014/main" id="{609EEA51-FF18-8B06-DED7-C8EC5E87D3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21" name="Text Placeholder 5">
            <a:extLst>
              <a:ext uri="{FF2B5EF4-FFF2-40B4-BE49-F238E27FC236}">
                <a16:creationId xmlns:a16="http://schemas.microsoft.com/office/drawing/2014/main" id="{B03A068B-130F-5EFE-0075-595323A9AF6A}"/>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2" name="Text Placeholder 7">
            <a:extLst>
              <a:ext uri="{FF2B5EF4-FFF2-40B4-BE49-F238E27FC236}">
                <a16:creationId xmlns:a16="http://schemas.microsoft.com/office/drawing/2014/main" id="{268613E5-36A8-75D1-46BC-66773839FC47}"/>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2056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D Agenda Big Re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rgbClr val="D1111F"/>
                </a:solidFill>
                <a:effectLst>
                  <a:innerShdw blurRad="38100" dist="25400" dir="8100000">
                    <a:srgbClr val="180204">
                      <a:alpha val="49804"/>
                    </a:srgbClr>
                  </a:innerShdw>
                </a:effectLst>
              </a:rPr>
              <a:t>Agenda</a:t>
            </a:r>
          </a:p>
        </p:txBody>
      </p:sp>
      <p:sp>
        <p:nvSpPr>
          <p:cNvPr id="7" name="Text Placeholder 2">
            <a:extLst>
              <a:ext uri="{FF2B5EF4-FFF2-40B4-BE49-F238E27FC236}">
                <a16:creationId xmlns:a16="http://schemas.microsoft.com/office/drawing/2014/main" id="{C3F56594-1474-F14B-A41D-F43DD6BD51D0}"/>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bg1"/>
                </a:solidFill>
              </a:defRPr>
            </a:lvl1pPr>
            <a:lvl2pPr marL="854869" indent="-557213">
              <a:buFont typeface="+mj-lt"/>
              <a:buAutoNum type="arabicPeriod"/>
              <a:defRPr sz="3300">
                <a:solidFill>
                  <a:schemeClr val="bg1"/>
                </a:solidFill>
              </a:defRPr>
            </a:lvl2pPr>
            <a:lvl3pPr marL="1113235" indent="-557213">
              <a:buFont typeface="+mj-lt"/>
              <a:buAutoNum type="arabicPeriod"/>
              <a:defRPr sz="2700">
                <a:solidFill>
                  <a:schemeClr val="bg1"/>
                </a:solidFill>
              </a:defRPr>
            </a:lvl3pPr>
            <a:lvl4pPr marL="1072753" indent="-257175">
              <a:buFont typeface="+mj-lt"/>
              <a:buAutoNum type="arabicPeriod"/>
              <a:defRPr sz="1350">
                <a:solidFill>
                  <a:schemeClr val="bg1"/>
                </a:solidFill>
              </a:defRPr>
            </a:lvl4pPr>
            <a:lvl5pPr marL="685800" indent="-685800">
              <a:buFont typeface="+mj-lt"/>
              <a:buAutoNum type="arabicPeriod"/>
              <a:defRPr sz="4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737F365F-7EEE-AA45-8532-53CE290F304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50454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D Agenda Big White">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chemeClr val="accent6">
                    <a:lumMod val="20000"/>
                    <a:lumOff val="8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6B3B9127-D8AF-E548-8A0E-E6141B702B75}"/>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B421317D-AD5C-6F5F-F6A6-3BDC6388892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406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D Agenda Big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chemeClr val="accent6">
                    <a:lumMod val="60000"/>
                    <a:lumOff val="4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72CF8E38-04A3-A34E-B57D-0814CF3DE5C6}"/>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CCDE8135-DEA4-D944-85A4-19C6AF52940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5034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SD Agenda Big Gunmetal">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6A978-F95A-43B4-91EE-66A1EFC2CDD7}"/>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rgbClr val="36445C"/>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C805FA2C-F21B-EE4F-A31C-ECD531B1E244}"/>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bg1"/>
                </a:solidFill>
              </a:defRPr>
            </a:lvl1pPr>
            <a:lvl2pPr marL="854869" indent="-557213">
              <a:buFont typeface="+mj-lt"/>
              <a:buAutoNum type="arabicPeriod"/>
              <a:defRPr sz="3300">
                <a:solidFill>
                  <a:schemeClr val="bg1"/>
                </a:solidFill>
              </a:defRPr>
            </a:lvl2pPr>
            <a:lvl3pPr marL="1113235" indent="-557213">
              <a:buFont typeface="+mj-lt"/>
              <a:buAutoNum type="arabicPeriod"/>
              <a:defRPr sz="2700">
                <a:solidFill>
                  <a:schemeClr val="bg1"/>
                </a:solidFill>
              </a:defRPr>
            </a:lvl3pPr>
            <a:lvl4pPr marL="1072753" indent="-257175">
              <a:buFont typeface="+mj-lt"/>
              <a:buAutoNum type="arabicPeriod"/>
              <a:defRPr sz="1350">
                <a:solidFill>
                  <a:schemeClr val="bg1"/>
                </a:solidFill>
              </a:defRPr>
            </a:lvl4pPr>
            <a:lvl5pPr marL="685800" indent="-685800">
              <a:buFont typeface="+mj-lt"/>
              <a:buAutoNum type="arabicPeriod"/>
              <a:defRPr sz="4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ECFEECC4-DC29-1941-A6E0-5ACEFD341DF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9197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298" y="1933395"/>
            <a:ext cx="8574733" cy="4817029"/>
          </a:xfrm>
        </p:spPr>
        <p:txBody>
          <a:bodyPr>
            <a:normAutofit/>
          </a:bodyPr>
          <a:lstStyle>
            <a:lvl1pPr>
              <a:defRPr>
                <a:latin typeface="Qualcomm Office Regular" pitchFamily="34" charset="0"/>
              </a:defRPr>
            </a:lvl1pPr>
            <a:lvl2pPr>
              <a:defRPr>
                <a:latin typeface="Qualcomm Office Regular" pitchFamily="34" charset="0"/>
              </a:defRPr>
            </a:lvl2pPr>
            <a:lvl3pPr>
              <a:defRPr>
                <a:latin typeface="Qualcomm Office Regular" pitchFamily="34" charset="0"/>
              </a:defRPr>
            </a:lvl3pPr>
            <a:lvl4pPr>
              <a:defRPr lang="en-US" sz="1200" kern="1200" baseline="0" dirty="0">
                <a:solidFill>
                  <a:prstClr val="black">
                    <a:lumMod val="75000"/>
                    <a:lumOff val="25000"/>
                  </a:prstClr>
                </a:solidFill>
                <a:latin typeface="Qualcomm Office Regular" pitchFamily="34" charset="0"/>
                <a:ea typeface="+mn-ea"/>
                <a:cs typeface="Arial" pitchFamily="34" charset="0"/>
              </a:defRPr>
            </a:lvl4pPr>
            <a:lvl5pPr marL="1200470" indent="-260673">
              <a:buFont typeface="Qualcomm Regular" pitchFamily="34" charset="0"/>
              <a:buChar char="−"/>
              <a:defRPr/>
            </a:lvl5pPr>
            <a:lvl6pPr marL="1629209" indent="0">
              <a:buNone/>
              <a:defRPr sz="1200"/>
            </a:lvl6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12653" y="788490"/>
            <a:ext cx="8574733" cy="404085"/>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a:t>Click to edit Master title style</a:t>
            </a:r>
            <a:endParaRPr lang="en-US" dirty="0"/>
          </a:p>
        </p:txBody>
      </p:sp>
      <p:sp>
        <p:nvSpPr>
          <p:cNvPr id="8" name="Text Placeholder 2"/>
          <p:cNvSpPr>
            <a:spLocks noGrp="1"/>
          </p:cNvSpPr>
          <p:nvPr>
            <p:ph type="body" idx="13"/>
          </p:nvPr>
        </p:nvSpPr>
        <p:spPr>
          <a:xfrm>
            <a:off x="212653" y="1426465"/>
            <a:ext cx="8574733" cy="263149"/>
          </a:xfrm>
        </p:spPr>
        <p:txBody>
          <a:bodyPr tIns="0" bIns="0" anchor="t"/>
          <a:lstStyle>
            <a:lvl1pPr marL="0" indent="0">
              <a:buNone/>
              <a:defRPr sz="1800" b="0">
                <a:solidFill>
                  <a:schemeClr val="bg2"/>
                </a:solidFill>
                <a:latin typeface="Qualcomm Office Regular" pitchFamily="34" charset="0"/>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Tree>
    <p:extLst>
      <p:ext uri="{BB962C8B-B14F-4D97-AF65-F5344CB8AC3E}">
        <p14:creationId xmlns:p14="http://schemas.microsoft.com/office/powerpoint/2010/main" val="21491240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D Agenda Big Midnight">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815781-8802-814C-ABFE-690425339A6D}"/>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chemeClr val="accent6">
                    <a:lumMod val="5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495E9130-3F7C-1B46-B3AF-1C700B3C6EED}"/>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bg1"/>
                </a:solidFill>
              </a:defRPr>
            </a:lvl1pPr>
            <a:lvl2pPr marL="854869" indent="-557213">
              <a:buFont typeface="+mj-lt"/>
              <a:buAutoNum type="arabicPeriod"/>
              <a:defRPr sz="3300">
                <a:solidFill>
                  <a:schemeClr val="bg1"/>
                </a:solidFill>
              </a:defRPr>
            </a:lvl2pPr>
            <a:lvl3pPr marL="1113235" indent="-557213">
              <a:buFont typeface="+mj-lt"/>
              <a:buAutoNum type="arabicPeriod"/>
              <a:defRPr sz="2700">
                <a:solidFill>
                  <a:schemeClr val="bg1"/>
                </a:solidFill>
              </a:defRPr>
            </a:lvl3pPr>
            <a:lvl4pPr marL="1072753" indent="-257175">
              <a:buFont typeface="+mj-lt"/>
              <a:buAutoNum type="arabicPeriod"/>
              <a:defRPr sz="1350">
                <a:solidFill>
                  <a:schemeClr val="bg1"/>
                </a:solidFill>
              </a:defRPr>
            </a:lvl4pPr>
            <a:lvl5pPr marL="685800" indent="-685800">
              <a:buFont typeface="+mj-lt"/>
              <a:buAutoNum type="arabicPeriod"/>
              <a:defRPr sz="4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779F154B-536A-D226-DF30-F2C6EA881FA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5642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D Agenda Red">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A080BE5C-026A-824A-9F24-7CDA1BA227FB}"/>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126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D Agenda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82B492E3-40DB-A744-A544-A637244B80F7}"/>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6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D Agenda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BD146A33-9805-4C48-A6F6-875CFC7CEED8}"/>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78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D Agenda Gun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85725" y="-127002"/>
            <a:ext cx="730028"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15" name="Title 2">
            <a:extLst>
              <a:ext uri="{FF2B5EF4-FFF2-40B4-BE49-F238E27FC236}">
                <a16:creationId xmlns:a16="http://schemas.microsoft.com/office/drawing/2014/main" id="{B25BB882-FF84-4997-A4A9-C537179AE82A}"/>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BD2FAD59-06FA-664F-B2AC-846E9295BADA}"/>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524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D Agenda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85725" y="-127002"/>
            <a:ext cx="730028"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828AA9EC-32E1-43B6-A637-836E83AC4266}"/>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3B8DC1D-A596-0743-91CF-4035BACF78CF}"/>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2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Tree>
    <p:extLst>
      <p:ext uri="{BB962C8B-B14F-4D97-AF65-F5344CB8AC3E}">
        <p14:creationId xmlns:p14="http://schemas.microsoft.com/office/powerpoint/2010/main" val="159496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D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27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D 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6545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D 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370642" y="1088136"/>
            <a:ext cx="8390334" cy="236347"/>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34563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359720" y="5520818"/>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0" name="TextBox 9">
            <a:extLst>
              <a:ext uri="{FF2B5EF4-FFF2-40B4-BE49-F238E27FC236}">
                <a16:creationId xmlns:a16="http://schemas.microsoft.com/office/drawing/2014/main" id="{13EDBCEA-3011-7246-B482-3F2BC945635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CF15FD80-2861-F44E-7FFE-F838CFAF2B7A}"/>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327493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D 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733120"/>
            <a:ext cx="5543550" cy="271485"/>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5544101" cy="177293"/>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D 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3302864"/>
            <a:ext cx="1956197" cy="542969"/>
          </a:xfrm>
        </p:spPr>
        <p:txBody>
          <a:bodyPr/>
          <a:lstStyle/>
          <a:p>
            <a:r>
              <a:rPr lang="en-US"/>
              <a:t>Click to edit Master title style</a:t>
            </a:r>
          </a:p>
        </p:txBody>
      </p:sp>
      <p:sp>
        <p:nvSpPr>
          <p:cNvPr id="5" name="Subtitle">
            <a:extLst>
              <a:ext uri="{FF2B5EF4-FFF2-40B4-BE49-F238E27FC236}">
                <a16:creationId xmlns:a16="http://schemas.microsoft.com/office/drawing/2014/main" id="{8694D2CA-57FD-5A41-B5C7-1F8CECC66195}"/>
              </a:ext>
            </a:extLst>
          </p:cNvPr>
          <p:cNvSpPr>
            <a:spLocks noGrp="1"/>
          </p:cNvSpPr>
          <p:nvPr>
            <p:ph type="subTitle" idx="1" hasCustomPrompt="1"/>
          </p:nvPr>
        </p:nvSpPr>
        <p:spPr>
          <a:xfrm>
            <a:off x="370642" y="3904317"/>
            <a:ext cx="1956392" cy="1198533"/>
          </a:xfrm>
          <a:prstGeom prst="rect">
            <a:avLst/>
          </a:prstGeom>
        </p:spPr>
        <p:txBody>
          <a:bodyPr wrap="square">
            <a:spAutoFit/>
          </a:bodyPr>
          <a:lstStyle>
            <a:lvl1pPr marL="214313" indent="-214313" algn="l" defTabSz="685800" rtl="0" eaLnBrk="1" latinLnBrk="0" hangingPunct="1">
              <a:lnSpc>
                <a:spcPct val="96000"/>
              </a:lnSpc>
              <a:spcBef>
                <a:spcPts val="675"/>
              </a:spcBef>
              <a:buClr>
                <a:schemeClr val="tx2"/>
              </a:buClr>
              <a:buFont typeface="Arial" panose="020B0604020202020204" pitchFamily="34" charset="0"/>
              <a:buChar char="•"/>
              <a:defRPr lang="en-US" sz="1200" kern="1200" baseline="0" dirty="0">
                <a:solidFill>
                  <a:schemeClr val="tx2"/>
                </a:solidFill>
                <a:latin typeface="+mn-lt"/>
                <a:ea typeface="+mn-ea"/>
                <a:cs typeface="+mn-cs"/>
              </a:defRPr>
            </a:lvl1pPr>
            <a:lvl2pPr marL="226219" indent="-226219" algn="l">
              <a:buClr>
                <a:schemeClr val="tx2"/>
              </a:buClr>
              <a:buFont typeface="Arial" panose="020B0604020202020204" pitchFamily="34" charset="0"/>
              <a:buChar char="•"/>
              <a:tabLst>
                <a:tab pos="1502569" algn="l"/>
              </a:tabLst>
              <a:defRPr sz="1050"/>
            </a:lvl2pPr>
            <a:lvl3pPr marL="428625" indent="-202406" algn="l">
              <a:buClr>
                <a:schemeClr val="tx2"/>
              </a:buClr>
              <a:buFont typeface="Arial" panose="020B0604020202020204" pitchFamily="34" charset="0"/>
              <a:buChar char="•"/>
              <a:tabLst/>
              <a:defRPr sz="1350"/>
            </a:lvl3pPr>
            <a:lvl4pPr marL="428625" indent="-202406" algn="l">
              <a:buClr>
                <a:schemeClr val="tx2"/>
              </a:buClr>
              <a:buFont typeface="Arial" panose="020B0604020202020204" pitchFamily="34" charset="0"/>
              <a:buChar char="•"/>
              <a:tabLst/>
              <a:defRPr sz="1050"/>
            </a:lvl4pPr>
            <a:lvl5pPr marL="638175" indent="-209550" algn="l">
              <a:spcBef>
                <a:spcPts val="56"/>
              </a:spcBef>
              <a:spcAft>
                <a:spcPts val="56"/>
              </a:spcAft>
              <a:buFont typeface="Arial" panose="020B0604020202020204" pitchFamily="34" charset="0"/>
              <a:buChar char="•"/>
              <a:tabLst/>
              <a:defRPr sz="1050" b="0"/>
            </a:lvl5pPr>
            <a:lvl6pPr marL="600075" indent="-600075" algn="l">
              <a:buFont typeface="Arial" panose="020B0604020202020204" pitchFamily="34" charset="0"/>
              <a:buChar char="•"/>
              <a:tabLst/>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89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D 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6390C4F-C50D-4EA4-B36C-FD3A6D8926A2}"/>
              </a:ext>
            </a:extLst>
          </p:cNvPr>
          <p:cNvSpPr>
            <a:spLocks noGrp="1"/>
          </p:cNvSpPr>
          <p:nvPr>
            <p:ph sz="quarter" idx="16"/>
          </p:nvPr>
        </p:nvSpPr>
        <p:spPr>
          <a:xfrm>
            <a:off x="370642" y="1719073"/>
            <a:ext cx="8401883"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371474" y="6562455"/>
            <a:ext cx="4457700" cy="88614"/>
          </a:xfrm>
        </p:spPr>
        <p:txBody>
          <a:bodyPr/>
          <a:lstStyle>
            <a:lvl1pPr>
              <a:defRPr>
                <a:solidFill>
                  <a:schemeClr val="accent5">
                    <a:lumMod val="60000"/>
                    <a:lumOff val="40000"/>
                  </a:schemeClr>
                </a:solidFill>
              </a:defRPr>
            </a:lvl1pPr>
          </a:lstStyle>
          <a:p>
            <a:pPr>
              <a:defRPr/>
            </a:pPr>
            <a:r>
              <a:rPr lang="en-US"/>
              <a:t>Lin Yang (Qualcomm)</a:t>
            </a:r>
            <a:endParaRPr lang="en-US" dirty="0"/>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371475" y="733119"/>
            <a:ext cx="8390334" cy="271485"/>
          </a:xfrm>
        </p:spPr>
        <p:txBody>
          <a:bodyPr/>
          <a:lstStyle/>
          <a:p>
            <a:r>
              <a:rPr lang="en-US"/>
              <a:t>Click to edit Master title style</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53176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D 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371475"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4661869"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745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D 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371475"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3234690"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6087189"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0412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Re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3A8CC-E70D-4655-9738-607E9AB570D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bg1"/>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8BAE2EEE-D744-4DCE-AA4D-329EBB37E8D0}"/>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851BFC7F-08CD-484C-AEAC-FDDD29DB9146}"/>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a:extLst>
              <a:ext uri="{FF2B5EF4-FFF2-40B4-BE49-F238E27FC236}">
                <a16:creationId xmlns:a16="http://schemas.microsoft.com/office/drawing/2014/main" id="{53270F94-B0D0-418A-A0DA-8F392DF00CE2}"/>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7" name="TextBox 6">
            <a:extLst>
              <a:ext uri="{FF2B5EF4-FFF2-40B4-BE49-F238E27FC236}">
                <a16:creationId xmlns:a16="http://schemas.microsoft.com/office/drawing/2014/main" id="{8C7A4937-F361-A84D-BBA4-930690AF585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88951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D Title and Subtitle White">
    <p:bg>
      <p:bgPr>
        <a:solidFill>
          <a:srgbClr val="FAFBFC"/>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371475" y="733120"/>
            <a:ext cx="8390334" cy="271485"/>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19651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D Title and Sub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r>
              <a:rPr lang="en-US"/>
              <a:t>Lin Yang (Qualcomm)</a:t>
            </a:r>
            <a:endParaRPr lang="en-US" dirty="0"/>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371475" y="733120"/>
            <a:ext cx="8390334" cy="271485"/>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8291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Gunmetal">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D80C37-2083-4D37-BD1B-FD58CA4160C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C8663155-F71F-4E37-929E-734AA04A2137}"/>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1AA9D118-B949-48F9-8441-498DC3CA5E9F}"/>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a:extLst>
              <a:ext uri="{FF2B5EF4-FFF2-40B4-BE49-F238E27FC236}">
                <a16:creationId xmlns:a16="http://schemas.microsoft.com/office/drawing/2014/main" id="{F335D76E-32AD-4DEE-90A0-93ECEF4B0FF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9" name="TextBox 8">
            <a:extLst>
              <a:ext uri="{FF2B5EF4-FFF2-40B4-BE49-F238E27FC236}">
                <a16:creationId xmlns:a16="http://schemas.microsoft.com/office/drawing/2014/main" id="{AD838838-BE57-E34A-ABF5-2C0070416E0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80310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Midnight">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6824E5-24D4-439C-96E3-DE800C32FF7C}"/>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0321B3C6-CCC0-410B-99D2-AF5F9DBD6269}"/>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7338B18C-2B89-4572-910C-EA1F43F15ABD}"/>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B5780F14-570B-4BDF-BDF0-3FE3F89E0B59}"/>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7" name="TextBox 6">
            <a:extLst>
              <a:ext uri="{FF2B5EF4-FFF2-40B4-BE49-F238E27FC236}">
                <a16:creationId xmlns:a16="http://schemas.microsoft.com/office/drawing/2014/main" id="{BB07E57D-E08F-644F-934B-0835F92FB4B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921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359720" y="5520818"/>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9" name="TextBox 8">
            <a:extLst>
              <a:ext uri="{FF2B5EF4-FFF2-40B4-BE49-F238E27FC236}">
                <a16:creationId xmlns:a16="http://schemas.microsoft.com/office/drawing/2014/main" id="{AD73AE66-D2D6-2F4A-B881-C8B70F38B6E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0" name="Text Placeholder 7">
            <a:extLst>
              <a:ext uri="{FF2B5EF4-FFF2-40B4-BE49-F238E27FC236}">
                <a16:creationId xmlns:a16="http://schemas.microsoft.com/office/drawing/2014/main" id="{7046D437-3264-F6DC-A2E1-DDEF4AC5BB1C}"/>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6218B41B-AA06-EB46-A468-6C030F63EC7A}"/>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6" name="Title 2">
            <a:extLst>
              <a:ext uri="{FF2B5EF4-FFF2-40B4-BE49-F238E27FC236}">
                <a16:creationId xmlns:a16="http://schemas.microsoft.com/office/drawing/2014/main" id="{9ACEF7A7-EEB2-CFA1-B461-4924F8BF02F9}"/>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7" name="Freeform 5">
            <a:extLst>
              <a:ext uri="{FF2B5EF4-FFF2-40B4-BE49-F238E27FC236}">
                <a16:creationId xmlns:a16="http://schemas.microsoft.com/office/drawing/2014/main" id="{2A123356-318C-095C-E708-AEAD9C4BC772}"/>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 Placeholder 7">
            <a:extLst>
              <a:ext uri="{FF2B5EF4-FFF2-40B4-BE49-F238E27FC236}">
                <a16:creationId xmlns:a16="http://schemas.microsoft.com/office/drawing/2014/main" id="{6EEAD541-6CB5-0443-91CE-1EBFA0EF558B}"/>
              </a:ext>
            </a:extLst>
          </p:cNvPr>
          <p:cNvSpPr>
            <a:spLocks noGrp="1"/>
          </p:cNvSpPr>
          <p:nvPr>
            <p:ph type="body" sz="quarter" idx="12" hasCustomPrompt="1"/>
          </p:nvPr>
        </p:nvSpPr>
        <p:spPr bwMode="gray">
          <a:xfrm>
            <a:off x="1801416" y="512165"/>
            <a:ext cx="4113609"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75706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SD Blank Fireball Red">
    <p:bg>
      <p:bgPr>
        <a:solidFill>
          <a:srgbClr val="CD111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437"/>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94ED5EAF-78DC-43F8-94C6-0A3E845563B5}"/>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5E89D24C-C3C5-0B41-A42D-29F52EE22F9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12" name="Text Placeholder 2">
            <a:extLst>
              <a:ext uri="{FF2B5EF4-FFF2-40B4-BE49-F238E27FC236}">
                <a16:creationId xmlns:a16="http://schemas.microsoft.com/office/drawing/2014/main" id="{C464D679-1580-4DBB-A11D-DC62EB97446E}"/>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3" name="Text Placeholder 47">
            <a:extLst>
              <a:ext uri="{FF2B5EF4-FFF2-40B4-BE49-F238E27FC236}">
                <a16:creationId xmlns:a16="http://schemas.microsoft.com/office/drawing/2014/main" id="{158A983D-A462-49A3-A422-64FAFD233B98}"/>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9451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D Blank Fireball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1F2F5"/>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24C35F18-0A18-4D40-939E-C1AFCB85CE44}"/>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4BE19A9C-A507-B142-B455-AA5933A548D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5630368C-0CDF-411A-A191-49E899612FFC}"/>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B94E9817-6E08-43A2-B39F-478908333721}"/>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66035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D Blank Fireball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B61F5CC4-20B6-4766-B066-5E1E7E75F489}"/>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Enter a quote or big statement here</a:t>
            </a:r>
          </a:p>
        </p:txBody>
      </p:sp>
      <p:sp>
        <p:nvSpPr>
          <p:cNvPr id="10" name="TextBox 9">
            <a:extLst>
              <a:ext uri="{FF2B5EF4-FFF2-40B4-BE49-F238E27FC236}">
                <a16:creationId xmlns:a16="http://schemas.microsoft.com/office/drawing/2014/main" id="{C725D2C4-F421-3647-8C79-00B1B8E506D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6F743B7C-8E05-4E60-8E43-6BB66F02C141}"/>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260ECEE4-BC8D-4E89-980A-7DBC39D89E7A}"/>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91281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D Blank Fireball Gunmetal">
    <p:bg>
      <p:bgPr>
        <a:solidFill>
          <a:srgbClr val="3D4A6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D4A6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C0E12">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C0E12">
                  <a:alpha val="35000"/>
                </a:srgb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0964E06C-5CDC-4DD2-949B-419EC57E3AAB}"/>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5A74494B-FB0A-7644-BDB3-59749D99E35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F88459E5-FD06-4889-9EE1-4D29E262FC04}"/>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B30E4199-8597-44AB-B6EC-4497BD09E8D3}"/>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14862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D Blank Fireball Midnight">
    <p:bg>
      <p:bgPr>
        <a:solidFill>
          <a:srgbClr val="081D3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071B2F"/>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A233C"/>
            </a:solidFill>
            <a:ln>
              <a:noFill/>
            </a:ln>
            <a:effectLst>
              <a:outerShdw blurRad="304800" dist="304800" dir="8100000" algn="tr" rotWithShape="0">
                <a:srgbClr val="050D13">
                  <a:alpha val="35000"/>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C8C2CAAF-CDDA-4C4A-89EC-D1913727AD10}"/>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5F53FCEE-0955-084E-8D70-8129C635A40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14B69B5A-BF88-4025-B43F-F44CE934321E}"/>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34BF50B9-4029-41B5-9009-27DD98516CC4}"/>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13477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0C3292-75D1-4DA8-82E9-9A4CB6D8CFC8}"/>
              </a:ext>
            </a:extLst>
          </p:cNvPr>
          <p:cNvGrpSpPr/>
          <p:nvPr userDrawn="1"/>
        </p:nvGrpSpPr>
        <p:grpSpPr>
          <a:xfrm>
            <a:off x="1588958" y="-558521"/>
            <a:ext cx="5966085"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9" name="Text Placeholder 2">
            <a:extLst>
              <a:ext uri="{FF2B5EF4-FFF2-40B4-BE49-F238E27FC236}">
                <a16:creationId xmlns:a16="http://schemas.microsoft.com/office/drawing/2014/main" id="{EDDDDD52-8A68-4B86-A9C6-F0B2044B4DE6}"/>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EA7A73CF-3EA7-E444-8AC7-9CA650E8702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17" name="Text Placeholder 2">
            <a:extLst>
              <a:ext uri="{FF2B5EF4-FFF2-40B4-BE49-F238E27FC236}">
                <a16:creationId xmlns:a16="http://schemas.microsoft.com/office/drawing/2014/main" id="{2F67DEC8-5B82-45EB-9E1C-1797E01FC933}"/>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8" name="Text Placeholder 47">
            <a:extLst>
              <a:ext uri="{FF2B5EF4-FFF2-40B4-BE49-F238E27FC236}">
                <a16:creationId xmlns:a16="http://schemas.microsoft.com/office/drawing/2014/main" id="{CED15783-97E6-4593-B718-789CCD8E42A3}"/>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188298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White">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1588958" y="-558521"/>
            <a:ext cx="5966085"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chemeClr val="bg1"/>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AFBFC"/>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9" name="Text Placeholder 2">
            <a:extLst>
              <a:ext uri="{FF2B5EF4-FFF2-40B4-BE49-F238E27FC236}">
                <a16:creationId xmlns:a16="http://schemas.microsoft.com/office/drawing/2014/main" id="{64807E53-98A7-46DD-A808-B562A7449FC4}"/>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DAAB8A5D-AC60-C84A-A928-281A9137C12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6" name="Text Placeholder 2">
            <a:extLst>
              <a:ext uri="{FF2B5EF4-FFF2-40B4-BE49-F238E27FC236}">
                <a16:creationId xmlns:a16="http://schemas.microsoft.com/office/drawing/2014/main" id="{16B8C3E4-9F3D-4C8D-A8D1-1D949A9D31EA}"/>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7" name="Text Placeholder 47">
            <a:extLst>
              <a:ext uri="{FF2B5EF4-FFF2-40B4-BE49-F238E27FC236}">
                <a16:creationId xmlns:a16="http://schemas.microsoft.com/office/drawing/2014/main" id="{3F709CA9-7ECB-4967-B989-FFF289471B0B}"/>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81085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1588958" y="-558521"/>
            <a:ext cx="5966085"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0" name="Text Placeholder 2">
            <a:extLst>
              <a:ext uri="{FF2B5EF4-FFF2-40B4-BE49-F238E27FC236}">
                <a16:creationId xmlns:a16="http://schemas.microsoft.com/office/drawing/2014/main" id="{1B2798E6-6971-4C62-B298-8434FE939355}"/>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92ED7BC6-7327-5148-BD05-DC8203396EC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7" name="Text Placeholder 2">
            <a:extLst>
              <a:ext uri="{FF2B5EF4-FFF2-40B4-BE49-F238E27FC236}">
                <a16:creationId xmlns:a16="http://schemas.microsoft.com/office/drawing/2014/main" id="{1D37783B-92BD-45E0-A8C1-A8EEF709C22E}"/>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8" name="Text Placeholder 47">
            <a:extLst>
              <a:ext uri="{FF2B5EF4-FFF2-40B4-BE49-F238E27FC236}">
                <a16:creationId xmlns:a16="http://schemas.microsoft.com/office/drawing/2014/main" id="{7DD45AE6-5FFF-448D-8664-D0A2D9421437}"/>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413594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Gunmetal">
    <p:bg>
      <p:bgPr>
        <a:solidFill>
          <a:schemeClr val="accent5"/>
        </a:solidFill>
        <a:effectLst/>
      </p:bgPr>
    </p:bg>
    <p:spTree>
      <p:nvGrpSpPr>
        <p:cNvPr id="1" name=""/>
        <p:cNvGrpSpPr/>
        <p:nvPr/>
      </p:nvGrpSpPr>
      <p:grpSpPr>
        <a:xfrm>
          <a:off x="0" y="0"/>
          <a:ext cx="0" cy="0"/>
          <a:chOff x="0" y="0"/>
          <a:chExt cx="0" cy="0"/>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1588958" y="-558521"/>
            <a:ext cx="5966085"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F4D65"/>
          </a:solidFill>
          <a:ln>
            <a:noFill/>
          </a:ln>
          <a:effectLst/>
        </p:spPr>
        <p:txBody>
          <a:bodyPr vert="horz" wrap="square" lIns="68580" tIns="34290" rIns="68580" bIns="3429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1588958" y="-558521"/>
            <a:ext cx="4482507"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E5F7A"/>
          </a:solidFill>
          <a:ln>
            <a:noFill/>
          </a:ln>
          <a:effectLst>
            <a:outerShdw blurRad="304800" dist="304800" dir="8100000" algn="tr" rotWithShape="0">
              <a:srgbClr val="0A0C10">
                <a:alpha val="34902"/>
              </a:srgbClr>
            </a:outerShdw>
          </a:effectLst>
        </p:spPr>
        <p:txBody>
          <a:bodyPr vert="horz" wrap="square" lIns="68580" tIns="34290" rIns="68580" bIns="3429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3636131" y="-556679"/>
            <a:ext cx="3918912"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90B0F">
                <a:alpha val="34902"/>
              </a:srgbClr>
            </a:outerShdw>
          </a:effectLst>
        </p:spPr>
        <p:txBody>
          <a:bodyPr vert="horz" wrap="square" lIns="68580" tIns="34290" rIns="68580" bIns="3429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3636131" y="-556680"/>
            <a:ext cx="3918912"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80A0C">
                <a:alpha val="40000"/>
              </a:srgbClr>
            </a:innerShdw>
          </a:effectLst>
        </p:spPr>
        <p:txBody>
          <a:bodyPr vert="horz" wrap="square" lIns="68580" tIns="34290" rIns="68580" bIns="34290" numCol="1" anchor="t" anchorCtr="0" compatLnSpc="1">
            <a:prstTxWarp prst="textNoShape">
              <a:avLst/>
            </a:prstTxWarp>
          </a:bodyPr>
          <a:lstStyle/>
          <a:p>
            <a:pPr lvl="0"/>
            <a:endParaRPr lang="en-US" sz="900"/>
          </a:p>
        </p:txBody>
      </p:sp>
      <p:sp>
        <p:nvSpPr>
          <p:cNvPr id="10" name="Text Placeholder 2">
            <a:extLst>
              <a:ext uri="{FF2B5EF4-FFF2-40B4-BE49-F238E27FC236}">
                <a16:creationId xmlns:a16="http://schemas.microsoft.com/office/drawing/2014/main" id="{11733D67-8F17-48E5-8721-648A321CB617}"/>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9" name="TextBox 8">
            <a:extLst>
              <a:ext uri="{FF2B5EF4-FFF2-40B4-BE49-F238E27FC236}">
                <a16:creationId xmlns:a16="http://schemas.microsoft.com/office/drawing/2014/main" id="{2C995166-EB53-2842-BADE-906F0C8250D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6" name="Text Placeholder 2">
            <a:extLst>
              <a:ext uri="{FF2B5EF4-FFF2-40B4-BE49-F238E27FC236}">
                <a16:creationId xmlns:a16="http://schemas.microsoft.com/office/drawing/2014/main" id="{56E69B2D-39C4-485E-868E-0BCAED86F1F6}"/>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7" name="Text Placeholder 47">
            <a:extLst>
              <a:ext uri="{FF2B5EF4-FFF2-40B4-BE49-F238E27FC236}">
                <a16:creationId xmlns:a16="http://schemas.microsoft.com/office/drawing/2014/main" id="{BA50C9A3-5C39-479C-A785-3A1A86CD75EE}"/>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1742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Midnight">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5DDF63-EA9F-4B09-AD38-3CF158117D3F}"/>
              </a:ext>
            </a:extLst>
          </p:cNvPr>
          <p:cNvGrpSpPr/>
          <p:nvPr userDrawn="1"/>
        </p:nvGrpSpPr>
        <p:grpSpPr>
          <a:xfrm>
            <a:off x="1588958" y="-558521"/>
            <a:ext cx="5966085" cy="7975042"/>
            <a:chOff x="2801769" y="126378"/>
            <a:chExt cx="6588462" cy="6605244"/>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801769" y="126378"/>
              <a:ext cx="6588462" cy="6589988"/>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801769" y="126378"/>
              <a:ext cx="4950118" cy="6605243"/>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D2C4B"/>
            </a:solidFill>
            <a:ln>
              <a:noFill/>
            </a:ln>
            <a:effectLst>
              <a:outerShdw blurRad="304800" dist="304800" dir="10800000" algn="r" rotWithShape="0">
                <a:srgbClr val="02080E">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0D2C4B"/>
            </a:solidFill>
            <a:ln>
              <a:noFill/>
            </a:ln>
            <a:effectLst>
              <a:innerShdw blurRad="304800" dist="304800" dir="18900000">
                <a:srgbClr val="050D13">
                  <a:alpha val="50000"/>
                </a:srgbClr>
              </a:innerShdw>
            </a:effectLst>
          </p:spPr>
          <p:txBody>
            <a:bodyPr vert="horz" wrap="square" lIns="91440" tIns="45720" rIns="91440" bIns="45720" numCol="1" anchor="t" anchorCtr="0" compatLnSpc="1">
              <a:prstTxWarp prst="textNoShape">
                <a:avLst/>
              </a:prstTxWarp>
            </a:bodyPr>
            <a:lstStyle/>
            <a:p>
              <a:endParaRPr lang="en-US" sz="900"/>
            </a:p>
          </p:txBody>
        </p:sp>
      </p:grpSp>
      <p:sp>
        <p:nvSpPr>
          <p:cNvPr id="10" name="Text Placeholder 2">
            <a:extLst>
              <a:ext uri="{FF2B5EF4-FFF2-40B4-BE49-F238E27FC236}">
                <a16:creationId xmlns:a16="http://schemas.microsoft.com/office/drawing/2014/main" id="{82BF70D1-2372-4B77-B2A2-31833C33D018}"/>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C5058962-74F8-A743-AD5E-27A4A90189B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5" name="Text Placeholder 2">
            <a:extLst>
              <a:ext uri="{FF2B5EF4-FFF2-40B4-BE49-F238E27FC236}">
                <a16:creationId xmlns:a16="http://schemas.microsoft.com/office/drawing/2014/main" id="{BE8555D9-AA6D-4C69-9ACF-93F32F5DB89A}"/>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6" name="Text Placeholder 47">
            <a:extLst>
              <a:ext uri="{FF2B5EF4-FFF2-40B4-BE49-F238E27FC236}">
                <a16:creationId xmlns:a16="http://schemas.microsoft.com/office/drawing/2014/main" id="{550A8FB1-A866-4D28-BA93-A8493FF075EA}"/>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32033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359720" y="5521261"/>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9" name="TextBox 8">
            <a:extLst>
              <a:ext uri="{FF2B5EF4-FFF2-40B4-BE49-F238E27FC236}">
                <a16:creationId xmlns:a16="http://schemas.microsoft.com/office/drawing/2014/main" id="{73E3A743-A15B-FB4C-BEF7-099512A606F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0" name="Text Placeholder 7">
            <a:extLst>
              <a:ext uri="{FF2B5EF4-FFF2-40B4-BE49-F238E27FC236}">
                <a16:creationId xmlns:a16="http://schemas.microsoft.com/office/drawing/2014/main" id="{EEA10B34-F7FE-E96A-53FC-8454E607F28F}"/>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1" name="Text Placeholder 7">
            <a:extLst>
              <a:ext uri="{FF2B5EF4-FFF2-40B4-BE49-F238E27FC236}">
                <a16:creationId xmlns:a16="http://schemas.microsoft.com/office/drawing/2014/main" id="{9FA6681A-B52F-DB20-A9AF-D17C702AE9CC}"/>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
        <p:nvSpPr>
          <p:cNvPr id="12" name="Text Placeholder 5">
            <a:extLst>
              <a:ext uri="{FF2B5EF4-FFF2-40B4-BE49-F238E27FC236}">
                <a16:creationId xmlns:a16="http://schemas.microsoft.com/office/drawing/2014/main" id="{06E8827C-B909-5B38-0773-12F93F19FBC9}"/>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8C8F2FB8-2E39-725C-6AA5-92378D0DB8F6}"/>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D52CF34C-DCED-1EA5-780E-B511C58297B0}"/>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6771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D Shelf Red">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360760" y="5312740"/>
            <a:ext cx="8892098" cy="1697660"/>
          </a:xfrm>
          <a:prstGeom prst="roundRect">
            <a:avLst>
              <a:gd name="adj" fmla="val 4848"/>
            </a:avLst>
          </a:prstGeom>
          <a:solidFill>
            <a:schemeClr val="bg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42BA5A4B-EF02-4E2D-8046-A008C6824853}"/>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10" name="TextBox 9">
            <a:extLst>
              <a:ext uri="{FF2B5EF4-FFF2-40B4-BE49-F238E27FC236}">
                <a16:creationId xmlns:a16="http://schemas.microsoft.com/office/drawing/2014/main" id="{5C7CD035-E3AE-094C-9116-E763D4650A7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5894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D 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03CF40E9-DEAF-493C-B475-895B049DB0F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0" name="TextBox 9">
            <a:extLst>
              <a:ext uri="{FF2B5EF4-FFF2-40B4-BE49-F238E27FC236}">
                <a16:creationId xmlns:a16="http://schemas.microsoft.com/office/drawing/2014/main" id="{CF84B7E2-7102-7249-878F-AE7424E637F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0114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D 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1C775F73-24E3-4EFE-81CC-0A42D0DB0585}"/>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0" name="TextBox 9">
            <a:extLst>
              <a:ext uri="{FF2B5EF4-FFF2-40B4-BE49-F238E27FC236}">
                <a16:creationId xmlns:a16="http://schemas.microsoft.com/office/drawing/2014/main" id="{11923F10-D7DD-9C42-B84B-BC4F192B70B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4187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D 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360760" y="5312740"/>
            <a:ext cx="8892098"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5C13B54D-96FE-401E-9628-2EE14ED88006}"/>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C4DA8D7E-8B55-4949-9258-214A3F27320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5066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D 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360760" y="5312740"/>
            <a:ext cx="8892098"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EAB4FB2F-9AB9-432F-93E7-DA8BC9D85FA0}"/>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2FE1FE39-599B-8149-8E95-00D55D065F7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7906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D Fifty Fifty Red">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733120"/>
            <a:ext cx="3827907" cy="271485"/>
          </a:xfrm>
        </p:spPr>
        <p:txBody>
          <a:bodyPr>
            <a:spAutoFit/>
          </a:bodyPr>
          <a:lstStyle>
            <a:lvl1pPr>
              <a:defRPr>
                <a:solidFill>
                  <a:schemeClr val="tx2"/>
                </a:solidFill>
              </a:defRPr>
            </a:lvl1pPr>
          </a:lstStyle>
          <a:p>
            <a:r>
              <a:rPr lang="en-US"/>
              <a:t>Click to edit Master title style</a:t>
            </a:r>
            <a:endParaRPr lang="en-US" dirty="0"/>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861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D 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733120"/>
            <a:ext cx="3827907" cy="271485"/>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800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D 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733120"/>
            <a:ext cx="3827907" cy="271485"/>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23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D 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4570043" y="-159655"/>
            <a:ext cx="4704588"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371475" y="733120"/>
            <a:ext cx="3833621" cy="271485"/>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 Placeholder 5">
            <a:extLst>
              <a:ext uri="{FF2B5EF4-FFF2-40B4-BE49-F238E27FC236}">
                <a16:creationId xmlns:a16="http://schemas.microsoft.com/office/drawing/2014/main" id="{EB6F6D38-8378-8946-AE37-D76813BE4ED1}"/>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D808691C-4519-914E-8F02-AF2542CE6739}"/>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8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D 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4570043" y="-159655"/>
            <a:ext cx="4704588"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371475" y="733120"/>
            <a:ext cx="3833621" cy="271485"/>
          </a:xfrm>
        </p:spPr>
        <p:txBody>
          <a:bodyPr>
            <a:spAutoFit/>
          </a:bodyPr>
          <a:lstStyle>
            <a:lvl1pPr>
              <a:defRPr>
                <a:solidFill>
                  <a:schemeClr val="tx2"/>
                </a:solidFill>
              </a:defRPr>
            </a:lvl1pPr>
          </a:lstStyle>
          <a:p>
            <a:r>
              <a:rPr lang="en-US"/>
              <a:t>Click to edit Master title style</a:t>
            </a:r>
            <a:endParaRPr lang="en-US" dirty="0"/>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5">
            <a:extLst>
              <a:ext uri="{FF2B5EF4-FFF2-40B4-BE49-F238E27FC236}">
                <a16:creationId xmlns:a16="http://schemas.microsoft.com/office/drawing/2014/main" id="{CE187649-C2CF-3048-88B5-038E7AE26350}"/>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82F18929-5BBB-5E40-B967-9F715090FFDF}"/>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55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359720" y="5520818"/>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0" name="TextBox 9">
            <a:extLst>
              <a:ext uri="{FF2B5EF4-FFF2-40B4-BE49-F238E27FC236}">
                <a16:creationId xmlns:a16="http://schemas.microsoft.com/office/drawing/2014/main" id="{8B2608F0-95ED-EF42-8399-6A838020E81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A4CE2BBA-DEBC-8040-A56C-C6C64C29A740}"/>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1BFE83DC-9E6F-C938-88C6-2E34095F842F}"/>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BD83B88-A2C3-D414-9EA3-8923652EF50B}"/>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4631230A-B24E-306B-C5ED-54A596C81C1B}"/>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1C4BFDED-1EBC-5640-DD94-82C0EE38DB2E}"/>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66727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D_Cutaway 1/3 Right Red">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6622255" y="2058988"/>
            <a:ext cx="2150270"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9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D_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7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D_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82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D_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6345220" y="-139701"/>
            <a:ext cx="2903555"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6509945B-0089-450C-B2CD-0E4FBC97B735}"/>
              </a:ext>
            </a:extLst>
          </p:cNvPr>
          <p:cNvSpPr>
            <a:spLocks noGrp="1"/>
          </p:cNvSpPr>
          <p:nvPr>
            <p:ph type="body" sz="quarter" idx="17"/>
          </p:nvPr>
        </p:nvSpPr>
        <p:spPr>
          <a:xfrm>
            <a:off x="6622255" y="2058988"/>
            <a:ext cx="2150270"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0EB14AB7-C8B4-422F-A4E4-26D7174B5D21}"/>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0261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D_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6345220" y="-139701"/>
            <a:ext cx="2903555"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70BE114-8BEC-41B2-BDBA-3BB922CC597F}"/>
              </a:ext>
            </a:extLst>
          </p:cNvPr>
          <p:cNvSpPr>
            <a:spLocks noGrp="1"/>
          </p:cNvSpPr>
          <p:nvPr>
            <p:ph type="body" sz="quarter" idx="17"/>
          </p:nvPr>
        </p:nvSpPr>
        <p:spPr>
          <a:xfrm>
            <a:off x="6622255" y="2058988"/>
            <a:ext cx="2150270"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42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802041" y="2557766"/>
            <a:ext cx="1970486" cy="165733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6805719" y="1836682"/>
            <a:ext cx="197048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3D22F37A-B6B9-9C47-B70D-23AE6BE4CB02}"/>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9" name="TextBox 8">
            <a:extLst>
              <a:ext uri="{FF2B5EF4-FFF2-40B4-BE49-F238E27FC236}">
                <a16:creationId xmlns:a16="http://schemas.microsoft.com/office/drawing/2014/main" id="{C6B6FB58-AA0E-DC15-AACC-6F08F21FD312}"/>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54277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6" y="4743450"/>
            <a:ext cx="1956197" cy="1657338"/>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371475" y="6562455"/>
            <a:ext cx="195619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371475" y="4022366"/>
            <a:ext cx="1956197"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F688A1DC-6E2A-57AD-266E-351F71C2D9E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12917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D_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02FB666D-3907-0AF7-AF5D-C7344D39F19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2322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D_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5" name="TextBox 4">
            <a:extLst>
              <a:ext uri="{FF2B5EF4-FFF2-40B4-BE49-F238E27FC236}">
                <a16:creationId xmlns:a16="http://schemas.microsoft.com/office/drawing/2014/main" id="{69EC8DBE-004F-FE4A-8441-FB8D26CB029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9038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D 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bg1"/>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6E88897A-387B-264D-9522-9C3B1FF1F3A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94891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358027" y="5527627"/>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Box 9">
            <a:extLst>
              <a:ext uri="{FF2B5EF4-FFF2-40B4-BE49-F238E27FC236}">
                <a16:creationId xmlns:a16="http://schemas.microsoft.com/office/drawing/2014/main" id="{58ACBF89-AA8C-6A42-B617-C39E6FA2922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97FC8AC1-D033-B9FF-0F8C-CEBF0C300671}"/>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9734089C-8E02-8D96-F22C-04C3B1C245D9}"/>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3E3AF855-3611-0106-B775-3EBADA15C3BA}"/>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3E0DF7D0-FEC6-B774-BCEC-EA89597AA878}"/>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47375881-F3B9-B0F8-CEA2-FF68FCDAE13B}"/>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237878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D 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BD3313CA-8613-B249-821B-0584EDEB883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4896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D 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AD2B00E6-D523-6C40-8C3C-EA1A6C03A58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3174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D 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5E00948D-7B2D-714B-8E6D-4A37ADA6CC92}"/>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8296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D 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0DE5A83F-9153-3C44-8957-2EC27B94572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90627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D Showcase Circl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86694-1ECC-42EC-BE07-600F1C0BC6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44" y="859"/>
            <a:ext cx="9141713"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9A18C914-9D69-0546-A1C6-6F41BB990E49}"/>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39C70112-9A84-A446-8F7F-6CF61C9967B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830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D Showcase Squar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10F42-9E8C-443B-8354-231F3450AD6C}"/>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30B38128-2D95-E941-B2BF-A15CAAB123C0}"/>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6097F0B3-929E-A344-8B69-23BC6D52B50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08524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D Showcase Circl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647107-E37C-47BD-B11C-44982B708CDD}"/>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86C5B809-3E12-0A40-A02B-B0EE8552A096}"/>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9" name="TextBox 8">
            <a:extLst>
              <a:ext uri="{FF2B5EF4-FFF2-40B4-BE49-F238E27FC236}">
                <a16:creationId xmlns:a16="http://schemas.microsoft.com/office/drawing/2014/main" id="{CD189F20-8729-2444-981C-23DCC2E2BBB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32095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D Showcase Squar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CA6EA-4EC4-42A8-B386-C241EF115F9A}"/>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68CF800F-AA02-1B49-B224-9A06208DF3BE}"/>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9" name="TextBox 8">
            <a:extLst>
              <a:ext uri="{FF2B5EF4-FFF2-40B4-BE49-F238E27FC236}">
                <a16:creationId xmlns:a16="http://schemas.microsoft.com/office/drawing/2014/main" id="{19FE6D94-B327-084F-BDAB-3298CA78BE5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00247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D_Image Left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75DD4A-EECC-C547-8F7C-C486D588CEFC}"/>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C316BB8-9221-4CF5-A3AC-97DB385C7210}"/>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bg1"/>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B9D51157-61E2-4FBA-93B6-79B4052F1A17}"/>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13" name="TextBox 12">
            <a:extLst>
              <a:ext uri="{FF2B5EF4-FFF2-40B4-BE49-F238E27FC236}">
                <a16:creationId xmlns:a16="http://schemas.microsoft.com/office/drawing/2014/main" id="{BE6B4DBC-D544-C040-A8B4-3C5F9841AC80}"/>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16387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D_Image Left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DE128B-1DB8-554E-8F04-4D9ED492F91E}"/>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0B53BA-FA9B-40BF-9ADE-676B5C4BE42A}"/>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B2BB9067-ED8A-4D94-9B00-8410EEA9CFEB}"/>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3" name="TextBox 12">
            <a:extLst>
              <a:ext uri="{FF2B5EF4-FFF2-40B4-BE49-F238E27FC236}">
                <a16:creationId xmlns:a16="http://schemas.microsoft.com/office/drawing/2014/main" id="{4C60EE0F-8B28-E747-AB44-F8BE2D093FDC}"/>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60206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359720" y="5515915"/>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Box 9">
            <a:extLst>
              <a:ext uri="{FF2B5EF4-FFF2-40B4-BE49-F238E27FC236}">
                <a16:creationId xmlns:a16="http://schemas.microsoft.com/office/drawing/2014/main" id="{9EE37F25-07F0-8945-9DD7-E2E3142A766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D043D7F6-7F93-F7CF-3840-FFF07D47805E}"/>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EBB518DE-F87D-8B31-49FA-525093326100}"/>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39A9A2E-8B2C-BB64-C22A-DCFD27E3636A}"/>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1CED0297-B528-27CB-0056-8F411D95C8CF}"/>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EA849893-F193-3E50-F947-0B333F93B606}"/>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343902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SD_Image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931E04-3D83-0A42-B203-58F7D87856D9}"/>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812EEBE7-6B5F-4C1C-9CF1-59A95FAC8066}"/>
              </a:ext>
            </a:extLst>
          </p:cNvPr>
          <p:cNvSpPr>
            <a:spLocks noGrp="1"/>
          </p:cNvSpPr>
          <p:nvPr>
            <p:ph type="ftr" sz="quarter" idx="16"/>
          </p:nvPr>
        </p:nvSpPr>
        <p:spPr>
          <a:xfrm>
            <a:off x="6077546" y="6119464"/>
            <a:ext cx="2680665"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C4C9C04D-8F5D-42CA-8F1F-DE23A6DD948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3" name="TextBox 12">
            <a:extLst>
              <a:ext uri="{FF2B5EF4-FFF2-40B4-BE49-F238E27FC236}">
                <a16:creationId xmlns:a16="http://schemas.microsoft.com/office/drawing/2014/main" id="{76C493A7-E235-4249-944C-8CC5F6857D03}"/>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7997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SD_Image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774562-B6FE-C54A-A445-E945FBC13204}"/>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5648660" y="-130877"/>
            <a:ext cx="3579505"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B2EE45F7-538F-4FC9-ADF8-A824AC4DAF1B}"/>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90905DD8-9532-4B5B-8D68-64EE4A78F59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3" name="TextBox 12">
            <a:extLst>
              <a:ext uri="{FF2B5EF4-FFF2-40B4-BE49-F238E27FC236}">
                <a16:creationId xmlns:a16="http://schemas.microsoft.com/office/drawing/2014/main" id="{BBB2E7B5-124A-3D42-9E7D-712CCC9B139F}"/>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25663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SD_Image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BDE2E1-92E6-7343-A97E-8F2BD34E3496}"/>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5648660" y="-130877"/>
            <a:ext cx="3579505"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F9FDB7F-4DC9-4EA1-9ED7-C137E1F9B8DF}"/>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9F7F8BFB-AEE8-498D-9E43-0D01F53CA53D}"/>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2" name="TextBox 11">
            <a:extLst>
              <a:ext uri="{FF2B5EF4-FFF2-40B4-BE49-F238E27FC236}">
                <a16:creationId xmlns:a16="http://schemas.microsoft.com/office/drawing/2014/main" id="{15673EF2-F010-6A45-B5DE-07FD51C42857}"/>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86919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D_Image Righ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B89CA83A-45CB-F251-159E-F280BAB204B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6112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D_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7" name="TextBox 6">
            <a:extLst>
              <a:ext uri="{FF2B5EF4-FFF2-40B4-BE49-F238E27FC236}">
                <a16:creationId xmlns:a16="http://schemas.microsoft.com/office/drawing/2014/main" id="{B9F45113-68D9-B2FC-F747-BE9A8646A04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5798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SD_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7" name="TextBox 6">
            <a:extLst>
              <a:ext uri="{FF2B5EF4-FFF2-40B4-BE49-F238E27FC236}">
                <a16:creationId xmlns:a16="http://schemas.microsoft.com/office/drawing/2014/main" id="{17D643E7-2A99-2F12-C4D2-7ACAA412F5F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47366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D_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14300" y="-139700"/>
            <a:ext cx="3608081"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BFC8033F-2F88-6505-E202-4B8D75B2149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9430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D_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14300" y="-139700"/>
            <a:ext cx="3608081"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7D76EA51-5C9D-DC12-4F45-AA693CB163B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26958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D_Cutaway 1/4 Left Re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370285" y="2673350"/>
            <a:ext cx="1953816"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2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D_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370285" y="2673350"/>
            <a:ext cx="1953816"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05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0E65990-6D95-1492-F960-A7AAF2C48D71}"/>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2049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D_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370285" y="2673350"/>
            <a:ext cx="1953816"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37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D_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23825" y="-152400"/>
            <a:ext cx="2903555"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D68A6C0B-0BF9-4A22-B90D-608F5EE40908}"/>
              </a:ext>
            </a:extLst>
          </p:cNvPr>
          <p:cNvSpPr>
            <a:spLocks noGrp="1"/>
          </p:cNvSpPr>
          <p:nvPr>
            <p:ph type="body" sz="quarter" idx="17"/>
          </p:nvPr>
        </p:nvSpPr>
        <p:spPr>
          <a:xfrm>
            <a:off x="370285" y="2673350"/>
            <a:ext cx="1953816"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F2E0DD2-6F9C-4113-8407-BCBE8A4B1CA9}"/>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Tree>
    <p:extLst>
      <p:ext uri="{BB962C8B-B14F-4D97-AF65-F5344CB8AC3E}">
        <p14:creationId xmlns:p14="http://schemas.microsoft.com/office/powerpoint/2010/main" val="170170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D_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23825" y="-152400"/>
            <a:ext cx="2903555"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6086602B-AA9B-4FB3-83AD-F5FB2BC55128}"/>
              </a:ext>
            </a:extLst>
          </p:cNvPr>
          <p:cNvSpPr>
            <a:spLocks noGrp="1"/>
          </p:cNvSpPr>
          <p:nvPr>
            <p:ph type="body" sz="quarter" idx="17"/>
          </p:nvPr>
        </p:nvSpPr>
        <p:spPr>
          <a:xfrm>
            <a:off x="370285" y="2673350"/>
            <a:ext cx="1953816"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03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D_Large Circle Red 2">
    <p:bg>
      <p:bgPr>
        <a:solidFill>
          <a:schemeClr val="bg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rgbClr val="D1111F"/>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3153"/>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Lin Yang (Qualcomm)</a:t>
            </a:r>
            <a:endParaRPr lang="en-US" dirty="0"/>
          </a:p>
        </p:txBody>
      </p:sp>
      <p:sp>
        <p:nvSpPr>
          <p:cNvPr id="20" name="Title 2">
            <a:extLst>
              <a:ext uri="{FF2B5EF4-FFF2-40B4-BE49-F238E27FC236}">
                <a16:creationId xmlns:a16="http://schemas.microsoft.com/office/drawing/2014/main" id="{93599206-992C-D847-B719-FBA798CA5DBF}"/>
              </a:ext>
            </a:extLst>
          </p:cNvPr>
          <p:cNvSpPr>
            <a:spLocks noGrp="1"/>
          </p:cNvSpPr>
          <p:nvPr>
            <p:ph type="title"/>
          </p:nvPr>
        </p:nvSpPr>
        <p:spPr>
          <a:xfrm>
            <a:off x="371475" y="733120"/>
            <a:ext cx="4817984" cy="271485"/>
          </a:xfrm>
        </p:spPr>
        <p:txBody>
          <a:bodyPr wrap="square">
            <a:spAutoFit/>
          </a:bodyPr>
          <a:lstStyle>
            <a:lvl1pPr>
              <a:defRPr>
                <a:solidFill>
                  <a:schemeClr val="bg1"/>
                </a:solidFill>
              </a:defRPr>
            </a:lvl1pPr>
          </a:lstStyle>
          <a:p>
            <a:r>
              <a:rPr lang="en-US"/>
              <a:t>Click to edit Master title style</a:t>
            </a:r>
          </a:p>
        </p:txBody>
      </p:sp>
      <p:sp>
        <p:nvSpPr>
          <p:cNvPr id="21" name="Subtitle">
            <a:extLst>
              <a:ext uri="{FF2B5EF4-FFF2-40B4-BE49-F238E27FC236}">
                <a16:creationId xmlns:a16="http://schemas.microsoft.com/office/drawing/2014/main" id="{2A9AEF52-D7A8-C64F-814D-4E9298CD62D9}"/>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Content Placeholder 4">
            <a:extLst>
              <a:ext uri="{FF2B5EF4-FFF2-40B4-BE49-F238E27FC236}">
                <a16:creationId xmlns:a16="http://schemas.microsoft.com/office/drawing/2014/main" id="{0129E7C8-AC10-8847-915D-92B5501FC00F}"/>
              </a:ext>
            </a:extLst>
          </p:cNvPr>
          <p:cNvSpPr>
            <a:spLocks noGrp="1"/>
          </p:cNvSpPr>
          <p:nvPr>
            <p:ph sz="quarter" idx="17"/>
          </p:nvPr>
        </p:nvSpPr>
        <p:spPr>
          <a:xfrm>
            <a:off x="371475" y="1719073"/>
            <a:ext cx="4818817"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9">
            <a:extLst>
              <a:ext uri="{FF2B5EF4-FFF2-40B4-BE49-F238E27FC236}">
                <a16:creationId xmlns:a16="http://schemas.microsoft.com/office/drawing/2014/main" id="{038D6095-BEBE-BB4F-96AD-F9747306CB0A}"/>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3" name="TextBox 12">
            <a:extLst>
              <a:ext uri="{FF2B5EF4-FFF2-40B4-BE49-F238E27FC236}">
                <a16:creationId xmlns:a16="http://schemas.microsoft.com/office/drawing/2014/main" id="{51666D16-72E8-4EFF-8DCE-432DA7CA2C35}"/>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bg1"/>
                </a:solidFill>
              </a:rPr>
              <a:t>Confidential – Qualcomm Technologies, Inc.</a:t>
            </a:r>
            <a:br>
              <a:rPr lang="en-US" sz="600" dirty="0">
                <a:solidFill>
                  <a:schemeClr val="bg1"/>
                </a:solidFill>
              </a:rPr>
            </a:br>
            <a:r>
              <a:rPr lang="en-US" sz="600" dirty="0">
                <a:solidFill>
                  <a:schemeClr val="bg1"/>
                </a:solidFill>
              </a:rPr>
              <a:t>and/or its affiliated companies – May Contain Trade Secrets</a:t>
            </a:r>
          </a:p>
        </p:txBody>
      </p:sp>
    </p:spTree>
    <p:extLst>
      <p:ext uri="{BB962C8B-B14F-4D97-AF65-F5344CB8AC3E}">
        <p14:creationId xmlns:p14="http://schemas.microsoft.com/office/powerpoint/2010/main" val="409985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D_Large Circle White 2">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rgbClr val="EAEDF2"/>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6" name="Title 2">
            <a:extLst>
              <a:ext uri="{FF2B5EF4-FFF2-40B4-BE49-F238E27FC236}">
                <a16:creationId xmlns:a16="http://schemas.microsoft.com/office/drawing/2014/main" id="{215FF207-7D54-4440-A7D5-DC52EC3959F1}"/>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7" name="Subtitle">
            <a:extLst>
              <a:ext uri="{FF2B5EF4-FFF2-40B4-BE49-F238E27FC236}">
                <a16:creationId xmlns:a16="http://schemas.microsoft.com/office/drawing/2014/main" id="{F1478138-6A62-7B4B-BACB-244F3E956827}"/>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8" name="Content Placeholder 4">
            <a:extLst>
              <a:ext uri="{FF2B5EF4-FFF2-40B4-BE49-F238E27FC236}">
                <a16:creationId xmlns:a16="http://schemas.microsoft.com/office/drawing/2014/main" id="{E60FE8FC-8E72-2842-906A-77D42E2B258F}"/>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C214789A-742D-3A44-93B4-05AE6682ED45}"/>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3" name="TextBox 12">
            <a:extLst>
              <a:ext uri="{FF2B5EF4-FFF2-40B4-BE49-F238E27FC236}">
                <a16:creationId xmlns:a16="http://schemas.microsoft.com/office/drawing/2014/main" id="{6DE0EA69-353A-4377-9420-BAD85996AF96}"/>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Tree>
    <p:extLst>
      <p:ext uri="{BB962C8B-B14F-4D97-AF65-F5344CB8AC3E}">
        <p14:creationId xmlns:p14="http://schemas.microsoft.com/office/powerpoint/2010/main" val="11924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D_Large Circl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rgbClr val="D3DAE5"/>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Lin Yang (Qualcomm)</a:t>
            </a:r>
            <a:endParaRPr lang="en-US" dirty="0"/>
          </a:p>
        </p:txBody>
      </p:sp>
      <p:sp>
        <p:nvSpPr>
          <p:cNvPr id="13" name="Title 2">
            <a:extLst>
              <a:ext uri="{FF2B5EF4-FFF2-40B4-BE49-F238E27FC236}">
                <a16:creationId xmlns:a16="http://schemas.microsoft.com/office/drawing/2014/main" id="{A88E3116-BFC5-1841-9418-761CF03241DC}"/>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8A2C3CB4-6003-1C42-A155-F977A899CED7}"/>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2BD9774F-06C2-FC47-8791-39A0CF387E4C}"/>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A3B88A5A-3F4A-4142-8EC3-A5DE5D094E5C}"/>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16F9DABE-F471-456C-A562-07765D13BFBA}"/>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Tree>
    <p:extLst>
      <p:ext uri="{BB962C8B-B14F-4D97-AF65-F5344CB8AC3E}">
        <p14:creationId xmlns:p14="http://schemas.microsoft.com/office/powerpoint/2010/main" val="1180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SD_Large Circle Gun Metal 2">
    <p:bg>
      <p:bgPr>
        <a:solidFill>
          <a:schemeClr val="accent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5637832" y="-857339"/>
            <a:ext cx="6269387" cy="8572678"/>
          </a:xfrm>
          <a:prstGeom prst="ellipse">
            <a:avLst/>
          </a:prstGeom>
          <a:solidFill>
            <a:srgbClr val="44536C"/>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13" name="Title 2">
            <a:extLst>
              <a:ext uri="{FF2B5EF4-FFF2-40B4-BE49-F238E27FC236}">
                <a16:creationId xmlns:a16="http://schemas.microsoft.com/office/drawing/2014/main" id="{B36D15F6-7DE5-6443-9613-C4B2FBC1F848}"/>
              </a:ext>
            </a:extLst>
          </p:cNvPr>
          <p:cNvSpPr>
            <a:spLocks noGrp="1"/>
          </p:cNvSpPr>
          <p:nvPr>
            <p:ph type="title"/>
          </p:nvPr>
        </p:nvSpPr>
        <p:spPr>
          <a:xfrm>
            <a:off x="371475" y="733120"/>
            <a:ext cx="4817984" cy="271485"/>
          </a:xfrm>
        </p:spPr>
        <p:txBody>
          <a:bodyPr wrap="square">
            <a:spAutoFit/>
          </a:bodyPr>
          <a:lstStyle>
            <a:lvl1pPr>
              <a:defRPr>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CBEB3E5-81CA-814D-ADF5-BF5AC22CC9CB}"/>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19189C48-4D09-6448-9A16-6C4D04527AD6}"/>
              </a:ext>
            </a:extLst>
          </p:cNvPr>
          <p:cNvSpPr>
            <a:spLocks noGrp="1"/>
          </p:cNvSpPr>
          <p:nvPr>
            <p:ph sz="quarter" idx="17"/>
          </p:nvPr>
        </p:nvSpPr>
        <p:spPr>
          <a:xfrm>
            <a:off x="371475" y="1719073"/>
            <a:ext cx="4818817"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E11DFE3E-54AF-B840-B32E-6EC908B58E66}"/>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F38CC6BF-4FF8-4D6D-B41B-0D91B3088BFF}"/>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a:t>
            </a:r>
            <a:br>
              <a:rPr lang="en-US" sz="600" dirty="0">
                <a:solidFill>
                  <a:schemeClr val="accent5">
                    <a:lumMod val="40000"/>
                    <a:lumOff val="60000"/>
                  </a:schemeClr>
                </a:solidFill>
              </a:rPr>
            </a:br>
            <a:r>
              <a:rPr lang="en-US" sz="600" dirty="0">
                <a:solidFill>
                  <a:schemeClr val="accent5">
                    <a:lumMod val="40000"/>
                    <a:lumOff val="60000"/>
                  </a:schemeClr>
                </a:solidFill>
              </a:rPr>
              <a:t>and/or its affiliated companies – May Contain Trade Secrets</a:t>
            </a:r>
          </a:p>
        </p:txBody>
      </p:sp>
    </p:spTree>
    <p:extLst>
      <p:ext uri="{BB962C8B-B14F-4D97-AF65-F5344CB8AC3E}">
        <p14:creationId xmlns:p14="http://schemas.microsoft.com/office/powerpoint/2010/main" val="327149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SD_Large Circle Midnight 2">
    <p:bg>
      <p:bgPr>
        <a:solidFill>
          <a:schemeClr val="tx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5637832" y="-857339"/>
            <a:ext cx="6269387" cy="8572678"/>
          </a:xfrm>
          <a:prstGeom prst="ellipse">
            <a:avLst/>
          </a:prstGeom>
          <a:solidFill>
            <a:srgbClr val="092139"/>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9" name="Title 2">
            <a:extLst>
              <a:ext uri="{FF2B5EF4-FFF2-40B4-BE49-F238E27FC236}">
                <a16:creationId xmlns:a16="http://schemas.microsoft.com/office/drawing/2014/main" id="{B1282066-7F06-B246-AE8C-29172F144371}"/>
              </a:ext>
            </a:extLst>
          </p:cNvPr>
          <p:cNvSpPr>
            <a:spLocks noGrp="1"/>
          </p:cNvSpPr>
          <p:nvPr>
            <p:ph type="title"/>
          </p:nvPr>
        </p:nvSpPr>
        <p:spPr>
          <a:xfrm>
            <a:off x="371475" y="733120"/>
            <a:ext cx="4817984" cy="271485"/>
          </a:xfrm>
        </p:spPr>
        <p:txBody>
          <a:bodyPr wrap="square">
            <a:spAutoFit/>
          </a:bodyPr>
          <a:lstStyle>
            <a:lvl1pPr>
              <a:defRPr>
                <a:solidFill>
                  <a:schemeClr val="bg1"/>
                </a:solidFill>
              </a:defRPr>
            </a:lvl1pPr>
          </a:lstStyle>
          <a:p>
            <a:r>
              <a:rPr lang="en-US"/>
              <a:t>Click to edit Master title style</a:t>
            </a:r>
          </a:p>
        </p:txBody>
      </p:sp>
      <p:sp>
        <p:nvSpPr>
          <p:cNvPr id="12" name="Subtitle">
            <a:extLst>
              <a:ext uri="{FF2B5EF4-FFF2-40B4-BE49-F238E27FC236}">
                <a16:creationId xmlns:a16="http://schemas.microsoft.com/office/drawing/2014/main" id="{D1151056-DC79-0A42-B719-F2F0C08292CA}"/>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376E5248-EDE9-3046-BAE5-2B5039AC66FE}"/>
              </a:ext>
            </a:extLst>
          </p:cNvPr>
          <p:cNvSpPr>
            <a:spLocks noGrp="1"/>
          </p:cNvSpPr>
          <p:nvPr>
            <p:ph sz="quarter" idx="17"/>
          </p:nvPr>
        </p:nvSpPr>
        <p:spPr>
          <a:xfrm>
            <a:off x="371475" y="1719073"/>
            <a:ext cx="4818817"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9">
            <a:extLst>
              <a:ext uri="{FF2B5EF4-FFF2-40B4-BE49-F238E27FC236}">
                <a16:creationId xmlns:a16="http://schemas.microsoft.com/office/drawing/2014/main" id="{7DC32646-24CD-1143-9669-355185C160ED}"/>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3" name="TextBox 12">
            <a:extLst>
              <a:ext uri="{FF2B5EF4-FFF2-40B4-BE49-F238E27FC236}">
                <a16:creationId xmlns:a16="http://schemas.microsoft.com/office/drawing/2014/main" id="{DFF20135-2D08-9A4B-9DB4-5704D9E00215}"/>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a:t>
            </a:r>
            <a:br>
              <a:rPr lang="en-US" sz="600" dirty="0">
                <a:solidFill>
                  <a:schemeClr val="accent5">
                    <a:lumMod val="40000"/>
                    <a:lumOff val="60000"/>
                  </a:schemeClr>
                </a:solidFill>
              </a:rPr>
            </a:br>
            <a:r>
              <a:rPr lang="en-US" sz="600" dirty="0">
                <a:solidFill>
                  <a:schemeClr val="accent5">
                    <a:lumMod val="40000"/>
                    <a:lumOff val="60000"/>
                  </a:schemeClr>
                </a:solidFill>
              </a:rPr>
              <a:t>and/or its affiliated companies – May Contain Trade Secrets</a:t>
            </a:r>
          </a:p>
        </p:txBody>
      </p:sp>
    </p:spTree>
    <p:extLst>
      <p:ext uri="{BB962C8B-B14F-4D97-AF65-F5344CB8AC3E}">
        <p14:creationId xmlns:p14="http://schemas.microsoft.com/office/powerpoint/2010/main" val="417735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SD_Segue Re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5EF27F35-676D-13EE-DD32-95FDC16E81B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9781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SD_Segue White">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DA20019A-5B50-D36B-64ED-1FEF35AA270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33309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46AB4A-F2D2-4CAE-A247-7BBB1DA6E2BC}"/>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5" name="Rectangle 5">
            <a:extLst>
              <a:ext uri="{FF2B5EF4-FFF2-40B4-BE49-F238E27FC236}">
                <a16:creationId xmlns:a16="http://schemas.microsoft.com/office/drawing/2014/main" id="{2FBBCEAB-3AB2-4B43-892C-9CC9AB0F9960}"/>
              </a:ext>
            </a:extLst>
          </p:cNvPr>
          <p:cNvSpPr>
            <a:spLocks noGrp="1" noChangeArrowheads="1"/>
          </p:cNvSpPr>
          <p:nvPr>
            <p:ph type="ftr" sz="quarter" idx="11"/>
          </p:nvPr>
        </p:nvSpPr>
        <p:spPr>
          <a:xfrm>
            <a:off x="6478588" y="6475413"/>
            <a:ext cx="2065337" cy="184150"/>
          </a:xfrm>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BE2C725E-CEC6-4239-BAB5-230F69D89404}"/>
              </a:ext>
            </a:extLst>
          </p:cNvPr>
          <p:cNvSpPr>
            <a:spLocks noGrp="1" noChangeArrowheads="1"/>
          </p:cNvSpPr>
          <p:nvPr>
            <p:ph type="sldNum" sz="quarter" idx="12"/>
          </p:nvPr>
        </p:nvSpPr>
        <p:spPr/>
        <p:txBody>
          <a:bodyPr/>
          <a:lstStyle>
            <a:lvl1pPr>
              <a:defRPr/>
            </a:lvl1pPr>
          </a:lstStyle>
          <a:p>
            <a:pPr>
              <a:defRPr/>
            </a:pPr>
            <a:r>
              <a:rPr lang="en-GB" altLang="en-US"/>
              <a:t>Slide </a:t>
            </a:r>
            <a:fld id="{6D24465E-2B0A-4D96-BA39-EC98956D452B}" type="slidenum">
              <a:rPr lang="en-GB" altLang="en-US"/>
              <a:pPr>
                <a:defRPr/>
              </a:pPr>
              <a:t>‹#›</a:t>
            </a:fld>
            <a:endParaRPr lang="en-GB" altLang="en-US"/>
          </a:p>
        </p:txBody>
      </p:sp>
    </p:spTree>
    <p:extLst>
      <p:ext uri="{BB962C8B-B14F-4D97-AF65-F5344CB8AC3E}">
        <p14:creationId xmlns:p14="http://schemas.microsoft.com/office/powerpoint/2010/main" val="26260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D790478-0EE6-604E-9546-008EA9A0058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68458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SD_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33EE2393-F1DD-8F90-C1C5-310FD4F821B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85590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04D8947B-492A-C7A3-31F2-92001AD8CF6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816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SD_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67A699D8-81A9-495D-7F4A-DCB6A20D4B21}"/>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8960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SD_Segue Red 2">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D1111F"/>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8364F97B-57A1-B049-A5E0-7D6B2527B65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47467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SD_Segue White 2">
    <p:bg>
      <p:bgPr>
        <a:solidFill>
          <a:schemeClr val="bg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EFF1F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FD42B6F1-9BF6-6EE5-EDD5-46AE2E8E535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107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D_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6A6DA815-E1E7-8546-96C6-984328A681C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3899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73923CA3-7C0F-744C-902A-1EF88F94632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578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SD_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D03B7E6D-4046-9744-8D9C-C93F42A774F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31703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D Segue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8C4B33-F8CC-4197-B915-DA991CD5E6C6}"/>
              </a:ext>
            </a:extLst>
          </p:cNvPr>
          <p:cNvGrpSpPr/>
          <p:nvPr userDrawn="1"/>
        </p:nvGrpSpPr>
        <p:grpSpPr>
          <a:xfrm>
            <a:off x="3948112" y="1085955"/>
            <a:ext cx="6514520" cy="8686800"/>
            <a:chOff x="2118610" y="-558521"/>
            <a:chExt cx="7954780" cy="7975042"/>
          </a:xfrm>
        </p:grpSpPr>
        <p:sp>
          <p:nvSpPr>
            <p:cNvPr id="12" name="Freeform 21">
              <a:extLst>
                <a:ext uri="{FF2B5EF4-FFF2-40B4-BE49-F238E27FC236}">
                  <a16:creationId xmlns:a16="http://schemas.microsoft.com/office/drawing/2014/main" id="{FCE1034B-B952-482E-B5BD-3D74DC622EF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3" name="Freeform 22">
              <a:extLst>
                <a:ext uri="{FF2B5EF4-FFF2-40B4-BE49-F238E27FC236}">
                  <a16:creationId xmlns:a16="http://schemas.microsoft.com/office/drawing/2014/main" id="{F511B2A5-5879-4724-8EA8-B068501A7C49}"/>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4" name="Freeform 23">
              <a:extLst>
                <a:ext uri="{FF2B5EF4-FFF2-40B4-BE49-F238E27FC236}">
                  <a16:creationId xmlns:a16="http://schemas.microsoft.com/office/drawing/2014/main" id="{8ABE833E-11B6-41D0-A3EA-C51CF277F921}"/>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E9A408BA-944B-41C4-83D5-BB3A7D38327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7" name="Subtitle">
            <a:extLst>
              <a:ext uri="{FF2B5EF4-FFF2-40B4-BE49-F238E27FC236}">
                <a16:creationId xmlns:a16="http://schemas.microsoft.com/office/drawing/2014/main" id="{95FCDFC9-7609-4879-BB7A-41D84D84FDF0}"/>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8" name="Title 1">
            <a:extLst>
              <a:ext uri="{FF2B5EF4-FFF2-40B4-BE49-F238E27FC236}">
                <a16:creationId xmlns:a16="http://schemas.microsoft.com/office/drawing/2014/main" id="{AB7FE436-ECEE-446A-82A4-FD95FAB47683}"/>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659929F3-1218-7545-89B5-A760ED49531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294498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D Segue White">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8A1B41-DD86-4CC6-BB23-4639A3825C7E}"/>
              </a:ext>
            </a:extLst>
          </p:cNvPr>
          <p:cNvGrpSpPr>
            <a:grpSpLocks/>
          </p:cNvGrpSpPr>
          <p:nvPr userDrawn="1"/>
        </p:nvGrpSpPr>
        <p:grpSpPr>
          <a:xfrm>
            <a:off x="3948112" y="1085955"/>
            <a:ext cx="6515100" cy="8686800"/>
            <a:chOff x="2118610" y="-558521"/>
            <a:chExt cx="7954780" cy="7975042"/>
          </a:xfrm>
        </p:grpSpPr>
        <p:sp>
          <p:nvSpPr>
            <p:cNvPr id="14" name="Freeform 21">
              <a:extLst>
                <a:ext uri="{FF2B5EF4-FFF2-40B4-BE49-F238E27FC236}">
                  <a16:creationId xmlns:a16="http://schemas.microsoft.com/office/drawing/2014/main" id="{EB5AB6E0-2FFC-40AE-8A71-DCBE6B384E21}"/>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5" name="Freeform 22">
              <a:extLst>
                <a:ext uri="{FF2B5EF4-FFF2-40B4-BE49-F238E27FC236}">
                  <a16:creationId xmlns:a16="http://schemas.microsoft.com/office/drawing/2014/main" id="{E681A099-F31B-4476-B9E6-42DAD17198C8}"/>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6" name="Freeform 23">
              <a:extLst>
                <a:ext uri="{FF2B5EF4-FFF2-40B4-BE49-F238E27FC236}">
                  <a16:creationId xmlns:a16="http://schemas.microsoft.com/office/drawing/2014/main" id="{5F07C53E-FAF6-4844-BB37-35D97BAF4BB8}"/>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7" name="Freeform 23">
              <a:extLst>
                <a:ext uri="{FF2B5EF4-FFF2-40B4-BE49-F238E27FC236}">
                  <a16:creationId xmlns:a16="http://schemas.microsoft.com/office/drawing/2014/main" id="{39B7103C-EFE9-41A7-8616-4AD2DAB11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1"/>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9" name="TextBox 8">
            <a:extLst>
              <a:ext uri="{FF2B5EF4-FFF2-40B4-BE49-F238E27FC236}">
                <a16:creationId xmlns:a16="http://schemas.microsoft.com/office/drawing/2014/main" id="{744352BA-9C23-1C42-B3D8-30FF4BF0D4E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15983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rgbClr val="214ACD"/>
                </a:solidFill>
                <a:effectLst>
                  <a:innerShdw blurRad="38100" dist="25400" dir="8100000">
                    <a:prstClr val="black">
                      <a:alpha val="50000"/>
                    </a:prstClr>
                  </a:innerShdw>
                </a:effectLst>
              </a:rPr>
              <a:t>Agenda</a:t>
            </a:r>
          </a:p>
        </p:txBody>
      </p:sp>
      <p:sp>
        <p:nvSpPr>
          <p:cNvPr id="10" name="TextBox 9">
            <a:extLst>
              <a:ext uri="{FF2B5EF4-FFF2-40B4-BE49-F238E27FC236}">
                <a16:creationId xmlns:a16="http://schemas.microsoft.com/office/drawing/2014/main" id="{70776204-764E-2844-9DCD-91A3C29BB96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13431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D Segu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995637-D09E-4C2D-A6A8-AF45BAD58465}"/>
              </a:ext>
            </a:extLst>
          </p:cNvPr>
          <p:cNvGrpSpPr>
            <a:grpSpLocks/>
          </p:cNvGrpSpPr>
          <p:nvPr userDrawn="1"/>
        </p:nvGrpSpPr>
        <p:grpSpPr>
          <a:xfrm>
            <a:off x="3948112" y="1085955"/>
            <a:ext cx="6515100" cy="8686800"/>
            <a:chOff x="2118610" y="-558521"/>
            <a:chExt cx="7954780" cy="7975042"/>
          </a:xfrm>
        </p:grpSpPr>
        <p:sp>
          <p:nvSpPr>
            <p:cNvPr id="14" name="Freeform 21">
              <a:extLst>
                <a:ext uri="{FF2B5EF4-FFF2-40B4-BE49-F238E27FC236}">
                  <a16:creationId xmlns:a16="http://schemas.microsoft.com/office/drawing/2014/main" id="{B7A66708-ADEC-4638-A33A-46DCF451B424}"/>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5" name="Freeform 22">
              <a:extLst>
                <a:ext uri="{FF2B5EF4-FFF2-40B4-BE49-F238E27FC236}">
                  <a16:creationId xmlns:a16="http://schemas.microsoft.com/office/drawing/2014/main" id="{C329A767-5738-486D-BBF0-00850276E5AD}"/>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6" name="Freeform 23">
              <a:extLst>
                <a:ext uri="{FF2B5EF4-FFF2-40B4-BE49-F238E27FC236}">
                  <a16:creationId xmlns:a16="http://schemas.microsoft.com/office/drawing/2014/main" id="{8DDC509B-6BC5-4B06-8116-E88999EBD245}"/>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7" name="Freeform 23">
              <a:extLst>
                <a:ext uri="{FF2B5EF4-FFF2-40B4-BE49-F238E27FC236}">
                  <a16:creationId xmlns:a16="http://schemas.microsoft.com/office/drawing/2014/main" id="{3C56DEE9-71A7-4C5B-90D6-DC58833209D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9" name="TextBox 8">
            <a:extLst>
              <a:ext uri="{FF2B5EF4-FFF2-40B4-BE49-F238E27FC236}">
                <a16:creationId xmlns:a16="http://schemas.microsoft.com/office/drawing/2014/main" id="{B0237052-9941-6F43-9B15-2B71743E443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4156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SD Segue Gunmetal">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7FB884-98FF-49F3-BC97-59F225D25E12}"/>
              </a:ext>
            </a:extLst>
          </p:cNvPr>
          <p:cNvGrpSpPr>
            <a:grpSpLocks/>
          </p:cNvGrpSpPr>
          <p:nvPr userDrawn="1"/>
        </p:nvGrpSpPr>
        <p:grpSpPr>
          <a:xfrm>
            <a:off x="3948112" y="1085955"/>
            <a:ext cx="6515100" cy="8686800"/>
            <a:chOff x="2118610" y="-558521"/>
            <a:chExt cx="7954780" cy="7975042"/>
          </a:xfrm>
        </p:grpSpPr>
        <p:sp>
          <p:nvSpPr>
            <p:cNvPr id="16" name="Freeform 21">
              <a:extLst>
                <a:ext uri="{FF2B5EF4-FFF2-40B4-BE49-F238E27FC236}">
                  <a16:creationId xmlns:a16="http://schemas.microsoft.com/office/drawing/2014/main" id="{D1729F58-5BA1-4640-B7B9-E94D565AE2E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7" name="Freeform 22">
              <a:extLst>
                <a:ext uri="{FF2B5EF4-FFF2-40B4-BE49-F238E27FC236}">
                  <a16:creationId xmlns:a16="http://schemas.microsoft.com/office/drawing/2014/main" id="{DD0D4E0D-57F1-4154-B50F-74535C36D50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F617D"/>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8" name="Freeform 23">
              <a:extLst>
                <a:ext uri="{FF2B5EF4-FFF2-40B4-BE49-F238E27FC236}">
                  <a16:creationId xmlns:a16="http://schemas.microsoft.com/office/drawing/2014/main" id="{DB9B5929-7301-48A9-B841-0BE61CA7A8CA}"/>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9" name="Freeform 23">
              <a:extLst>
                <a:ext uri="{FF2B5EF4-FFF2-40B4-BE49-F238E27FC236}">
                  <a16:creationId xmlns:a16="http://schemas.microsoft.com/office/drawing/2014/main" id="{16F91B29-9007-4D8A-8C02-55645583D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3" name="Subtitle">
            <a:extLst>
              <a:ext uri="{FF2B5EF4-FFF2-40B4-BE49-F238E27FC236}">
                <a16:creationId xmlns:a16="http://schemas.microsoft.com/office/drawing/2014/main" id="{667FC2DA-5B00-4EA7-952E-317316DAA878}"/>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itle 1">
            <a:extLst>
              <a:ext uri="{FF2B5EF4-FFF2-40B4-BE49-F238E27FC236}">
                <a16:creationId xmlns:a16="http://schemas.microsoft.com/office/drawing/2014/main" id="{41F7F217-0194-4AD6-8E1C-386E2E132F49}"/>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2EBF3BA2-2875-3949-83C5-76692BC3549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24408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SD Segue Midnight">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8F3DEE-F59E-4FD9-BD86-03F5F40D7A2E}"/>
              </a:ext>
            </a:extLst>
          </p:cNvPr>
          <p:cNvGrpSpPr>
            <a:grpSpLocks/>
          </p:cNvGrpSpPr>
          <p:nvPr userDrawn="1"/>
        </p:nvGrpSpPr>
        <p:grpSpPr>
          <a:xfrm>
            <a:off x="3948112" y="1085955"/>
            <a:ext cx="6515100" cy="8686800"/>
            <a:chOff x="2118610" y="-558521"/>
            <a:chExt cx="7954780" cy="7975042"/>
          </a:xfrm>
        </p:grpSpPr>
        <p:sp>
          <p:nvSpPr>
            <p:cNvPr id="16" name="Freeform 21">
              <a:extLst>
                <a:ext uri="{FF2B5EF4-FFF2-40B4-BE49-F238E27FC236}">
                  <a16:creationId xmlns:a16="http://schemas.microsoft.com/office/drawing/2014/main" id="{7041D8A3-B9AF-4F2D-AA73-3D2AF4DFDBCE}"/>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7" name="Freeform 22">
              <a:extLst>
                <a:ext uri="{FF2B5EF4-FFF2-40B4-BE49-F238E27FC236}">
                  <a16:creationId xmlns:a16="http://schemas.microsoft.com/office/drawing/2014/main" id="{C4FF451B-9E7B-4956-8927-3F6D18114FF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B2845"/>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8" name="Freeform 23">
              <a:extLst>
                <a:ext uri="{FF2B5EF4-FFF2-40B4-BE49-F238E27FC236}">
                  <a16:creationId xmlns:a16="http://schemas.microsoft.com/office/drawing/2014/main" id="{4AD20902-EBB9-4879-BBE8-7873C117122F}"/>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9" name="Freeform 23">
              <a:extLst>
                <a:ext uri="{FF2B5EF4-FFF2-40B4-BE49-F238E27FC236}">
                  <a16:creationId xmlns:a16="http://schemas.microsoft.com/office/drawing/2014/main" id="{D3D03E25-E54F-4D62-B7B5-CBE3507B8488}"/>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3" name="Subtitle">
            <a:extLst>
              <a:ext uri="{FF2B5EF4-FFF2-40B4-BE49-F238E27FC236}">
                <a16:creationId xmlns:a16="http://schemas.microsoft.com/office/drawing/2014/main" id="{B395992B-C0C1-46B0-B7C8-830159C0C506}"/>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itle 1">
            <a:extLst>
              <a:ext uri="{FF2B5EF4-FFF2-40B4-BE49-F238E27FC236}">
                <a16:creationId xmlns:a16="http://schemas.microsoft.com/office/drawing/2014/main" id="{AE0053FF-8E38-4E49-A437-9A4B96C84C53}"/>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10B95D78-DDB9-844A-9CFA-6A22FDD90B5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259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Red">
    <p:bg>
      <p:bgPr>
        <a:gradFill>
          <a:gsLst>
            <a:gs pos="4000">
              <a:srgbClr val="E71324"/>
            </a:gs>
            <a:gs pos="35000">
              <a:srgbClr val="D91323"/>
            </a:gs>
            <a:gs pos="100000">
              <a:srgbClr val="C10B1A"/>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3ABA57-7B0F-43F2-941C-D1BCE46689A0}"/>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Box 6">
            <a:extLst>
              <a:ext uri="{FF2B5EF4-FFF2-40B4-BE49-F238E27FC236}">
                <a16:creationId xmlns:a16="http://schemas.microsoft.com/office/drawing/2014/main" id="{7000B909-6C3C-8B43-BC80-F7EF1B464E4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9" name="Text Placeholder 2">
            <a:extLst>
              <a:ext uri="{FF2B5EF4-FFF2-40B4-BE49-F238E27FC236}">
                <a16:creationId xmlns:a16="http://schemas.microsoft.com/office/drawing/2014/main" id="{85EE95F5-5179-43BC-9DD2-80F8782000E1}"/>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1FABDB6A-D52B-4DE9-8DAD-88E3352866F8}"/>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625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061AF6-2D27-4DFB-9E70-8CDFD058F044}"/>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 Placeholder 2">
            <a:extLst>
              <a:ext uri="{FF2B5EF4-FFF2-40B4-BE49-F238E27FC236}">
                <a16:creationId xmlns:a16="http://schemas.microsoft.com/office/drawing/2014/main" id="{9EDB003F-E656-4E18-BDBB-152AEB3E5757}"/>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8" name="Text Placeholder 47">
            <a:extLst>
              <a:ext uri="{FF2B5EF4-FFF2-40B4-BE49-F238E27FC236}">
                <a16:creationId xmlns:a16="http://schemas.microsoft.com/office/drawing/2014/main" id="{8C7691D9-F78A-4A80-B9A6-F365D28D8257}"/>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6" name="TextBox 5">
            <a:extLst>
              <a:ext uri="{FF2B5EF4-FFF2-40B4-BE49-F238E27FC236}">
                <a16:creationId xmlns:a16="http://schemas.microsoft.com/office/drawing/2014/main" id="{147A281D-2BFD-8BF7-702A-88B785236D4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5620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984EDA3-B44F-4674-BEB3-8C74287BAF93}"/>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Box 6">
            <a:extLst>
              <a:ext uri="{FF2B5EF4-FFF2-40B4-BE49-F238E27FC236}">
                <a16:creationId xmlns:a16="http://schemas.microsoft.com/office/drawing/2014/main" id="{696D14D0-7E77-B546-AE82-A3C8CBD47F0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9" name="Text Placeholder 2">
            <a:extLst>
              <a:ext uri="{FF2B5EF4-FFF2-40B4-BE49-F238E27FC236}">
                <a16:creationId xmlns:a16="http://schemas.microsoft.com/office/drawing/2014/main" id="{90007351-1444-4ACF-8C42-1EB26B3A6F40}"/>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0" name="Text Placeholder 47">
            <a:extLst>
              <a:ext uri="{FF2B5EF4-FFF2-40B4-BE49-F238E27FC236}">
                <a16:creationId xmlns:a16="http://schemas.microsoft.com/office/drawing/2014/main" id="{4DCBE15A-FE6C-4FC2-9DF8-7E7AB8404005}"/>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15393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40F1B7A-8A94-40B5-B3CB-3D0D52C87C97}"/>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Box 6">
            <a:extLst>
              <a:ext uri="{FF2B5EF4-FFF2-40B4-BE49-F238E27FC236}">
                <a16:creationId xmlns:a16="http://schemas.microsoft.com/office/drawing/2014/main" id="{3FF1B48E-7335-1E4A-A06A-C56F904A908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9" name="Text Placeholder 2">
            <a:extLst>
              <a:ext uri="{FF2B5EF4-FFF2-40B4-BE49-F238E27FC236}">
                <a16:creationId xmlns:a16="http://schemas.microsoft.com/office/drawing/2014/main" id="{82F58234-108D-4115-84F1-20F6F6470996}"/>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0" name="Text Placeholder 47">
            <a:extLst>
              <a:ext uri="{FF2B5EF4-FFF2-40B4-BE49-F238E27FC236}">
                <a16:creationId xmlns:a16="http://schemas.microsoft.com/office/drawing/2014/main" id="{15A49285-70CB-4F70-B08A-1615E6DCF20E}"/>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3905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5" name="TextBox 4">
            <a:extLst>
              <a:ext uri="{FF2B5EF4-FFF2-40B4-BE49-F238E27FC236}">
                <a16:creationId xmlns:a16="http://schemas.microsoft.com/office/drawing/2014/main" id="{64627586-85E3-E04B-8F2D-2F49C5A5755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0" name="Text Placeholder 2">
            <a:extLst>
              <a:ext uri="{FF2B5EF4-FFF2-40B4-BE49-F238E27FC236}">
                <a16:creationId xmlns:a16="http://schemas.microsoft.com/office/drawing/2014/main" id="{47597F80-3233-4A24-B364-D3CE4D2E0D64}"/>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92029BF2-073D-4907-B717-01C49791F9EA}"/>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36212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Red Tex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Enter a quote or big statement here</a:t>
            </a:r>
          </a:p>
        </p:txBody>
      </p:sp>
      <p:sp>
        <p:nvSpPr>
          <p:cNvPr id="5" name="TextBox 4">
            <a:extLst>
              <a:ext uri="{FF2B5EF4-FFF2-40B4-BE49-F238E27FC236}">
                <a16:creationId xmlns:a16="http://schemas.microsoft.com/office/drawing/2014/main" id="{29F80990-6F8C-3748-88B9-6C6BCF266B4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0" name="Text Placeholder 2">
            <a:extLst>
              <a:ext uri="{FF2B5EF4-FFF2-40B4-BE49-F238E27FC236}">
                <a16:creationId xmlns:a16="http://schemas.microsoft.com/office/drawing/2014/main" id="{6A27B7E2-5374-46BF-874E-25F309D45740}"/>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17E27798-673A-444E-A3F7-F8B33EC19061}"/>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37986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D Thank You Red">
    <p:bg>
      <p:bgPr>
        <a:solidFill>
          <a:schemeClr val="bg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D41220"/>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635826" y="5687930"/>
            <a:ext cx="2493137"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17" name="TextBox 16">
            <a:extLst>
              <a:ext uri="{FF2B5EF4-FFF2-40B4-BE49-F238E27FC236}">
                <a16:creationId xmlns:a16="http://schemas.microsoft.com/office/drawing/2014/main" id="{F0995CCD-1161-A943-A67A-BEEDC634FB49}"/>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C9111E"/>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C9111E"/>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C9111E"/>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C9111E"/>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C9111E"/>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C9111E"/>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C9111E"/>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C9111E"/>
                </a:solidFill>
                <a:effectLst>
                  <a:innerShdw blurRad="25400" dist="12700" dir="13500000">
                    <a:prstClr val="black">
                      <a:alpha val="50000"/>
                    </a:prstClr>
                  </a:innerShdw>
                </a:effectLst>
                <a:uLnTx/>
                <a:uFillTx/>
              </a:rPr>
              <a:t>u</a:t>
            </a:r>
          </a:p>
        </p:txBody>
      </p:sp>
      <p:sp>
        <p:nvSpPr>
          <p:cNvPr id="19" name="TextBox 18">
            <a:extLst>
              <a:ext uri="{FF2B5EF4-FFF2-40B4-BE49-F238E27FC236}">
                <a16:creationId xmlns:a16="http://schemas.microsoft.com/office/drawing/2014/main" id="{95B79772-CAC0-EC40-A00B-F83093249A1A}"/>
              </a:ext>
            </a:extLst>
          </p:cNvPr>
          <p:cNvSpPr txBox="1"/>
          <p:nvPr userDrawn="1"/>
        </p:nvSpPr>
        <p:spPr>
          <a:xfrm>
            <a:off x="55895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20" name="TextBox 19">
            <a:extLst>
              <a:ext uri="{FF2B5EF4-FFF2-40B4-BE49-F238E27FC236}">
                <a16:creationId xmlns:a16="http://schemas.microsoft.com/office/drawing/2014/main" id="{AA6B7D0B-0D2E-95C4-54F6-67F4481BA594}"/>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pic>
        <p:nvPicPr>
          <p:cNvPr id="3" name="Picture 2">
            <a:extLst>
              <a:ext uri="{FF2B5EF4-FFF2-40B4-BE49-F238E27FC236}">
                <a16:creationId xmlns:a16="http://schemas.microsoft.com/office/drawing/2014/main" id="{097E1413-3066-9CBC-019E-ABF2282E4834}"/>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16" name="Group 15">
            <a:extLst>
              <a:ext uri="{FF2B5EF4-FFF2-40B4-BE49-F238E27FC236}">
                <a16:creationId xmlns:a16="http://schemas.microsoft.com/office/drawing/2014/main" id="{EEDBF8F0-B7ED-590C-7416-FC57D4AE0403}"/>
              </a:ext>
            </a:extLst>
          </p:cNvPr>
          <p:cNvGrpSpPr/>
          <p:nvPr userDrawn="1"/>
        </p:nvGrpSpPr>
        <p:grpSpPr>
          <a:xfrm>
            <a:off x="1254983" y="5680514"/>
            <a:ext cx="662284" cy="161966"/>
            <a:chOff x="7906823" y="3619162"/>
            <a:chExt cx="883045" cy="161966"/>
          </a:xfrm>
        </p:grpSpPr>
        <p:sp>
          <p:nvSpPr>
            <p:cNvPr id="18" name="Freeform 12">
              <a:extLst>
                <a:ext uri="{FF2B5EF4-FFF2-40B4-BE49-F238E27FC236}">
                  <a16:creationId xmlns:a16="http://schemas.microsoft.com/office/drawing/2014/main" id="{5339DBA6-4436-35F8-6458-51D976548B43}"/>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8CED0221-91B0-9F8B-12BC-AB1F51D18FB7}"/>
                </a:ext>
              </a:extLst>
            </p:cNvPr>
            <p:cNvGrpSpPr>
              <a:grpSpLocks noChangeAspect="1"/>
            </p:cNvGrpSpPr>
            <p:nvPr/>
          </p:nvGrpSpPr>
          <p:grpSpPr bwMode="gray">
            <a:xfrm>
              <a:off x="8147208" y="3631565"/>
              <a:ext cx="138792" cy="137160"/>
              <a:chOff x="3331" y="1656"/>
              <a:chExt cx="1020" cy="1008"/>
            </a:xfrm>
            <a:solidFill>
              <a:schemeClr val="bg1"/>
            </a:solidFill>
          </p:grpSpPr>
          <p:sp>
            <p:nvSpPr>
              <p:cNvPr id="25" name="Freeform 6">
                <a:extLst>
                  <a:ext uri="{FF2B5EF4-FFF2-40B4-BE49-F238E27FC236}">
                    <a16:creationId xmlns:a16="http://schemas.microsoft.com/office/drawing/2014/main" id="{BCA829DF-853B-EB6C-28D9-00E3337DE072}"/>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8DAC9D6B-FD72-B27B-BA8D-F5EB518B5C8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E35F2244-7462-D33F-31FD-185CFCD5C6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1991C727-8EF3-B323-1327-98E3279A996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30350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rgbClr val="36445C"/>
                </a:solidFill>
                <a:effectLst>
                  <a:innerShdw blurRad="38100" dist="25400" dir="8100000">
                    <a:prstClr val="black">
                      <a:alpha val="50000"/>
                    </a:prstClr>
                  </a:innerShdw>
                </a:effectLst>
              </a:rPr>
              <a:t>Agenda</a:t>
            </a: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07BEC940-B4ED-DC49-9299-BDA70EB23F9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9677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SD Thank You White">
    <p:bg>
      <p:bgPr>
        <a:solidFill>
          <a:srgbClr val="FFFFFF"/>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bg1"/>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635826" y="5687930"/>
            <a:ext cx="2516949"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sp>
        <p:nvSpPr>
          <p:cNvPr id="26" name="TextBox 25">
            <a:extLst>
              <a:ext uri="{FF2B5EF4-FFF2-40B4-BE49-F238E27FC236}">
                <a16:creationId xmlns:a16="http://schemas.microsoft.com/office/drawing/2014/main" id="{9E80EF5E-5AD8-4C4F-8447-CFEB663B5E20}"/>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20000"/>
                    <a:lumOff val="8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20000"/>
                    <a:lumOff val="8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41B591FD-7815-DB45-95D6-A01BA3CC5361}"/>
              </a:ext>
            </a:extLst>
          </p:cNvPr>
          <p:cNvSpPr txBox="1"/>
          <p:nvPr userDrawn="1"/>
        </p:nvSpPr>
        <p:spPr>
          <a:xfrm>
            <a:off x="555668"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BC0B640B-5629-8237-CEE1-DBD7B05ED5DF}"/>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166478F6-2F60-6B11-D4FA-BB3AE90D2C2B}"/>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pic>
        <p:nvPicPr>
          <p:cNvPr id="3" name="Picture 2">
            <a:extLst>
              <a:ext uri="{FF2B5EF4-FFF2-40B4-BE49-F238E27FC236}">
                <a16:creationId xmlns:a16="http://schemas.microsoft.com/office/drawing/2014/main" id="{3E315087-CE08-1290-C75D-4EE03AD25FA5}"/>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18" name="Group 17">
            <a:extLst>
              <a:ext uri="{FF2B5EF4-FFF2-40B4-BE49-F238E27FC236}">
                <a16:creationId xmlns:a16="http://schemas.microsoft.com/office/drawing/2014/main" id="{0A28ACFB-1767-8558-133E-CF8F4517B1E2}"/>
              </a:ext>
            </a:extLst>
          </p:cNvPr>
          <p:cNvGrpSpPr/>
          <p:nvPr userDrawn="1"/>
        </p:nvGrpSpPr>
        <p:grpSpPr>
          <a:xfrm>
            <a:off x="1254983" y="5680514"/>
            <a:ext cx="662284" cy="161966"/>
            <a:chOff x="7906823" y="3619162"/>
            <a:chExt cx="883045" cy="161966"/>
          </a:xfrm>
          <a:solidFill>
            <a:schemeClr val="tx2"/>
          </a:solidFill>
        </p:grpSpPr>
        <p:sp>
          <p:nvSpPr>
            <p:cNvPr id="19" name="Freeform 12">
              <a:extLst>
                <a:ext uri="{FF2B5EF4-FFF2-40B4-BE49-F238E27FC236}">
                  <a16:creationId xmlns:a16="http://schemas.microsoft.com/office/drawing/2014/main" id="{E88FDBDE-81A9-2B82-E565-BF1030A462AA}"/>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8EDB353E-78D6-2D53-7EB5-D1717266CC07}"/>
                </a:ext>
              </a:extLst>
            </p:cNvPr>
            <p:cNvGrpSpPr>
              <a:grpSpLocks noChangeAspect="1"/>
            </p:cNvGrpSpPr>
            <p:nvPr/>
          </p:nvGrpSpPr>
          <p:grpSpPr bwMode="gray">
            <a:xfrm>
              <a:off x="8147208" y="3631565"/>
              <a:ext cx="138792" cy="137160"/>
              <a:chOff x="3331" y="1656"/>
              <a:chExt cx="1020" cy="1008"/>
            </a:xfrm>
            <a:grpFill/>
          </p:grpSpPr>
          <p:sp>
            <p:nvSpPr>
              <p:cNvPr id="23" name="Freeform 6">
                <a:extLst>
                  <a:ext uri="{FF2B5EF4-FFF2-40B4-BE49-F238E27FC236}">
                    <a16:creationId xmlns:a16="http://schemas.microsoft.com/office/drawing/2014/main" id="{90AA4090-A6FF-1DAB-E494-4B9A8884EE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9" name="Freeform 7">
                <a:extLst>
                  <a:ext uri="{FF2B5EF4-FFF2-40B4-BE49-F238E27FC236}">
                    <a16:creationId xmlns:a16="http://schemas.microsoft.com/office/drawing/2014/main" id="{973D1104-63EC-99F0-2204-88DA4159F473}"/>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1" name="Graphic 20">
              <a:extLst>
                <a:ext uri="{FF2B5EF4-FFF2-40B4-BE49-F238E27FC236}">
                  <a16:creationId xmlns:a16="http://schemas.microsoft.com/office/drawing/2014/main" id="{90F8BFE5-03A5-A328-C156-0B3F225197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2" name="Graphic 21">
              <a:extLst>
                <a:ext uri="{FF2B5EF4-FFF2-40B4-BE49-F238E27FC236}">
                  <a16:creationId xmlns:a16="http://schemas.microsoft.com/office/drawing/2014/main" id="{5F4413BE-6AC2-E4D6-13E8-EE6A21C40B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1154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SD 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169C4E2-C712-43C2-81F7-333C1C705928}"/>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6000"/>
              </a:lnSpc>
              <a:spcBef>
                <a:spcPts val="0"/>
              </a:spcBef>
              <a:spcAft>
                <a:spcPts val="0"/>
              </a:spcAft>
              <a:buClrTx/>
              <a:buSzTx/>
              <a:buFontTx/>
              <a:buNone/>
              <a:tabLst/>
            </a:pPr>
            <a:endParaRPr kumimoji="0" lang="en-US" sz="900" b="0" i="0" u="none" strike="noStrike" cap="none" spc="0" normalizeH="0" baseline="0" err="1">
              <a:ln>
                <a:noFill/>
              </a:ln>
              <a:solidFill>
                <a:srgbClr val="0B2742"/>
              </a:solidFill>
              <a:effectLst/>
              <a:uLnTx/>
              <a:uFillTx/>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7B0A0F38-A166-4E1D-966C-05E6318A1E66}"/>
              </a:ext>
            </a:extLst>
          </p:cNvPr>
          <p:cNvSpPr txBox="1"/>
          <p:nvPr userDrawn="1"/>
        </p:nvSpPr>
        <p:spPr bwMode="gray">
          <a:xfrm>
            <a:off x="635826" y="5687930"/>
            <a:ext cx="2597912"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sp>
        <p:nvSpPr>
          <p:cNvPr id="18" name="TextBox 17">
            <a:extLst>
              <a:ext uri="{FF2B5EF4-FFF2-40B4-BE49-F238E27FC236}">
                <a16:creationId xmlns:a16="http://schemas.microsoft.com/office/drawing/2014/main" id="{84B01FB6-EA3D-8A4A-9948-A84C6941E09C}"/>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CAD2E0"/>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CAD2E0"/>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u</a:t>
            </a:r>
          </a:p>
        </p:txBody>
      </p:sp>
      <p:sp>
        <p:nvSpPr>
          <p:cNvPr id="19" name="TextBox 18">
            <a:extLst>
              <a:ext uri="{FF2B5EF4-FFF2-40B4-BE49-F238E27FC236}">
                <a16:creationId xmlns:a16="http://schemas.microsoft.com/office/drawing/2014/main" id="{C86D7F3F-CCFD-B846-B232-FD8ABABC9DAC}"/>
              </a:ext>
            </a:extLst>
          </p:cNvPr>
          <p:cNvSpPr txBox="1"/>
          <p:nvPr userDrawn="1"/>
        </p:nvSpPr>
        <p:spPr>
          <a:xfrm>
            <a:off x="550050"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5F90AE63-0A99-B44F-0E1A-C883CC031E82}"/>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7ED0814D-95E2-2D83-AFD9-6EC125F0F0BB}"/>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pic>
        <p:nvPicPr>
          <p:cNvPr id="28" name="Picture 27">
            <a:extLst>
              <a:ext uri="{FF2B5EF4-FFF2-40B4-BE49-F238E27FC236}">
                <a16:creationId xmlns:a16="http://schemas.microsoft.com/office/drawing/2014/main" id="{E5B7EB14-87A7-11E3-4F1E-1E8381F0F6EF}"/>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27" name="Group 26">
            <a:extLst>
              <a:ext uri="{FF2B5EF4-FFF2-40B4-BE49-F238E27FC236}">
                <a16:creationId xmlns:a16="http://schemas.microsoft.com/office/drawing/2014/main" id="{0F27D979-BE65-06FD-023E-F7A3C642A0E0}"/>
              </a:ext>
            </a:extLst>
          </p:cNvPr>
          <p:cNvGrpSpPr/>
          <p:nvPr userDrawn="1"/>
        </p:nvGrpSpPr>
        <p:grpSpPr>
          <a:xfrm>
            <a:off x="1254983" y="5680514"/>
            <a:ext cx="662284" cy="161966"/>
            <a:chOff x="7906823" y="3619162"/>
            <a:chExt cx="883045" cy="161966"/>
          </a:xfrm>
          <a:solidFill>
            <a:schemeClr val="tx2"/>
          </a:solidFill>
        </p:grpSpPr>
        <p:sp>
          <p:nvSpPr>
            <p:cNvPr id="29" name="Freeform 12">
              <a:extLst>
                <a:ext uri="{FF2B5EF4-FFF2-40B4-BE49-F238E27FC236}">
                  <a16:creationId xmlns:a16="http://schemas.microsoft.com/office/drawing/2014/main" id="{C163B9EC-D897-5F9F-302B-0558F7936C18}"/>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0" name="Group 5">
              <a:extLst>
                <a:ext uri="{FF2B5EF4-FFF2-40B4-BE49-F238E27FC236}">
                  <a16:creationId xmlns:a16="http://schemas.microsoft.com/office/drawing/2014/main" id="{A5782D74-4A6A-02A0-3DAA-A41EB7223AA4}"/>
                </a:ext>
              </a:extLst>
            </p:cNvPr>
            <p:cNvGrpSpPr>
              <a:grpSpLocks noChangeAspect="1"/>
            </p:cNvGrpSpPr>
            <p:nvPr/>
          </p:nvGrpSpPr>
          <p:grpSpPr bwMode="gray">
            <a:xfrm>
              <a:off x="8147208" y="3631565"/>
              <a:ext cx="138792" cy="137160"/>
              <a:chOff x="3331" y="1656"/>
              <a:chExt cx="1020" cy="1008"/>
            </a:xfrm>
            <a:grpFill/>
          </p:grpSpPr>
          <p:sp>
            <p:nvSpPr>
              <p:cNvPr id="33" name="Freeform 6">
                <a:extLst>
                  <a:ext uri="{FF2B5EF4-FFF2-40B4-BE49-F238E27FC236}">
                    <a16:creationId xmlns:a16="http://schemas.microsoft.com/office/drawing/2014/main" id="{6978AF0B-03AE-DBE3-8CF7-D7BC42516B7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58C79AB4-458B-039B-14C2-5C572AECFD9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1" name="Graphic 30">
              <a:extLst>
                <a:ext uri="{FF2B5EF4-FFF2-40B4-BE49-F238E27FC236}">
                  <a16:creationId xmlns:a16="http://schemas.microsoft.com/office/drawing/2014/main" id="{E6985FE9-3B55-32D4-DF37-ED6019EB5C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2" name="Graphic 31">
              <a:extLst>
                <a:ext uri="{FF2B5EF4-FFF2-40B4-BE49-F238E27FC236}">
                  <a16:creationId xmlns:a16="http://schemas.microsoft.com/office/drawing/2014/main" id="{28547C7B-FA91-CCDC-834E-0488679F4E4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10820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SD 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635826" y="5687930"/>
            <a:ext cx="2495518"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C9F9697D-5F59-614B-BC89-2CD5217CBA57}"/>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3F4D63"/>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3F4D63"/>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u</a:t>
            </a:r>
          </a:p>
        </p:txBody>
      </p:sp>
      <p:sp>
        <p:nvSpPr>
          <p:cNvPr id="25" name="TextBox 24">
            <a:extLst>
              <a:ext uri="{FF2B5EF4-FFF2-40B4-BE49-F238E27FC236}">
                <a16:creationId xmlns:a16="http://schemas.microsoft.com/office/drawing/2014/main" id="{7AF01AB1-AA01-154B-8F42-8AF7B1BFB94F}"/>
              </a:ext>
            </a:extLst>
          </p:cNvPr>
          <p:cNvSpPr txBox="1"/>
          <p:nvPr userDrawn="1"/>
        </p:nvSpPr>
        <p:spPr>
          <a:xfrm>
            <a:off x="550050"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7283F846-2DA6-4813-0F48-B2333D518C80}"/>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9CA9E428-2BB3-6DCE-7F59-320F777DB0E9}"/>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pic>
        <p:nvPicPr>
          <p:cNvPr id="18" name="Picture 17">
            <a:extLst>
              <a:ext uri="{FF2B5EF4-FFF2-40B4-BE49-F238E27FC236}">
                <a16:creationId xmlns:a16="http://schemas.microsoft.com/office/drawing/2014/main" id="{DFE0751D-9153-C8C6-C2ED-D7BF2532ABB2}"/>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19" name="Group 18">
            <a:extLst>
              <a:ext uri="{FF2B5EF4-FFF2-40B4-BE49-F238E27FC236}">
                <a16:creationId xmlns:a16="http://schemas.microsoft.com/office/drawing/2014/main" id="{8FE969D9-7157-36FE-CF65-33E551BE3900}"/>
              </a:ext>
            </a:extLst>
          </p:cNvPr>
          <p:cNvGrpSpPr/>
          <p:nvPr userDrawn="1"/>
        </p:nvGrpSpPr>
        <p:grpSpPr>
          <a:xfrm>
            <a:off x="1254983" y="5680514"/>
            <a:ext cx="662284" cy="161966"/>
            <a:chOff x="7906823" y="3619162"/>
            <a:chExt cx="883045" cy="161966"/>
          </a:xfrm>
        </p:grpSpPr>
        <p:sp>
          <p:nvSpPr>
            <p:cNvPr id="20" name="Freeform 12">
              <a:extLst>
                <a:ext uri="{FF2B5EF4-FFF2-40B4-BE49-F238E27FC236}">
                  <a16:creationId xmlns:a16="http://schemas.microsoft.com/office/drawing/2014/main" id="{BBC80F60-F568-0B31-EAA1-4F378517F5E9}"/>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40AF7CF7-57EE-E106-4454-AB60F08097D8}"/>
                </a:ext>
              </a:extLst>
            </p:cNvPr>
            <p:cNvGrpSpPr>
              <a:grpSpLocks noChangeAspect="1"/>
            </p:cNvGrpSpPr>
            <p:nvPr/>
          </p:nvGrpSpPr>
          <p:grpSpPr bwMode="gray">
            <a:xfrm>
              <a:off x="8147208" y="3631565"/>
              <a:ext cx="138792" cy="137160"/>
              <a:chOff x="3331" y="1656"/>
              <a:chExt cx="1020" cy="1008"/>
            </a:xfrm>
            <a:solidFill>
              <a:schemeClr val="bg1"/>
            </a:solidFill>
          </p:grpSpPr>
          <p:sp>
            <p:nvSpPr>
              <p:cNvPr id="28" name="Freeform 6">
                <a:extLst>
                  <a:ext uri="{FF2B5EF4-FFF2-40B4-BE49-F238E27FC236}">
                    <a16:creationId xmlns:a16="http://schemas.microsoft.com/office/drawing/2014/main" id="{CD1B5FC6-C922-EF71-078B-9ABA8C5DD3B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0AA5E281-185F-E9ED-4F46-B94C425FF2A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5CE00529-A4FA-8A31-D759-541F4EE6FD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4585B54E-8D9E-ACBD-0D12-EE21A0294D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37670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SD 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635826" y="5687930"/>
            <a:ext cx="2538380"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88F96979-71AD-F74C-9C4A-10AFBEB8E8A6}"/>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sp>
        <p:nvSpPr>
          <p:cNvPr id="19" name="TextBox 18">
            <a:extLst>
              <a:ext uri="{FF2B5EF4-FFF2-40B4-BE49-F238E27FC236}">
                <a16:creationId xmlns:a16="http://schemas.microsoft.com/office/drawing/2014/main" id="{DBF1D5AB-98DB-0A49-A61A-49AE41A978C7}"/>
              </a:ext>
            </a:extLst>
          </p:cNvPr>
          <p:cNvSpPr txBox="1"/>
          <p:nvPr userDrawn="1"/>
        </p:nvSpPr>
        <p:spPr>
          <a:xfrm>
            <a:off x="550050"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C75D312A-BAC6-F69D-9F7D-B713A98EFEA7}"/>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CDA8361D-B4AE-7DDA-48B6-D2FEFE66AD4E}"/>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pic>
        <p:nvPicPr>
          <p:cNvPr id="18" name="Picture 17">
            <a:extLst>
              <a:ext uri="{FF2B5EF4-FFF2-40B4-BE49-F238E27FC236}">
                <a16:creationId xmlns:a16="http://schemas.microsoft.com/office/drawing/2014/main" id="{494AB793-75DE-5E86-A56E-CA01A7C0D557}"/>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27" name="Group 26">
            <a:extLst>
              <a:ext uri="{FF2B5EF4-FFF2-40B4-BE49-F238E27FC236}">
                <a16:creationId xmlns:a16="http://schemas.microsoft.com/office/drawing/2014/main" id="{D0842190-8CAB-FD82-628A-C1942D3A3410}"/>
              </a:ext>
            </a:extLst>
          </p:cNvPr>
          <p:cNvGrpSpPr/>
          <p:nvPr userDrawn="1"/>
        </p:nvGrpSpPr>
        <p:grpSpPr>
          <a:xfrm>
            <a:off x="1254983" y="5680514"/>
            <a:ext cx="662284" cy="161966"/>
            <a:chOff x="7906823" y="3619162"/>
            <a:chExt cx="883045" cy="161966"/>
          </a:xfrm>
        </p:grpSpPr>
        <p:sp>
          <p:nvSpPr>
            <p:cNvPr id="28" name="Freeform 12">
              <a:extLst>
                <a:ext uri="{FF2B5EF4-FFF2-40B4-BE49-F238E27FC236}">
                  <a16:creationId xmlns:a16="http://schemas.microsoft.com/office/drawing/2014/main" id="{19B21F0A-F994-5C2D-F873-B45653E36C61}"/>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D77282F0-3CD1-3E1B-22D9-D5EFCB20D40B}"/>
                </a:ext>
              </a:extLst>
            </p:cNvPr>
            <p:cNvGrpSpPr>
              <a:grpSpLocks noChangeAspect="1"/>
            </p:cNvGrpSpPr>
            <p:nvPr/>
          </p:nvGrpSpPr>
          <p:grpSpPr bwMode="gray">
            <a:xfrm>
              <a:off x="8147208" y="3631565"/>
              <a:ext cx="138792" cy="137160"/>
              <a:chOff x="3331" y="1656"/>
              <a:chExt cx="1020" cy="1008"/>
            </a:xfrm>
            <a:solidFill>
              <a:schemeClr val="bg1"/>
            </a:solidFill>
          </p:grpSpPr>
          <p:sp>
            <p:nvSpPr>
              <p:cNvPr id="32" name="Freeform 6">
                <a:extLst>
                  <a:ext uri="{FF2B5EF4-FFF2-40B4-BE49-F238E27FC236}">
                    <a16:creationId xmlns:a16="http://schemas.microsoft.com/office/drawing/2014/main" id="{C9239764-E65B-45BF-9512-143E99AEE1C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3" name="Freeform 7">
                <a:extLst>
                  <a:ext uri="{FF2B5EF4-FFF2-40B4-BE49-F238E27FC236}">
                    <a16:creationId xmlns:a16="http://schemas.microsoft.com/office/drawing/2014/main" id="{48609ABF-3C53-81B1-8760-86856FCDBF1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0" name="Graphic 29">
              <a:extLst>
                <a:ext uri="{FF2B5EF4-FFF2-40B4-BE49-F238E27FC236}">
                  <a16:creationId xmlns:a16="http://schemas.microsoft.com/office/drawing/2014/main" id="{D2BF707D-59DB-19D8-8631-18041ADDC3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1" name="Graphic 30">
              <a:extLst>
                <a:ext uri="{FF2B5EF4-FFF2-40B4-BE49-F238E27FC236}">
                  <a16:creationId xmlns:a16="http://schemas.microsoft.com/office/drawing/2014/main" id="{0AD6C70E-BC0B-B9C1-FE36-1D75F33CF8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6029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Segue Gra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3CA8A2-C866-420D-A9C5-62377C62C72C}"/>
              </a:ext>
            </a:extLst>
          </p:cNvPr>
          <p:cNvGrpSpPr/>
          <p:nvPr userDrawn="1"/>
        </p:nvGrpSpPr>
        <p:grpSpPr>
          <a:xfrm>
            <a:off x="0" y="-186267"/>
            <a:ext cx="4587332" cy="6210161"/>
            <a:chOff x="0" y="0"/>
            <a:chExt cx="6116442" cy="6023894"/>
          </a:xfrm>
        </p:grpSpPr>
        <p:sp>
          <p:nvSpPr>
            <p:cNvPr id="12" name="Rectangle: Single Corner Rounded 11">
              <a:extLst>
                <a:ext uri="{FF2B5EF4-FFF2-40B4-BE49-F238E27FC236}">
                  <a16:creationId xmlns:a16="http://schemas.microsoft.com/office/drawing/2014/main" id="{9748C67E-7E92-497F-B7C0-AA6D6EA7DD25}"/>
                </a:ext>
              </a:extLst>
            </p:cNvPr>
            <p:cNvSpPr/>
            <p:nvPr userDrawn="1"/>
          </p:nvSpPr>
          <p:spPr>
            <a:xfrm flipV="1">
              <a:off x="0" y="0"/>
              <a:ext cx="6116442" cy="6023894"/>
            </a:xfrm>
            <a:prstGeom prst="round1Rect">
              <a:avLst>
                <a:gd name="adj" fmla="val 3634"/>
              </a:avLst>
            </a:prstGeom>
            <a:gradFill>
              <a:gsLst>
                <a:gs pos="79000">
                  <a:srgbClr val="CFD0D5"/>
                </a:gs>
                <a:gs pos="100000">
                  <a:srgbClr val="B1B5C3"/>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err="1">
                <a:ln>
                  <a:noFill/>
                </a:ln>
                <a:solidFill>
                  <a:srgbClr val="FFFFFF"/>
                </a:solidFill>
                <a:effectLst/>
                <a:uLnTx/>
                <a:uFillTx/>
                <a:latin typeface="Microsoft Sans Serif"/>
                <a:ea typeface="+mn-ea"/>
                <a:cs typeface="+mn-cs"/>
              </a:endParaRPr>
            </a:p>
          </p:txBody>
        </p:sp>
        <p:sp>
          <p:nvSpPr>
            <p:cNvPr id="13" name="Rectangle: Single Corner Rounded 12">
              <a:extLst>
                <a:ext uri="{FF2B5EF4-FFF2-40B4-BE49-F238E27FC236}">
                  <a16:creationId xmlns:a16="http://schemas.microsoft.com/office/drawing/2014/main" id="{0E16C0B4-6DE3-45FD-B7E2-0B34ACCCD3B7}"/>
                </a:ext>
              </a:extLst>
            </p:cNvPr>
            <p:cNvSpPr/>
            <p:nvPr userDrawn="1"/>
          </p:nvSpPr>
          <p:spPr>
            <a:xfrm flipV="1">
              <a:off x="0" y="0"/>
              <a:ext cx="6116442" cy="5917440"/>
            </a:xfrm>
            <a:prstGeom prst="round1Rect">
              <a:avLst>
                <a:gd name="adj" fmla="val 3425"/>
              </a:avLst>
            </a:prstGeom>
            <a:gradFill>
              <a:gsLst>
                <a:gs pos="15000">
                  <a:srgbClr val="697790"/>
                </a:gs>
                <a:gs pos="100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noProof="0" dirty="0" err="1">
                <a:ln>
                  <a:noFill/>
                </a:ln>
                <a:solidFill>
                  <a:prstClr val="white"/>
                </a:solidFill>
                <a:effectLst/>
                <a:uLnTx/>
                <a:uFillTx/>
                <a:latin typeface="Microsoft Sans Serif"/>
              </a:endParaRPr>
            </a:p>
          </p:txBody>
        </p:sp>
        <p:sp>
          <p:nvSpPr>
            <p:cNvPr id="14" name="Rectangle: Single Corner Rounded 13">
              <a:extLst>
                <a:ext uri="{FF2B5EF4-FFF2-40B4-BE49-F238E27FC236}">
                  <a16:creationId xmlns:a16="http://schemas.microsoft.com/office/drawing/2014/main" id="{2CD83F23-3590-47FE-A589-ECD4728A83C4}"/>
                </a:ext>
              </a:extLst>
            </p:cNvPr>
            <p:cNvSpPr/>
            <p:nvPr userDrawn="1"/>
          </p:nvSpPr>
          <p:spPr>
            <a:xfrm flipV="1">
              <a:off x="4722552" y="0"/>
              <a:ext cx="1393890" cy="6023894"/>
            </a:xfrm>
            <a:prstGeom prst="round1Rect">
              <a:avLst>
                <a:gd name="adj" fmla="val 15972"/>
              </a:avLst>
            </a:prstGeom>
            <a:gradFill>
              <a:gsLst>
                <a:gs pos="88000">
                  <a:schemeClr val="tx1">
                    <a:alpha val="60000"/>
                  </a:schemeClr>
                </a:gs>
                <a:gs pos="54000">
                  <a:schemeClr val="accent1">
                    <a:lumMod val="50000"/>
                    <a:alpha val="0"/>
                  </a:schemeClr>
                </a:gs>
                <a:gs pos="100000">
                  <a:schemeClr val="tx1">
                    <a:alpha val="47000"/>
                  </a:schemeClr>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err="1">
                <a:ln>
                  <a:noFill/>
                </a:ln>
                <a:solidFill>
                  <a:srgbClr val="FFFFFF"/>
                </a:solidFill>
                <a:effectLst/>
                <a:uLnTx/>
                <a:uFillTx/>
                <a:latin typeface="Microsoft Sans Serif"/>
                <a:ea typeface="+mn-ea"/>
                <a:cs typeface="+mn-cs"/>
              </a:endParaRPr>
            </a:p>
          </p:txBody>
        </p:sp>
      </p:grpSp>
      <p:sp>
        <p:nvSpPr>
          <p:cNvPr id="16" name="Title 1">
            <a:extLst>
              <a:ext uri="{FF2B5EF4-FFF2-40B4-BE49-F238E27FC236}">
                <a16:creationId xmlns:a16="http://schemas.microsoft.com/office/drawing/2014/main" id="{A2F9CEB0-FD72-4544-B8E3-F778962162E1}"/>
              </a:ext>
            </a:extLst>
          </p:cNvPr>
          <p:cNvSpPr>
            <a:spLocks noGrp="1"/>
          </p:cNvSpPr>
          <p:nvPr>
            <p:ph type="title" hasCustomPrompt="1"/>
          </p:nvPr>
        </p:nvSpPr>
        <p:spPr bwMode="black">
          <a:xfrm>
            <a:off x="325556" y="2972104"/>
            <a:ext cx="3882275" cy="623248"/>
          </a:xfrm>
        </p:spPr>
        <p:txBody>
          <a:bodyPr/>
          <a:lstStyle>
            <a:lvl1pPr>
              <a:lnSpc>
                <a:spcPct val="90000"/>
              </a:lnSpc>
              <a:defRPr sz="4500">
                <a:solidFill>
                  <a:schemeClr val="bg1"/>
                </a:solidFill>
              </a:defRPr>
            </a:lvl1pPr>
          </a:lstStyle>
          <a:p>
            <a:r>
              <a:rPr lang="en-US" dirty="0"/>
              <a:t>Segue title</a:t>
            </a:r>
          </a:p>
        </p:txBody>
      </p:sp>
      <p:grpSp>
        <p:nvGrpSpPr>
          <p:cNvPr id="18" name="Group 17">
            <a:extLst>
              <a:ext uri="{FF2B5EF4-FFF2-40B4-BE49-F238E27FC236}">
                <a16:creationId xmlns:a16="http://schemas.microsoft.com/office/drawing/2014/main" id="{67735C45-946F-4397-AADE-28DD68F225A4}"/>
              </a:ext>
            </a:extLst>
          </p:cNvPr>
          <p:cNvGrpSpPr/>
          <p:nvPr userDrawn="1"/>
        </p:nvGrpSpPr>
        <p:grpSpPr bwMode="gray">
          <a:xfrm>
            <a:off x="4881932" y="991366"/>
            <a:ext cx="3655499" cy="4873999"/>
            <a:chOff x="2253530" y="4154873"/>
            <a:chExt cx="2342448" cy="2342449"/>
          </a:xfrm>
        </p:grpSpPr>
        <p:sp>
          <p:nvSpPr>
            <p:cNvPr id="19" name="Oval 18">
              <a:extLst>
                <a:ext uri="{FF2B5EF4-FFF2-40B4-BE49-F238E27FC236}">
                  <a16:creationId xmlns:a16="http://schemas.microsoft.com/office/drawing/2014/main" id="{B5EDBE7D-1580-432B-9EFA-2285652716A1}"/>
                </a:ext>
              </a:extLst>
            </p:cNvPr>
            <p:cNvSpPr/>
            <p:nvPr/>
          </p:nvSpPr>
          <p:spPr bwMode="gray">
            <a:xfrm>
              <a:off x="2253530" y="4154873"/>
              <a:ext cx="2342448" cy="2342449"/>
            </a:xfrm>
            <a:prstGeom prst="ellipse">
              <a:avLst/>
            </a:prstGeom>
            <a:gradFill>
              <a:gsLst>
                <a:gs pos="100000">
                  <a:srgbClr val="697790"/>
                </a:gs>
                <a:gs pos="1000">
                  <a:schemeClr val="accent5"/>
                </a:gs>
              </a:gsLst>
              <a:lin ang="18900000" scaled="0"/>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900" dirty="0" err="1">
                <a:solidFill>
                  <a:prstClr val="white"/>
                </a:solidFill>
              </a:endParaRPr>
            </a:p>
          </p:txBody>
        </p:sp>
        <p:sp>
          <p:nvSpPr>
            <p:cNvPr id="20" name="Oval 19">
              <a:extLst>
                <a:ext uri="{FF2B5EF4-FFF2-40B4-BE49-F238E27FC236}">
                  <a16:creationId xmlns:a16="http://schemas.microsoft.com/office/drawing/2014/main" id="{DF032FD5-AD24-4BC5-8AED-05C43A0DF34C}"/>
                </a:ext>
              </a:extLst>
            </p:cNvPr>
            <p:cNvSpPr/>
            <p:nvPr/>
          </p:nvSpPr>
          <p:spPr bwMode="gray">
            <a:xfrm>
              <a:off x="2547266" y="4448609"/>
              <a:ext cx="1754976" cy="1754976"/>
            </a:xfrm>
            <a:prstGeom prst="ellipse">
              <a:avLst/>
            </a:prstGeom>
            <a:solidFill>
              <a:schemeClr val="accent6"/>
            </a:solidFill>
            <a:ln>
              <a:noFill/>
            </a:ln>
            <a:effectLst>
              <a:outerShdw blurRad="647700" dist="355600" dir="10800000" algn="t" rotWithShape="0">
                <a:schemeClr val="accent5">
                  <a:lumMod val="50000"/>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err="1">
                <a:solidFill>
                  <a:prstClr val="white"/>
                </a:solidFill>
              </a:endParaRPr>
            </a:p>
          </p:txBody>
        </p:sp>
      </p:grpSp>
      <p:sp>
        <p:nvSpPr>
          <p:cNvPr id="21" name="Subtitle">
            <a:extLst>
              <a:ext uri="{FF2B5EF4-FFF2-40B4-BE49-F238E27FC236}">
                <a16:creationId xmlns:a16="http://schemas.microsoft.com/office/drawing/2014/main" id="{0323B195-1D42-4C65-B2F9-FEF67F561438}"/>
              </a:ext>
            </a:extLst>
          </p:cNvPr>
          <p:cNvSpPr>
            <a:spLocks noGrp="1"/>
          </p:cNvSpPr>
          <p:nvPr>
            <p:ph type="subTitle" idx="1"/>
          </p:nvPr>
        </p:nvSpPr>
        <p:spPr>
          <a:xfrm>
            <a:off x="370642" y="3821531"/>
            <a:ext cx="3837107" cy="914400"/>
          </a:xfrm>
        </p:spPr>
        <p:txBody>
          <a:bodyPr/>
          <a:lstStyle>
            <a:lvl1pPr marL="0" indent="0" algn="l">
              <a:lnSpc>
                <a:spcPct val="89000"/>
              </a:lnSpc>
              <a:spcBef>
                <a:spcPts val="900"/>
              </a:spcBef>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2763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chemeClr val="accent6">
                    <a:lumMod val="50000"/>
                  </a:schemeClr>
                </a:solidFill>
                <a:effectLst>
                  <a:innerShdw blurRad="38100" dist="25400" dir="8100000">
                    <a:prstClr val="black">
                      <a:alpha val="50000"/>
                    </a:prstClr>
                  </a:innerShdw>
                </a:effectLst>
              </a:rPr>
              <a:t>Agenda</a:t>
            </a: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208D36FA-EC4D-7D4A-B095-AC92E8A9595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6941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375002" y="1015157"/>
            <a:ext cx="6861742" cy="5339923"/>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565086" y="3052965"/>
            <a:ext cx="5682803" cy="271469"/>
          </a:xfrm>
        </p:spPr>
        <p:txBody>
          <a:bodyPr wrap="square">
            <a:spAutoFit/>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6207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375002" y="1015157"/>
            <a:ext cx="6861742" cy="5339923"/>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565086" y="3052965"/>
            <a:ext cx="5682803" cy="271469"/>
          </a:xfrm>
        </p:spPr>
        <p:txBody>
          <a:bodyPr wrap="square">
            <a:spAutoFit/>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72983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85725" y="-127002"/>
            <a:ext cx="730028"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9482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85725" y="-127002"/>
            <a:ext cx="730028"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9944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85725" y="-127002"/>
            <a:ext cx="730028"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599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85725" y="-127002"/>
            <a:ext cx="730028"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7805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2C5AA8A-721E-4701-979E-BF5C4138F95E}"/>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5" name="Rectangle 5">
            <a:extLst>
              <a:ext uri="{FF2B5EF4-FFF2-40B4-BE49-F238E27FC236}">
                <a16:creationId xmlns:a16="http://schemas.microsoft.com/office/drawing/2014/main" id="{FB6A99CE-AF1B-49DE-AF80-A702BAA04D64}"/>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875855FF-BF19-459E-A397-045CECD5D682}"/>
              </a:ext>
            </a:extLst>
          </p:cNvPr>
          <p:cNvSpPr>
            <a:spLocks noGrp="1" noChangeArrowheads="1"/>
          </p:cNvSpPr>
          <p:nvPr>
            <p:ph type="sldNum" sz="quarter" idx="12"/>
          </p:nvPr>
        </p:nvSpPr>
        <p:spPr/>
        <p:txBody>
          <a:bodyPr/>
          <a:lstStyle>
            <a:lvl1pPr>
              <a:defRPr/>
            </a:lvl1pPr>
          </a:lstStyle>
          <a:p>
            <a:pPr>
              <a:defRPr/>
            </a:pPr>
            <a:r>
              <a:rPr lang="en-GB" altLang="en-US"/>
              <a:t>Slide </a:t>
            </a:r>
            <a:fld id="{1A8E2A3D-E627-4495-87FA-07CADBD1A42B}" type="slidenum">
              <a:rPr lang="en-GB" altLang="en-US"/>
              <a:pPr>
                <a:defRPr/>
              </a:pPr>
              <a:t>‹#›</a:t>
            </a:fld>
            <a:endParaRPr lang="en-GB" altLang="en-US"/>
          </a:p>
        </p:txBody>
      </p:sp>
    </p:spTree>
    <p:extLst>
      <p:ext uri="{BB962C8B-B14F-4D97-AF65-F5344CB8AC3E}">
        <p14:creationId xmlns:p14="http://schemas.microsoft.com/office/powerpoint/2010/main" val="3599926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85725" y="-127002"/>
            <a:ext cx="730028"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66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371474" y="6558376"/>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134573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35576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40613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370642" y="1088136"/>
            <a:ext cx="8390334" cy="236347"/>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33887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733120"/>
            <a:ext cx="5543550" cy="271485"/>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5544101" cy="177293"/>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3315564"/>
            <a:ext cx="1956197" cy="542969"/>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370642" y="3942416"/>
            <a:ext cx="1956197" cy="354584"/>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4737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371474" y="6562455"/>
            <a:ext cx="4457700" cy="88614"/>
          </a:xfrm>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371475" y="733118"/>
            <a:ext cx="8390334" cy="271485"/>
          </a:xfrm>
        </p:spPr>
        <p:txBody>
          <a:body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371475" y="1719073"/>
            <a:ext cx="8390334"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983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371475"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4661869"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4581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371475"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3234690"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6087189"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9577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E5BF1C0E-E980-4198-AD72-D434C60772EB}"/>
              </a:ext>
            </a:extLst>
          </p:cNvPr>
          <p:cNvSpPr>
            <a:spLocks noGrp="1"/>
          </p:cNvSpPr>
          <p:nvPr>
            <p:ph type="dt" sz="half" idx="10"/>
          </p:nvPr>
        </p:nvSpPr>
        <p:spPr>
          <a:xfrm>
            <a:off x="696913" y="332601"/>
            <a:ext cx="1045158" cy="276999"/>
          </a:xfrm>
        </p:spPr>
        <p:txBody>
          <a:bodyPr/>
          <a:lstStyle/>
          <a:p>
            <a:pPr>
              <a:defRPr/>
            </a:pPr>
            <a:r>
              <a:rPr lang="en-US" altLang="en-US"/>
              <a:t>September 2024</a:t>
            </a:r>
            <a:endParaRPr lang="en-GB" altLang="en-US" dirty="0"/>
          </a:p>
        </p:txBody>
      </p:sp>
      <p:sp>
        <p:nvSpPr>
          <p:cNvPr id="9" name="Footer Placeholder 8">
            <a:extLst>
              <a:ext uri="{FF2B5EF4-FFF2-40B4-BE49-F238E27FC236}">
                <a16:creationId xmlns:a16="http://schemas.microsoft.com/office/drawing/2014/main" id="{382429B4-AC28-490A-8504-D52C2DB3DC65}"/>
              </a:ext>
            </a:extLst>
          </p:cNvPr>
          <p:cNvSpPr>
            <a:spLocks noGrp="1"/>
          </p:cNvSpPr>
          <p:nvPr>
            <p:ph type="ftr" sz="quarter" idx="11"/>
          </p:nvPr>
        </p:nvSpPr>
        <p:spPr/>
        <p:txBody>
          <a:bodyPr/>
          <a:lstStyle/>
          <a:p>
            <a:pPr>
              <a:defRPr/>
            </a:pPr>
            <a:r>
              <a:rPr lang="en-GB"/>
              <a:t>Lin Yang (Qualcomm)</a:t>
            </a:r>
            <a:endParaRPr lang="en-GB" dirty="0"/>
          </a:p>
        </p:txBody>
      </p:sp>
      <p:sp>
        <p:nvSpPr>
          <p:cNvPr id="10" name="Slide Number Placeholder 9">
            <a:extLst>
              <a:ext uri="{FF2B5EF4-FFF2-40B4-BE49-F238E27FC236}">
                <a16:creationId xmlns:a16="http://schemas.microsoft.com/office/drawing/2014/main" id="{2A2A53C1-0CF3-4CFC-8BE8-D84B06D4C227}"/>
              </a:ext>
            </a:extLst>
          </p:cNvPr>
          <p:cNvSpPr>
            <a:spLocks noGrp="1"/>
          </p:cNvSpPr>
          <p:nvPr>
            <p:ph type="sldNum" sz="quarter" idx="12"/>
          </p:nvPr>
        </p:nvSpPr>
        <p:spPr/>
        <p:txBody>
          <a:bodyPr/>
          <a:lstStyle/>
          <a:p>
            <a:pPr>
              <a:defRPr/>
            </a:pPr>
            <a:r>
              <a:rPr lang="en-GB" altLang="en-US"/>
              <a:t>Slide </a:t>
            </a:r>
            <a:fld id="{B49C4EAE-3D00-4EB7-8462-25329E061374}" type="slidenum">
              <a:rPr lang="en-GB" altLang="en-US" smtClean="0"/>
              <a:pPr>
                <a:defRPr/>
              </a:pPr>
              <a:t>‹#›</a:t>
            </a:fld>
            <a:endParaRPr lang="en-GB" altLang="en-US"/>
          </a:p>
        </p:txBody>
      </p:sp>
      <p:sp>
        <p:nvSpPr>
          <p:cNvPr id="11" name="Title 10">
            <a:extLst>
              <a:ext uri="{FF2B5EF4-FFF2-40B4-BE49-F238E27FC236}">
                <a16:creationId xmlns:a16="http://schemas.microsoft.com/office/drawing/2014/main" id="{F2C0D638-719E-495B-8175-80DE7EAEDD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061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9" name="TextBox 8">
            <a:extLst>
              <a:ext uri="{FF2B5EF4-FFF2-40B4-BE49-F238E27FC236}">
                <a16:creationId xmlns:a16="http://schemas.microsoft.com/office/drawing/2014/main" id="{998A71DB-976E-A24A-96E2-B18CF91A65F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6134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solidFill>
                <a:latin typeface="+mn-lt"/>
                <a:ea typeface="+mn-ea"/>
                <a:cs typeface="+mn-cs"/>
              </a:rPr>
              <a:pPr marL="0" lvl="0" algn="r" defTabSz="685800" rtl="0" eaLnBrk="1" latinLnBrk="0" hangingPunct="1">
                <a:lnSpc>
                  <a:spcPct val="125000"/>
                </a:lnSpc>
              </a:pPr>
              <a:t>‹#›</a:t>
            </a:fld>
            <a:endParaRPr lang="en-US" sz="600" kern="1200">
              <a:solidFill>
                <a:schemeClr val="accent5"/>
              </a:solidFill>
              <a:latin typeface="+mn-lt"/>
              <a:ea typeface="+mn-ea"/>
              <a:cs typeface="+mn-cs"/>
            </a:endParaRPr>
          </a:p>
        </p:txBody>
      </p:sp>
      <p:sp>
        <p:nvSpPr>
          <p:cNvPr id="10" name="TextBox 9">
            <a:extLst>
              <a:ext uri="{FF2B5EF4-FFF2-40B4-BE49-F238E27FC236}">
                <a16:creationId xmlns:a16="http://schemas.microsoft.com/office/drawing/2014/main" id="{80801655-BB5D-8D42-BF35-5552419A184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73041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360760" y="5312740"/>
            <a:ext cx="8892098"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6058" y="5607050"/>
            <a:ext cx="8195036"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2">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2675B83E-0BE5-D244-AA83-CABD189E8C6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360760" y="5312740"/>
            <a:ext cx="8892098"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8" y="5607050"/>
            <a:ext cx="8195036"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10" name="TextBox 9">
            <a:extLst>
              <a:ext uri="{FF2B5EF4-FFF2-40B4-BE49-F238E27FC236}">
                <a16:creationId xmlns:a16="http://schemas.microsoft.com/office/drawing/2014/main" id="{E1348D7E-2C52-0648-B459-2BB160BEC88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20000"/>
                    <a:lumOff val="8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0479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360760" y="5312740"/>
            <a:ext cx="8892098"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7" y="5607050"/>
            <a:ext cx="8195037"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3">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3">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1684853D-5F0A-494C-9888-7AAEF3B1B6D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3">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1360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360760" y="5312740"/>
            <a:ext cx="8892098"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D9A81EAB-DE44-ED41-8D8F-2A4169FC143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25990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360760" y="5312740"/>
            <a:ext cx="8892098"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72C27C62-1DFD-8E4E-8A14-4A72529B937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19428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4937760" y="6081014"/>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75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4937760" y="1719074"/>
            <a:ext cx="3833622" cy="4268259"/>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86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4937760" y="6081014"/>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5"/>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4937760" y="1719073"/>
            <a:ext cx="3833622" cy="42702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95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4570043" y="-159655"/>
            <a:ext cx="4704588"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4937760" y="1719073"/>
            <a:ext cx="3833622"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4937760" y="6085070"/>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2">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Tree>
    <p:extLst>
      <p:ext uri="{BB962C8B-B14F-4D97-AF65-F5344CB8AC3E}">
        <p14:creationId xmlns:p14="http://schemas.microsoft.com/office/powerpoint/2010/main" val="368554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7747953-910E-41D0-B426-832112577580}"/>
              </a:ext>
            </a:extLst>
          </p:cNvPr>
          <p:cNvSpPr>
            <a:spLocks noGrp="1" noChangeArrowheads="1"/>
          </p:cNvSpPr>
          <p:nvPr>
            <p:ph type="dt" sz="half" idx="10"/>
          </p:nvPr>
        </p:nvSpPr>
        <p:spPr>
          <a:xfrm>
            <a:off x="696913" y="332601"/>
            <a:ext cx="525785" cy="276999"/>
          </a:xfrm>
        </p:spPr>
        <p:txBody>
          <a:bodyPr/>
          <a:lstStyle>
            <a:lvl1pPr>
              <a:defRPr/>
            </a:lvl1pPr>
          </a:lstStyle>
          <a:p>
            <a:pPr>
              <a:defRPr/>
            </a:pPr>
            <a:r>
              <a:rPr lang="en-US" altLang="en-US"/>
              <a:t>September 2024</a:t>
            </a:r>
            <a:endParaRPr lang="en-GB" altLang="en-US" dirty="0"/>
          </a:p>
        </p:txBody>
      </p:sp>
      <p:sp>
        <p:nvSpPr>
          <p:cNvPr id="8" name="Rectangle 5">
            <a:extLst>
              <a:ext uri="{FF2B5EF4-FFF2-40B4-BE49-F238E27FC236}">
                <a16:creationId xmlns:a16="http://schemas.microsoft.com/office/drawing/2014/main" id="{7A8A164E-69A0-4853-A527-D828C50BA879}"/>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9" name="Rectangle 6">
            <a:extLst>
              <a:ext uri="{FF2B5EF4-FFF2-40B4-BE49-F238E27FC236}">
                <a16:creationId xmlns:a16="http://schemas.microsoft.com/office/drawing/2014/main" id="{AC392964-DCA8-4B8C-A88B-DD33598E9DC3}"/>
              </a:ext>
            </a:extLst>
          </p:cNvPr>
          <p:cNvSpPr>
            <a:spLocks noGrp="1" noChangeArrowheads="1"/>
          </p:cNvSpPr>
          <p:nvPr>
            <p:ph type="sldNum" sz="quarter" idx="12"/>
          </p:nvPr>
        </p:nvSpPr>
        <p:spPr/>
        <p:txBody>
          <a:bodyPr/>
          <a:lstStyle>
            <a:lvl1pPr>
              <a:defRPr/>
            </a:lvl1pPr>
          </a:lstStyle>
          <a:p>
            <a:pPr>
              <a:defRPr/>
            </a:pPr>
            <a:r>
              <a:rPr lang="en-GB" altLang="en-US"/>
              <a:t>Slide </a:t>
            </a:r>
            <a:fld id="{528B5B38-3CA6-4065-9CD5-5260489CB60C}" type="slidenum">
              <a:rPr lang="en-GB" altLang="en-US"/>
              <a:pPr>
                <a:defRPr/>
              </a:pPr>
              <a:t>‹#›</a:t>
            </a:fld>
            <a:endParaRPr lang="en-GB" altLang="en-US"/>
          </a:p>
        </p:txBody>
      </p:sp>
    </p:spTree>
    <p:extLst>
      <p:ext uri="{BB962C8B-B14F-4D97-AF65-F5344CB8AC3E}">
        <p14:creationId xmlns:p14="http://schemas.microsoft.com/office/powerpoint/2010/main" val="216948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4570043" y="-159655"/>
            <a:ext cx="4704588"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4937760" y="6085070"/>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4937760" y="1719073"/>
            <a:ext cx="3833622"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726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4572000" y="-154842"/>
            <a:ext cx="4704588"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4937760" y="6081014"/>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4937760" y="1719073"/>
            <a:ext cx="3833622"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67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6345220" y="-139701"/>
            <a:ext cx="2903555"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6622256" y="2057185"/>
            <a:ext cx="2150270"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3081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6622256" y="2057185"/>
            <a:ext cx="2150270"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7392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6622256" y="2057185"/>
            <a:ext cx="2150270"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099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6345220" y="-139701"/>
            <a:ext cx="2903555"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6622256" y="2057185"/>
            <a:ext cx="2150270"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380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6345220" y="-139701"/>
            <a:ext cx="2903555"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6622256" y="2057185"/>
            <a:ext cx="2150270"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378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802041" y="2557766"/>
            <a:ext cx="1970486" cy="165733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6802041" y="5063751"/>
            <a:ext cx="1970485"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6805719" y="1836682"/>
            <a:ext cx="197048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09D6CCF0-57C4-384B-B6F4-DBD59EA7DA3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511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6" y="4743450"/>
            <a:ext cx="1956197" cy="1657338"/>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371475" y="6562455"/>
            <a:ext cx="195619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371475" y="4022366"/>
            <a:ext cx="1956197"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2967F99B-809C-A140-B160-DAEC57DB6B6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7492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endParaRPr lang="en-US" dirty="0"/>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extBox 6">
            <a:extLst>
              <a:ext uri="{FF2B5EF4-FFF2-40B4-BE49-F238E27FC236}">
                <a16:creationId xmlns:a16="http://schemas.microsoft.com/office/drawing/2014/main" id="{DC89C629-A9B6-E647-8093-A390B13275C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85439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D0DD47-63E1-499C-8731-3DDE6710EC43}"/>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4" name="Rectangle 5">
            <a:extLst>
              <a:ext uri="{FF2B5EF4-FFF2-40B4-BE49-F238E27FC236}">
                <a16:creationId xmlns:a16="http://schemas.microsoft.com/office/drawing/2014/main" id="{14C39687-C892-4869-B452-F4F727B58AB9}"/>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5" name="Rectangle 6">
            <a:extLst>
              <a:ext uri="{FF2B5EF4-FFF2-40B4-BE49-F238E27FC236}">
                <a16:creationId xmlns:a16="http://schemas.microsoft.com/office/drawing/2014/main" id="{3FEC452D-85C8-46D2-93FA-90CCD7DE0B0F}"/>
              </a:ext>
            </a:extLst>
          </p:cNvPr>
          <p:cNvSpPr>
            <a:spLocks noGrp="1" noChangeArrowheads="1"/>
          </p:cNvSpPr>
          <p:nvPr>
            <p:ph type="sldNum" sz="quarter" idx="12"/>
          </p:nvPr>
        </p:nvSpPr>
        <p:spPr/>
        <p:txBody>
          <a:bodyPr/>
          <a:lstStyle>
            <a:lvl1pPr>
              <a:defRPr/>
            </a:lvl1pPr>
          </a:lstStyle>
          <a:p>
            <a:pPr>
              <a:defRPr/>
            </a:pPr>
            <a:r>
              <a:rPr lang="en-GB" altLang="en-US"/>
              <a:t>Slide </a:t>
            </a:r>
            <a:fld id="{32E413AC-0033-4B91-B3E5-414687900E6A}" type="slidenum">
              <a:rPr lang="en-GB" altLang="en-US"/>
              <a:pPr>
                <a:defRPr/>
              </a:pPr>
              <a:t>‹#›</a:t>
            </a:fld>
            <a:endParaRPr lang="en-GB" altLang="en-US"/>
          </a:p>
        </p:txBody>
      </p:sp>
    </p:spTree>
    <p:extLst>
      <p:ext uri="{BB962C8B-B14F-4D97-AF65-F5344CB8AC3E}">
        <p14:creationId xmlns:p14="http://schemas.microsoft.com/office/powerpoint/2010/main" val="12284322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Box 4">
            <a:extLst>
              <a:ext uri="{FF2B5EF4-FFF2-40B4-BE49-F238E27FC236}">
                <a16:creationId xmlns:a16="http://schemas.microsoft.com/office/drawing/2014/main" id="{01F4AD81-1574-E14F-8F0D-32C28C3162C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3571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A3AF58CE-3469-E745-820A-134FF84006C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6109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8E411577-17FB-C649-9670-726F4CAE6C8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solidFill>
              </a:rPr>
              <a:t>Confidential – Qualcomm Technologies, Inc. and/or its affiliated companies – May Contain Trade Secrets</a:t>
            </a:r>
          </a:p>
        </p:txBody>
      </p:sp>
    </p:spTree>
    <p:extLst>
      <p:ext uri="{BB962C8B-B14F-4D97-AF65-F5344CB8AC3E}">
        <p14:creationId xmlns:p14="http://schemas.microsoft.com/office/powerpoint/2010/main" val="39920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2">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0E80D881-AF3F-E040-ACE4-6B37EF43041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80077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FDF54461-5151-C04D-8440-C6989E1AC50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0543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787F20BE-385D-1546-8719-238B0EDC7B5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7053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44" y="857"/>
            <a:ext cx="9141713"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C2B1A7AF-F3D5-A247-8FE4-3EEB17DF0D5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73120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2CB94F15-8CAD-6B46-AB34-F89C3C2278B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6059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8" name="TextBox 7">
            <a:extLst>
              <a:ext uri="{FF2B5EF4-FFF2-40B4-BE49-F238E27FC236}">
                <a16:creationId xmlns:a16="http://schemas.microsoft.com/office/drawing/2014/main" id="{C49EAFA4-AEE1-6C46-B6E5-72CA3FA3C5C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10227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8" name="TextBox 7">
            <a:extLst>
              <a:ext uri="{FF2B5EF4-FFF2-40B4-BE49-F238E27FC236}">
                <a16:creationId xmlns:a16="http://schemas.microsoft.com/office/drawing/2014/main" id="{1956C6D9-5D4F-7341-B4D7-17E41010580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809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3C34B0A-1C2A-4887-9294-5C1D0A38A828}"/>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3" name="Rectangle 5">
            <a:extLst>
              <a:ext uri="{FF2B5EF4-FFF2-40B4-BE49-F238E27FC236}">
                <a16:creationId xmlns:a16="http://schemas.microsoft.com/office/drawing/2014/main" id="{E2FFC688-9613-4E32-80B7-218FD81F5AD0}"/>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4" name="Rectangle 6">
            <a:extLst>
              <a:ext uri="{FF2B5EF4-FFF2-40B4-BE49-F238E27FC236}">
                <a16:creationId xmlns:a16="http://schemas.microsoft.com/office/drawing/2014/main" id="{3933CA27-7287-4786-B3D2-342F4ACB5C72}"/>
              </a:ext>
            </a:extLst>
          </p:cNvPr>
          <p:cNvSpPr>
            <a:spLocks noGrp="1" noChangeArrowheads="1"/>
          </p:cNvSpPr>
          <p:nvPr>
            <p:ph type="sldNum" sz="quarter" idx="12"/>
          </p:nvPr>
        </p:nvSpPr>
        <p:spPr/>
        <p:txBody>
          <a:bodyPr/>
          <a:lstStyle>
            <a:lvl1pPr>
              <a:defRPr/>
            </a:lvl1pPr>
          </a:lstStyle>
          <a:p>
            <a:pPr>
              <a:defRPr/>
            </a:pPr>
            <a:r>
              <a:rPr lang="en-GB" altLang="en-US"/>
              <a:t>Slide </a:t>
            </a:r>
            <a:fld id="{36058778-6F47-4E07-8D0C-6A1D61C757ED}" type="slidenum">
              <a:rPr lang="en-GB" altLang="en-US"/>
              <a:pPr>
                <a:defRPr/>
              </a:pPr>
              <a:t>‹#›</a:t>
            </a:fld>
            <a:endParaRPr lang="en-GB" altLang="en-US"/>
          </a:p>
        </p:txBody>
      </p:sp>
    </p:spTree>
    <p:extLst>
      <p:ext uri="{BB962C8B-B14F-4D97-AF65-F5344CB8AC3E}">
        <p14:creationId xmlns:p14="http://schemas.microsoft.com/office/powerpoint/2010/main" val="813695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C988A4B5-657E-A827-878F-6C41AF5B4316}"/>
              </a:ext>
            </a:extLst>
          </p:cNvPr>
          <p:cNvSpPr/>
          <p:nvPr userDrawn="1"/>
        </p:nvSpPr>
        <p:spPr bwMode="gray">
          <a:xfrm>
            <a:off x="5648660" y="-130877"/>
            <a:ext cx="3579505"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1"/>
            <a:ext cx="2680667" cy="1245870"/>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5D223FAD-8C90-4F07-856D-C7765F163648}"/>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4" name="TextBox 13">
            <a:extLst>
              <a:ext uri="{FF2B5EF4-FFF2-40B4-BE49-F238E27FC236}">
                <a16:creationId xmlns:a16="http://schemas.microsoft.com/office/drawing/2014/main" id="{A3010EDA-BD94-443C-AE7B-15DA27CDA5F4}"/>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
        <p:nvSpPr>
          <p:cNvPr id="15" name="TextBox 14">
            <a:extLst>
              <a:ext uri="{FF2B5EF4-FFF2-40B4-BE49-F238E27FC236}">
                <a16:creationId xmlns:a16="http://schemas.microsoft.com/office/drawing/2014/main" id="{BD71D3C4-2064-78F0-B159-598E25F73191}"/>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33265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4" name="Footer Placeholder 2">
            <a:extLst>
              <a:ext uri="{FF2B5EF4-FFF2-40B4-BE49-F238E27FC236}">
                <a16:creationId xmlns:a16="http://schemas.microsoft.com/office/drawing/2014/main" id="{DB0D856A-1CCF-412C-8CCA-E1147546037E}"/>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extBox 14">
            <a:extLst>
              <a:ext uri="{FF2B5EF4-FFF2-40B4-BE49-F238E27FC236}">
                <a16:creationId xmlns:a16="http://schemas.microsoft.com/office/drawing/2014/main" id="{6A103163-FD6E-454C-AE45-8AD32972CE49}"/>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Tree>
    <p:extLst>
      <p:ext uri="{BB962C8B-B14F-4D97-AF65-F5344CB8AC3E}">
        <p14:creationId xmlns:p14="http://schemas.microsoft.com/office/powerpoint/2010/main" val="421483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5648659" y="-130877"/>
            <a:ext cx="3579505"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2">
                  <a:lumMod val="40000"/>
                  <a:lumOff val="60000"/>
                </a:schemeClr>
              </a:solidFill>
              <a:latin typeface="+mn-lt"/>
              <a:ea typeface="+mn-ea"/>
              <a:cs typeface="+mn-cs"/>
            </a:endParaRPr>
          </a:p>
        </p:txBody>
      </p:sp>
      <p:sp>
        <p:nvSpPr>
          <p:cNvPr id="13" name="Footer Placeholder 2">
            <a:extLst>
              <a:ext uri="{FF2B5EF4-FFF2-40B4-BE49-F238E27FC236}">
                <a16:creationId xmlns:a16="http://schemas.microsoft.com/office/drawing/2014/main" id="{97866D95-F0A8-46B5-9FDE-7A9D5D88C303}"/>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Lin Yang (Qualcomm)</a:t>
            </a:r>
            <a:endParaRPr lang="en-US" dirty="0"/>
          </a:p>
        </p:txBody>
      </p:sp>
      <p:sp>
        <p:nvSpPr>
          <p:cNvPr id="14" name="TextBox 13">
            <a:extLst>
              <a:ext uri="{FF2B5EF4-FFF2-40B4-BE49-F238E27FC236}">
                <a16:creationId xmlns:a16="http://schemas.microsoft.com/office/drawing/2014/main" id="{D4CB5266-98D8-4025-A040-1787B6793DF2}"/>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2">
                    <a:lumMod val="40000"/>
                    <a:lumOff val="60000"/>
                  </a:schemeClr>
                </a:solidFill>
              </a:rPr>
              <a:t>Confidential – Qualcomm Technologies, Inc.</a:t>
            </a:r>
            <a:br>
              <a:rPr lang="en-US" sz="600" dirty="0">
                <a:solidFill>
                  <a:schemeClr val="accent2">
                    <a:lumMod val="40000"/>
                    <a:lumOff val="60000"/>
                  </a:schemeClr>
                </a:solidFill>
              </a:rPr>
            </a:br>
            <a:r>
              <a:rPr lang="en-US" sz="600" dirty="0">
                <a:solidFill>
                  <a:schemeClr val="accent2">
                    <a:lumMod val="40000"/>
                    <a:lumOff val="60000"/>
                  </a:schemeClr>
                </a:solidFill>
              </a:rPr>
              <a:t>and/or its affiliated companies – May Contain Trade Secrets</a:t>
            </a:r>
          </a:p>
        </p:txBody>
      </p:sp>
    </p:spTree>
    <p:extLst>
      <p:ext uri="{BB962C8B-B14F-4D97-AF65-F5344CB8AC3E}">
        <p14:creationId xmlns:p14="http://schemas.microsoft.com/office/powerpoint/2010/main" val="4719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5648660" y="-130877"/>
            <a:ext cx="3579505"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40000"/>
                  <a:lumOff val="60000"/>
                </a:schemeClr>
              </a:solidFill>
              <a:latin typeface="+mn-lt"/>
              <a:ea typeface="+mn-ea"/>
              <a:cs typeface="+mn-cs"/>
            </a:endParaRPr>
          </a:p>
        </p:txBody>
      </p:sp>
      <p:sp>
        <p:nvSpPr>
          <p:cNvPr id="14" name="Footer Placeholder 2">
            <a:extLst>
              <a:ext uri="{FF2B5EF4-FFF2-40B4-BE49-F238E27FC236}">
                <a16:creationId xmlns:a16="http://schemas.microsoft.com/office/drawing/2014/main" id="{178F5B55-13E7-4483-B3E9-017D9BC0E304}"/>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Lin Yang (Qualcomm)</a:t>
            </a:r>
            <a:endParaRPr lang="en-US" dirty="0"/>
          </a:p>
        </p:txBody>
      </p:sp>
      <p:sp>
        <p:nvSpPr>
          <p:cNvPr id="16" name="TextBox 15">
            <a:extLst>
              <a:ext uri="{FF2B5EF4-FFF2-40B4-BE49-F238E27FC236}">
                <a16:creationId xmlns:a16="http://schemas.microsoft.com/office/drawing/2014/main" id="{B4633CCB-0D5C-4030-9B97-6F7EFE02C69F}"/>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40000"/>
                    <a:lumOff val="60000"/>
                  </a:schemeClr>
                </a:solidFill>
              </a:rPr>
              <a:t>Confidential – Qualcomm Technologies, Inc.</a:t>
            </a:r>
            <a:br>
              <a:rPr lang="en-US" sz="600" dirty="0">
                <a:solidFill>
                  <a:schemeClr val="accent6">
                    <a:lumMod val="40000"/>
                    <a:lumOff val="60000"/>
                  </a:schemeClr>
                </a:solidFill>
              </a:rPr>
            </a:br>
            <a:r>
              <a:rPr lang="en-US" sz="600" dirty="0">
                <a:solidFill>
                  <a:schemeClr val="accent6">
                    <a:lumMod val="40000"/>
                    <a:lumOff val="60000"/>
                  </a:schemeClr>
                </a:solidFill>
              </a:rPr>
              <a:t>and/or its affiliated companies – May Contain Trade Secrets</a:t>
            </a:r>
          </a:p>
        </p:txBody>
      </p:sp>
    </p:spTree>
    <p:extLst>
      <p:ext uri="{BB962C8B-B14F-4D97-AF65-F5344CB8AC3E}">
        <p14:creationId xmlns:p14="http://schemas.microsoft.com/office/powerpoint/2010/main" val="377098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5648660" y="-130877"/>
            <a:ext cx="3579505"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4" name="TextBox 13">
            <a:extLst>
              <a:ext uri="{FF2B5EF4-FFF2-40B4-BE49-F238E27FC236}">
                <a16:creationId xmlns:a16="http://schemas.microsoft.com/office/drawing/2014/main" id="{812B847A-F98E-4732-BDC9-A85DC2ED67AA}"/>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a:t>
            </a:r>
            <a:br>
              <a:rPr lang="en-US" sz="600" dirty="0">
                <a:solidFill>
                  <a:schemeClr val="accent5">
                    <a:lumMod val="40000"/>
                    <a:lumOff val="60000"/>
                  </a:schemeClr>
                </a:solidFill>
              </a:rPr>
            </a:br>
            <a:r>
              <a:rPr lang="en-US" sz="600" dirty="0">
                <a:solidFill>
                  <a:schemeClr val="accent5">
                    <a:lumMod val="40000"/>
                    <a:lumOff val="60000"/>
                  </a:schemeClr>
                </a:solidFill>
              </a:rPr>
              <a:t>and/or its affiliated companies – May Contain Trade Secrets</a:t>
            </a:r>
          </a:p>
        </p:txBody>
      </p:sp>
    </p:spTree>
    <p:extLst>
      <p:ext uri="{BB962C8B-B14F-4D97-AF65-F5344CB8AC3E}">
        <p14:creationId xmlns:p14="http://schemas.microsoft.com/office/powerpoint/2010/main" val="1281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178157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33472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14300" y="-139700"/>
            <a:ext cx="3608081"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1"/>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Lin Yang (Qualcomm)</a:t>
            </a:r>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27184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14300" y="-139700"/>
            <a:ext cx="3608081"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111364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14300" y="-139700"/>
            <a:ext cx="3608081"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106886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2FA0C2D-5E95-4491-9BC6-02C2914C9032}"/>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6" name="Footer Placeholder 5">
            <a:extLst>
              <a:ext uri="{FF2B5EF4-FFF2-40B4-BE49-F238E27FC236}">
                <a16:creationId xmlns:a16="http://schemas.microsoft.com/office/drawing/2014/main" id="{94CF86C1-D1B0-41E8-8B66-737E10ACF6EA}"/>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7" name="Slide Number Placeholder 6">
            <a:extLst>
              <a:ext uri="{FF2B5EF4-FFF2-40B4-BE49-F238E27FC236}">
                <a16:creationId xmlns:a16="http://schemas.microsoft.com/office/drawing/2014/main" id="{88D30F5B-BAFC-419E-8586-A86CFFD6A795}"/>
              </a:ext>
            </a:extLst>
          </p:cNvPr>
          <p:cNvSpPr>
            <a:spLocks noGrp="1" noChangeArrowheads="1"/>
          </p:cNvSpPr>
          <p:nvPr>
            <p:ph type="sldNum" sz="quarter" idx="12"/>
          </p:nvPr>
        </p:nvSpPr>
        <p:spPr/>
        <p:txBody>
          <a:bodyPr/>
          <a:lstStyle>
            <a:lvl1pPr>
              <a:defRPr/>
            </a:lvl1pPr>
          </a:lstStyle>
          <a:p>
            <a:pPr>
              <a:defRPr/>
            </a:pPr>
            <a:r>
              <a:rPr lang="en-GB" altLang="en-US"/>
              <a:t>Slide </a:t>
            </a:r>
            <a:fld id="{A2EEC17A-EAB1-4A41-96DA-8B291E61E5FF}" type="slidenum">
              <a:rPr lang="en-GB" altLang="en-US"/>
              <a:pPr>
                <a:defRPr/>
              </a:pPr>
              <a:t>‹#›</a:t>
            </a:fld>
            <a:endParaRPr lang="en-GB" altLang="en-US"/>
          </a:p>
        </p:txBody>
      </p:sp>
    </p:spTree>
    <p:extLst>
      <p:ext uri="{BB962C8B-B14F-4D97-AF65-F5344CB8AC3E}">
        <p14:creationId xmlns:p14="http://schemas.microsoft.com/office/powerpoint/2010/main" val="38651868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370285" y="2673350"/>
            <a:ext cx="1955006"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89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370285" y="2673350"/>
            <a:ext cx="1955006"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3438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23825" y="-152400"/>
            <a:ext cx="2903555"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370285" y="2673350"/>
            <a:ext cx="1955006"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60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23825" y="-152400"/>
            <a:ext cx="2903555"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370285" y="2673350"/>
            <a:ext cx="1955006"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763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23825" y="-152400"/>
            <a:ext cx="2903555"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370285" y="2673350"/>
            <a:ext cx="1955006"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0162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E113887F-F1F6-4687-8811-699E1BCA13F4}"/>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3020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DE11D47D-1BE2-4595-9A02-FCAD5EB91EB3}"/>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0337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5637832" y="-857339"/>
            <a:ext cx="6269387"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0" name="TextBox 9">
            <a:extLst>
              <a:ext uri="{FF2B5EF4-FFF2-40B4-BE49-F238E27FC236}">
                <a16:creationId xmlns:a16="http://schemas.microsoft.com/office/drawing/2014/main" id="{68EACA4D-43F0-4FE1-BA26-E107C4AA8BA7}"/>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3543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5637832" y="-857339"/>
            <a:ext cx="6269387"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8" name="TextBox 17">
            <a:extLst>
              <a:ext uri="{FF2B5EF4-FFF2-40B4-BE49-F238E27FC236}">
                <a16:creationId xmlns:a16="http://schemas.microsoft.com/office/drawing/2014/main" id="{F5FB867F-175C-F748-B316-10276DFF6346}"/>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08781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5637832" y="-857339"/>
            <a:ext cx="6269387"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50F57A78-9BA0-4F58-B7F7-7758910F55B1}"/>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11328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4EF4FFA-7CBB-4BED-8002-05D415428EDB}"/>
              </a:ext>
            </a:extLst>
          </p:cNvPr>
          <p:cNvSpPr>
            <a:spLocks noGrp="1" noChangeArrowheads="1"/>
          </p:cNvSpPr>
          <p:nvPr>
            <p:ph type="dt" sz="half" idx="10"/>
          </p:nvPr>
        </p:nvSpPr>
        <p:spPr/>
        <p:txBody>
          <a:bodyPr/>
          <a:lstStyle>
            <a:lvl1pPr>
              <a:defRPr/>
            </a:lvl1pPr>
          </a:lstStyle>
          <a:p>
            <a:pPr>
              <a:defRPr/>
            </a:pPr>
            <a:r>
              <a:rPr lang="en-US" altLang="en-US"/>
              <a:t>September 2024</a:t>
            </a:r>
            <a:endParaRPr lang="en-GB" altLang="en-US"/>
          </a:p>
        </p:txBody>
      </p:sp>
      <p:sp>
        <p:nvSpPr>
          <p:cNvPr id="6" name="Footer Placeholder 5">
            <a:extLst>
              <a:ext uri="{FF2B5EF4-FFF2-40B4-BE49-F238E27FC236}">
                <a16:creationId xmlns:a16="http://schemas.microsoft.com/office/drawing/2014/main" id="{EE9ED55F-DE47-4B7D-B013-E46C4750922A}"/>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7" name="Slide Number Placeholder 6">
            <a:extLst>
              <a:ext uri="{FF2B5EF4-FFF2-40B4-BE49-F238E27FC236}">
                <a16:creationId xmlns:a16="http://schemas.microsoft.com/office/drawing/2014/main" id="{64228FD3-0ADC-4BF3-9A41-2994D88922A9}"/>
              </a:ext>
            </a:extLst>
          </p:cNvPr>
          <p:cNvSpPr>
            <a:spLocks noGrp="1" noChangeArrowheads="1"/>
          </p:cNvSpPr>
          <p:nvPr>
            <p:ph type="sldNum" sz="quarter" idx="12"/>
          </p:nvPr>
        </p:nvSpPr>
        <p:spPr/>
        <p:txBody>
          <a:bodyPr/>
          <a:lstStyle>
            <a:lvl1pPr>
              <a:defRPr/>
            </a:lvl1pPr>
          </a:lstStyle>
          <a:p>
            <a:pPr>
              <a:defRPr/>
            </a:pPr>
            <a:r>
              <a:rPr lang="en-GB" altLang="en-US"/>
              <a:t>Slide </a:t>
            </a:r>
            <a:fld id="{697E2182-2EB9-4C7C-9FBE-667E76C71659}" type="slidenum">
              <a:rPr lang="en-GB" altLang="en-US"/>
              <a:pPr>
                <a:defRPr/>
              </a:pPr>
              <a:t>‹#›</a:t>
            </a:fld>
            <a:endParaRPr lang="en-GB" altLang="en-US"/>
          </a:p>
        </p:txBody>
      </p:sp>
    </p:spTree>
    <p:extLst>
      <p:ext uri="{BB962C8B-B14F-4D97-AF65-F5344CB8AC3E}">
        <p14:creationId xmlns:p14="http://schemas.microsoft.com/office/powerpoint/2010/main" val="33671195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28588" y="-152401"/>
            <a:ext cx="8178404"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2B5700CA-9E56-0709-F89D-C4E99A26765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73267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76FF450D-4022-72EA-97D4-4C2A7D1CEAD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3615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28588" y="-152401"/>
            <a:ext cx="8178404"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A61116F4-BD7A-EC36-6183-633ACC7CF35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31211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8B2FAD12-681E-7873-D4F9-CF2B54ECBDB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108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F53C9B4C-AE7E-43E6-8F17-29900FA9155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4009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28588" y="-152401"/>
            <a:ext cx="8178404"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9" name="TextBox 8">
            <a:extLst>
              <a:ext uri="{FF2B5EF4-FFF2-40B4-BE49-F238E27FC236}">
                <a16:creationId xmlns:a16="http://schemas.microsoft.com/office/drawing/2014/main" id="{151D5F09-2CE5-A8D8-9997-166E3D321FB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311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9F791B87-171D-B840-B21D-BA358261FEF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44889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28588" y="-152401"/>
            <a:ext cx="8178404"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A021DA7D-2853-DA40-A8E7-3023F80F1BD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6118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21B99F37-6FCD-294A-A33C-5CBA2E7B978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20455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11DC50CB-427A-2049-BC78-11BFEDC94C1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25587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9.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63" Type="http://schemas.openxmlformats.org/officeDocument/2006/relationships/slideLayout" Target="../slideLayouts/slideLayout75.xml"/><Relationship Id="rId84" Type="http://schemas.openxmlformats.org/officeDocument/2006/relationships/slideLayout" Target="../slideLayouts/slideLayout96.xml"/><Relationship Id="rId138" Type="http://schemas.openxmlformats.org/officeDocument/2006/relationships/slideLayout" Target="../slideLayouts/slideLayout150.xml"/><Relationship Id="rId159" Type="http://schemas.openxmlformats.org/officeDocument/2006/relationships/slideLayout" Target="../slideLayouts/slideLayout171.xml"/><Relationship Id="rId170" Type="http://schemas.openxmlformats.org/officeDocument/2006/relationships/slideLayout" Target="../slideLayouts/slideLayout182.xml"/><Relationship Id="rId191" Type="http://schemas.openxmlformats.org/officeDocument/2006/relationships/slideLayout" Target="../slideLayouts/slideLayout203.xml"/><Relationship Id="rId205" Type="http://schemas.openxmlformats.org/officeDocument/2006/relationships/slideLayout" Target="../slideLayouts/slideLayout217.xml"/><Relationship Id="rId107" Type="http://schemas.openxmlformats.org/officeDocument/2006/relationships/slideLayout" Target="../slideLayouts/slideLayout119.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53" Type="http://schemas.openxmlformats.org/officeDocument/2006/relationships/slideLayout" Target="../slideLayouts/slideLayout65.xml"/><Relationship Id="rId74" Type="http://schemas.openxmlformats.org/officeDocument/2006/relationships/slideLayout" Target="../slideLayouts/slideLayout86.xml"/><Relationship Id="rId128" Type="http://schemas.openxmlformats.org/officeDocument/2006/relationships/slideLayout" Target="../slideLayouts/slideLayout140.xml"/><Relationship Id="rId149" Type="http://schemas.openxmlformats.org/officeDocument/2006/relationships/slideLayout" Target="../slideLayouts/slideLayout161.xml"/><Relationship Id="rId5" Type="http://schemas.openxmlformats.org/officeDocument/2006/relationships/slideLayout" Target="../slideLayouts/slideLayout17.xml"/><Relationship Id="rId95" Type="http://schemas.openxmlformats.org/officeDocument/2006/relationships/slideLayout" Target="../slideLayouts/slideLayout107.xml"/><Relationship Id="rId160" Type="http://schemas.openxmlformats.org/officeDocument/2006/relationships/slideLayout" Target="../slideLayouts/slideLayout172.xml"/><Relationship Id="rId181" Type="http://schemas.openxmlformats.org/officeDocument/2006/relationships/slideLayout" Target="../slideLayouts/slideLayout193.xml"/><Relationship Id="rId22" Type="http://schemas.openxmlformats.org/officeDocument/2006/relationships/slideLayout" Target="../slideLayouts/slideLayout34.xml"/><Relationship Id="rId43" Type="http://schemas.openxmlformats.org/officeDocument/2006/relationships/slideLayout" Target="../slideLayouts/slideLayout55.xml"/><Relationship Id="rId64" Type="http://schemas.openxmlformats.org/officeDocument/2006/relationships/slideLayout" Target="../slideLayouts/slideLayout76.xml"/><Relationship Id="rId118" Type="http://schemas.openxmlformats.org/officeDocument/2006/relationships/slideLayout" Target="../slideLayouts/slideLayout130.xml"/><Relationship Id="rId139" Type="http://schemas.openxmlformats.org/officeDocument/2006/relationships/slideLayout" Target="../slideLayouts/slideLayout151.xml"/><Relationship Id="rId85" Type="http://schemas.openxmlformats.org/officeDocument/2006/relationships/slideLayout" Target="../slideLayouts/slideLayout97.xml"/><Relationship Id="rId150" Type="http://schemas.openxmlformats.org/officeDocument/2006/relationships/slideLayout" Target="../slideLayouts/slideLayout162.xml"/><Relationship Id="rId171" Type="http://schemas.openxmlformats.org/officeDocument/2006/relationships/slideLayout" Target="../slideLayouts/slideLayout183.xml"/><Relationship Id="rId192" Type="http://schemas.openxmlformats.org/officeDocument/2006/relationships/slideLayout" Target="../slideLayouts/slideLayout204.xml"/><Relationship Id="rId206" Type="http://schemas.openxmlformats.org/officeDocument/2006/relationships/slideLayout" Target="../slideLayouts/slideLayout218.xml"/><Relationship Id="rId12" Type="http://schemas.openxmlformats.org/officeDocument/2006/relationships/slideLayout" Target="../slideLayouts/slideLayout24.xml"/><Relationship Id="rId33" Type="http://schemas.openxmlformats.org/officeDocument/2006/relationships/slideLayout" Target="../slideLayouts/slideLayout45.xml"/><Relationship Id="rId108" Type="http://schemas.openxmlformats.org/officeDocument/2006/relationships/slideLayout" Target="../slideLayouts/slideLayout120.xml"/><Relationship Id="rId129" Type="http://schemas.openxmlformats.org/officeDocument/2006/relationships/slideLayout" Target="../slideLayouts/slideLayout141.xml"/><Relationship Id="rId54" Type="http://schemas.openxmlformats.org/officeDocument/2006/relationships/slideLayout" Target="../slideLayouts/slideLayout66.xml"/><Relationship Id="rId75" Type="http://schemas.openxmlformats.org/officeDocument/2006/relationships/slideLayout" Target="../slideLayouts/slideLayout87.xml"/><Relationship Id="rId96" Type="http://schemas.openxmlformats.org/officeDocument/2006/relationships/slideLayout" Target="../slideLayouts/slideLayout108.xml"/><Relationship Id="rId140" Type="http://schemas.openxmlformats.org/officeDocument/2006/relationships/slideLayout" Target="../slideLayouts/slideLayout152.xml"/><Relationship Id="rId161" Type="http://schemas.openxmlformats.org/officeDocument/2006/relationships/slideLayout" Target="../slideLayouts/slideLayout173.xml"/><Relationship Id="rId182" Type="http://schemas.openxmlformats.org/officeDocument/2006/relationships/slideLayout" Target="../slideLayouts/slideLayout194.xml"/><Relationship Id="rId6" Type="http://schemas.openxmlformats.org/officeDocument/2006/relationships/slideLayout" Target="../slideLayouts/slideLayout18.xml"/><Relationship Id="rId23" Type="http://schemas.openxmlformats.org/officeDocument/2006/relationships/slideLayout" Target="../slideLayouts/slideLayout35.xml"/><Relationship Id="rId119" Type="http://schemas.openxmlformats.org/officeDocument/2006/relationships/slideLayout" Target="../slideLayouts/slideLayout131.xml"/><Relationship Id="rId44" Type="http://schemas.openxmlformats.org/officeDocument/2006/relationships/slideLayout" Target="../slideLayouts/slideLayout56.xml"/><Relationship Id="rId65" Type="http://schemas.openxmlformats.org/officeDocument/2006/relationships/slideLayout" Target="../slideLayouts/slideLayout77.xml"/><Relationship Id="rId86" Type="http://schemas.openxmlformats.org/officeDocument/2006/relationships/slideLayout" Target="../slideLayouts/slideLayout98.xml"/><Relationship Id="rId130" Type="http://schemas.openxmlformats.org/officeDocument/2006/relationships/slideLayout" Target="../slideLayouts/slideLayout142.xml"/><Relationship Id="rId151" Type="http://schemas.openxmlformats.org/officeDocument/2006/relationships/slideLayout" Target="../slideLayouts/slideLayout163.xml"/><Relationship Id="rId172" Type="http://schemas.openxmlformats.org/officeDocument/2006/relationships/slideLayout" Target="../slideLayouts/slideLayout184.xml"/><Relationship Id="rId193" Type="http://schemas.openxmlformats.org/officeDocument/2006/relationships/slideLayout" Target="../slideLayouts/slideLayout205.xml"/><Relationship Id="rId207" Type="http://schemas.openxmlformats.org/officeDocument/2006/relationships/slideLayout" Target="../slideLayouts/slideLayout219.xml"/><Relationship Id="rId13" Type="http://schemas.openxmlformats.org/officeDocument/2006/relationships/slideLayout" Target="../slideLayouts/slideLayout25.xml"/><Relationship Id="rId109" Type="http://schemas.openxmlformats.org/officeDocument/2006/relationships/slideLayout" Target="../slideLayouts/slideLayout121.xml"/><Relationship Id="rId34" Type="http://schemas.openxmlformats.org/officeDocument/2006/relationships/slideLayout" Target="../slideLayouts/slideLayout46.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97" Type="http://schemas.openxmlformats.org/officeDocument/2006/relationships/slideLayout" Target="../slideLayouts/slideLayout109.xml"/><Relationship Id="rId120" Type="http://schemas.openxmlformats.org/officeDocument/2006/relationships/slideLayout" Target="../slideLayouts/slideLayout132.xml"/><Relationship Id="rId141" Type="http://schemas.openxmlformats.org/officeDocument/2006/relationships/slideLayout" Target="../slideLayouts/slideLayout153.xml"/><Relationship Id="rId7" Type="http://schemas.openxmlformats.org/officeDocument/2006/relationships/slideLayout" Target="../slideLayouts/slideLayout19.xml"/><Relationship Id="rId162" Type="http://schemas.openxmlformats.org/officeDocument/2006/relationships/slideLayout" Target="../slideLayouts/slideLayout174.xml"/><Relationship Id="rId183" Type="http://schemas.openxmlformats.org/officeDocument/2006/relationships/slideLayout" Target="../slideLayouts/slideLayout195.xml"/><Relationship Id="rId24" Type="http://schemas.openxmlformats.org/officeDocument/2006/relationships/slideLayout" Target="../slideLayouts/slideLayout36.xml"/><Relationship Id="rId45" Type="http://schemas.openxmlformats.org/officeDocument/2006/relationships/slideLayout" Target="../slideLayouts/slideLayout57.xml"/><Relationship Id="rId66" Type="http://schemas.openxmlformats.org/officeDocument/2006/relationships/slideLayout" Target="../slideLayouts/slideLayout78.xml"/><Relationship Id="rId87" Type="http://schemas.openxmlformats.org/officeDocument/2006/relationships/slideLayout" Target="../slideLayouts/slideLayout99.xml"/><Relationship Id="rId110" Type="http://schemas.openxmlformats.org/officeDocument/2006/relationships/slideLayout" Target="../slideLayouts/slideLayout122.xml"/><Relationship Id="rId131" Type="http://schemas.openxmlformats.org/officeDocument/2006/relationships/slideLayout" Target="../slideLayouts/slideLayout143.xml"/><Relationship Id="rId152" Type="http://schemas.openxmlformats.org/officeDocument/2006/relationships/slideLayout" Target="../slideLayouts/slideLayout164.xml"/><Relationship Id="rId173" Type="http://schemas.openxmlformats.org/officeDocument/2006/relationships/slideLayout" Target="../slideLayouts/slideLayout185.xml"/><Relationship Id="rId194" Type="http://schemas.openxmlformats.org/officeDocument/2006/relationships/slideLayout" Target="../slideLayouts/slideLayout206.xml"/><Relationship Id="rId208" Type="http://schemas.openxmlformats.org/officeDocument/2006/relationships/slideLayout" Target="../slideLayouts/slideLayout220.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56" Type="http://schemas.openxmlformats.org/officeDocument/2006/relationships/slideLayout" Target="../slideLayouts/slideLayout68.xml"/><Relationship Id="rId77" Type="http://schemas.openxmlformats.org/officeDocument/2006/relationships/slideLayout" Target="../slideLayouts/slideLayout89.xml"/><Relationship Id="rId100" Type="http://schemas.openxmlformats.org/officeDocument/2006/relationships/slideLayout" Target="../slideLayouts/slideLayout112.xml"/><Relationship Id="rId105" Type="http://schemas.openxmlformats.org/officeDocument/2006/relationships/slideLayout" Target="../slideLayouts/slideLayout117.xml"/><Relationship Id="rId126" Type="http://schemas.openxmlformats.org/officeDocument/2006/relationships/slideLayout" Target="../slideLayouts/slideLayout138.xml"/><Relationship Id="rId147" Type="http://schemas.openxmlformats.org/officeDocument/2006/relationships/slideLayout" Target="../slideLayouts/slideLayout159.xml"/><Relationship Id="rId168" Type="http://schemas.openxmlformats.org/officeDocument/2006/relationships/slideLayout" Target="../slideLayouts/slideLayout180.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93" Type="http://schemas.openxmlformats.org/officeDocument/2006/relationships/slideLayout" Target="../slideLayouts/slideLayout105.xml"/><Relationship Id="rId98" Type="http://schemas.openxmlformats.org/officeDocument/2006/relationships/slideLayout" Target="../slideLayouts/slideLayout110.xml"/><Relationship Id="rId121" Type="http://schemas.openxmlformats.org/officeDocument/2006/relationships/slideLayout" Target="../slideLayouts/slideLayout133.xml"/><Relationship Id="rId142" Type="http://schemas.openxmlformats.org/officeDocument/2006/relationships/slideLayout" Target="../slideLayouts/slideLayout154.xml"/><Relationship Id="rId163" Type="http://schemas.openxmlformats.org/officeDocument/2006/relationships/slideLayout" Target="../slideLayouts/slideLayout175.xml"/><Relationship Id="rId184" Type="http://schemas.openxmlformats.org/officeDocument/2006/relationships/slideLayout" Target="../slideLayouts/slideLayout196.xml"/><Relationship Id="rId189" Type="http://schemas.openxmlformats.org/officeDocument/2006/relationships/slideLayout" Target="../slideLayouts/slideLayout201.xml"/><Relationship Id="rId3" Type="http://schemas.openxmlformats.org/officeDocument/2006/relationships/slideLayout" Target="../slideLayouts/slideLayout15.xml"/><Relationship Id="rId25" Type="http://schemas.openxmlformats.org/officeDocument/2006/relationships/slideLayout" Target="../slideLayouts/slideLayout37.xml"/><Relationship Id="rId46" Type="http://schemas.openxmlformats.org/officeDocument/2006/relationships/slideLayout" Target="../slideLayouts/slideLayout58.xml"/><Relationship Id="rId67" Type="http://schemas.openxmlformats.org/officeDocument/2006/relationships/slideLayout" Target="../slideLayouts/slideLayout79.xml"/><Relationship Id="rId116" Type="http://schemas.openxmlformats.org/officeDocument/2006/relationships/slideLayout" Target="../slideLayouts/slideLayout128.xml"/><Relationship Id="rId137" Type="http://schemas.openxmlformats.org/officeDocument/2006/relationships/slideLayout" Target="../slideLayouts/slideLayout149.xml"/><Relationship Id="rId158" Type="http://schemas.openxmlformats.org/officeDocument/2006/relationships/slideLayout" Target="../slideLayouts/slideLayout170.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62" Type="http://schemas.openxmlformats.org/officeDocument/2006/relationships/slideLayout" Target="../slideLayouts/slideLayout74.xml"/><Relationship Id="rId83" Type="http://schemas.openxmlformats.org/officeDocument/2006/relationships/slideLayout" Target="../slideLayouts/slideLayout95.xml"/><Relationship Id="rId88" Type="http://schemas.openxmlformats.org/officeDocument/2006/relationships/slideLayout" Target="../slideLayouts/slideLayout100.xml"/><Relationship Id="rId111" Type="http://schemas.openxmlformats.org/officeDocument/2006/relationships/slideLayout" Target="../slideLayouts/slideLayout123.xml"/><Relationship Id="rId132" Type="http://schemas.openxmlformats.org/officeDocument/2006/relationships/slideLayout" Target="../slideLayouts/slideLayout144.xml"/><Relationship Id="rId153" Type="http://schemas.openxmlformats.org/officeDocument/2006/relationships/slideLayout" Target="../slideLayouts/slideLayout165.xml"/><Relationship Id="rId174" Type="http://schemas.openxmlformats.org/officeDocument/2006/relationships/slideLayout" Target="../slideLayouts/slideLayout186.xml"/><Relationship Id="rId179" Type="http://schemas.openxmlformats.org/officeDocument/2006/relationships/slideLayout" Target="../slideLayouts/slideLayout191.xml"/><Relationship Id="rId195" Type="http://schemas.openxmlformats.org/officeDocument/2006/relationships/slideLayout" Target="../slideLayouts/slideLayout207.xml"/><Relationship Id="rId209" Type="http://schemas.openxmlformats.org/officeDocument/2006/relationships/slideLayout" Target="../slideLayouts/slideLayout221.xml"/><Relationship Id="rId190" Type="http://schemas.openxmlformats.org/officeDocument/2006/relationships/slideLayout" Target="../slideLayouts/slideLayout202.xml"/><Relationship Id="rId204" Type="http://schemas.openxmlformats.org/officeDocument/2006/relationships/slideLayout" Target="../slideLayouts/slideLayout216.xml"/><Relationship Id="rId15" Type="http://schemas.openxmlformats.org/officeDocument/2006/relationships/slideLayout" Target="../slideLayouts/slideLayout27.xml"/><Relationship Id="rId36" Type="http://schemas.openxmlformats.org/officeDocument/2006/relationships/slideLayout" Target="../slideLayouts/slideLayout48.xml"/><Relationship Id="rId57" Type="http://schemas.openxmlformats.org/officeDocument/2006/relationships/slideLayout" Target="../slideLayouts/slideLayout69.xml"/><Relationship Id="rId106" Type="http://schemas.openxmlformats.org/officeDocument/2006/relationships/slideLayout" Target="../slideLayouts/slideLayout118.xml"/><Relationship Id="rId127" Type="http://schemas.openxmlformats.org/officeDocument/2006/relationships/slideLayout" Target="../slideLayouts/slideLayout13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52" Type="http://schemas.openxmlformats.org/officeDocument/2006/relationships/slideLayout" Target="../slideLayouts/slideLayout64.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94" Type="http://schemas.openxmlformats.org/officeDocument/2006/relationships/slideLayout" Target="../slideLayouts/slideLayout106.xml"/><Relationship Id="rId99" Type="http://schemas.openxmlformats.org/officeDocument/2006/relationships/slideLayout" Target="../slideLayouts/slideLayout111.xml"/><Relationship Id="rId101" Type="http://schemas.openxmlformats.org/officeDocument/2006/relationships/slideLayout" Target="../slideLayouts/slideLayout113.xml"/><Relationship Id="rId122" Type="http://schemas.openxmlformats.org/officeDocument/2006/relationships/slideLayout" Target="../slideLayouts/slideLayout134.xml"/><Relationship Id="rId143" Type="http://schemas.openxmlformats.org/officeDocument/2006/relationships/slideLayout" Target="../slideLayouts/slideLayout155.xml"/><Relationship Id="rId148" Type="http://schemas.openxmlformats.org/officeDocument/2006/relationships/slideLayout" Target="../slideLayouts/slideLayout160.xml"/><Relationship Id="rId164" Type="http://schemas.openxmlformats.org/officeDocument/2006/relationships/slideLayout" Target="../slideLayouts/slideLayout176.xml"/><Relationship Id="rId169" Type="http://schemas.openxmlformats.org/officeDocument/2006/relationships/slideLayout" Target="../slideLayouts/slideLayout181.xml"/><Relationship Id="rId185" Type="http://schemas.openxmlformats.org/officeDocument/2006/relationships/slideLayout" Target="../slideLayouts/slideLayout197.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80" Type="http://schemas.openxmlformats.org/officeDocument/2006/relationships/slideLayout" Target="../slideLayouts/slideLayout192.xml"/><Relationship Id="rId210" Type="http://schemas.openxmlformats.org/officeDocument/2006/relationships/slideLayout" Target="../slideLayouts/slideLayout222.xml"/><Relationship Id="rId26" Type="http://schemas.openxmlformats.org/officeDocument/2006/relationships/slideLayout" Target="../slideLayouts/slideLayout38.xml"/><Relationship Id="rId47" Type="http://schemas.openxmlformats.org/officeDocument/2006/relationships/slideLayout" Target="../slideLayouts/slideLayout59.xml"/><Relationship Id="rId68" Type="http://schemas.openxmlformats.org/officeDocument/2006/relationships/slideLayout" Target="../slideLayouts/slideLayout80.xml"/><Relationship Id="rId89" Type="http://schemas.openxmlformats.org/officeDocument/2006/relationships/slideLayout" Target="../slideLayouts/slideLayout101.xml"/><Relationship Id="rId112" Type="http://schemas.openxmlformats.org/officeDocument/2006/relationships/slideLayout" Target="../slideLayouts/slideLayout124.xml"/><Relationship Id="rId133" Type="http://schemas.openxmlformats.org/officeDocument/2006/relationships/slideLayout" Target="../slideLayouts/slideLayout145.xml"/><Relationship Id="rId154" Type="http://schemas.openxmlformats.org/officeDocument/2006/relationships/slideLayout" Target="../slideLayouts/slideLayout166.xml"/><Relationship Id="rId175" Type="http://schemas.openxmlformats.org/officeDocument/2006/relationships/slideLayout" Target="../slideLayouts/slideLayout187.xml"/><Relationship Id="rId196" Type="http://schemas.openxmlformats.org/officeDocument/2006/relationships/slideLayout" Target="../slideLayouts/slideLayout208.xml"/><Relationship Id="rId200" Type="http://schemas.openxmlformats.org/officeDocument/2006/relationships/slideLayout" Target="../slideLayouts/slideLayout212.xml"/><Relationship Id="rId16" Type="http://schemas.openxmlformats.org/officeDocument/2006/relationships/slideLayout" Target="../slideLayouts/slideLayout28.xml"/><Relationship Id="rId37" Type="http://schemas.openxmlformats.org/officeDocument/2006/relationships/slideLayout" Target="../slideLayouts/slideLayout49.xml"/><Relationship Id="rId58" Type="http://schemas.openxmlformats.org/officeDocument/2006/relationships/slideLayout" Target="../slideLayouts/slideLayout70.xml"/><Relationship Id="rId79" Type="http://schemas.openxmlformats.org/officeDocument/2006/relationships/slideLayout" Target="../slideLayouts/slideLayout91.xml"/><Relationship Id="rId102" Type="http://schemas.openxmlformats.org/officeDocument/2006/relationships/slideLayout" Target="../slideLayouts/slideLayout114.xml"/><Relationship Id="rId123" Type="http://schemas.openxmlformats.org/officeDocument/2006/relationships/slideLayout" Target="../slideLayouts/slideLayout135.xml"/><Relationship Id="rId144" Type="http://schemas.openxmlformats.org/officeDocument/2006/relationships/slideLayout" Target="../slideLayouts/slideLayout156.xml"/><Relationship Id="rId90" Type="http://schemas.openxmlformats.org/officeDocument/2006/relationships/slideLayout" Target="../slideLayouts/slideLayout102.xml"/><Relationship Id="rId165" Type="http://schemas.openxmlformats.org/officeDocument/2006/relationships/slideLayout" Target="../slideLayouts/slideLayout177.xml"/><Relationship Id="rId186" Type="http://schemas.openxmlformats.org/officeDocument/2006/relationships/slideLayout" Target="../slideLayouts/slideLayout198.xml"/><Relationship Id="rId211" Type="http://schemas.openxmlformats.org/officeDocument/2006/relationships/slideLayout" Target="../slideLayouts/slideLayout223.xml"/><Relationship Id="rId27" Type="http://schemas.openxmlformats.org/officeDocument/2006/relationships/slideLayout" Target="../slideLayouts/slideLayout39.xml"/><Relationship Id="rId48" Type="http://schemas.openxmlformats.org/officeDocument/2006/relationships/slideLayout" Target="../slideLayouts/slideLayout60.xml"/><Relationship Id="rId69" Type="http://schemas.openxmlformats.org/officeDocument/2006/relationships/slideLayout" Target="../slideLayouts/slideLayout81.xml"/><Relationship Id="rId113" Type="http://schemas.openxmlformats.org/officeDocument/2006/relationships/slideLayout" Target="../slideLayouts/slideLayout125.xml"/><Relationship Id="rId134" Type="http://schemas.openxmlformats.org/officeDocument/2006/relationships/slideLayout" Target="../slideLayouts/slideLayout146.xml"/><Relationship Id="rId80" Type="http://schemas.openxmlformats.org/officeDocument/2006/relationships/slideLayout" Target="../slideLayouts/slideLayout92.xml"/><Relationship Id="rId155" Type="http://schemas.openxmlformats.org/officeDocument/2006/relationships/slideLayout" Target="../slideLayouts/slideLayout167.xml"/><Relationship Id="rId176" Type="http://schemas.openxmlformats.org/officeDocument/2006/relationships/slideLayout" Target="../slideLayouts/slideLayout188.xml"/><Relationship Id="rId197" Type="http://schemas.openxmlformats.org/officeDocument/2006/relationships/slideLayout" Target="../slideLayouts/slideLayout209.xml"/><Relationship Id="rId201" Type="http://schemas.openxmlformats.org/officeDocument/2006/relationships/slideLayout" Target="../slideLayouts/slideLayout213.xml"/><Relationship Id="rId17" Type="http://schemas.openxmlformats.org/officeDocument/2006/relationships/slideLayout" Target="../slideLayouts/slideLayout29.xml"/><Relationship Id="rId38" Type="http://schemas.openxmlformats.org/officeDocument/2006/relationships/slideLayout" Target="../slideLayouts/slideLayout50.xml"/><Relationship Id="rId59" Type="http://schemas.openxmlformats.org/officeDocument/2006/relationships/slideLayout" Target="../slideLayouts/slideLayout71.xml"/><Relationship Id="rId103" Type="http://schemas.openxmlformats.org/officeDocument/2006/relationships/slideLayout" Target="../slideLayouts/slideLayout115.xml"/><Relationship Id="rId124" Type="http://schemas.openxmlformats.org/officeDocument/2006/relationships/slideLayout" Target="../slideLayouts/slideLayout136.xml"/><Relationship Id="rId70" Type="http://schemas.openxmlformats.org/officeDocument/2006/relationships/slideLayout" Target="../slideLayouts/slideLayout82.xml"/><Relationship Id="rId91" Type="http://schemas.openxmlformats.org/officeDocument/2006/relationships/slideLayout" Target="../slideLayouts/slideLayout103.xml"/><Relationship Id="rId145" Type="http://schemas.openxmlformats.org/officeDocument/2006/relationships/slideLayout" Target="../slideLayouts/slideLayout157.xml"/><Relationship Id="rId166" Type="http://schemas.openxmlformats.org/officeDocument/2006/relationships/slideLayout" Target="../slideLayouts/slideLayout178.xml"/><Relationship Id="rId187" Type="http://schemas.openxmlformats.org/officeDocument/2006/relationships/slideLayout" Target="../slideLayouts/slideLayout199.xml"/><Relationship Id="rId1" Type="http://schemas.openxmlformats.org/officeDocument/2006/relationships/slideLayout" Target="../slideLayouts/slideLayout13.xml"/><Relationship Id="rId212" Type="http://schemas.openxmlformats.org/officeDocument/2006/relationships/slideLayout" Target="../slideLayouts/slideLayout224.xml"/><Relationship Id="rId28" Type="http://schemas.openxmlformats.org/officeDocument/2006/relationships/slideLayout" Target="../slideLayouts/slideLayout40.xml"/><Relationship Id="rId49" Type="http://schemas.openxmlformats.org/officeDocument/2006/relationships/slideLayout" Target="../slideLayouts/slideLayout61.xml"/><Relationship Id="rId114" Type="http://schemas.openxmlformats.org/officeDocument/2006/relationships/slideLayout" Target="../slideLayouts/slideLayout126.xml"/><Relationship Id="rId60" Type="http://schemas.openxmlformats.org/officeDocument/2006/relationships/slideLayout" Target="../slideLayouts/slideLayout72.xml"/><Relationship Id="rId81" Type="http://schemas.openxmlformats.org/officeDocument/2006/relationships/slideLayout" Target="../slideLayouts/slideLayout93.xml"/><Relationship Id="rId135" Type="http://schemas.openxmlformats.org/officeDocument/2006/relationships/slideLayout" Target="../slideLayouts/slideLayout147.xml"/><Relationship Id="rId156" Type="http://schemas.openxmlformats.org/officeDocument/2006/relationships/slideLayout" Target="../slideLayouts/slideLayout168.xml"/><Relationship Id="rId177" Type="http://schemas.openxmlformats.org/officeDocument/2006/relationships/slideLayout" Target="../slideLayouts/slideLayout189.xml"/><Relationship Id="rId198" Type="http://schemas.openxmlformats.org/officeDocument/2006/relationships/slideLayout" Target="../slideLayouts/slideLayout210.xml"/><Relationship Id="rId202" Type="http://schemas.openxmlformats.org/officeDocument/2006/relationships/slideLayout" Target="../slideLayouts/slideLayout214.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50" Type="http://schemas.openxmlformats.org/officeDocument/2006/relationships/slideLayout" Target="../slideLayouts/slideLayout62.xml"/><Relationship Id="rId104" Type="http://schemas.openxmlformats.org/officeDocument/2006/relationships/slideLayout" Target="../slideLayouts/slideLayout116.xml"/><Relationship Id="rId125" Type="http://schemas.openxmlformats.org/officeDocument/2006/relationships/slideLayout" Target="../slideLayouts/slideLayout137.xml"/><Relationship Id="rId146" Type="http://schemas.openxmlformats.org/officeDocument/2006/relationships/slideLayout" Target="../slideLayouts/slideLayout158.xml"/><Relationship Id="rId167" Type="http://schemas.openxmlformats.org/officeDocument/2006/relationships/slideLayout" Target="../slideLayouts/slideLayout179.xml"/><Relationship Id="rId188" Type="http://schemas.openxmlformats.org/officeDocument/2006/relationships/slideLayout" Target="../slideLayouts/slideLayout200.xml"/><Relationship Id="rId71" Type="http://schemas.openxmlformats.org/officeDocument/2006/relationships/slideLayout" Target="../slideLayouts/slideLayout83.xml"/><Relationship Id="rId92" Type="http://schemas.openxmlformats.org/officeDocument/2006/relationships/slideLayout" Target="../slideLayouts/slideLayout104.xml"/><Relationship Id="rId213" Type="http://schemas.openxmlformats.org/officeDocument/2006/relationships/theme" Target="../theme/theme2.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40" Type="http://schemas.openxmlformats.org/officeDocument/2006/relationships/slideLayout" Target="../slideLayouts/slideLayout52.xml"/><Relationship Id="rId115" Type="http://schemas.openxmlformats.org/officeDocument/2006/relationships/slideLayout" Target="../slideLayouts/slideLayout127.xml"/><Relationship Id="rId136" Type="http://schemas.openxmlformats.org/officeDocument/2006/relationships/slideLayout" Target="../slideLayouts/slideLayout148.xml"/><Relationship Id="rId157" Type="http://schemas.openxmlformats.org/officeDocument/2006/relationships/slideLayout" Target="../slideLayouts/slideLayout169.xml"/><Relationship Id="rId178" Type="http://schemas.openxmlformats.org/officeDocument/2006/relationships/slideLayout" Target="../slideLayouts/slideLayout190.xml"/><Relationship Id="rId61" Type="http://schemas.openxmlformats.org/officeDocument/2006/relationships/slideLayout" Target="../slideLayouts/slideLayout73.xml"/><Relationship Id="rId82" Type="http://schemas.openxmlformats.org/officeDocument/2006/relationships/slideLayout" Target="../slideLayouts/slideLayout94.xml"/><Relationship Id="rId199" Type="http://schemas.openxmlformats.org/officeDocument/2006/relationships/slideLayout" Target="../slideLayouts/slideLayout211.xml"/><Relationship Id="rId203" Type="http://schemas.openxmlformats.org/officeDocument/2006/relationships/slideLayout" Target="../slideLayouts/slideLayout2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en-US"/>
              <a:t>September 2024</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7447471" y="6475413"/>
            <a:ext cx="109645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a:t>Lin Yang (Qualcomm)</a:t>
            </a:r>
            <a:endParaRPr lang="en-GB" dirty="0"/>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5129148" y="331014"/>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802.11-24/1510r2</a:t>
            </a:r>
          </a:p>
        </p:txBody>
      </p:sp>
      <p:sp>
        <p:nvSpPr>
          <p:cNvPr id="1032" name="Line 8">
            <a:extLst>
              <a:ext uri="{FF2B5EF4-FFF2-40B4-BE49-F238E27FC236}">
                <a16:creationId xmlns:a16="http://schemas.microsoft.com/office/drawing/2014/main"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id="{A5E172D9-FA67-45B8-9FE7-7DF4FC3AC9D3}"/>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2"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371475" y="1719072"/>
            <a:ext cx="8390333"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71475" y="733120"/>
            <a:ext cx="8390334" cy="271485"/>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371475"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r>
              <a:rPr lang="en-US"/>
              <a:t>Lin Yang (Qualcomm)</a:t>
            </a:r>
            <a:endParaRPr lang="en-US" dirty="0"/>
          </a:p>
        </p:txBody>
      </p:sp>
      <p:sp>
        <p:nvSpPr>
          <p:cNvPr id="6" name="TextBox 5">
            <a:extLst>
              <a:ext uri="{FF2B5EF4-FFF2-40B4-BE49-F238E27FC236}">
                <a16:creationId xmlns:a16="http://schemas.microsoft.com/office/drawing/2014/main" id="{71F88E0A-636B-0D47-AC95-D4F0E44882E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178712627"/>
      </p:ext>
    </p:extLst>
  </p:cSld>
  <p:clrMap bg1="lt1" tx1="dk1" bg2="lt2" tx2="dk2" accent1="accent1" accent2="accent2" accent3="accent3" accent4="accent4" accent5="accent5" accent6="accent6" hlink="hlink" folHlink="folHlink"/>
  <p:sldLayoutIdLst>
    <p:sldLayoutId id="2147485787"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 id="2147485798" r:id="rId12"/>
    <p:sldLayoutId id="2147485799" r:id="rId13"/>
    <p:sldLayoutId id="2147485800" r:id="rId14"/>
    <p:sldLayoutId id="2147485801" r:id="rId15"/>
    <p:sldLayoutId id="2147485802" r:id="rId16"/>
    <p:sldLayoutId id="2147485803" r:id="rId17"/>
    <p:sldLayoutId id="2147485804" r:id="rId18"/>
    <p:sldLayoutId id="2147485805" r:id="rId19"/>
    <p:sldLayoutId id="2147485806" r:id="rId20"/>
    <p:sldLayoutId id="2147485807" r:id="rId21"/>
    <p:sldLayoutId id="2147485808" r:id="rId22"/>
    <p:sldLayoutId id="2147485809" r:id="rId23"/>
    <p:sldLayoutId id="2147485810" r:id="rId24"/>
    <p:sldLayoutId id="2147485811" r:id="rId25"/>
    <p:sldLayoutId id="2147485812" r:id="rId26"/>
    <p:sldLayoutId id="2147485813" r:id="rId27"/>
    <p:sldLayoutId id="2147485814" r:id="rId28"/>
    <p:sldLayoutId id="2147485815" r:id="rId29"/>
    <p:sldLayoutId id="2147485816" r:id="rId30"/>
    <p:sldLayoutId id="2147485817" r:id="rId31"/>
    <p:sldLayoutId id="2147485818" r:id="rId32"/>
    <p:sldLayoutId id="2147485819" r:id="rId33"/>
    <p:sldLayoutId id="2147485820" r:id="rId34"/>
    <p:sldLayoutId id="2147485821" r:id="rId35"/>
    <p:sldLayoutId id="2147485822" r:id="rId36"/>
    <p:sldLayoutId id="2147485823" r:id="rId37"/>
    <p:sldLayoutId id="2147485824" r:id="rId38"/>
    <p:sldLayoutId id="2147485825" r:id="rId39"/>
    <p:sldLayoutId id="2147485826" r:id="rId40"/>
    <p:sldLayoutId id="2147485827" r:id="rId41"/>
    <p:sldLayoutId id="2147485828" r:id="rId42"/>
    <p:sldLayoutId id="2147485829" r:id="rId43"/>
    <p:sldLayoutId id="2147485830" r:id="rId44"/>
    <p:sldLayoutId id="2147485831" r:id="rId45"/>
    <p:sldLayoutId id="2147485832" r:id="rId46"/>
    <p:sldLayoutId id="2147485833" r:id="rId47"/>
    <p:sldLayoutId id="2147485834" r:id="rId48"/>
    <p:sldLayoutId id="2147485835" r:id="rId49"/>
    <p:sldLayoutId id="2147485836" r:id="rId50"/>
    <p:sldLayoutId id="2147485837" r:id="rId51"/>
    <p:sldLayoutId id="2147485838" r:id="rId52"/>
    <p:sldLayoutId id="2147485839" r:id="rId53"/>
    <p:sldLayoutId id="2147485840" r:id="rId54"/>
    <p:sldLayoutId id="2147485841" r:id="rId55"/>
    <p:sldLayoutId id="2147485842" r:id="rId56"/>
    <p:sldLayoutId id="2147485843" r:id="rId57"/>
    <p:sldLayoutId id="2147485844" r:id="rId58"/>
    <p:sldLayoutId id="2147485845" r:id="rId59"/>
    <p:sldLayoutId id="2147485846" r:id="rId60"/>
    <p:sldLayoutId id="2147485847" r:id="rId61"/>
    <p:sldLayoutId id="2147485848" r:id="rId62"/>
    <p:sldLayoutId id="2147485849" r:id="rId63"/>
    <p:sldLayoutId id="2147485850" r:id="rId64"/>
    <p:sldLayoutId id="2147485851" r:id="rId65"/>
    <p:sldLayoutId id="2147485852" r:id="rId66"/>
    <p:sldLayoutId id="2147485853" r:id="rId67"/>
    <p:sldLayoutId id="2147485854" r:id="rId68"/>
    <p:sldLayoutId id="2147485855" r:id="rId69"/>
    <p:sldLayoutId id="2147485856" r:id="rId70"/>
    <p:sldLayoutId id="2147485857" r:id="rId71"/>
    <p:sldLayoutId id="2147485858" r:id="rId72"/>
    <p:sldLayoutId id="2147485859" r:id="rId73"/>
    <p:sldLayoutId id="2147485860" r:id="rId74"/>
    <p:sldLayoutId id="2147485861" r:id="rId75"/>
    <p:sldLayoutId id="2147485862" r:id="rId76"/>
    <p:sldLayoutId id="2147485863" r:id="rId77"/>
    <p:sldLayoutId id="2147485864" r:id="rId78"/>
    <p:sldLayoutId id="2147485865" r:id="rId79"/>
    <p:sldLayoutId id="2147485866" r:id="rId80"/>
    <p:sldLayoutId id="2147485867" r:id="rId81"/>
    <p:sldLayoutId id="2147485868" r:id="rId82"/>
    <p:sldLayoutId id="2147485869" r:id="rId83"/>
    <p:sldLayoutId id="2147485870" r:id="rId84"/>
    <p:sldLayoutId id="2147485871" r:id="rId85"/>
    <p:sldLayoutId id="2147485872" r:id="rId86"/>
    <p:sldLayoutId id="2147485873" r:id="rId87"/>
    <p:sldLayoutId id="2147485874" r:id="rId88"/>
    <p:sldLayoutId id="2147485875" r:id="rId89"/>
    <p:sldLayoutId id="2147485876" r:id="rId90"/>
    <p:sldLayoutId id="2147485877" r:id="rId91"/>
    <p:sldLayoutId id="2147485878" r:id="rId92"/>
    <p:sldLayoutId id="2147485879" r:id="rId93"/>
    <p:sldLayoutId id="2147485880" r:id="rId94"/>
    <p:sldLayoutId id="2147485881" r:id="rId95"/>
    <p:sldLayoutId id="2147485882" r:id="rId96"/>
    <p:sldLayoutId id="2147485883" r:id="rId97"/>
    <p:sldLayoutId id="2147485884" r:id="rId98"/>
    <p:sldLayoutId id="2147485885" r:id="rId99"/>
    <p:sldLayoutId id="2147485886" r:id="rId100"/>
    <p:sldLayoutId id="2147485887" r:id="rId101"/>
    <p:sldLayoutId id="2147485888" r:id="rId102"/>
    <p:sldLayoutId id="2147485889" r:id="rId103"/>
    <p:sldLayoutId id="2147485890" r:id="rId104"/>
    <p:sldLayoutId id="2147485891" r:id="rId105"/>
    <p:sldLayoutId id="2147485892" r:id="rId106"/>
    <p:sldLayoutId id="2147485893" r:id="rId107"/>
    <p:sldLayoutId id="2147485894" r:id="rId108"/>
    <p:sldLayoutId id="2147485895" r:id="rId109"/>
    <p:sldLayoutId id="2147485896" r:id="rId110"/>
    <p:sldLayoutId id="2147485897" r:id="rId111"/>
    <p:sldLayoutId id="2147485898" r:id="rId112"/>
    <p:sldLayoutId id="2147485899" r:id="rId113"/>
    <p:sldLayoutId id="2147485900" r:id="rId114"/>
    <p:sldLayoutId id="2147485901" r:id="rId115"/>
    <p:sldLayoutId id="2147485902" r:id="rId116"/>
    <p:sldLayoutId id="2147485903" r:id="rId117"/>
    <p:sldLayoutId id="2147485904" r:id="rId118"/>
    <p:sldLayoutId id="2147485905" r:id="rId119"/>
    <p:sldLayoutId id="2147485906" r:id="rId120"/>
    <p:sldLayoutId id="2147485907" r:id="rId121"/>
    <p:sldLayoutId id="2147485908" r:id="rId122"/>
    <p:sldLayoutId id="2147485909" r:id="rId123"/>
    <p:sldLayoutId id="2147485910" r:id="rId124"/>
    <p:sldLayoutId id="2147485911" r:id="rId125"/>
    <p:sldLayoutId id="2147485912" r:id="rId126"/>
    <p:sldLayoutId id="2147485913" r:id="rId127"/>
    <p:sldLayoutId id="2147485914" r:id="rId128"/>
    <p:sldLayoutId id="2147485915" r:id="rId129"/>
    <p:sldLayoutId id="2147485916" r:id="rId130"/>
    <p:sldLayoutId id="2147485917" r:id="rId131"/>
    <p:sldLayoutId id="2147485918" r:id="rId132"/>
    <p:sldLayoutId id="2147485919" r:id="rId133"/>
    <p:sldLayoutId id="2147485920" r:id="rId134"/>
    <p:sldLayoutId id="2147485921" r:id="rId135"/>
    <p:sldLayoutId id="2147485922" r:id="rId136"/>
    <p:sldLayoutId id="2147485923" r:id="rId137"/>
    <p:sldLayoutId id="2147485924" r:id="rId138"/>
    <p:sldLayoutId id="2147485925" r:id="rId139"/>
    <p:sldLayoutId id="2147485926" r:id="rId140"/>
    <p:sldLayoutId id="2147485927" r:id="rId141"/>
    <p:sldLayoutId id="2147485928" r:id="rId142"/>
    <p:sldLayoutId id="2147485929" r:id="rId143"/>
    <p:sldLayoutId id="2147485930" r:id="rId144"/>
    <p:sldLayoutId id="2147485931" r:id="rId145"/>
    <p:sldLayoutId id="2147485932" r:id="rId146"/>
    <p:sldLayoutId id="2147485933" r:id="rId147"/>
    <p:sldLayoutId id="2147485934" r:id="rId148"/>
    <p:sldLayoutId id="2147485935" r:id="rId149"/>
    <p:sldLayoutId id="2147485936" r:id="rId150"/>
    <p:sldLayoutId id="2147485937" r:id="rId151"/>
    <p:sldLayoutId id="2147485938" r:id="rId152"/>
    <p:sldLayoutId id="2147485939" r:id="rId153"/>
    <p:sldLayoutId id="2147485940" r:id="rId154"/>
    <p:sldLayoutId id="2147485941" r:id="rId155"/>
    <p:sldLayoutId id="2147485942" r:id="rId156"/>
    <p:sldLayoutId id="2147485943" r:id="rId157"/>
    <p:sldLayoutId id="2147485944" r:id="rId158"/>
    <p:sldLayoutId id="2147485945" r:id="rId159"/>
    <p:sldLayoutId id="2147485946" r:id="rId160"/>
    <p:sldLayoutId id="2147485947" r:id="rId161"/>
    <p:sldLayoutId id="2147485948" r:id="rId162"/>
    <p:sldLayoutId id="2147485949" r:id="rId163"/>
    <p:sldLayoutId id="2147485950" r:id="rId164"/>
    <p:sldLayoutId id="2147485951" r:id="rId165"/>
    <p:sldLayoutId id="2147485952" r:id="rId166"/>
    <p:sldLayoutId id="2147485953" r:id="rId167"/>
    <p:sldLayoutId id="2147485954" r:id="rId168"/>
    <p:sldLayoutId id="2147485955" r:id="rId169"/>
    <p:sldLayoutId id="2147485956" r:id="rId170"/>
    <p:sldLayoutId id="2147485957" r:id="rId171"/>
    <p:sldLayoutId id="2147485958" r:id="rId172"/>
    <p:sldLayoutId id="2147485959" r:id="rId173"/>
    <p:sldLayoutId id="2147485960" r:id="rId174"/>
    <p:sldLayoutId id="2147485961" r:id="rId175"/>
    <p:sldLayoutId id="2147485962" r:id="rId176"/>
    <p:sldLayoutId id="2147485963" r:id="rId177"/>
    <p:sldLayoutId id="2147485964" r:id="rId178"/>
    <p:sldLayoutId id="2147485965" r:id="rId179"/>
    <p:sldLayoutId id="2147485966" r:id="rId180"/>
    <p:sldLayoutId id="2147485967" r:id="rId181"/>
    <p:sldLayoutId id="2147485968" r:id="rId182"/>
    <p:sldLayoutId id="2147485969" r:id="rId183"/>
    <p:sldLayoutId id="2147485970" r:id="rId184"/>
    <p:sldLayoutId id="2147485971" r:id="rId185"/>
    <p:sldLayoutId id="2147485972" r:id="rId186"/>
    <p:sldLayoutId id="2147485973" r:id="rId187"/>
    <p:sldLayoutId id="2147485974" r:id="rId188"/>
    <p:sldLayoutId id="2147485975" r:id="rId189"/>
    <p:sldLayoutId id="2147485976" r:id="rId190"/>
    <p:sldLayoutId id="2147485977" r:id="rId191"/>
    <p:sldLayoutId id="2147485978" r:id="rId192"/>
    <p:sldLayoutId id="2147485979" r:id="rId193"/>
    <p:sldLayoutId id="2147485980" r:id="rId194"/>
    <p:sldLayoutId id="2147485981" r:id="rId195"/>
    <p:sldLayoutId id="2147485982" r:id="rId196"/>
    <p:sldLayoutId id="2147485983" r:id="rId197"/>
    <p:sldLayoutId id="2147485984" r:id="rId198"/>
    <p:sldLayoutId id="2147485985" r:id="rId199"/>
    <p:sldLayoutId id="2147485986" r:id="rId200"/>
    <p:sldLayoutId id="2147485987" r:id="rId201"/>
    <p:sldLayoutId id="2147485988" r:id="rId202"/>
    <p:sldLayoutId id="2147485989" r:id="rId203"/>
    <p:sldLayoutId id="2147485990" r:id="rId204"/>
    <p:sldLayoutId id="2147485991" r:id="rId205"/>
    <p:sldLayoutId id="2147485992" r:id="rId206"/>
    <p:sldLayoutId id="2147485993" r:id="rId207"/>
    <p:sldLayoutId id="2147485994" r:id="rId208"/>
    <p:sldLayoutId id="2147485995" r:id="rId209"/>
    <p:sldLayoutId id="2147485996" r:id="rId210"/>
    <p:sldLayoutId id="2147485997" r:id="rId211"/>
    <p:sldLayoutId id="2147485999" r:id="rId2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84000"/>
        </a:lnSpc>
        <a:spcBef>
          <a:spcPct val="0"/>
        </a:spcBef>
        <a:buNone/>
        <a:defRPr sz="2100" kern="1200" baseline="0">
          <a:solidFill>
            <a:schemeClr val="tx2"/>
          </a:solidFill>
          <a:latin typeface="+mj-lt"/>
          <a:ea typeface="+mj-ea"/>
          <a:cs typeface="+mj-cs"/>
        </a:defRPr>
      </a:lvl1pPr>
    </p:titleStyle>
    <p:bodyStyle>
      <a:lvl1pPr marL="128588" indent="-128588" algn="l" defTabSz="685800" rtl="0" eaLnBrk="1" latinLnBrk="0" hangingPunct="1">
        <a:lnSpc>
          <a:spcPct val="95000"/>
        </a:lnSpc>
        <a:spcBef>
          <a:spcPts val="675"/>
        </a:spcBef>
        <a:spcAft>
          <a:spcPts val="225"/>
        </a:spcAft>
        <a:buClrTx/>
        <a:buFont typeface="Arial" panose="020B0604020202020204" pitchFamily="34" charset="0"/>
        <a:buChar char="•"/>
        <a:defRPr sz="1500" kern="1200" baseline="0">
          <a:solidFill>
            <a:schemeClr val="tx2"/>
          </a:solidFill>
          <a:latin typeface="+mn-lt"/>
          <a:ea typeface="+mn-ea"/>
          <a:cs typeface="+mn-cs"/>
        </a:defRPr>
      </a:lvl1pPr>
      <a:lvl2pPr marL="257175" indent="-114300" algn="l" defTabSz="685800" rtl="0" eaLnBrk="1" latinLnBrk="0" hangingPunct="1">
        <a:lnSpc>
          <a:spcPct val="100000"/>
        </a:lnSpc>
        <a:spcBef>
          <a:spcPts val="169"/>
        </a:spcBef>
        <a:spcAft>
          <a:spcPts val="169"/>
        </a:spcAft>
        <a:buClrTx/>
        <a:buFont typeface="Arial" panose="020B0604020202020204" pitchFamily="34" charset="0"/>
        <a:buChar char="•"/>
        <a:tabLst>
          <a:tab pos="1502569" algn="l"/>
        </a:tabLst>
        <a:defRPr sz="1200" kern="1200" baseline="0">
          <a:solidFill>
            <a:schemeClr val="tx2"/>
          </a:solidFill>
          <a:latin typeface="+mn-lt"/>
          <a:ea typeface="+mn-ea"/>
          <a:cs typeface="+mn-cs"/>
        </a:defRPr>
      </a:lvl2pPr>
      <a:lvl3pPr marL="342900" indent="-76200" algn="l" defTabSz="685800" rtl="0" eaLnBrk="1" latinLnBrk="0" hangingPunct="1">
        <a:lnSpc>
          <a:spcPct val="105000"/>
        </a:lnSpc>
        <a:spcBef>
          <a:spcPts val="113"/>
        </a:spcBef>
        <a:spcAft>
          <a:spcPts val="113"/>
        </a:spcAft>
        <a:buClrTx/>
        <a:buFont typeface="Arial" panose="020B0604020202020204" pitchFamily="34" charset="0"/>
        <a:buChar char="•"/>
        <a:defRPr lang="en-US" sz="900" kern="1200" dirty="0" smtClean="0">
          <a:solidFill>
            <a:schemeClr val="tx2"/>
          </a:solidFill>
          <a:latin typeface="+mn-lt"/>
          <a:ea typeface="+mn-ea"/>
          <a:cs typeface="+mn-cs"/>
        </a:defRPr>
      </a:lvl3pPr>
      <a:lvl4pPr marL="428625" indent="-75438" algn="l" defTabSz="685800" rtl="0" eaLnBrk="1" latinLnBrk="0" hangingPunct="1">
        <a:lnSpc>
          <a:spcPct val="105000"/>
        </a:lnSpc>
        <a:spcBef>
          <a:spcPts val="56"/>
        </a:spcBef>
        <a:spcAft>
          <a:spcPts val="56"/>
        </a:spcAft>
        <a:buClrTx/>
        <a:buFont typeface="Arial" panose="020B0604020202020204" pitchFamily="34" charset="0"/>
        <a:buChar char="•"/>
        <a:tabLst/>
        <a:defRPr sz="600" kern="1200">
          <a:solidFill>
            <a:schemeClr val="tx2"/>
          </a:solidFill>
          <a:latin typeface="+mn-lt"/>
          <a:ea typeface="+mn-ea"/>
          <a:cs typeface="+mn-cs"/>
        </a:defRPr>
      </a:lvl4pPr>
      <a:lvl5pPr marL="130969" indent="-130969" algn="l" defTabSz="685800" rtl="0" eaLnBrk="1" latinLnBrk="0" hangingPunct="1">
        <a:lnSpc>
          <a:spcPct val="95000"/>
        </a:lnSpc>
        <a:spcBef>
          <a:spcPts val="675"/>
        </a:spcBef>
        <a:spcAft>
          <a:spcPts val="225"/>
        </a:spcAft>
        <a:buClrTx/>
        <a:buFont typeface="Arial" panose="020B0604020202020204" pitchFamily="34" charset="0"/>
        <a:buChar char="•"/>
        <a:tabLst/>
        <a:defRPr sz="1500" b="1" kern="1200" spc="45" baseline="0">
          <a:solidFill>
            <a:schemeClr val="tx2"/>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303">
          <p15:clr>
            <a:srgbClr val="F26B43"/>
          </p15:clr>
        </p15:guide>
        <p15:guide id="3" orient="horz" pos="1076">
          <p15:clr>
            <a:srgbClr val="F26B43"/>
          </p15:clr>
        </p15:guide>
        <p15:guide id="4" orient="horz" pos="216">
          <p15:clr>
            <a:srgbClr val="F26B43"/>
          </p15:clr>
        </p15:guide>
        <p15:guide id="6" pos="7368">
          <p15:clr>
            <a:srgbClr val="F26B43"/>
          </p15:clr>
        </p15:guide>
        <p15:guide id="7" orient="horz" pos="4320">
          <p15:clr>
            <a:srgbClr val="F26B43"/>
          </p15:clr>
        </p15:guide>
        <p15:guide id="8" orient="horz" pos="648">
          <p15:clr>
            <a:srgbClr val="F26B43"/>
          </p15:clr>
        </p15:guide>
        <p15:guide id="9" pos="3912">
          <p15:clr>
            <a:srgbClr val="F26B43"/>
          </p15:clr>
        </p15:guide>
        <p15:guide id="10" pos="756">
          <p15:clr>
            <a:srgbClr val="F26B43"/>
          </p15:clr>
        </p15:guide>
        <p15:guide id="11" pos="908">
          <p15:clr>
            <a:srgbClr val="F26B43"/>
          </p15:clr>
        </p15:guide>
        <p15:guide id="12" pos="1361">
          <p15:clr>
            <a:srgbClr val="F26B43"/>
          </p15:clr>
        </p15:guide>
        <p15:guide id="13" pos="1513">
          <p15:clr>
            <a:srgbClr val="F26B43"/>
          </p15:clr>
        </p15:guide>
        <p15:guide id="14" pos="1955">
          <p15:clr>
            <a:srgbClr val="F26B43"/>
          </p15:clr>
        </p15:guide>
        <p15:guide id="15" pos="2106">
          <p15:clr>
            <a:srgbClr val="F26B43"/>
          </p15:clr>
        </p15:guide>
        <p15:guide id="16" pos="2554">
          <p15:clr>
            <a:srgbClr val="F26B43"/>
          </p15:clr>
        </p15:guide>
        <p15:guide id="17" pos="2717">
          <p15:clr>
            <a:srgbClr val="F26B43"/>
          </p15:clr>
        </p15:guide>
        <p15:guide id="18" pos="3159">
          <p15:clr>
            <a:srgbClr val="F26B43"/>
          </p15:clr>
        </p15:guide>
        <p15:guide id="19" pos="3316">
          <p15:clr>
            <a:srgbClr val="F26B43"/>
          </p15:clr>
        </p15:guide>
        <p15:guide id="20" pos="3759">
          <p15:clr>
            <a:srgbClr val="F26B43"/>
          </p15:clr>
        </p15:guide>
        <p15:guide id="21" pos="4364">
          <p15:clr>
            <a:srgbClr val="F26B43"/>
          </p15:clr>
        </p15:guide>
        <p15:guide id="22" pos="4509">
          <p15:clr>
            <a:srgbClr val="F26B43"/>
          </p15:clr>
        </p15:guide>
        <p15:guide id="23" pos="4968">
          <p15:clr>
            <a:srgbClr val="F26B43"/>
          </p15:clr>
        </p15:guide>
        <p15:guide id="24" pos="5114">
          <p15:clr>
            <a:srgbClr val="F26B43"/>
          </p15:clr>
        </p15:guide>
        <p15:guide id="25" pos="5562">
          <p15:clr>
            <a:srgbClr val="F26B43"/>
          </p15:clr>
        </p15:guide>
        <p15:guide id="26" pos="5713">
          <p15:clr>
            <a:srgbClr val="F26B43"/>
          </p15:clr>
        </p15:guide>
        <p15:guide id="27" pos="6161">
          <p15:clr>
            <a:srgbClr val="F26B43"/>
          </p15:clr>
        </p15:guide>
        <p15:guide id="28" pos="6319">
          <p15:clr>
            <a:srgbClr val="F26B43"/>
          </p15:clr>
        </p15:guide>
        <p15:guide id="29" pos="6761">
          <p15:clr>
            <a:srgbClr val="F26B43"/>
          </p15:clr>
        </p15:guide>
        <p15:guide id="30" pos="6918">
          <p15:clr>
            <a:srgbClr val="F26B43"/>
          </p15:clr>
        </p15:guide>
        <p15:guide id="32" pos="7680">
          <p15:clr>
            <a:srgbClr val="F26B43"/>
          </p15:clr>
        </p15:guide>
        <p15:guide id="33">
          <p15:clr>
            <a:srgbClr val="F26B43"/>
          </p15:clr>
        </p15:guide>
        <p15:guide id="34" orient="horz" pos="431">
          <p15:clr>
            <a:srgbClr val="F26B43"/>
          </p15:clr>
        </p15:guide>
        <p15:guide id="35" orient="horz" pos="861">
          <p15:clr>
            <a:srgbClr val="F26B43"/>
          </p15:clr>
        </p15:guide>
        <p15:guide id="36" orient="horz" pos="1297">
          <p15:clr>
            <a:srgbClr val="F26B43"/>
          </p15:clr>
        </p15:guide>
        <p15:guide id="37" orient="horz" pos="1513">
          <p15:clr>
            <a:srgbClr val="F26B43"/>
          </p15:clr>
        </p15:guide>
        <p15:guide id="38" orient="horz" pos="1728">
          <p15:clr>
            <a:srgbClr val="F26B43"/>
          </p15:clr>
        </p15:guide>
        <p15:guide id="39" orient="horz" pos="1943">
          <p15:clr>
            <a:srgbClr val="F26B43"/>
          </p15:clr>
        </p15:guide>
        <p15:guide id="40" orient="horz" pos="2159">
          <p15:clr>
            <a:srgbClr val="F26B43"/>
          </p15:clr>
        </p15:guide>
        <p15:guide id="41" orient="horz">
          <p15:clr>
            <a:srgbClr val="F26B43"/>
          </p15:clr>
        </p15:guide>
        <p15:guide id="42" orient="horz" pos="2374">
          <p15:clr>
            <a:srgbClr val="F26B43"/>
          </p15:clr>
        </p15:guide>
        <p15:guide id="43" orient="horz" pos="2589">
          <p15:clr>
            <a:srgbClr val="F26B43"/>
          </p15:clr>
        </p15:guide>
        <p15:guide id="44" orient="horz" pos="2804">
          <p15:clr>
            <a:srgbClr val="F26B43"/>
          </p15:clr>
        </p15:guide>
        <p15:guide id="45" orient="horz" pos="3025">
          <p15:clr>
            <a:srgbClr val="F26B43"/>
          </p15:clr>
        </p15:guide>
        <p15:guide id="46" orient="horz" pos="3241">
          <p15:clr>
            <a:srgbClr val="F26B43"/>
          </p15:clr>
        </p15:guide>
        <p15:guide id="47" orient="horz" pos="3456">
          <p15:clr>
            <a:srgbClr val="F26B43"/>
          </p15:clr>
        </p15:guide>
        <p15:guide id="48" orient="horz" pos="3671">
          <p15:clr>
            <a:srgbClr val="F26B43"/>
          </p15:clr>
        </p15:guide>
        <p15:guide id="49" orient="horz" pos="38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EB80220-6DDA-46D8-A532-4F8294B75F35}"/>
              </a:ext>
            </a:extLst>
          </p:cNvPr>
          <p:cNvSpPr>
            <a:spLocks noGrp="1" noChangeArrowheads="1"/>
          </p:cNvSpPr>
          <p:nvPr>
            <p:ph type="title"/>
          </p:nvPr>
        </p:nvSpPr>
        <p:spPr>
          <a:noFill/>
        </p:spPr>
        <p:txBody>
          <a:bodyPr/>
          <a:lstStyle/>
          <a:p>
            <a:r>
              <a:rPr lang="en-GB" altLang="en-US" dirty="0"/>
              <a:t>Open Issues on DRU</a:t>
            </a:r>
          </a:p>
        </p:txBody>
      </p:sp>
      <p:sp>
        <p:nvSpPr>
          <p:cNvPr id="15366" name="Rectangle 4">
            <a:extLst>
              <a:ext uri="{FF2B5EF4-FFF2-40B4-BE49-F238E27FC236}">
                <a16:creationId xmlns:a16="http://schemas.microsoft.com/office/drawing/2014/main" id="{AAB4AADD-B9F4-45B4-B9D2-5B5E3506EF55}"/>
              </a:ext>
            </a:extLst>
          </p:cNvPr>
          <p:cNvSpPr>
            <a:spLocks noGrp="1" noChangeArrowheads="1"/>
          </p:cNvSpPr>
          <p:nvPr>
            <p:ph idx="1"/>
          </p:nvPr>
        </p:nvSpPr>
        <p:spPr>
          <a:noFill/>
        </p:spPr>
        <p:txBody>
          <a:bodyPr/>
          <a:lstStyle/>
          <a:p>
            <a:pPr algn="ctr">
              <a:buFontTx/>
              <a:buNone/>
            </a:pPr>
            <a:r>
              <a:rPr lang="en-GB" altLang="en-US" sz="1500" dirty="0"/>
              <a:t>Date:</a:t>
            </a:r>
            <a:r>
              <a:rPr lang="en-GB" altLang="en-US" sz="1500" b="0" dirty="0"/>
              <a:t> 2024-09-xx</a:t>
            </a:r>
          </a:p>
        </p:txBody>
      </p:sp>
      <p:sp>
        <p:nvSpPr>
          <p:cNvPr id="15368" name="Rectangle 6">
            <a:extLst>
              <a:ext uri="{FF2B5EF4-FFF2-40B4-BE49-F238E27FC236}">
                <a16:creationId xmlns:a16="http://schemas.microsoft.com/office/drawing/2014/main" id="{1F254AD5-AF47-4227-BA6A-AD2DFF84AC29}"/>
              </a:ext>
            </a:extLst>
          </p:cNvPr>
          <p:cNvSpPr>
            <a:spLocks noChangeArrowheads="1"/>
          </p:cNvSpPr>
          <p:nvPr/>
        </p:nvSpPr>
        <p:spPr bwMode="auto">
          <a:xfrm>
            <a:off x="971600" y="2744631"/>
            <a:ext cx="1156759" cy="35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1500"/>
              <a:t>Authors:</a:t>
            </a:r>
            <a:endParaRPr lang="en-GB" altLang="en-US" sz="1500" b="0"/>
          </a:p>
        </p:txBody>
      </p:sp>
      <p:sp>
        <p:nvSpPr>
          <p:cNvPr id="3" name="Date Placeholder 2">
            <a:extLst>
              <a:ext uri="{FF2B5EF4-FFF2-40B4-BE49-F238E27FC236}">
                <a16:creationId xmlns:a16="http://schemas.microsoft.com/office/drawing/2014/main" id="{FE89327B-9F36-4F55-8F63-7CB5CFDD698C}"/>
              </a:ext>
            </a:extLst>
          </p:cNvPr>
          <p:cNvSpPr>
            <a:spLocks noGrp="1"/>
          </p:cNvSpPr>
          <p:nvPr>
            <p:ph type="dt" sz="half" idx="10"/>
          </p:nvPr>
        </p:nvSpPr>
        <p:spPr>
          <a:xfrm>
            <a:off x="696913" y="332601"/>
            <a:ext cx="968214" cy="276999"/>
          </a:xfrm>
        </p:spPr>
        <p:txBody>
          <a:bodyPr/>
          <a:lstStyle/>
          <a:p>
            <a:pPr>
              <a:defRPr/>
            </a:pPr>
            <a:r>
              <a:rPr lang="en-US" altLang="en-US"/>
              <a:t>September 2024</a:t>
            </a:r>
            <a:endParaRPr lang="en-GB" altLang="en-US" dirty="0"/>
          </a:p>
        </p:txBody>
      </p:sp>
      <p:sp>
        <p:nvSpPr>
          <p:cNvPr id="4" name="Slide Number Placeholder 3">
            <a:extLst>
              <a:ext uri="{FF2B5EF4-FFF2-40B4-BE49-F238E27FC236}">
                <a16:creationId xmlns:a16="http://schemas.microsoft.com/office/drawing/2014/main" id="{5EF2C425-9545-4147-A639-32826140A3DF}"/>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a:t>
            </a:fld>
            <a:endParaRPr lang="en-GB" altLang="en-US"/>
          </a:p>
        </p:txBody>
      </p:sp>
      <p:graphicFrame>
        <p:nvGraphicFramePr>
          <p:cNvPr id="10" name="Table 9">
            <a:extLst>
              <a:ext uri="{FF2B5EF4-FFF2-40B4-BE49-F238E27FC236}">
                <a16:creationId xmlns:a16="http://schemas.microsoft.com/office/drawing/2014/main" id="{25F5C18A-0A86-46B8-B635-CCCF8DFDF22F}"/>
              </a:ext>
            </a:extLst>
          </p:cNvPr>
          <p:cNvGraphicFramePr>
            <a:graphicFrameLocks noGrp="1"/>
          </p:cNvGraphicFramePr>
          <p:nvPr>
            <p:extLst>
              <p:ext uri="{D42A27DB-BD31-4B8C-83A1-F6EECF244321}">
                <p14:modId xmlns:p14="http://schemas.microsoft.com/office/powerpoint/2010/main" val="1221976528"/>
              </p:ext>
            </p:extLst>
          </p:nvPr>
        </p:nvGraphicFramePr>
        <p:xfrm>
          <a:off x="914400" y="3132668"/>
          <a:ext cx="7391400" cy="1771572"/>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0689">
                <a:tc>
                  <a:txBody>
                    <a:bodyPr/>
                    <a:lstStyle/>
                    <a:p>
                      <a:pPr algn="ctr"/>
                      <a:r>
                        <a:rPr lang="en-US" sz="1100" dirty="0"/>
                        <a:t>Lin Yang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endParaRPr lang="en-US" sz="1100" dirty="0"/>
                    </a:p>
                    <a:p>
                      <a:pPr algn="ctr"/>
                      <a:endParaRPr lang="en-US" sz="1100" dirty="0"/>
                    </a:p>
                    <a:p>
                      <a:pPr algn="ctr"/>
                      <a:endParaRPr lang="en-US" sz="1100" dirty="0"/>
                    </a:p>
                    <a:p>
                      <a:pPr algn="ctr"/>
                      <a:r>
                        <a:rPr lang="en-US" sz="1100" dirty="0"/>
                        <a:t>Qualcomm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r>
                        <a:rPr lang="en-US" sz="1100" dirty="0"/>
                        <a:t>Bin Tian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Youhan Kim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428302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Qifan 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696976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120287"/>
                  </a:ext>
                </a:extLst>
              </a:tr>
            </a:tbl>
          </a:graphicData>
        </a:graphic>
      </p:graphicFrame>
      <p:sp>
        <p:nvSpPr>
          <p:cNvPr id="2" name="Footer Placeholder 1">
            <a:extLst>
              <a:ext uri="{FF2B5EF4-FFF2-40B4-BE49-F238E27FC236}">
                <a16:creationId xmlns:a16="http://schemas.microsoft.com/office/drawing/2014/main" id="{3D8DA6D9-E1F3-4093-83A6-4C79EC533570}"/>
              </a:ext>
            </a:extLst>
          </p:cNvPr>
          <p:cNvSpPr>
            <a:spLocks noGrp="1"/>
          </p:cNvSpPr>
          <p:nvPr>
            <p:ph type="ftr" sz="quarter" idx="11"/>
          </p:nvPr>
        </p:nvSpPr>
        <p:spPr/>
        <p:txBody>
          <a:bodyPr/>
          <a:lstStyle/>
          <a:p>
            <a:pPr>
              <a:defRPr/>
            </a:pPr>
            <a:r>
              <a:rPr lang="en-GB"/>
              <a:t>Lin Yang (Qualcomm)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818-23FF-214A-CCEE-C6474370C84B}"/>
              </a:ext>
            </a:extLst>
          </p:cNvPr>
          <p:cNvSpPr>
            <a:spLocks noGrp="1"/>
          </p:cNvSpPr>
          <p:nvPr>
            <p:ph type="title"/>
          </p:nvPr>
        </p:nvSpPr>
        <p:spPr/>
        <p:txBody>
          <a:bodyPr/>
          <a:lstStyle/>
          <a:p>
            <a:r>
              <a:rPr lang="en-US" dirty="0"/>
              <a:t>Recap: Pilots for 80MHz DRU [5]</a:t>
            </a:r>
          </a:p>
        </p:txBody>
      </p:sp>
      <p:sp>
        <p:nvSpPr>
          <p:cNvPr id="3" name="Content Placeholder 2">
            <a:extLst>
              <a:ext uri="{FF2B5EF4-FFF2-40B4-BE49-F238E27FC236}">
                <a16:creationId xmlns:a16="http://schemas.microsoft.com/office/drawing/2014/main" id="{30E450B2-8CFB-9A83-69EB-82C20C14B2E2}"/>
              </a:ext>
            </a:extLst>
          </p:cNvPr>
          <p:cNvSpPr>
            <a:spLocks noGrp="1"/>
          </p:cNvSpPr>
          <p:nvPr>
            <p:ph idx="1"/>
          </p:nvPr>
        </p:nvSpPr>
        <p:spPr>
          <a:xfrm>
            <a:off x="4107349" y="2343151"/>
            <a:ext cx="4353339" cy="2246243"/>
          </a:xfrm>
        </p:spPr>
        <p:txBody>
          <a:bodyPr/>
          <a:lstStyle/>
          <a:p>
            <a:pPr>
              <a:buFont typeface="Arial" panose="020B0604020202020204" pitchFamily="34" charset="0"/>
              <a:buChar char="•"/>
            </a:pPr>
            <a:r>
              <a:rPr lang="en-US" sz="1350" dirty="0"/>
              <a:t>Hierarchical uniform pilot structure of distance of 11</a:t>
            </a:r>
          </a:p>
          <a:p>
            <a:pPr marL="400050" lvl="1" indent="0">
              <a:buNone/>
            </a:pPr>
            <a:r>
              <a:rPr lang="en-US" sz="1100" b="0" dirty="0"/>
              <a:t>[-447  -436  -425  -414  -403  -392  -381  -370  -359  -348  -337     -326  -315   -304   -293  -282  -271  -260  -249  -238  -227  -216     -205  -194  -183  -172    -161  -150  -139  -128  -117  -106   -95      -84   -73   -62  53    64  75  86    97   108   119   130   141   152   163   174   185   196   207   218   229   240   251   262   273   284   295   306   317   328   339   350   361   372   383   394   405   416   427   438]</a:t>
            </a:r>
          </a:p>
          <a:p>
            <a:pPr>
              <a:buFont typeface="Arial" panose="020B0604020202020204" pitchFamily="34" charset="0"/>
              <a:buChar char="•"/>
            </a:pPr>
            <a:endParaRPr lang="en-US" sz="1200" dirty="0"/>
          </a:p>
          <a:p>
            <a:pPr>
              <a:buFont typeface="Arial" panose="020B0604020202020204" pitchFamily="34" charset="0"/>
              <a:buChar char="•"/>
            </a:pPr>
            <a:r>
              <a:rPr lang="en-US" sz="1350" dirty="0"/>
              <a:t>Fixed pilot tone separation patterns for DRU242 and DRU484 in 80MHz</a:t>
            </a:r>
          </a:p>
          <a:p>
            <a:pPr lvl="1">
              <a:buFont typeface="Arial" panose="020B0604020202020204" pitchFamily="34" charset="0"/>
              <a:buChar char="•"/>
            </a:pPr>
            <a:r>
              <a:rPr lang="en-US" sz="1200" dirty="0"/>
              <a:t>E.g.,  uniform pilot distribution for DRU242</a:t>
            </a:r>
          </a:p>
          <a:p>
            <a:endParaRPr lang="en-US" sz="900" dirty="0"/>
          </a:p>
        </p:txBody>
      </p:sp>
      <p:sp>
        <p:nvSpPr>
          <p:cNvPr id="4" name="Date Placeholder 3">
            <a:extLst>
              <a:ext uri="{FF2B5EF4-FFF2-40B4-BE49-F238E27FC236}">
                <a16:creationId xmlns:a16="http://schemas.microsoft.com/office/drawing/2014/main" id="{E1390D90-383F-5832-69EF-C6F7ADFE31A8}"/>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F8A02B4F-47B4-ACE4-41D1-DB40F74BB6F0}"/>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C2D6D082-1E46-050E-07DF-510BEB37C4F2}"/>
              </a:ext>
            </a:extLst>
          </p:cNvPr>
          <p:cNvSpPr>
            <a:spLocks noGrp="1"/>
          </p:cNvSpPr>
          <p:nvPr>
            <p:ph type="sldNum" idx="12"/>
          </p:nvPr>
        </p:nvSpPr>
        <p:spPr>
          <a:xfrm>
            <a:off x="4571628" y="6475413"/>
            <a:ext cx="76944" cy="184666"/>
          </a:xfrm>
        </p:spPr>
        <p:txBody>
          <a:bodyPr/>
          <a:lstStyle/>
          <a:p>
            <a:fld id="{485EAA83-31A4-4A1C-8334-D0498506D31F}" type="slidenum">
              <a:rPr lang="en-US" smtClean="0"/>
              <a:t>10</a:t>
            </a:fld>
            <a:endParaRPr lang="en-US"/>
          </a:p>
        </p:txBody>
      </p:sp>
      <p:graphicFrame>
        <p:nvGraphicFramePr>
          <p:cNvPr id="9" name="Table 8">
            <a:extLst>
              <a:ext uri="{FF2B5EF4-FFF2-40B4-BE49-F238E27FC236}">
                <a16:creationId xmlns:a16="http://schemas.microsoft.com/office/drawing/2014/main" id="{932F2F75-1409-3A56-37AD-9D9CB370C180}"/>
              </a:ext>
            </a:extLst>
          </p:cNvPr>
          <p:cNvGraphicFramePr>
            <a:graphicFrameLocks noGrp="1"/>
          </p:cNvGraphicFramePr>
          <p:nvPr>
            <p:extLst>
              <p:ext uri="{D42A27DB-BD31-4B8C-83A1-F6EECF244321}">
                <p14:modId xmlns:p14="http://schemas.microsoft.com/office/powerpoint/2010/main" val="3960612653"/>
              </p:ext>
            </p:extLst>
          </p:nvPr>
        </p:nvGraphicFramePr>
        <p:xfrm>
          <a:off x="842338" y="2343150"/>
          <a:ext cx="2793557" cy="2855925"/>
        </p:xfrm>
        <a:graphic>
          <a:graphicData uri="http://schemas.openxmlformats.org/drawingml/2006/table">
            <a:tbl>
              <a:tblPr/>
              <a:tblGrid>
                <a:gridCol w="803376">
                  <a:extLst>
                    <a:ext uri="{9D8B030D-6E8A-4147-A177-3AD203B41FA5}">
                      <a16:colId xmlns:a16="http://schemas.microsoft.com/office/drawing/2014/main" val="3803438127"/>
                    </a:ext>
                  </a:extLst>
                </a:gridCol>
                <a:gridCol w="1990181">
                  <a:extLst>
                    <a:ext uri="{9D8B030D-6E8A-4147-A177-3AD203B41FA5}">
                      <a16:colId xmlns:a16="http://schemas.microsoft.com/office/drawing/2014/main" val="2347224382"/>
                    </a:ext>
                  </a:extLst>
                </a:gridCol>
              </a:tblGrid>
              <a:tr h="239666">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80MHz</a:t>
                      </a:r>
                    </a:p>
                  </a:txBody>
                  <a:tcPr marL="4421" marR="4421" marT="44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3289699"/>
                  </a:ext>
                </a:extLst>
              </a:tr>
              <a:tr h="122147">
                <a:tc>
                  <a:txBody>
                    <a:bodyPr/>
                    <a:lstStyle/>
                    <a:p>
                      <a:pPr algn="l" fontAlgn="b"/>
                      <a:r>
                        <a:rPr lang="en-US" sz="800" b="0" i="0" u="none" strike="noStrike">
                          <a:solidFill>
                            <a:srgbClr val="000000"/>
                          </a:solidFill>
                          <a:effectLst/>
                          <a:latin typeface="Calibri" panose="020F0502020204030204" pitchFamily="34" charset="0"/>
                        </a:rPr>
                        <a:t>dRU size</a:t>
                      </a:r>
                    </a:p>
                  </a:txBody>
                  <a:tcPr marL="4421" marR="4421" marT="44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rPr>
                        <a:t>KdRxx_i</a:t>
                      </a:r>
                    </a:p>
                  </a:txBody>
                  <a:tcPr marL="4421" marR="4421" marT="44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803952"/>
                  </a:ext>
                </a:extLst>
              </a:tr>
              <a:tr h="945330">
                <a:tc>
                  <a:txBody>
                    <a:bodyPr/>
                    <a:lstStyle/>
                    <a:p>
                      <a:pPr algn="l" fontAlgn="ctr"/>
                      <a:r>
                        <a:rPr lang="en-US" sz="800" b="0" i="0" u="none" strike="noStrike">
                          <a:solidFill>
                            <a:srgbClr val="000000"/>
                          </a:solidFill>
                          <a:effectLst/>
                          <a:latin typeface="Calibri" panose="020F0502020204030204" pitchFamily="34" charset="0"/>
                        </a:rPr>
                        <a:t>dRU52, i = 1:16</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401350"/>
                  </a:ext>
                </a:extLst>
              </a:tr>
              <a:tr h="525935">
                <a:tc>
                  <a:txBody>
                    <a:bodyPr/>
                    <a:lstStyle/>
                    <a:p>
                      <a:pPr algn="l" fontAlgn="ctr"/>
                      <a:r>
                        <a:rPr lang="en-US" sz="800" b="0" i="0" u="none" strike="noStrike">
                          <a:solidFill>
                            <a:srgbClr val="000000"/>
                          </a:solidFill>
                          <a:effectLst/>
                          <a:latin typeface="Calibri" panose="020F0502020204030204" pitchFamily="34" charset="0"/>
                        </a:rPr>
                        <a:t>dRU106, i = 1:8</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97   185}, {-227  -139   273   361},       {-381  -117   119   383}, {-293  -205   207   295},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{-150   -62   350   438}, {-326  -238   174   262},       {-260  -172   240   328}, {-348   -84   152   416}</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5842"/>
                  </a:ext>
                </a:extLst>
              </a:tr>
              <a:tr h="474940">
                <a:tc>
                  <a:txBody>
                    <a:bodyPr/>
                    <a:lstStyle/>
                    <a:p>
                      <a:pPr algn="l" fontAlgn="ctr"/>
                      <a:r>
                        <a:rPr lang="en-US" sz="800" b="0" i="0" u="none" strike="noStrike">
                          <a:solidFill>
                            <a:srgbClr val="000000"/>
                          </a:solidFill>
                          <a:effectLst/>
                          <a:latin typeface="Calibri" panose="020F0502020204030204" pitchFamily="34" charset="0"/>
                        </a:rPr>
                        <a:t>dRU242, i = 1:4</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-227  -139    97   185   273   361},         {-381  -293  -205  -117   119   207   295   383},         {-326  -238  -150   -62   174   262   350   438},          {-348  -260  -172   -84   152   240   328   416}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411236"/>
                  </a:ext>
                </a:extLst>
              </a:tr>
              <a:tr h="474940">
                <a:tc>
                  <a:txBody>
                    <a:bodyPr/>
                    <a:lstStyle/>
                    <a:p>
                      <a:pPr algn="l" fontAlgn="ctr"/>
                      <a:r>
                        <a:rPr lang="en-US" sz="800" b="0" i="0" u="none" strike="noStrike">
                          <a:solidFill>
                            <a:srgbClr val="000000"/>
                          </a:solidFill>
                          <a:effectLst/>
                          <a:latin typeface="Calibri" panose="020F0502020204030204" pitchFamily="34" charset="0"/>
                        </a:rPr>
                        <a:t>dRU484, i = 1:2</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-381  -315  -293  -227  -205  -139  -117    97   119   185   207   273   295   361   383},                        {-348  -326  -260  -238  -172  -150   -84   -62   152   174   240   262   328   350   416   438}</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014729"/>
                  </a:ext>
                </a:extLst>
              </a:tr>
            </a:tbl>
          </a:graphicData>
        </a:graphic>
      </p:graphicFrame>
    </p:spTree>
    <p:extLst>
      <p:ext uri="{BB962C8B-B14F-4D97-AF65-F5344CB8AC3E}">
        <p14:creationId xmlns:p14="http://schemas.microsoft.com/office/powerpoint/2010/main" val="75605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CD38-C16E-37B6-01B7-C72558AB1DC8}"/>
              </a:ext>
            </a:extLst>
          </p:cNvPr>
          <p:cNvSpPr>
            <a:spLocks noGrp="1"/>
          </p:cNvSpPr>
          <p:nvPr>
            <p:ph type="title"/>
          </p:nvPr>
        </p:nvSpPr>
        <p:spPr>
          <a:xfrm>
            <a:off x="685800" y="685800"/>
            <a:ext cx="7772400" cy="726976"/>
          </a:xfrm>
        </p:spPr>
        <p:txBody>
          <a:bodyPr/>
          <a:lstStyle/>
          <a:p>
            <a:r>
              <a:rPr lang="en-US" dirty="0"/>
              <a:t>Some Misc. Items</a:t>
            </a:r>
          </a:p>
        </p:txBody>
      </p:sp>
      <p:sp>
        <p:nvSpPr>
          <p:cNvPr id="3" name="Content Placeholder 2">
            <a:extLst>
              <a:ext uri="{FF2B5EF4-FFF2-40B4-BE49-F238E27FC236}">
                <a16:creationId xmlns:a16="http://schemas.microsoft.com/office/drawing/2014/main" id="{F8530E8F-BEDD-98D8-17FF-AEB0064E518F}"/>
              </a:ext>
            </a:extLst>
          </p:cNvPr>
          <p:cNvSpPr>
            <a:spLocks noGrp="1"/>
          </p:cNvSpPr>
          <p:nvPr>
            <p:ph idx="1"/>
          </p:nvPr>
        </p:nvSpPr>
        <p:spPr>
          <a:xfrm>
            <a:off x="684213" y="1488976"/>
            <a:ext cx="7772400" cy="4892352"/>
          </a:xfrm>
        </p:spPr>
        <p:txBody>
          <a:bodyPr/>
          <a:lstStyle/>
          <a:p>
            <a:r>
              <a:rPr lang="en-US" sz="1800" dirty="0"/>
              <a:t>No UL MU MIMO with DRU: </a:t>
            </a:r>
            <a:r>
              <a:rPr lang="en-US" sz="1800" b="0" dirty="0"/>
              <a:t>lack of gain and additional complexity</a:t>
            </a:r>
          </a:p>
          <a:p>
            <a:endParaRPr lang="en-US" sz="800" dirty="0"/>
          </a:p>
          <a:p>
            <a:r>
              <a:rPr lang="en-US" sz="1800" dirty="0"/>
              <a:t>4x-LTF only with DRU: </a:t>
            </a:r>
            <a:r>
              <a:rPr lang="en-US" sz="1800" b="0" dirty="0"/>
              <a:t>large tone spacing of DRU</a:t>
            </a:r>
          </a:p>
          <a:p>
            <a:endParaRPr lang="en-US" sz="800" dirty="0"/>
          </a:p>
          <a:p>
            <a:r>
              <a:rPr lang="en-US" sz="1800" dirty="0"/>
              <a:t>Single stream pilots: </a:t>
            </a:r>
          </a:p>
          <a:p>
            <a:pPr lvl="1"/>
            <a:r>
              <a:rPr lang="en-US" sz="1600" dirty="0"/>
              <a:t>RRU uses SSP for data in all 11ax/11be PPDUs </a:t>
            </a:r>
          </a:p>
          <a:p>
            <a:pPr lvl="1"/>
            <a:r>
              <a:rPr lang="en-US" sz="1600" dirty="0"/>
              <a:t>SSP in LTF is used for non-MU MIMO cases with RRU</a:t>
            </a:r>
          </a:p>
          <a:p>
            <a:pPr lvl="2"/>
            <a:r>
              <a:rPr lang="en-US" sz="1400" dirty="0"/>
              <a:t>Except 1x LTF</a:t>
            </a:r>
          </a:p>
          <a:p>
            <a:pPr lvl="1"/>
            <a:endParaRPr lang="en-US" sz="200" dirty="0"/>
          </a:p>
          <a:p>
            <a:pPr lvl="1"/>
            <a:r>
              <a:rPr lang="en-US" sz="1600" dirty="0"/>
              <a:t>Since DRU uses 4x LTF and does not support MU-MIMO, propose to still use SSP for </a:t>
            </a:r>
            <a:r>
              <a:rPr lang="en-US" sz="1600" dirty="0" err="1"/>
              <a:t>dRU</a:t>
            </a:r>
            <a:r>
              <a:rPr lang="en-US" sz="1600" dirty="0"/>
              <a:t> transmission in both LTF and data portion</a:t>
            </a:r>
          </a:p>
          <a:p>
            <a:endParaRPr lang="en-US" sz="800" dirty="0"/>
          </a:p>
          <a:p>
            <a:r>
              <a:rPr lang="en-US" sz="1800" dirty="0"/>
              <a:t>LTF for RRU in hybrid mode</a:t>
            </a:r>
          </a:p>
          <a:p>
            <a:pPr lvl="1"/>
            <a:r>
              <a:rPr lang="en-US" sz="1600" dirty="0"/>
              <a:t>In mixed RRU and DRU transmission, the RRU LTF follows the exact same rule as if there is no DRU; </a:t>
            </a:r>
            <a:r>
              <a:rPr lang="en-US" sz="1600" b="0" dirty="0"/>
              <a:t>The DRU LTF sequence depends on the distribution BW</a:t>
            </a:r>
            <a:endParaRPr lang="en-US" sz="1600" dirty="0"/>
          </a:p>
          <a:p>
            <a:endParaRPr lang="en-US" sz="800" dirty="0"/>
          </a:p>
          <a:p>
            <a:r>
              <a:rPr lang="en-US" sz="1800" dirty="0" err="1"/>
              <a:t>Nss</a:t>
            </a:r>
            <a:r>
              <a:rPr lang="en-US" sz="1800" dirty="0"/>
              <a:t>: DRU supports up to 2ss only in UL TB PPDU</a:t>
            </a:r>
          </a:p>
          <a:p>
            <a:pPr lvl="1"/>
            <a:r>
              <a:rPr lang="en-US" sz="1400" dirty="0"/>
              <a:t>Higher </a:t>
            </a:r>
            <a:r>
              <a:rPr lang="en-US" sz="1400" dirty="0" err="1"/>
              <a:t>Nss</a:t>
            </a:r>
            <a:r>
              <a:rPr lang="en-US" sz="1400" dirty="0"/>
              <a:t> may not benefit from the DRU gain</a:t>
            </a:r>
          </a:p>
          <a:p>
            <a:pPr lvl="1"/>
            <a:r>
              <a:rPr lang="en-US" sz="1400" dirty="0"/>
              <a:t>For implementation simplicity</a:t>
            </a:r>
          </a:p>
        </p:txBody>
      </p:sp>
      <p:sp>
        <p:nvSpPr>
          <p:cNvPr id="4" name="Date Placeholder 3">
            <a:extLst>
              <a:ext uri="{FF2B5EF4-FFF2-40B4-BE49-F238E27FC236}">
                <a16:creationId xmlns:a16="http://schemas.microsoft.com/office/drawing/2014/main" id="{3C677FA0-49F2-BE1A-E843-A227865AA5A7}"/>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C3FCDCC1-8470-882E-6886-00D47552C196}"/>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F3966771-F508-E200-9B6B-E3389089C1E8}"/>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11</a:t>
            </a:fld>
            <a:endParaRPr lang="en-GB" altLang="en-US"/>
          </a:p>
        </p:txBody>
      </p:sp>
    </p:spTree>
    <p:extLst>
      <p:ext uri="{BB962C8B-B14F-4D97-AF65-F5344CB8AC3E}">
        <p14:creationId xmlns:p14="http://schemas.microsoft.com/office/powerpoint/2010/main" val="333987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zh-CN" dirty="0"/>
              <a:t>References</a:t>
            </a:r>
            <a:endParaRPr lang="zh-CN" altLang="en-US" dirty="0"/>
          </a:p>
        </p:txBody>
      </p:sp>
      <p:sp>
        <p:nvSpPr>
          <p:cNvPr id="3" name="Content Placeholder 2"/>
          <p:cNvSpPr>
            <a:spLocks noGrp="1"/>
          </p:cNvSpPr>
          <p:nvPr>
            <p:ph idx="1"/>
          </p:nvPr>
        </p:nvSpPr>
        <p:spPr>
          <a:xfrm>
            <a:off x="696913" y="1752600"/>
            <a:ext cx="7847012" cy="4343400"/>
          </a:xfrm>
        </p:spPr>
        <p:txBody>
          <a:bodyPr/>
          <a:lstStyle/>
          <a:p>
            <a:pPr marL="0" indent="0">
              <a:buNone/>
            </a:pPr>
            <a:r>
              <a:rPr lang="en-CA" altLang="zh-CN" dirty="0"/>
              <a:t>[1] 23/1988, High-Level-Thoughts-on-DRU-Design</a:t>
            </a:r>
          </a:p>
          <a:p>
            <a:pPr marL="0" indent="0">
              <a:buNone/>
            </a:pPr>
            <a:r>
              <a:rPr lang="en-CA" altLang="zh-CN" dirty="0"/>
              <a:t>[2] 24/0500, Follow-Up-on-High-Level-Thoughts-on-DRU-Design</a:t>
            </a:r>
          </a:p>
          <a:p>
            <a:pPr marL="0" indent="0">
              <a:buNone/>
            </a:pPr>
            <a:r>
              <a:rPr lang="en-CA" altLang="zh-CN" dirty="0"/>
              <a:t>[3] 24/0752, STF-design-consideration-for-</a:t>
            </a:r>
            <a:r>
              <a:rPr lang="en-CA" altLang="zh-CN" dirty="0" err="1"/>
              <a:t>dRU</a:t>
            </a:r>
            <a:endParaRPr lang="en-CA" altLang="zh-CN" dirty="0"/>
          </a:p>
          <a:p>
            <a:pPr marL="0" indent="0">
              <a:buNone/>
            </a:pPr>
            <a:r>
              <a:rPr lang="en-CA" altLang="zh-CN" dirty="0"/>
              <a:t>[4] 24/0501, Pilot-design-considerations-for-</a:t>
            </a:r>
            <a:r>
              <a:rPr lang="en-CA" altLang="zh-CN" dirty="0" err="1"/>
              <a:t>dRU</a:t>
            </a:r>
            <a:endParaRPr lang="en-CA" altLang="zh-CN" dirty="0"/>
          </a:p>
          <a:p>
            <a:pPr marL="0" indent="0">
              <a:buNone/>
            </a:pPr>
            <a:r>
              <a:rPr lang="en-CA" altLang="zh-CN" dirty="0"/>
              <a:t>[5] 24/1230, pilot-tone-design-in-</a:t>
            </a:r>
            <a:r>
              <a:rPr lang="en-CA" altLang="zh-CN" dirty="0" err="1"/>
              <a:t>dRU</a:t>
            </a:r>
            <a:r>
              <a:rPr lang="en-CA" altLang="zh-CN" dirty="0"/>
              <a:t>-transmission</a:t>
            </a:r>
          </a:p>
          <a:p>
            <a:pPr marL="0" indent="0">
              <a:buNone/>
            </a:pPr>
            <a:endParaRPr lang="en-CA" altLang="zh-CN"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12</a:t>
            </a:fld>
            <a:endParaRPr lang="en-US" altLang="ko-KR"/>
          </a:p>
        </p:txBody>
      </p:sp>
      <p:sp>
        <p:nvSpPr>
          <p:cNvPr id="4" name="Date Placeholder 3"/>
          <p:cNvSpPr>
            <a:spLocks noGrp="1"/>
          </p:cNvSpPr>
          <p:nvPr>
            <p:ph type="dt" sz="half" idx="10"/>
          </p:nvPr>
        </p:nvSpPr>
        <p:spPr/>
        <p:txBody>
          <a:bodyPr/>
          <a:lstStyle/>
          <a:p>
            <a:pPr>
              <a:defRPr/>
            </a:pPr>
            <a:r>
              <a:rPr lang="en-US" altLang="zh-CN"/>
              <a:t>September 2024</a:t>
            </a:r>
            <a:endParaRPr lang="en-US" altLang="ko-KR" dirty="0"/>
          </a:p>
        </p:txBody>
      </p:sp>
      <p:sp>
        <p:nvSpPr>
          <p:cNvPr id="5" name="Footer Placeholder 4"/>
          <p:cNvSpPr>
            <a:spLocks noGrp="1"/>
          </p:cNvSpPr>
          <p:nvPr>
            <p:ph type="ftr" sz="quarter" idx="11"/>
          </p:nvPr>
        </p:nvSpPr>
        <p:spPr/>
        <p:txBody>
          <a:bodyPr/>
          <a:lstStyle/>
          <a:p>
            <a:pPr>
              <a:defRPr/>
            </a:pPr>
            <a:r>
              <a:rPr lang="en-US" altLang="ko-KR"/>
              <a:t>Lin Yang (Qualcomm)</a:t>
            </a:r>
            <a:endParaRPr lang="en-US" altLang="ko-KR" dirty="0"/>
          </a:p>
        </p:txBody>
      </p:sp>
    </p:spTree>
    <p:extLst>
      <p:ext uri="{BB962C8B-B14F-4D97-AF65-F5344CB8AC3E}">
        <p14:creationId xmlns:p14="http://schemas.microsoft.com/office/powerpoint/2010/main" val="326921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chemeClr val="tx1"/>
                </a:solidFill>
              </a:rPr>
              <a:t>Straw Poll #1 (defer)</a:t>
            </a:r>
            <a:endParaRPr lang="en-US"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11bn supports DRU transmission with distribution BWs of 20MHz, 40MHz and 80MHz</a:t>
            </a:r>
          </a:p>
          <a:p>
            <a:pPr marL="0" indent="0">
              <a:buNone/>
            </a:pPr>
            <a:endParaRPr lang="en-US" altLang="ko-KR" sz="2000" dirty="0"/>
          </a:p>
          <a:p>
            <a:endParaRPr lang="en-US" altLang="ko-KR" sz="2000" dirty="0"/>
          </a:p>
          <a:p>
            <a:pPr marL="0" indent="0">
              <a:buNone/>
            </a:pPr>
            <a:endParaRPr lang="en-US" altLang="ko-KR" sz="2000" dirty="0"/>
          </a:p>
          <a:p>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13</a:t>
            </a:fld>
            <a:endParaRPr lang="en-GB" altLang="en-US"/>
          </a:p>
        </p:txBody>
      </p:sp>
    </p:spTree>
    <p:extLst>
      <p:ext uri="{BB962C8B-B14F-4D97-AF65-F5344CB8AC3E}">
        <p14:creationId xmlns:p14="http://schemas.microsoft.com/office/powerpoint/2010/main" val="164677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strike="sngStrike" dirty="0">
                <a:solidFill>
                  <a:schemeClr val="tx1"/>
                </a:solidFill>
              </a:rPr>
              <a:t>Straw Poll #2</a:t>
            </a:r>
            <a:endParaRPr lang="en-US" strike="sngStrike"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In a punctured 80MHz subblock, 11bn only supports the distribution BWs of 20MHz and 40MHz with DRU transmission</a:t>
            </a:r>
          </a:p>
          <a:p>
            <a:endParaRPr lang="en-US" dirty="0"/>
          </a:p>
          <a:p>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14</a:t>
            </a:fld>
            <a:endParaRPr lang="en-GB" altLang="en-US"/>
          </a:p>
        </p:txBody>
      </p:sp>
    </p:spTree>
    <p:extLst>
      <p:ext uri="{BB962C8B-B14F-4D97-AF65-F5344CB8AC3E}">
        <p14:creationId xmlns:p14="http://schemas.microsoft.com/office/powerpoint/2010/main" val="383373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rgbClr val="FF0000"/>
                </a:solidFill>
              </a:rPr>
              <a:t>Straw Poll #3</a:t>
            </a:r>
            <a:endParaRPr lang="en-US" dirty="0">
              <a:solidFill>
                <a:srgbClr val="FF0000"/>
              </a:solidFill>
            </a:endParaRPr>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11bn supports the following BW dependent DRU size support to maximize BW and power efficiency</a:t>
            </a:r>
          </a:p>
          <a:p>
            <a:pPr lvl="2"/>
            <a:r>
              <a:rPr lang="en-US" dirty="0"/>
              <a:t>No MRU in distributed transmission </a:t>
            </a:r>
          </a:p>
          <a:p>
            <a:pPr lvl="2"/>
            <a:r>
              <a:rPr lang="en-US" dirty="0"/>
              <a:t>20MHz: RU26, RU52, RU106</a:t>
            </a:r>
          </a:p>
          <a:p>
            <a:pPr lvl="2"/>
            <a:r>
              <a:rPr lang="en-US" dirty="0"/>
              <a:t>40MHz: RU26, RU52, RU106, RU242</a:t>
            </a:r>
          </a:p>
          <a:p>
            <a:pPr lvl="2"/>
            <a:r>
              <a:rPr lang="en-US" dirty="0"/>
              <a:t>80MHz: RU52, RU106, RU242, RU484</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15</a:t>
            </a:fld>
            <a:endParaRPr lang="en-GB" altLang="en-US"/>
          </a:p>
        </p:txBody>
      </p:sp>
    </p:spTree>
    <p:extLst>
      <p:ext uri="{BB962C8B-B14F-4D97-AF65-F5344CB8AC3E}">
        <p14:creationId xmlns:p14="http://schemas.microsoft.com/office/powerpoint/2010/main" val="422889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rgbClr val="FF0000"/>
                </a:solidFill>
              </a:rPr>
              <a:t>Straw Poll #4</a:t>
            </a:r>
            <a:endParaRPr lang="en-US" dirty="0">
              <a:solidFill>
                <a:srgbClr val="FF0000"/>
              </a:solidFill>
            </a:endParaRPr>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11bn supports per 80MHz DRU/RRU switch if PPDU BW &gt;80MHz and no hybrid DRU and RRU mode for up to 80MHz</a:t>
            </a:r>
          </a:p>
          <a:p>
            <a:pPr lvl="2"/>
            <a:r>
              <a:rPr lang="en-US" dirty="0"/>
              <a:t>DRU (distributed tone RU)</a:t>
            </a:r>
          </a:p>
          <a:p>
            <a:pPr lvl="2"/>
            <a:r>
              <a:rPr lang="en-US" dirty="0"/>
              <a:t>R</a:t>
            </a:r>
            <a:r>
              <a:rPr lang="en-US"/>
              <a:t>RU </a:t>
            </a:r>
            <a:r>
              <a:rPr lang="en-US" dirty="0"/>
              <a:t>(regular RU) </a:t>
            </a:r>
          </a:p>
          <a:p>
            <a:endParaRPr lang="en-US" dirty="0"/>
          </a:p>
          <a:p>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16</a:t>
            </a:fld>
            <a:endParaRPr lang="en-GB" altLang="en-US"/>
          </a:p>
        </p:txBody>
      </p:sp>
    </p:spTree>
    <p:extLst>
      <p:ext uri="{BB962C8B-B14F-4D97-AF65-F5344CB8AC3E}">
        <p14:creationId xmlns:p14="http://schemas.microsoft.com/office/powerpoint/2010/main" val="78447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rgbClr val="FF0000"/>
                </a:solidFill>
              </a:rPr>
              <a:t>Straw Poll #5</a:t>
            </a:r>
            <a:endParaRPr lang="en-US" dirty="0">
              <a:solidFill>
                <a:srgbClr val="FF0000"/>
              </a:solidFill>
            </a:endParaRPr>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In DRU transmission, global CSD provides CSD start 	index </a:t>
            </a:r>
            <a:r>
              <a:rPr lang="en-US" sz="2000" b="0" dirty="0" err="1"/>
              <a:t>i</a:t>
            </a:r>
            <a:r>
              <a:rPr lang="en-US" sz="2000" b="0" dirty="0"/>
              <a:t> for each DRU. If </a:t>
            </a:r>
            <a:r>
              <a:rPr lang="en-US" sz="2000" b="0" dirty="0" err="1"/>
              <a:t>Nss</a:t>
            </a:r>
            <a:r>
              <a:rPr lang="en-US" sz="2000" b="0" dirty="0"/>
              <a:t> for this DRU is larger than 1, then it 	will use 	CSD[mod(</a:t>
            </a:r>
            <a:r>
              <a:rPr lang="en-US" sz="2000" b="0" dirty="0" err="1"/>
              <a:t>i</a:t>
            </a:r>
            <a:r>
              <a:rPr lang="en-US" sz="2000" b="0" dirty="0"/>
              <a:t>: i+Nss-1, 8)] for each ss</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17</a:t>
            </a:fld>
            <a:endParaRPr lang="en-GB" altLang="en-US"/>
          </a:p>
        </p:txBody>
      </p:sp>
    </p:spTree>
    <p:extLst>
      <p:ext uri="{BB962C8B-B14F-4D97-AF65-F5344CB8AC3E}">
        <p14:creationId xmlns:p14="http://schemas.microsoft.com/office/powerpoint/2010/main" val="406846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#6 (combine with other SPs)</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Hierarchical uniform pilot structure of distance of 11 will be used 	for distribution BW of 20/40/80MHz</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18</a:t>
            </a:fld>
            <a:endParaRPr lang="en-GB" altLang="en-US"/>
          </a:p>
        </p:txBody>
      </p:sp>
    </p:spTree>
    <p:extLst>
      <p:ext uri="{BB962C8B-B14F-4D97-AF65-F5344CB8AC3E}">
        <p14:creationId xmlns:p14="http://schemas.microsoft.com/office/powerpoint/2010/main" val="316713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a:xfrm>
            <a:off x="685800" y="685800"/>
            <a:ext cx="7772400" cy="943000"/>
          </a:xfrm>
        </p:spPr>
        <p:txBody>
          <a:bodyPr/>
          <a:lstStyle/>
          <a:p>
            <a:r>
              <a:rPr lang="en-US" altLang="zh-TW" sz="3200" dirty="0">
                <a:solidFill>
                  <a:srgbClr val="FF0000"/>
                </a:solidFill>
              </a:rPr>
              <a:t>Straw Poll #7</a:t>
            </a:r>
            <a:endParaRPr lang="en-US" dirty="0">
              <a:solidFill>
                <a:srgbClr val="FF0000"/>
              </a:solidFill>
            </a:endParaRPr>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a:xfrm>
            <a:off x="685800" y="1628800"/>
            <a:ext cx="7772400" cy="1944216"/>
          </a:xfrm>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The following pilot index table from hierarchical uniform pilot 	structure of distance of 11 will be used for distributed 	transmission over 20MHz</a:t>
            </a:r>
          </a:p>
          <a:p>
            <a:pPr marL="0" indent="0">
              <a:buNone/>
            </a:pP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19</a:t>
            </a:fld>
            <a:endParaRPr lang="en-GB" altLang="en-US"/>
          </a:p>
        </p:txBody>
      </p:sp>
      <p:graphicFrame>
        <p:nvGraphicFramePr>
          <p:cNvPr id="8" name="Content Placeholder 6">
            <a:extLst>
              <a:ext uri="{FF2B5EF4-FFF2-40B4-BE49-F238E27FC236}">
                <a16:creationId xmlns:a16="http://schemas.microsoft.com/office/drawing/2014/main" id="{058697F1-FED6-396A-B993-B50D93EADD28}"/>
              </a:ext>
            </a:extLst>
          </p:cNvPr>
          <p:cNvGraphicFramePr>
            <a:graphicFrameLocks/>
          </p:cNvGraphicFramePr>
          <p:nvPr>
            <p:extLst>
              <p:ext uri="{D42A27DB-BD31-4B8C-83A1-F6EECF244321}">
                <p14:modId xmlns:p14="http://schemas.microsoft.com/office/powerpoint/2010/main" val="3499923568"/>
              </p:ext>
            </p:extLst>
          </p:nvPr>
        </p:nvGraphicFramePr>
        <p:xfrm>
          <a:off x="3281312" y="3789040"/>
          <a:ext cx="2586832" cy="1266978"/>
        </p:xfrm>
        <a:graphic>
          <a:graphicData uri="http://schemas.openxmlformats.org/drawingml/2006/table">
            <a:tbl>
              <a:tblPr/>
              <a:tblGrid>
                <a:gridCol w="721613">
                  <a:extLst>
                    <a:ext uri="{9D8B030D-6E8A-4147-A177-3AD203B41FA5}">
                      <a16:colId xmlns:a16="http://schemas.microsoft.com/office/drawing/2014/main" val="275095027"/>
                    </a:ext>
                  </a:extLst>
                </a:gridCol>
                <a:gridCol w="1865219">
                  <a:extLst>
                    <a:ext uri="{9D8B030D-6E8A-4147-A177-3AD203B41FA5}">
                      <a16:colId xmlns:a16="http://schemas.microsoft.com/office/drawing/2014/main" val="2687704051"/>
                    </a:ext>
                  </a:extLst>
                </a:gridCol>
              </a:tblGrid>
              <a:tr h="276744">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20MHz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9685985"/>
                  </a:ext>
                </a:extLst>
              </a:tr>
              <a:tr h="13837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933855"/>
                  </a:ext>
                </a:extLst>
              </a:tr>
              <a:tr h="364592">
                <a:tc>
                  <a:txBody>
                    <a:bodyPr/>
                    <a:lstStyle/>
                    <a:p>
                      <a:pPr algn="l" fontAlgn="b"/>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1:9</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15}, {-89    37}, {-100    26}, {-78    48},</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{-67    59}, {-56    70}, {-34    92}, {-45    81},</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{-23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728085"/>
                  </a:ext>
                </a:extLst>
              </a:tr>
              <a:tr h="276744">
                <a:tc>
                  <a:txBody>
                    <a:bodyPr/>
                    <a:lstStyle/>
                    <a:p>
                      <a:pPr algn="l" fontAlgn="b"/>
                      <a:r>
                        <a:rPr lang="en-US" sz="800" b="0" i="0" u="none" strike="noStrike" dirty="0">
                          <a:solidFill>
                            <a:srgbClr val="000000"/>
                          </a:solidFill>
                          <a:effectLst/>
                          <a:latin typeface="Calibri" panose="020F0502020204030204" pitchFamily="34" charset="0"/>
                        </a:rPr>
                        <a:t>dRU52,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1:4</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-89    15    37}, {-100   -78    26    48},                 {-56   -34    70    92}, {-45   -23    81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70097"/>
                  </a:ext>
                </a:extLst>
              </a:tr>
              <a:tr h="143144">
                <a:tc>
                  <a:txBody>
                    <a:bodyPr/>
                    <a:lstStyle/>
                    <a:p>
                      <a:pPr algn="l" fontAlgn="b"/>
                      <a:r>
                        <a:rPr lang="en-US" sz="800" b="0" i="0" u="none" strike="noStrike">
                          <a:solidFill>
                            <a:srgbClr val="000000"/>
                          </a:solidFill>
                          <a:effectLst/>
                          <a:latin typeface="Calibri" panose="020F0502020204030204" pitchFamily="34" charset="0"/>
                        </a:rPr>
                        <a:t>dRU106, i = 1:2</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-78    15    48}, {-56   -23    70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52191"/>
                  </a:ext>
                </a:extLst>
              </a:tr>
            </a:tbl>
          </a:graphicData>
        </a:graphic>
      </p:graphicFrame>
    </p:spTree>
    <p:extLst>
      <p:ext uri="{BB962C8B-B14F-4D97-AF65-F5344CB8AC3E}">
        <p14:creationId xmlns:p14="http://schemas.microsoft.com/office/powerpoint/2010/main" val="232612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6B39-5CC0-4CAF-A305-6CDD0B41E0F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2A70FB3-0EA4-4F51-B9C9-A63B447CFA81}"/>
              </a:ext>
            </a:extLst>
          </p:cNvPr>
          <p:cNvSpPr>
            <a:spLocks noGrp="1"/>
          </p:cNvSpPr>
          <p:nvPr>
            <p:ph idx="1"/>
          </p:nvPr>
        </p:nvSpPr>
        <p:spPr>
          <a:xfrm>
            <a:off x="684213" y="1752600"/>
            <a:ext cx="7772400" cy="4351338"/>
          </a:xfrm>
        </p:spPr>
        <p:txBody>
          <a:bodyPr/>
          <a:lstStyle/>
          <a:p>
            <a:r>
              <a:rPr lang="en-US" sz="2000" dirty="0"/>
              <a:t>It has been almost a year since the discussion on DRU started</a:t>
            </a:r>
          </a:p>
          <a:p>
            <a:pPr marL="0" indent="0">
              <a:buNone/>
            </a:pPr>
            <a:endParaRPr lang="en-US" sz="2000" dirty="0"/>
          </a:p>
          <a:p>
            <a:r>
              <a:rPr lang="en-US" sz="2000" dirty="0"/>
              <a:t>We have shared our thoughts on high level design directions on DRU [1,2], STF design consideration for DRU [3], and pilot tone design for DRU [4, 5]. Some of the SPs on these topics were deferred to give people more time to decide</a:t>
            </a:r>
          </a:p>
          <a:p>
            <a:endParaRPr lang="en-US" sz="2000" dirty="0"/>
          </a:p>
          <a:p>
            <a:r>
              <a:rPr lang="en-US" sz="2000" dirty="0"/>
              <a:t>It is time to converge and make some progress on DRU design </a:t>
            </a:r>
          </a:p>
          <a:p>
            <a:endParaRPr lang="en-US" sz="2000" dirty="0"/>
          </a:p>
          <a:p>
            <a:r>
              <a:rPr lang="en-US" sz="2000" dirty="0"/>
              <a:t>In this presentation we will refresh our thoughts on these topics and run some deferred SPs that are critical to move the project forward</a:t>
            </a:r>
          </a:p>
          <a:p>
            <a:endParaRPr lang="en-US" sz="2000" dirty="0"/>
          </a:p>
        </p:txBody>
      </p:sp>
      <p:sp>
        <p:nvSpPr>
          <p:cNvPr id="4" name="Date Placeholder 3">
            <a:extLst>
              <a:ext uri="{FF2B5EF4-FFF2-40B4-BE49-F238E27FC236}">
                <a16:creationId xmlns:a16="http://schemas.microsoft.com/office/drawing/2014/main" id="{BD227295-169F-4AB2-934C-22C814F1BD28}"/>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F876B37B-93DF-474F-830E-78F5CEB299FE}"/>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DE1C5193-9886-435E-9EB8-44771AA6C564}"/>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a:t>
            </a:fld>
            <a:endParaRPr lang="en-GB" altLang="en-US"/>
          </a:p>
        </p:txBody>
      </p:sp>
    </p:spTree>
    <p:extLst>
      <p:ext uri="{BB962C8B-B14F-4D97-AF65-F5344CB8AC3E}">
        <p14:creationId xmlns:p14="http://schemas.microsoft.com/office/powerpoint/2010/main" val="295658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a:xfrm>
            <a:off x="685800" y="685800"/>
            <a:ext cx="7772400" cy="943000"/>
          </a:xfrm>
        </p:spPr>
        <p:txBody>
          <a:bodyPr/>
          <a:lstStyle/>
          <a:p>
            <a:r>
              <a:rPr lang="en-US" altLang="zh-TW" sz="3200" dirty="0">
                <a:solidFill>
                  <a:srgbClr val="FF0000"/>
                </a:solidFill>
              </a:rPr>
              <a:t>Straw Poll #8</a:t>
            </a:r>
            <a:endParaRPr lang="en-US" dirty="0">
              <a:solidFill>
                <a:srgbClr val="FF0000"/>
              </a:solidFill>
            </a:endParaRPr>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a:xfrm>
            <a:off x="685800" y="1628800"/>
            <a:ext cx="7772400" cy="1944216"/>
          </a:xfrm>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The following pilot index table from hierarchical uniform pilot 	structure of distance of 11 will be used for distributed 	transmission over 40MHz</a:t>
            </a:r>
          </a:p>
          <a:p>
            <a:pPr marL="0" indent="0">
              <a:buNone/>
            </a:pP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20</a:t>
            </a:fld>
            <a:endParaRPr lang="en-GB" altLang="en-US"/>
          </a:p>
        </p:txBody>
      </p:sp>
      <p:graphicFrame>
        <p:nvGraphicFramePr>
          <p:cNvPr id="7" name="Table 6">
            <a:extLst>
              <a:ext uri="{FF2B5EF4-FFF2-40B4-BE49-F238E27FC236}">
                <a16:creationId xmlns:a16="http://schemas.microsoft.com/office/drawing/2014/main" id="{AEEF19B7-A745-B7F5-55C0-B88BD61F8A48}"/>
              </a:ext>
            </a:extLst>
          </p:cNvPr>
          <p:cNvGraphicFramePr>
            <a:graphicFrameLocks noGrp="1"/>
          </p:cNvGraphicFramePr>
          <p:nvPr>
            <p:extLst>
              <p:ext uri="{D42A27DB-BD31-4B8C-83A1-F6EECF244321}">
                <p14:modId xmlns:p14="http://schemas.microsoft.com/office/powerpoint/2010/main" val="1801229338"/>
              </p:ext>
            </p:extLst>
          </p:nvPr>
        </p:nvGraphicFramePr>
        <p:xfrm>
          <a:off x="3275856" y="3573016"/>
          <a:ext cx="2808312" cy="2127788"/>
        </p:xfrm>
        <a:graphic>
          <a:graphicData uri="http://schemas.openxmlformats.org/drawingml/2006/table">
            <a:tbl>
              <a:tblPr/>
              <a:tblGrid>
                <a:gridCol w="783396">
                  <a:extLst>
                    <a:ext uri="{9D8B030D-6E8A-4147-A177-3AD203B41FA5}">
                      <a16:colId xmlns:a16="http://schemas.microsoft.com/office/drawing/2014/main" val="2026145614"/>
                    </a:ext>
                  </a:extLst>
                </a:gridCol>
                <a:gridCol w="2024916">
                  <a:extLst>
                    <a:ext uri="{9D8B030D-6E8A-4147-A177-3AD203B41FA5}">
                      <a16:colId xmlns:a16="http://schemas.microsoft.com/office/drawing/2014/main" val="2669506513"/>
                    </a:ext>
                  </a:extLst>
                </a:gridCol>
              </a:tblGrid>
              <a:tr h="282540">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40MHz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294786"/>
                  </a:ext>
                </a:extLst>
              </a:tr>
              <a:tr h="13432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709207"/>
                  </a:ext>
                </a:extLst>
              </a:tr>
              <a:tr h="631716">
                <a:tc>
                  <a:txBody>
                    <a:bodyPr/>
                    <a:lstStyle/>
                    <a:p>
                      <a:pPr algn="l" fontAlgn="ctr"/>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28}, {-125   127}, {-202    50}, {-103   149},</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{-81   171}, {-114   138}, {-213    39}, {-92   160},</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{-191    61}, {-169    83}, {-70   182}, {-147   105},         {-48   204}, {-180    72}, {-59   193}, {-158    94},         {-37   215}, {-136   116}</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12670"/>
                  </a:ext>
                </a:extLst>
              </a:tr>
              <a:tr h="537289">
                <a:tc>
                  <a:txBody>
                    <a:bodyPr/>
                    <a:lstStyle/>
                    <a:p>
                      <a:pPr algn="l" fontAlgn="ctr"/>
                      <a:r>
                        <a:rPr lang="en-US" sz="800" b="0" i="0" u="none" strike="noStrike">
                          <a:solidFill>
                            <a:srgbClr val="000000"/>
                          </a:solidFill>
                          <a:effectLst/>
                          <a:latin typeface="Calibri" panose="020F0502020204030204" pitchFamily="34" charset="0"/>
                        </a:rPr>
                        <a:t>dRU52, i = 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-125    28   127}, {-202  -103    50   149},         {-213  -114    39   138}, {-191   -92    61   160},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{-169   -70    83   182}, {-147   -48   105   204},         {-158   -59    94   193}, {-136   -37   116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02129"/>
                  </a:ext>
                </a:extLst>
              </a:tr>
              <a:tr h="268644">
                <a:tc>
                  <a:txBody>
                    <a:bodyPr/>
                    <a:lstStyle/>
                    <a:p>
                      <a:pPr algn="l" fontAlgn="ctr"/>
                      <a:r>
                        <a:rPr lang="en-US" sz="800" b="0" i="0" u="none" strike="noStrike">
                          <a:solidFill>
                            <a:srgbClr val="000000"/>
                          </a:solidFill>
                          <a:effectLst/>
                          <a:latin typeface="Calibri" panose="020F0502020204030204" pitchFamily="34" charset="0"/>
                        </a:rPr>
                        <a:t>dRU106, i = 1:4</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-103    28   149}, {-213   -92    39   160},        {-169   -48    83   204}, {-158   -37    94   215}</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151188"/>
                  </a:ext>
                </a:extLst>
              </a:tr>
              <a:tr h="273277">
                <a:tc>
                  <a:txBody>
                    <a:bodyPr/>
                    <a:lstStyle/>
                    <a:p>
                      <a:pPr algn="l" fontAlgn="ctr"/>
                      <a:r>
                        <a:rPr lang="en-US" sz="800" b="0" i="0" u="none" strike="noStrike">
                          <a:solidFill>
                            <a:srgbClr val="000000"/>
                          </a:solidFill>
                          <a:effectLst/>
                          <a:latin typeface="Calibri" panose="020F0502020204030204" pitchFamily="34" charset="0"/>
                        </a:rPr>
                        <a:t>dRU242, i = 1:2</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-213  -103   -92    28    39   149   160},           {-169  -158   -48   -37    83    94   204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064114"/>
                  </a:ext>
                </a:extLst>
              </a:tr>
            </a:tbl>
          </a:graphicData>
        </a:graphic>
      </p:graphicFrame>
    </p:spTree>
    <p:extLst>
      <p:ext uri="{BB962C8B-B14F-4D97-AF65-F5344CB8AC3E}">
        <p14:creationId xmlns:p14="http://schemas.microsoft.com/office/powerpoint/2010/main" val="408528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a:xfrm>
            <a:off x="685800" y="685800"/>
            <a:ext cx="7772400" cy="943000"/>
          </a:xfrm>
        </p:spPr>
        <p:txBody>
          <a:bodyPr/>
          <a:lstStyle/>
          <a:p>
            <a:r>
              <a:rPr lang="en-US" altLang="zh-TW" sz="3200" dirty="0">
                <a:solidFill>
                  <a:srgbClr val="FF0000"/>
                </a:solidFill>
              </a:rPr>
              <a:t>Straw Poll #9</a:t>
            </a:r>
            <a:endParaRPr lang="en-US" dirty="0">
              <a:solidFill>
                <a:srgbClr val="FF0000"/>
              </a:solidFill>
            </a:endParaRPr>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a:xfrm>
            <a:off x="685800" y="1628800"/>
            <a:ext cx="7772400" cy="1944216"/>
          </a:xfrm>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The following pilot index table from hierarchical uniform pilot 	structure of distance of 11 will be used for distributed 	transmission over 80MHz</a:t>
            </a:r>
          </a:p>
          <a:p>
            <a:pPr marL="0" indent="0">
              <a:buNone/>
            </a:pP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21</a:t>
            </a:fld>
            <a:endParaRPr lang="en-GB" altLang="en-US"/>
          </a:p>
        </p:txBody>
      </p:sp>
      <p:graphicFrame>
        <p:nvGraphicFramePr>
          <p:cNvPr id="8" name="Table 7">
            <a:extLst>
              <a:ext uri="{FF2B5EF4-FFF2-40B4-BE49-F238E27FC236}">
                <a16:creationId xmlns:a16="http://schemas.microsoft.com/office/drawing/2014/main" id="{6385BFE6-A979-23CF-82A3-565A4E72A83B}"/>
              </a:ext>
            </a:extLst>
          </p:cNvPr>
          <p:cNvGraphicFramePr>
            <a:graphicFrameLocks noGrp="1"/>
          </p:cNvGraphicFramePr>
          <p:nvPr>
            <p:extLst>
              <p:ext uri="{D42A27DB-BD31-4B8C-83A1-F6EECF244321}">
                <p14:modId xmlns:p14="http://schemas.microsoft.com/office/powerpoint/2010/main" val="4258437019"/>
              </p:ext>
            </p:extLst>
          </p:nvPr>
        </p:nvGraphicFramePr>
        <p:xfrm>
          <a:off x="3074587" y="3597411"/>
          <a:ext cx="2793557" cy="2855925"/>
        </p:xfrm>
        <a:graphic>
          <a:graphicData uri="http://schemas.openxmlformats.org/drawingml/2006/table">
            <a:tbl>
              <a:tblPr/>
              <a:tblGrid>
                <a:gridCol w="803376">
                  <a:extLst>
                    <a:ext uri="{9D8B030D-6E8A-4147-A177-3AD203B41FA5}">
                      <a16:colId xmlns:a16="http://schemas.microsoft.com/office/drawing/2014/main" val="3803438127"/>
                    </a:ext>
                  </a:extLst>
                </a:gridCol>
                <a:gridCol w="1990181">
                  <a:extLst>
                    <a:ext uri="{9D8B030D-6E8A-4147-A177-3AD203B41FA5}">
                      <a16:colId xmlns:a16="http://schemas.microsoft.com/office/drawing/2014/main" val="2347224382"/>
                    </a:ext>
                  </a:extLst>
                </a:gridCol>
              </a:tblGrid>
              <a:tr h="239666">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80MHz</a:t>
                      </a:r>
                    </a:p>
                  </a:txBody>
                  <a:tcPr marL="4421" marR="4421" marT="44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3289699"/>
                  </a:ext>
                </a:extLst>
              </a:tr>
              <a:tr h="122147">
                <a:tc>
                  <a:txBody>
                    <a:bodyPr/>
                    <a:lstStyle/>
                    <a:p>
                      <a:pPr algn="l" fontAlgn="b"/>
                      <a:r>
                        <a:rPr lang="en-US" sz="800" b="0" i="0" u="none" strike="noStrike">
                          <a:solidFill>
                            <a:srgbClr val="000000"/>
                          </a:solidFill>
                          <a:effectLst/>
                          <a:latin typeface="Calibri" panose="020F0502020204030204" pitchFamily="34" charset="0"/>
                        </a:rPr>
                        <a:t>dRU size</a:t>
                      </a:r>
                    </a:p>
                  </a:txBody>
                  <a:tcPr marL="4421" marR="4421" marT="44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rPr>
                        <a:t>KdRxx_i</a:t>
                      </a:r>
                    </a:p>
                  </a:txBody>
                  <a:tcPr marL="4421" marR="4421" marT="44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803952"/>
                  </a:ext>
                </a:extLst>
              </a:tr>
              <a:tr h="945330">
                <a:tc>
                  <a:txBody>
                    <a:bodyPr/>
                    <a:lstStyle/>
                    <a:p>
                      <a:pPr algn="l" fontAlgn="ctr"/>
                      <a:r>
                        <a:rPr lang="en-US" sz="800" b="0" i="0" u="none" strike="noStrike">
                          <a:solidFill>
                            <a:srgbClr val="000000"/>
                          </a:solidFill>
                          <a:effectLst/>
                          <a:latin typeface="Calibri" panose="020F0502020204030204" pitchFamily="34" charset="0"/>
                        </a:rPr>
                        <a:t>dRU52, i = 1:16</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401350"/>
                  </a:ext>
                </a:extLst>
              </a:tr>
              <a:tr h="525935">
                <a:tc>
                  <a:txBody>
                    <a:bodyPr/>
                    <a:lstStyle/>
                    <a:p>
                      <a:pPr algn="l" fontAlgn="ctr"/>
                      <a:r>
                        <a:rPr lang="en-US" sz="800" b="0" i="0" u="none" strike="noStrike">
                          <a:solidFill>
                            <a:srgbClr val="000000"/>
                          </a:solidFill>
                          <a:effectLst/>
                          <a:latin typeface="Calibri" panose="020F0502020204030204" pitchFamily="34" charset="0"/>
                        </a:rPr>
                        <a:t>dRU106, i = 1:8</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97   185}, {-227  -139   273   361},       {-381  -117   119   383}, {-293  -205   207   295},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{-150   -62   350   438}, {-326  -238   174   262},       {-260  -172   240   328}, {-348   -84   152   416}</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5842"/>
                  </a:ext>
                </a:extLst>
              </a:tr>
              <a:tr h="474940">
                <a:tc>
                  <a:txBody>
                    <a:bodyPr/>
                    <a:lstStyle/>
                    <a:p>
                      <a:pPr algn="l" fontAlgn="ctr"/>
                      <a:r>
                        <a:rPr lang="en-US" sz="800" b="0" i="0" u="none" strike="noStrike">
                          <a:solidFill>
                            <a:srgbClr val="000000"/>
                          </a:solidFill>
                          <a:effectLst/>
                          <a:latin typeface="Calibri" panose="020F0502020204030204" pitchFamily="34" charset="0"/>
                        </a:rPr>
                        <a:t>dRU242, i = 1:4</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-227  -139    97   185   273   361},         {-381  -293  -205  -117   119   207   295   383},         {-326  -238  -150   -62   174   262   350   438},          {-348  -260  -172   -84   152   240   328   416}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411236"/>
                  </a:ext>
                </a:extLst>
              </a:tr>
              <a:tr h="474940">
                <a:tc>
                  <a:txBody>
                    <a:bodyPr/>
                    <a:lstStyle/>
                    <a:p>
                      <a:pPr algn="l" fontAlgn="ctr"/>
                      <a:r>
                        <a:rPr lang="en-US" sz="800" b="0" i="0" u="none" strike="noStrike">
                          <a:solidFill>
                            <a:srgbClr val="000000"/>
                          </a:solidFill>
                          <a:effectLst/>
                          <a:latin typeface="Calibri" panose="020F0502020204030204" pitchFamily="34" charset="0"/>
                        </a:rPr>
                        <a:t>dRU484, i = 1:2</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-381  -315  -293  -227  -205  -139  -117    97   119   185   207   273   295   361   383},                        {-348  -326  -260  -238  -172  -150   -84   -62   152   174   240   262   328   350   416   438}</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014729"/>
                  </a:ext>
                </a:extLst>
              </a:tr>
            </a:tbl>
          </a:graphicData>
        </a:graphic>
      </p:graphicFrame>
    </p:spTree>
    <p:extLst>
      <p:ext uri="{BB962C8B-B14F-4D97-AF65-F5344CB8AC3E}">
        <p14:creationId xmlns:p14="http://schemas.microsoft.com/office/powerpoint/2010/main" val="1085463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#10 (passed)</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DRU only supports up to 2ss</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22</a:t>
            </a:fld>
            <a:endParaRPr lang="en-GB" altLang="en-US"/>
          </a:p>
        </p:txBody>
      </p:sp>
    </p:spTree>
    <p:extLst>
      <p:ext uri="{BB962C8B-B14F-4D97-AF65-F5344CB8AC3E}">
        <p14:creationId xmlns:p14="http://schemas.microsoft.com/office/powerpoint/2010/main" val="175345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#11 </a:t>
            </a:r>
            <a:r>
              <a:rPr lang="en-US" altLang="zh-TW" sz="3200" dirty="0">
                <a:solidFill>
                  <a:srgbClr val="FF0000"/>
                </a:solidFill>
              </a:rPr>
              <a:t>(?)</a:t>
            </a:r>
            <a:endParaRPr lang="en-US" dirty="0">
              <a:solidFill>
                <a:srgbClr val="FF0000"/>
              </a:solidFill>
            </a:endParaRPr>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DRU only uses 4x LTF</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23</a:t>
            </a:fld>
            <a:endParaRPr lang="en-GB" altLang="en-US"/>
          </a:p>
        </p:txBody>
      </p:sp>
    </p:spTree>
    <p:extLst>
      <p:ext uri="{BB962C8B-B14F-4D97-AF65-F5344CB8AC3E}">
        <p14:creationId xmlns:p14="http://schemas.microsoft.com/office/powerpoint/2010/main" val="86853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#12 (passed)</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UL MU-MIMO is not applicable </a:t>
            </a:r>
            <a:r>
              <a:rPr lang="en-US" sz="2000" b="0"/>
              <a:t>to DRU</a:t>
            </a: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24</a:t>
            </a:fld>
            <a:endParaRPr lang="en-GB" altLang="en-US"/>
          </a:p>
        </p:txBody>
      </p:sp>
    </p:spTree>
    <p:extLst>
      <p:ext uri="{BB962C8B-B14F-4D97-AF65-F5344CB8AC3E}">
        <p14:creationId xmlns:p14="http://schemas.microsoft.com/office/powerpoint/2010/main" val="121846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rgbClr val="FF0000"/>
                </a:solidFill>
              </a:rPr>
              <a:t>Straw Poll #13</a:t>
            </a:r>
            <a:endParaRPr lang="en-US" dirty="0">
              <a:solidFill>
                <a:srgbClr val="FF0000"/>
              </a:solidFill>
            </a:endParaRPr>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742950" lvl="2" indent="0">
              <a:buNone/>
            </a:pPr>
            <a:r>
              <a:rPr lang="en-US" sz="2000" b="0" dirty="0"/>
              <a:t>In mixed RRU and DRU transmission the RRU LTF follows the exact same rule as if there is no DRU. The DRU LTF sequence depends on the distribution BW</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25</a:t>
            </a:fld>
            <a:endParaRPr lang="en-GB" altLang="en-US"/>
          </a:p>
        </p:txBody>
      </p:sp>
    </p:spTree>
    <p:extLst>
      <p:ext uri="{BB962C8B-B14F-4D97-AF65-F5344CB8AC3E}">
        <p14:creationId xmlns:p14="http://schemas.microsoft.com/office/powerpoint/2010/main" val="397534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rgbClr val="FF0000"/>
                </a:solidFill>
              </a:rPr>
              <a:t>Straw Poll #14</a:t>
            </a:r>
            <a:endParaRPr lang="en-US" dirty="0">
              <a:solidFill>
                <a:srgbClr val="FF0000"/>
              </a:solidFill>
            </a:endParaRPr>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742950" lvl="2" indent="0">
              <a:buNone/>
            </a:pPr>
            <a:r>
              <a:rPr lang="en-US" sz="2000" dirty="0"/>
              <a:t>D</a:t>
            </a:r>
            <a:r>
              <a:rPr lang="en-US" sz="2000" b="0" dirty="0"/>
              <a:t>RU transmission uses single stream pilots in both LTF and data portion</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26</a:t>
            </a:fld>
            <a:endParaRPr lang="en-GB" altLang="en-US"/>
          </a:p>
        </p:txBody>
      </p:sp>
    </p:spTree>
    <p:extLst>
      <p:ext uri="{BB962C8B-B14F-4D97-AF65-F5344CB8AC3E}">
        <p14:creationId xmlns:p14="http://schemas.microsoft.com/office/powerpoint/2010/main" val="203397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685800" y="897632"/>
            <a:ext cx="7772400" cy="443136"/>
          </a:xfrm>
        </p:spPr>
        <p:txBody>
          <a:bodyPr/>
          <a:lstStyle/>
          <a:p>
            <a:pPr lvl="1"/>
            <a:r>
              <a:rPr lang="en-US" sz="2800" dirty="0"/>
              <a:t>Recap: DRU Distribution BW and RU Sizes [1,2]</a:t>
            </a:r>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533400" y="1628800"/>
            <a:ext cx="8077200" cy="4846613"/>
          </a:xfrm>
        </p:spPr>
        <p:txBody>
          <a:bodyPr/>
          <a:lstStyle/>
          <a:p>
            <a:pPr lvl="0"/>
            <a:r>
              <a:rPr lang="en-US" sz="2000" dirty="0"/>
              <a:t>For 20/40/80MHz PPDU BW, it is reasonable for all DRUs to spread to PPDU BW  </a:t>
            </a:r>
          </a:p>
          <a:p>
            <a:endParaRPr lang="en-US" sz="800" dirty="0"/>
          </a:p>
          <a:p>
            <a:r>
              <a:rPr lang="en-US" sz="2000" dirty="0"/>
              <a:t>For PPDU BW&gt;80MHz, still recommend to limit DRU distribution BW to 80MHz to balance gain vs complexity </a:t>
            </a:r>
          </a:p>
          <a:p>
            <a:pPr lvl="1"/>
            <a:r>
              <a:rPr lang="en-US" sz="1600" dirty="0"/>
              <a:t>Leave distribution BW &gt; 80MHz to future generation</a:t>
            </a:r>
          </a:p>
          <a:p>
            <a:pPr lvl="2"/>
            <a:endParaRPr lang="en-US" sz="800" dirty="0"/>
          </a:p>
          <a:p>
            <a:r>
              <a:rPr lang="en-US" sz="1800" dirty="0"/>
              <a:t>Prefer BW dependent </a:t>
            </a:r>
            <a:r>
              <a:rPr lang="en-US" sz="1800"/>
              <a:t>DRU </a:t>
            </a:r>
            <a:r>
              <a:rPr lang="en-US" sz="1800" dirty="0"/>
              <a:t>size support</a:t>
            </a:r>
            <a:r>
              <a:rPr lang="en-US" sz="1200" dirty="0"/>
              <a:t> </a:t>
            </a:r>
            <a:r>
              <a:rPr lang="en-US" sz="1800" dirty="0"/>
              <a:t>to maximize BW and power efficiency</a:t>
            </a:r>
          </a:p>
          <a:p>
            <a:pPr lvl="1"/>
            <a:r>
              <a:rPr lang="en-US" sz="1600" dirty="0"/>
              <a:t>Due to marginal gain, recommend not to support MRU to reduce DRU tone plan design /implementation/testing complexity </a:t>
            </a:r>
          </a:p>
          <a:p>
            <a:pPr lvl="1"/>
            <a:r>
              <a:rPr lang="en-US" sz="1600" dirty="0"/>
              <a:t>20MHz: RU26, RU52, RU106</a:t>
            </a:r>
          </a:p>
          <a:p>
            <a:pPr lvl="1"/>
            <a:r>
              <a:rPr lang="en-US" sz="1600" dirty="0"/>
              <a:t>40MHz: RU26, RU52, RU106, RU242</a:t>
            </a:r>
          </a:p>
          <a:p>
            <a:pPr lvl="1"/>
            <a:r>
              <a:rPr lang="en-US" sz="1600" dirty="0"/>
              <a:t>80MHz: RU52, RU106, RU242, RU484</a:t>
            </a:r>
          </a:p>
          <a:p>
            <a:endParaRPr lang="en-US" sz="2000" dirty="0"/>
          </a:p>
          <a:p>
            <a:endParaRPr lang="en-US" sz="2000" dirty="0"/>
          </a:p>
          <a:p>
            <a:pPr marL="457200" lvl="1" indent="0">
              <a:buNone/>
            </a:pPr>
            <a:endParaRPr lang="en-US" sz="800" dirty="0"/>
          </a:p>
          <a:p>
            <a:endParaRPr lang="en-US" sz="400" dirty="0"/>
          </a:p>
          <a:p>
            <a:pPr marL="0" indent="0">
              <a:buNone/>
            </a:pPr>
            <a:endParaRPr lang="en-US" sz="800" dirty="0"/>
          </a:p>
          <a:p>
            <a:pPr marL="0" indent="0">
              <a:buNone/>
            </a:pPr>
            <a:endParaRPr lang="en-GB" altLang="zh-CN" sz="2000"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3</a:t>
            </a:fld>
            <a:endParaRPr lang="en-US"/>
          </a:p>
        </p:txBody>
      </p:sp>
    </p:spTree>
    <p:extLst>
      <p:ext uri="{BB962C8B-B14F-4D97-AF65-F5344CB8AC3E}">
        <p14:creationId xmlns:p14="http://schemas.microsoft.com/office/powerpoint/2010/main" val="269341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685800" y="764704"/>
            <a:ext cx="7772400" cy="443136"/>
          </a:xfrm>
        </p:spPr>
        <p:txBody>
          <a:bodyPr/>
          <a:lstStyle/>
          <a:p>
            <a:pPr lvl="1"/>
            <a:r>
              <a:rPr lang="en-US" dirty="0"/>
              <a:t>Recap: Supporting BW Puncture </a:t>
            </a:r>
            <a:r>
              <a:rPr lang="en-US" sz="3200" dirty="0"/>
              <a:t>[1,2]</a:t>
            </a:r>
            <a:endParaRPr lang="en-US" dirty="0"/>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533400" y="1484784"/>
            <a:ext cx="8077200" cy="4611215"/>
          </a:xfrm>
        </p:spPr>
        <p:txBody>
          <a:bodyPr/>
          <a:lstStyle/>
          <a:p>
            <a:r>
              <a:rPr lang="en-US" sz="1800" dirty="0"/>
              <a:t>Puncture brings another complexity to DRU design, need to balance the complexity/flexibility/gain</a:t>
            </a:r>
          </a:p>
          <a:p>
            <a:pPr marL="400050"/>
            <a:endParaRPr lang="en-US" sz="800" dirty="0"/>
          </a:p>
          <a:p>
            <a:pPr marL="400050"/>
            <a:r>
              <a:rPr lang="en-US" sz="1800" dirty="0"/>
              <a:t>No puncture needs to be supported for 20/40MHz PPDU</a:t>
            </a:r>
          </a:p>
          <a:p>
            <a:pPr lvl="1"/>
            <a:r>
              <a:rPr lang="en-US" sz="1600" dirty="0"/>
              <a:t>For 20MHz PPDUs, the distributing BW is 20MHz only</a:t>
            </a:r>
          </a:p>
          <a:p>
            <a:pPr lvl="1"/>
            <a:r>
              <a:rPr lang="en-US" sz="1600" dirty="0"/>
              <a:t>For 40MHz PPDUs, the distributing BW is 40MHz only</a:t>
            </a:r>
          </a:p>
          <a:p>
            <a:pPr marL="457200" lvl="1" indent="0">
              <a:buNone/>
            </a:pPr>
            <a:endParaRPr lang="en-US" sz="800" dirty="0"/>
          </a:p>
          <a:p>
            <a:r>
              <a:rPr lang="en-US" sz="1800" dirty="0"/>
              <a:t>For 80MHz and above, DRU and puncturing decision can be done per 80MHz segment</a:t>
            </a:r>
          </a:p>
          <a:p>
            <a:pPr lvl="1"/>
            <a:r>
              <a:rPr lang="en-US" sz="1600" dirty="0"/>
              <a:t>If puncture occurs in 80MHz subblock, can leverage tone plan design for 20MHz and 40MHz distribution BW</a:t>
            </a:r>
          </a:p>
          <a:p>
            <a:pPr lvl="2"/>
            <a:r>
              <a:rPr lang="en-US" sz="1400" dirty="0"/>
              <a:t>E.g., 20MHz punctured in 80MHz, one or multiple RUs spread over 20 MHz, another one or group of RUs spread over remaining 40MHz </a:t>
            </a:r>
          </a:p>
          <a:p>
            <a:pPr lvl="2"/>
            <a:r>
              <a:rPr lang="en-US" sz="1400" dirty="0"/>
              <a:t>To avoid the need of new tone plan for 60MHz</a:t>
            </a:r>
          </a:p>
          <a:p>
            <a:pPr marL="457200" lvl="1" indent="0">
              <a:buNone/>
            </a:pPr>
            <a:endParaRPr lang="en-US" sz="1600" dirty="0"/>
          </a:p>
          <a:p>
            <a:pPr marL="457200" lvl="1" indent="0">
              <a:buNone/>
            </a:pPr>
            <a:endParaRPr lang="en-US" sz="1400" dirty="0"/>
          </a:p>
          <a:p>
            <a:pPr marL="0" lvl="0" indent="0">
              <a:buNone/>
            </a:pPr>
            <a:endParaRPr lang="en-US" dirty="0"/>
          </a:p>
          <a:p>
            <a:pPr marL="0" indent="0">
              <a:buNone/>
            </a:pPr>
            <a:endParaRPr lang="en-GB" altLang="zh-CN" sz="2000"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4</a:t>
            </a:fld>
            <a:endParaRPr lang="en-US"/>
          </a:p>
        </p:txBody>
      </p:sp>
    </p:spTree>
    <p:extLst>
      <p:ext uri="{BB962C8B-B14F-4D97-AF65-F5344CB8AC3E}">
        <p14:creationId xmlns:p14="http://schemas.microsoft.com/office/powerpoint/2010/main" val="373790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685800" y="764704"/>
            <a:ext cx="7772400" cy="443136"/>
          </a:xfrm>
        </p:spPr>
        <p:txBody>
          <a:bodyPr/>
          <a:lstStyle/>
          <a:p>
            <a:pPr lvl="1"/>
            <a:r>
              <a:rPr lang="en-US" dirty="0"/>
              <a:t>Recap: Mixture of DRU and RRU </a:t>
            </a:r>
            <a:r>
              <a:rPr lang="en-US" sz="3200" dirty="0"/>
              <a:t>[1,2]</a:t>
            </a:r>
            <a:endParaRPr lang="en-US" dirty="0"/>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533400" y="1556792"/>
            <a:ext cx="8077200" cy="4539207"/>
          </a:xfrm>
        </p:spPr>
        <p:txBody>
          <a:bodyPr/>
          <a:lstStyle/>
          <a:p>
            <a:r>
              <a:rPr lang="en-US" sz="2000" dirty="0"/>
              <a:t>For 20/40/80MHz PPDU, mixture of DRU + RRU is not preferred</a:t>
            </a:r>
          </a:p>
          <a:p>
            <a:pPr lvl="1"/>
            <a:r>
              <a:rPr lang="en-US" sz="1600" dirty="0"/>
              <a:t>More complicated in scheduling, tone plan, signaling and AP receive processing </a:t>
            </a:r>
          </a:p>
          <a:p>
            <a:pPr lvl="1"/>
            <a:r>
              <a:rPr lang="en-US" sz="1600" dirty="0"/>
              <a:t>DRU can spread over entire PPDU BW to max Tx power</a:t>
            </a:r>
          </a:p>
          <a:p>
            <a:endParaRPr lang="en-US" sz="800" dirty="0"/>
          </a:p>
          <a:p>
            <a:r>
              <a:rPr lang="en-US" sz="2000" dirty="0"/>
              <a:t>For 160/320MHz PPDU, hybrid mode can be supported with limited flexibility to reduce scheduling and signaling complexity</a:t>
            </a:r>
          </a:p>
          <a:p>
            <a:pPr lvl="1"/>
            <a:r>
              <a:rPr lang="en-US" sz="1600" dirty="0"/>
              <a:t>Propose per 80MHz decision: each 80MHz segment can use either DRU or RRU but no mixture</a:t>
            </a:r>
          </a:p>
          <a:p>
            <a:pPr marL="457200" lvl="1" indent="0">
              <a:buNone/>
            </a:pPr>
            <a:endParaRPr lang="en-US" sz="1600" dirty="0"/>
          </a:p>
          <a:p>
            <a:endParaRPr lang="en-US" sz="2800" dirty="0"/>
          </a:p>
          <a:p>
            <a:pPr marL="0" indent="0">
              <a:buNone/>
            </a:pPr>
            <a:endParaRPr lang="en-GB" altLang="zh-CN"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5</a:t>
            </a:fld>
            <a:endParaRPr lang="en-US"/>
          </a:p>
        </p:txBody>
      </p:sp>
    </p:spTree>
    <p:extLst>
      <p:ext uri="{BB962C8B-B14F-4D97-AF65-F5344CB8AC3E}">
        <p14:creationId xmlns:p14="http://schemas.microsoft.com/office/powerpoint/2010/main" val="83655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723900" y="856827"/>
            <a:ext cx="7772400" cy="371128"/>
          </a:xfrm>
        </p:spPr>
        <p:txBody>
          <a:bodyPr/>
          <a:lstStyle/>
          <a:p>
            <a:r>
              <a:rPr lang="en-US" sz="2800" dirty="0"/>
              <a:t>Recap: Global CSD with UHR-STF  for DRU [3]</a:t>
            </a:r>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600074" y="1484784"/>
            <a:ext cx="7858125" cy="4990629"/>
          </a:xfrm>
        </p:spPr>
        <p:txBody>
          <a:bodyPr/>
          <a:lstStyle/>
          <a:p>
            <a:r>
              <a:rPr lang="en-US" sz="2000" dirty="0"/>
              <a:t>Global CSD was proposed in [3] to mitigate unintentional beamforming issue caused by multiple DRUs over same distribution BW transmitting the same UHR-STF</a:t>
            </a:r>
          </a:p>
          <a:p>
            <a:pPr lvl="1"/>
            <a:r>
              <a:rPr lang="en-US" sz="1600" dirty="0"/>
              <a:t>Motion passed </a:t>
            </a:r>
          </a:p>
          <a:p>
            <a:endParaRPr lang="en-US" sz="2000" dirty="0"/>
          </a:p>
          <a:p>
            <a:r>
              <a:rPr lang="en-US" sz="2000" dirty="0"/>
              <a:t>Similar to per ss global CSD in UL MUMIMO , we can define global CSD index for each DRU assignment</a:t>
            </a:r>
          </a:p>
          <a:p>
            <a:pPr lvl="1"/>
            <a:r>
              <a:rPr lang="en-US" sz="1600" dirty="0"/>
              <a:t>For a DRU assignment in a given distribution BW,  it is assigned with a global CSD start index </a:t>
            </a:r>
            <a:r>
              <a:rPr lang="en-US" sz="1600" dirty="0" err="1"/>
              <a:t>i</a:t>
            </a:r>
            <a:endParaRPr lang="en-US" sz="1600" dirty="0"/>
          </a:p>
          <a:p>
            <a:pPr lvl="1"/>
            <a:r>
              <a:rPr lang="en-US" sz="1600" dirty="0"/>
              <a:t>If </a:t>
            </a:r>
            <a:r>
              <a:rPr lang="en-US" sz="1600" dirty="0" err="1"/>
              <a:t>Nss</a:t>
            </a:r>
            <a:r>
              <a:rPr lang="en-US" sz="1600" dirty="0"/>
              <a:t> for this DRU is larger than 1, then it will use CSD[mod(</a:t>
            </a:r>
            <a:r>
              <a:rPr lang="en-US" sz="1600" dirty="0" err="1"/>
              <a:t>i</a:t>
            </a:r>
            <a:r>
              <a:rPr lang="en-US" sz="1600" dirty="0"/>
              <a:t>: i+Nss-1, 8)] for each ss</a:t>
            </a:r>
          </a:p>
          <a:p>
            <a:pPr lvl="1"/>
            <a:r>
              <a:rPr lang="en-US" sz="1600" dirty="0"/>
              <a:t>Re-use the existing 8 CSD table in the spec</a:t>
            </a:r>
          </a:p>
          <a:p>
            <a:pPr lvl="1"/>
            <a:endParaRPr lang="en-US" sz="1600" dirty="0"/>
          </a:p>
          <a:p>
            <a:pPr marL="457200" lvl="1" indent="0">
              <a:buNone/>
            </a:pPr>
            <a:endParaRPr lang="en-US" sz="1600" dirty="0"/>
          </a:p>
          <a:p>
            <a:pPr lvl="2"/>
            <a:endParaRPr lang="en-US" sz="1400" dirty="0"/>
          </a:p>
          <a:p>
            <a:pPr marL="1200150" lvl="3" indent="0">
              <a:buNone/>
            </a:pPr>
            <a:endParaRPr lang="en-US" sz="1000" dirty="0"/>
          </a:p>
          <a:p>
            <a:pPr marL="1543050" lvl="4" indent="0">
              <a:buNone/>
            </a:pPr>
            <a:endParaRPr lang="en-US" sz="1200" dirty="0"/>
          </a:p>
          <a:p>
            <a:pPr lvl="3"/>
            <a:endParaRPr lang="en-US" sz="1200" dirty="0"/>
          </a:p>
          <a:p>
            <a:pPr marL="457200" lvl="1" indent="0">
              <a:buNone/>
            </a:pPr>
            <a:r>
              <a:rPr lang="en-US" sz="1400" dirty="0"/>
              <a:t> </a:t>
            </a:r>
          </a:p>
          <a:p>
            <a:pPr lvl="3"/>
            <a:endParaRPr lang="en-US" sz="1200" dirty="0"/>
          </a:p>
          <a:p>
            <a:pPr marL="0" indent="0">
              <a:buNone/>
            </a:pPr>
            <a:endParaRPr lang="en-GB" altLang="zh-CN" sz="2000"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6</a:t>
            </a:fld>
            <a:endParaRPr lang="en-US"/>
          </a:p>
        </p:txBody>
      </p:sp>
    </p:spTree>
    <p:extLst>
      <p:ext uri="{BB962C8B-B14F-4D97-AF65-F5344CB8AC3E}">
        <p14:creationId xmlns:p14="http://schemas.microsoft.com/office/powerpoint/2010/main" val="161795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23E7-DF71-9159-A82A-04018B1E63B6}"/>
              </a:ext>
            </a:extLst>
          </p:cNvPr>
          <p:cNvSpPr>
            <a:spLocks noGrp="1"/>
          </p:cNvSpPr>
          <p:nvPr>
            <p:ph type="title"/>
          </p:nvPr>
        </p:nvSpPr>
        <p:spPr>
          <a:xfrm>
            <a:off x="685801" y="836712"/>
            <a:ext cx="7770813" cy="648072"/>
          </a:xfrm>
        </p:spPr>
        <p:txBody>
          <a:bodyPr/>
          <a:lstStyle/>
          <a:p>
            <a:r>
              <a:rPr lang="en-US" sz="2800" dirty="0"/>
              <a:t>Recap: How to Choose the Pilot Locations? [4, 5]</a:t>
            </a:r>
          </a:p>
        </p:txBody>
      </p:sp>
      <p:sp>
        <p:nvSpPr>
          <p:cNvPr id="3" name="Content Placeholder 2">
            <a:extLst>
              <a:ext uri="{FF2B5EF4-FFF2-40B4-BE49-F238E27FC236}">
                <a16:creationId xmlns:a16="http://schemas.microsoft.com/office/drawing/2014/main" id="{63465586-61A9-61D0-9D7D-24FE51BB8349}"/>
              </a:ext>
            </a:extLst>
          </p:cNvPr>
          <p:cNvSpPr>
            <a:spLocks noGrp="1"/>
          </p:cNvSpPr>
          <p:nvPr>
            <p:ph idx="1"/>
          </p:nvPr>
        </p:nvSpPr>
        <p:spPr>
          <a:xfrm>
            <a:off x="685801" y="1772816"/>
            <a:ext cx="7770813" cy="4608512"/>
          </a:xfrm>
        </p:spPr>
        <p:txBody>
          <a:bodyPr/>
          <a:lstStyle/>
          <a:p>
            <a:pPr>
              <a:buFont typeface="Arial" panose="020B0604020202020204" pitchFamily="34" charset="0"/>
              <a:buChar char="•"/>
            </a:pPr>
            <a:r>
              <a:rPr lang="en-US" sz="2000" dirty="0"/>
              <a:t>Across the distribution BW</a:t>
            </a:r>
          </a:p>
          <a:p>
            <a:pPr lvl="1">
              <a:buFont typeface="Times New Roman" panose="02020603050405020304" pitchFamily="18" charset="0"/>
              <a:buChar char="₋"/>
            </a:pPr>
            <a:r>
              <a:rPr lang="en-US" sz="1600" dirty="0"/>
              <a:t>Uniform pilot tone index spacing with maximal possible separation </a:t>
            </a:r>
          </a:p>
          <a:p>
            <a:pPr lvl="2">
              <a:buFont typeface="Arial" panose="020B0604020202020204" pitchFamily="34" charset="0"/>
              <a:buChar char="•"/>
            </a:pPr>
            <a:r>
              <a:rPr lang="en-US" sz="1400" dirty="0"/>
              <a:t>Ensure enough separation of pilots for any combination of DRU</a:t>
            </a:r>
          </a:p>
          <a:p>
            <a:pPr lvl="2">
              <a:buFont typeface="Arial" panose="020B0604020202020204" pitchFamily="34" charset="0"/>
              <a:buChar char="•"/>
            </a:pPr>
            <a:r>
              <a:rPr lang="en-US" sz="1400" dirty="0"/>
              <a:t>Maximal uniform separation for pilots is 11 tones for all 20/40/80MHz distribution</a:t>
            </a:r>
          </a:p>
          <a:p>
            <a:pPr lvl="3">
              <a:buFont typeface="Arial" panose="020B0604020202020204" pitchFamily="34" charset="0"/>
              <a:buChar char="•"/>
            </a:pPr>
            <a:r>
              <a:rPr lang="en-US" sz="1400" dirty="0"/>
              <a:t>No pilots around DC tones or edge tones of each DRU</a:t>
            </a:r>
          </a:p>
          <a:p>
            <a:pPr marL="685800" lvl="2" indent="0"/>
            <a:endParaRPr lang="en-US" sz="1200" dirty="0"/>
          </a:p>
          <a:p>
            <a:pPr>
              <a:buFont typeface="Arial" panose="020B0604020202020204" pitchFamily="34" charset="0"/>
              <a:buChar char="•"/>
            </a:pPr>
            <a:r>
              <a:rPr lang="en-US" sz="2000" dirty="0"/>
              <a:t>Within each DRU</a:t>
            </a:r>
          </a:p>
          <a:p>
            <a:pPr lvl="1">
              <a:buFont typeface="Times New Roman" panose="02020603050405020304" pitchFamily="18" charset="0"/>
              <a:buChar char="₋"/>
            </a:pPr>
            <a:r>
              <a:rPr lang="en-US" sz="1600" dirty="0"/>
              <a:t>Pilots’ separation is critical for small DRU to ensure diversity </a:t>
            </a:r>
          </a:p>
          <a:p>
            <a:pPr lvl="2">
              <a:buFont typeface="Arial" panose="020B0604020202020204" pitchFamily="34" charset="0"/>
              <a:buChar char="•"/>
            </a:pPr>
            <a:r>
              <a:rPr lang="en-US" sz="1400" dirty="0"/>
              <a:t>Especially for dRU26 which only has 2 pilots across the distribution BW for phase tracking</a:t>
            </a:r>
          </a:p>
          <a:p>
            <a:pPr lvl="1">
              <a:buFont typeface="Times New Roman" panose="02020603050405020304" pitchFamily="18" charset="0"/>
              <a:buChar char="₋"/>
            </a:pPr>
            <a:r>
              <a:rPr lang="en-US" sz="1600" dirty="0"/>
              <a:t>Pilot tone separation pattern is important for large DRUs  </a:t>
            </a:r>
          </a:p>
          <a:p>
            <a:pPr lvl="2">
              <a:buFont typeface="Arial" panose="020B0604020202020204" pitchFamily="34" charset="0"/>
              <a:buChar char="•"/>
            </a:pPr>
            <a:r>
              <a:rPr lang="en-US" sz="1400" dirty="0"/>
              <a:t>Large DRU has less power boosting gain but can potentially harvest more gain from channel smoothing </a:t>
            </a:r>
          </a:p>
          <a:p>
            <a:pPr lvl="2">
              <a:buFont typeface="Arial" panose="020B0604020202020204" pitchFamily="34" charset="0"/>
              <a:buChar char="•"/>
            </a:pPr>
            <a:r>
              <a:rPr lang="en-US" sz="1400" dirty="0"/>
              <a:t>Fixed pilot pattern may simplify smoothing filter design</a:t>
            </a:r>
          </a:p>
          <a:p>
            <a:pPr>
              <a:buFont typeface="Arial" panose="020B0604020202020204" pitchFamily="34" charset="0"/>
              <a:buChar char="•"/>
            </a:pPr>
            <a:endParaRPr lang="en-US" sz="3200" dirty="0"/>
          </a:p>
        </p:txBody>
      </p:sp>
      <p:sp>
        <p:nvSpPr>
          <p:cNvPr id="4" name="Date Placeholder 3">
            <a:extLst>
              <a:ext uri="{FF2B5EF4-FFF2-40B4-BE49-F238E27FC236}">
                <a16:creationId xmlns:a16="http://schemas.microsoft.com/office/drawing/2014/main" id="{1ADC4B7C-6D6A-9E43-A1C3-321D4A4D0C91}"/>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B4FDFDA2-D244-6169-6BD9-52EA97DE5E5B}"/>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63D73811-753E-1929-A1E7-EC443CF323C0}"/>
              </a:ext>
            </a:extLst>
          </p:cNvPr>
          <p:cNvSpPr>
            <a:spLocks noGrp="1"/>
          </p:cNvSpPr>
          <p:nvPr>
            <p:ph type="sldNum" idx="12"/>
          </p:nvPr>
        </p:nvSpPr>
        <p:spPr>
          <a:xfrm>
            <a:off x="4571628" y="6475413"/>
            <a:ext cx="76944" cy="184666"/>
          </a:xfrm>
        </p:spPr>
        <p:txBody>
          <a:bodyPr/>
          <a:lstStyle/>
          <a:p>
            <a:fld id="{485EAA83-31A4-4A1C-8334-D0498506D31F}" type="slidenum">
              <a:rPr lang="en-US" smtClean="0"/>
              <a:t>7</a:t>
            </a:fld>
            <a:endParaRPr lang="en-US"/>
          </a:p>
        </p:txBody>
      </p:sp>
    </p:spTree>
    <p:extLst>
      <p:ext uri="{BB962C8B-B14F-4D97-AF65-F5344CB8AC3E}">
        <p14:creationId xmlns:p14="http://schemas.microsoft.com/office/powerpoint/2010/main" val="354994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818-23FF-214A-CCEE-C6474370C84B}"/>
              </a:ext>
            </a:extLst>
          </p:cNvPr>
          <p:cNvSpPr>
            <a:spLocks noGrp="1"/>
          </p:cNvSpPr>
          <p:nvPr>
            <p:ph type="title"/>
          </p:nvPr>
        </p:nvSpPr>
        <p:spPr/>
        <p:txBody>
          <a:bodyPr/>
          <a:lstStyle/>
          <a:p>
            <a:r>
              <a:rPr lang="en-US" dirty="0"/>
              <a:t>Recap: Pilots for 20MHz DRU [5]</a:t>
            </a:r>
          </a:p>
        </p:txBody>
      </p:sp>
      <p:sp>
        <p:nvSpPr>
          <p:cNvPr id="3" name="Content Placeholder 2">
            <a:extLst>
              <a:ext uri="{FF2B5EF4-FFF2-40B4-BE49-F238E27FC236}">
                <a16:creationId xmlns:a16="http://schemas.microsoft.com/office/drawing/2014/main" id="{30E450B2-8CFB-9A83-69EB-82C20C14B2E2}"/>
              </a:ext>
            </a:extLst>
          </p:cNvPr>
          <p:cNvSpPr>
            <a:spLocks noGrp="1"/>
          </p:cNvSpPr>
          <p:nvPr>
            <p:ph idx="1"/>
          </p:nvPr>
        </p:nvSpPr>
        <p:spPr>
          <a:xfrm>
            <a:off x="4219163" y="2440057"/>
            <a:ext cx="4388126" cy="1709023"/>
          </a:xfrm>
        </p:spPr>
        <p:txBody>
          <a:bodyPr/>
          <a:lstStyle/>
          <a:p>
            <a:pPr>
              <a:buFont typeface="Arial" panose="020B0604020202020204" pitchFamily="34" charset="0"/>
              <a:buChar char="•"/>
            </a:pPr>
            <a:r>
              <a:rPr lang="en-US" sz="1350" dirty="0"/>
              <a:t>Hierarchical uniform pilot structure of distance of 11</a:t>
            </a:r>
          </a:p>
          <a:p>
            <a:pPr marL="400050" lvl="1" indent="0">
              <a:buNone/>
            </a:pPr>
            <a:r>
              <a:rPr lang="en-US" sz="1100" b="0" dirty="0"/>
              <a:t> [-111  -100   -89   -78   -67   -56   -45   -34   -23    15    26    37    48    59       70    81     92   103]</a:t>
            </a:r>
          </a:p>
          <a:p>
            <a:pPr>
              <a:buFont typeface="Arial" panose="020B0604020202020204" pitchFamily="34" charset="0"/>
              <a:buChar char="•"/>
            </a:pPr>
            <a:endParaRPr lang="en-US" sz="1200" dirty="0"/>
          </a:p>
          <a:p>
            <a:pPr>
              <a:buFont typeface="Arial" panose="020B0604020202020204" pitchFamily="34" charset="0"/>
              <a:buChar char="•"/>
            </a:pPr>
            <a:r>
              <a:rPr lang="en-US" sz="1350" dirty="0"/>
              <a:t>Fixed pilot tone separation patterns for all DRUs in 20MHz</a:t>
            </a:r>
          </a:p>
          <a:p>
            <a:endParaRPr lang="en-US" sz="900" dirty="0"/>
          </a:p>
        </p:txBody>
      </p:sp>
      <p:sp>
        <p:nvSpPr>
          <p:cNvPr id="4" name="Date Placeholder 3">
            <a:extLst>
              <a:ext uri="{FF2B5EF4-FFF2-40B4-BE49-F238E27FC236}">
                <a16:creationId xmlns:a16="http://schemas.microsoft.com/office/drawing/2014/main" id="{E1390D90-383F-5832-69EF-C6F7ADFE31A8}"/>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F8A02B4F-47B4-ACE4-41D1-DB40F74BB6F0}"/>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C2D6D082-1E46-050E-07DF-510BEB37C4F2}"/>
              </a:ext>
            </a:extLst>
          </p:cNvPr>
          <p:cNvSpPr>
            <a:spLocks noGrp="1"/>
          </p:cNvSpPr>
          <p:nvPr>
            <p:ph type="sldNum" idx="12"/>
          </p:nvPr>
        </p:nvSpPr>
        <p:spPr>
          <a:xfrm>
            <a:off x="4571628" y="6475413"/>
            <a:ext cx="76944" cy="184666"/>
          </a:xfrm>
        </p:spPr>
        <p:txBody>
          <a:bodyPr/>
          <a:lstStyle/>
          <a:p>
            <a:fld id="{485EAA83-31A4-4A1C-8334-D0498506D31F}" type="slidenum">
              <a:rPr lang="en-US" smtClean="0"/>
              <a:t>8</a:t>
            </a:fld>
            <a:endParaRPr lang="en-US"/>
          </a:p>
        </p:txBody>
      </p:sp>
      <p:graphicFrame>
        <p:nvGraphicFramePr>
          <p:cNvPr id="7" name="Content Placeholder 6">
            <a:extLst>
              <a:ext uri="{FF2B5EF4-FFF2-40B4-BE49-F238E27FC236}">
                <a16:creationId xmlns:a16="http://schemas.microsoft.com/office/drawing/2014/main" id="{20FE553D-F443-C0AF-F043-6867DB2E338B}"/>
              </a:ext>
            </a:extLst>
          </p:cNvPr>
          <p:cNvGraphicFramePr>
            <a:graphicFrameLocks/>
          </p:cNvGraphicFramePr>
          <p:nvPr>
            <p:extLst>
              <p:ext uri="{D42A27DB-BD31-4B8C-83A1-F6EECF244321}">
                <p14:modId xmlns:p14="http://schemas.microsoft.com/office/powerpoint/2010/main" val="2974983846"/>
              </p:ext>
            </p:extLst>
          </p:nvPr>
        </p:nvGraphicFramePr>
        <p:xfrm>
          <a:off x="1056407" y="2554870"/>
          <a:ext cx="2586832" cy="1266978"/>
        </p:xfrm>
        <a:graphic>
          <a:graphicData uri="http://schemas.openxmlformats.org/drawingml/2006/table">
            <a:tbl>
              <a:tblPr/>
              <a:tblGrid>
                <a:gridCol w="721613">
                  <a:extLst>
                    <a:ext uri="{9D8B030D-6E8A-4147-A177-3AD203B41FA5}">
                      <a16:colId xmlns:a16="http://schemas.microsoft.com/office/drawing/2014/main" val="275095027"/>
                    </a:ext>
                  </a:extLst>
                </a:gridCol>
                <a:gridCol w="1865219">
                  <a:extLst>
                    <a:ext uri="{9D8B030D-6E8A-4147-A177-3AD203B41FA5}">
                      <a16:colId xmlns:a16="http://schemas.microsoft.com/office/drawing/2014/main" val="2687704051"/>
                    </a:ext>
                  </a:extLst>
                </a:gridCol>
              </a:tblGrid>
              <a:tr h="276744">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20MHz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9685985"/>
                  </a:ext>
                </a:extLst>
              </a:tr>
              <a:tr h="13837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933855"/>
                  </a:ext>
                </a:extLst>
              </a:tr>
              <a:tr h="364592">
                <a:tc>
                  <a:txBody>
                    <a:bodyPr/>
                    <a:lstStyle/>
                    <a:p>
                      <a:pPr algn="l" fontAlgn="b"/>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1:9</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15}, {-89    37}, {-100    26}, {-78    48},</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{-67    59}, {-56    70}, {-34    92}, {-45    81},</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{-23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728085"/>
                  </a:ext>
                </a:extLst>
              </a:tr>
              <a:tr h="276744">
                <a:tc>
                  <a:txBody>
                    <a:bodyPr/>
                    <a:lstStyle/>
                    <a:p>
                      <a:pPr algn="l" fontAlgn="b"/>
                      <a:r>
                        <a:rPr lang="en-US" sz="800" b="0" i="0" u="none" strike="noStrike" dirty="0">
                          <a:solidFill>
                            <a:srgbClr val="000000"/>
                          </a:solidFill>
                          <a:effectLst/>
                          <a:latin typeface="Calibri" panose="020F0502020204030204" pitchFamily="34" charset="0"/>
                        </a:rPr>
                        <a:t>dRU52,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1:4</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-89    15    37}, {-100   -78    26    48},                 {-56   -34    70    92}, {-45   -23    81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70097"/>
                  </a:ext>
                </a:extLst>
              </a:tr>
              <a:tr h="143144">
                <a:tc>
                  <a:txBody>
                    <a:bodyPr/>
                    <a:lstStyle/>
                    <a:p>
                      <a:pPr algn="l" fontAlgn="b"/>
                      <a:r>
                        <a:rPr lang="en-US" sz="800" b="0" i="0" u="none" strike="noStrike">
                          <a:solidFill>
                            <a:srgbClr val="000000"/>
                          </a:solidFill>
                          <a:effectLst/>
                          <a:latin typeface="Calibri" panose="020F0502020204030204" pitchFamily="34" charset="0"/>
                        </a:rPr>
                        <a:t>dRU106, i = 1:2</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-78    15    48}, {-56   -23    70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52191"/>
                  </a:ext>
                </a:extLst>
              </a:tr>
            </a:tbl>
          </a:graphicData>
        </a:graphic>
      </p:graphicFrame>
    </p:spTree>
    <p:extLst>
      <p:ext uri="{BB962C8B-B14F-4D97-AF65-F5344CB8AC3E}">
        <p14:creationId xmlns:p14="http://schemas.microsoft.com/office/powerpoint/2010/main" val="243818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818-23FF-214A-CCEE-C6474370C84B}"/>
              </a:ext>
            </a:extLst>
          </p:cNvPr>
          <p:cNvSpPr>
            <a:spLocks noGrp="1"/>
          </p:cNvSpPr>
          <p:nvPr>
            <p:ph type="title"/>
          </p:nvPr>
        </p:nvSpPr>
        <p:spPr/>
        <p:txBody>
          <a:bodyPr/>
          <a:lstStyle/>
          <a:p>
            <a:r>
              <a:rPr lang="en-US" dirty="0"/>
              <a:t>Recap: Pilots for 40MHz DRU [5]</a:t>
            </a:r>
          </a:p>
        </p:txBody>
      </p:sp>
      <p:sp>
        <p:nvSpPr>
          <p:cNvPr id="3" name="Content Placeholder 2">
            <a:extLst>
              <a:ext uri="{FF2B5EF4-FFF2-40B4-BE49-F238E27FC236}">
                <a16:creationId xmlns:a16="http://schemas.microsoft.com/office/drawing/2014/main" id="{30E450B2-8CFB-9A83-69EB-82C20C14B2E2}"/>
              </a:ext>
            </a:extLst>
          </p:cNvPr>
          <p:cNvSpPr>
            <a:spLocks noGrp="1"/>
          </p:cNvSpPr>
          <p:nvPr>
            <p:ph idx="1"/>
          </p:nvPr>
        </p:nvSpPr>
        <p:spPr>
          <a:xfrm>
            <a:off x="4211707" y="2343152"/>
            <a:ext cx="4330631" cy="1401417"/>
          </a:xfrm>
        </p:spPr>
        <p:txBody>
          <a:bodyPr/>
          <a:lstStyle/>
          <a:p>
            <a:pPr>
              <a:buFont typeface="Arial" panose="020B0604020202020204" pitchFamily="34" charset="0"/>
              <a:buChar char="•"/>
            </a:pPr>
            <a:r>
              <a:rPr lang="en-US" sz="1350" dirty="0"/>
              <a:t>Hierarchical uniform pilot structure of distance of 11</a:t>
            </a:r>
          </a:p>
          <a:p>
            <a:pPr marL="400050" lvl="1" indent="0">
              <a:buNone/>
            </a:pPr>
            <a:r>
              <a:rPr lang="en-US" sz="1100" dirty="0"/>
              <a:t> </a:t>
            </a:r>
            <a:r>
              <a:rPr lang="en-US" sz="1100" b="0" dirty="0"/>
              <a:t>[-224  -213  -202  -191  -180  -169  -158  -147  -136  -125  -114    -103  -92  -81   -70   -59   -48   -37    28    39    50    61    72    83    94   105   116   127   138   149   160   171   182   193   204   215]</a:t>
            </a:r>
          </a:p>
          <a:p>
            <a:pPr>
              <a:buFont typeface="Arial" panose="020B0604020202020204" pitchFamily="34" charset="0"/>
              <a:buChar char="•"/>
            </a:pPr>
            <a:endParaRPr lang="en-US" sz="1200" dirty="0"/>
          </a:p>
          <a:p>
            <a:pPr>
              <a:buFont typeface="Arial" panose="020B0604020202020204" pitchFamily="34" charset="0"/>
              <a:buChar char="•"/>
            </a:pPr>
            <a:r>
              <a:rPr lang="en-US" sz="1350" dirty="0"/>
              <a:t>Fixed pilot tone separation patterns for all DRUs in 40MHz</a:t>
            </a:r>
          </a:p>
          <a:p>
            <a:endParaRPr lang="en-US" sz="900" dirty="0"/>
          </a:p>
        </p:txBody>
      </p:sp>
      <p:sp>
        <p:nvSpPr>
          <p:cNvPr id="4" name="Date Placeholder 3">
            <a:extLst>
              <a:ext uri="{FF2B5EF4-FFF2-40B4-BE49-F238E27FC236}">
                <a16:creationId xmlns:a16="http://schemas.microsoft.com/office/drawing/2014/main" id="{E1390D90-383F-5832-69EF-C6F7ADFE31A8}"/>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F8A02B4F-47B4-ACE4-41D1-DB40F74BB6F0}"/>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C2D6D082-1E46-050E-07DF-510BEB37C4F2}"/>
              </a:ext>
            </a:extLst>
          </p:cNvPr>
          <p:cNvSpPr>
            <a:spLocks noGrp="1"/>
          </p:cNvSpPr>
          <p:nvPr>
            <p:ph type="sldNum" idx="12"/>
          </p:nvPr>
        </p:nvSpPr>
        <p:spPr>
          <a:xfrm>
            <a:off x="4571628" y="6475413"/>
            <a:ext cx="76944" cy="184666"/>
          </a:xfrm>
        </p:spPr>
        <p:txBody>
          <a:bodyPr/>
          <a:lstStyle/>
          <a:p>
            <a:fld id="{485EAA83-31A4-4A1C-8334-D0498506D31F}" type="slidenum">
              <a:rPr lang="en-US" smtClean="0"/>
              <a:t>9</a:t>
            </a:fld>
            <a:endParaRPr lang="en-US"/>
          </a:p>
        </p:txBody>
      </p:sp>
      <p:graphicFrame>
        <p:nvGraphicFramePr>
          <p:cNvPr id="9" name="Table 8">
            <a:extLst>
              <a:ext uri="{FF2B5EF4-FFF2-40B4-BE49-F238E27FC236}">
                <a16:creationId xmlns:a16="http://schemas.microsoft.com/office/drawing/2014/main" id="{7F1F3DE8-1172-08BF-98BB-1E2F4F7ED90A}"/>
              </a:ext>
            </a:extLst>
          </p:cNvPr>
          <p:cNvGraphicFramePr>
            <a:graphicFrameLocks noGrp="1"/>
          </p:cNvGraphicFramePr>
          <p:nvPr>
            <p:extLst>
              <p:ext uri="{D42A27DB-BD31-4B8C-83A1-F6EECF244321}">
                <p14:modId xmlns:p14="http://schemas.microsoft.com/office/powerpoint/2010/main" val="289057622"/>
              </p:ext>
            </p:extLst>
          </p:nvPr>
        </p:nvGraphicFramePr>
        <p:xfrm>
          <a:off x="961608" y="2343150"/>
          <a:ext cx="2818304" cy="2127788"/>
        </p:xfrm>
        <a:graphic>
          <a:graphicData uri="http://schemas.openxmlformats.org/drawingml/2006/table">
            <a:tbl>
              <a:tblPr/>
              <a:tblGrid>
                <a:gridCol w="786183">
                  <a:extLst>
                    <a:ext uri="{9D8B030D-6E8A-4147-A177-3AD203B41FA5}">
                      <a16:colId xmlns:a16="http://schemas.microsoft.com/office/drawing/2014/main" val="2026145614"/>
                    </a:ext>
                  </a:extLst>
                </a:gridCol>
                <a:gridCol w="2032121">
                  <a:extLst>
                    <a:ext uri="{9D8B030D-6E8A-4147-A177-3AD203B41FA5}">
                      <a16:colId xmlns:a16="http://schemas.microsoft.com/office/drawing/2014/main" val="2669506513"/>
                    </a:ext>
                  </a:extLst>
                </a:gridCol>
              </a:tblGrid>
              <a:tr h="282540">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40MHz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294786"/>
                  </a:ext>
                </a:extLst>
              </a:tr>
              <a:tr h="13432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709207"/>
                  </a:ext>
                </a:extLst>
              </a:tr>
              <a:tr h="631716">
                <a:tc>
                  <a:txBody>
                    <a:bodyPr/>
                    <a:lstStyle/>
                    <a:p>
                      <a:pPr algn="l" fontAlgn="ctr"/>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28}, {-125   127}, {-202    50}, {-103   149},</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{-81   171}, {-114   138}, {-213    39}, {-92   160},</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{-191    61}, {-169    83}, {-70   182}, {-147   105},         {-48   204}, {-180    72}, {-59   193}, {-158    94},         {-37   215}, {-136   116}</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12670"/>
                  </a:ext>
                </a:extLst>
              </a:tr>
              <a:tr h="537289">
                <a:tc>
                  <a:txBody>
                    <a:bodyPr/>
                    <a:lstStyle/>
                    <a:p>
                      <a:pPr algn="l" fontAlgn="ctr"/>
                      <a:r>
                        <a:rPr lang="en-US" sz="800" b="0" i="0" u="none" strike="noStrike">
                          <a:solidFill>
                            <a:srgbClr val="000000"/>
                          </a:solidFill>
                          <a:effectLst/>
                          <a:latin typeface="Calibri" panose="020F0502020204030204" pitchFamily="34" charset="0"/>
                        </a:rPr>
                        <a:t>dRU52, i = 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-125    28   127}, {-202  -103    50   149},         {-213  -114    39   138}, {-191   -92    61   160},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{-169   -70    83   182}, {-147   -48   105   204},         {-158   -59    94   193}, {-136   -37   116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02129"/>
                  </a:ext>
                </a:extLst>
              </a:tr>
              <a:tr h="268644">
                <a:tc>
                  <a:txBody>
                    <a:bodyPr/>
                    <a:lstStyle/>
                    <a:p>
                      <a:pPr algn="l" fontAlgn="ctr"/>
                      <a:r>
                        <a:rPr lang="en-US" sz="800" b="0" i="0" u="none" strike="noStrike">
                          <a:solidFill>
                            <a:srgbClr val="000000"/>
                          </a:solidFill>
                          <a:effectLst/>
                          <a:latin typeface="Calibri" panose="020F0502020204030204" pitchFamily="34" charset="0"/>
                        </a:rPr>
                        <a:t>dRU106, i = 1:4</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-103    28   149}, {-213   -92    39   160},        {-169   -48    83   204}, {-158   -37    94   215}</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151188"/>
                  </a:ext>
                </a:extLst>
              </a:tr>
              <a:tr h="273277">
                <a:tc>
                  <a:txBody>
                    <a:bodyPr/>
                    <a:lstStyle/>
                    <a:p>
                      <a:pPr algn="l" fontAlgn="ctr"/>
                      <a:r>
                        <a:rPr lang="en-US" sz="800" b="0" i="0" u="none" strike="noStrike">
                          <a:solidFill>
                            <a:srgbClr val="000000"/>
                          </a:solidFill>
                          <a:effectLst/>
                          <a:latin typeface="Calibri" panose="020F0502020204030204" pitchFamily="34" charset="0"/>
                        </a:rPr>
                        <a:t>dRU242, i = 1:2</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-213  -103   -92    28    39   149   160},           {-169  -158   -48   -37    83    94   204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064114"/>
                  </a:ext>
                </a:extLst>
              </a:tr>
            </a:tbl>
          </a:graphicData>
        </a:graphic>
      </p:graphicFrame>
    </p:spTree>
    <p:extLst>
      <p:ext uri="{BB962C8B-B14F-4D97-AF65-F5344CB8AC3E}">
        <p14:creationId xmlns:p14="http://schemas.microsoft.com/office/powerpoint/2010/main" val="336822845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alcomm Corporate Confidential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SIMPLIFIED_Qualcomm_Corporate_Confidential_Template-May2022_v05.pptx" id="{EF405156-F952-4019-A835-55916C45E21F}" vid="{513AEE75-FBD9-4D23-BE5F-D0C023114B7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71dc698b48675b0a151432ed1de35fc5">
  <xsd:schema xmlns:xsd="http://www.w3.org/2001/XMLSchema" xmlns:xs="http://www.w3.org/2001/XMLSchema" xmlns:p="http://schemas.microsoft.com/office/2006/metadata/properties" xmlns:ns3="cc9c437c-ae0c-4066-8d90-a0f7de786127" targetNamespace="http://schemas.microsoft.com/office/2006/metadata/properties" ma:root="true" ma:fieldsID="adf60fb58001da84b015160a85c22507"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C8CC92-EEA4-431F-995C-697A0BD3D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C3D0F6-227E-4886-83EA-263E2CFB811B}">
  <ds:schemaRefs>
    <ds:schemaRef ds:uri="http://schemas.microsoft.com/sharepoint/v3/contenttype/forms"/>
  </ds:schemaRefs>
</ds:datastoreItem>
</file>

<file path=customXml/itemProps3.xml><?xml version="1.0" encoding="utf-8"?>
<ds:datastoreItem xmlns:ds="http://schemas.openxmlformats.org/officeDocument/2006/customXml" ds:itemID="{169931ED-F01D-4178-8068-7A73BD8BB3F4}">
  <ds:schemaRefs>
    <ds:schemaRef ds:uri="http://purl.org/dc/elements/1.1/"/>
    <ds:schemaRef ds:uri="cc9c437c-ae0c-4066-8d90-a0f7de786127"/>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www.w3.org/XML/1998/namespace"/>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206359</TotalTime>
  <Words>3209</Words>
  <Application>Microsoft Office PowerPoint</Application>
  <PresentationFormat>On-screen Show (4:3)</PresentationFormat>
  <Paragraphs>336</Paragraphs>
  <Slides>26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Qualcomm Next Thin</vt:lpstr>
      <vt:lpstr>Qualcomm Office Regular</vt:lpstr>
      <vt:lpstr>Qualcomm Regular</vt:lpstr>
      <vt:lpstr>Arial</vt:lpstr>
      <vt:lpstr>Calibri</vt:lpstr>
      <vt:lpstr>Century Gothic</vt:lpstr>
      <vt:lpstr>Microsoft Sans Serif</vt:lpstr>
      <vt:lpstr>Times New Roman</vt:lpstr>
      <vt:lpstr>802-11-Submission</vt:lpstr>
      <vt:lpstr>Qualcomm Corporate Confidential Template - May2022</vt:lpstr>
      <vt:lpstr>Open Issues on DRU</vt:lpstr>
      <vt:lpstr>Introduction</vt:lpstr>
      <vt:lpstr>Recap: DRU Distribution BW and RU Sizes [1,2]</vt:lpstr>
      <vt:lpstr>Recap: Supporting BW Puncture [1,2]</vt:lpstr>
      <vt:lpstr>Recap: Mixture of DRU and RRU [1,2]</vt:lpstr>
      <vt:lpstr>Recap: Global CSD with UHR-STF  for DRU [3]</vt:lpstr>
      <vt:lpstr>Recap: How to Choose the Pilot Locations? [4, 5]</vt:lpstr>
      <vt:lpstr>Recap: Pilots for 20MHz DRU [5]</vt:lpstr>
      <vt:lpstr>Recap: Pilots for 40MHz DRU [5]</vt:lpstr>
      <vt:lpstr>Recap: Pilots for 80MHz DRU [5]</vt:lpstr>
      <vt:lpstr>Some Misc. Items</vt:lpstr>
      <vt:lpstr>References</vt:lpstr>
      <vt:lpstr>Straw Poll #1 (defer)</vt:lpstr>
      <vt:lpstr>Straw Poll #2</vt:lpstr>
      <vt:lpstr>Straw Poll #3</vt:lpstr>
      <vt:lpstr>Straw Poll #4</vt:lpstr>
      <vt:lpstr>Straw Poll #5</vt:lpstr>
      <vt:lpstr>Straw Poll #6 (combine with other SPs)</vt:lpstr>
      <vt:lpstr>Straw Poll #7</vt:lpstr>
      <vt:lpstr>Straw Poll #8</vt:lpstr>
      <vt:lpstr>Straw Poll #9</vt:lpstr>
      <vt:lpstr>Straw Poll #10 (passed)</vt:lpstr>
      <vt:lpstr>Straw Poll #11 (?)</vt:lpstr>
      <vt:lpstr>Straw Poll #12 (passed)</vt:lpstr>
      <vt:lpstr>Straw Poll #13</vt:lpstr>
      <vt:lpstr>Straw Poll #14</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jlansfor@qti.qualcomm.com</dc:creator>
  <cp:lastModifiedBy>Lin Yang</cp:lastModifiedBy>
  <cp:revision>1716</cp:revision>
  <cp:lastPrinted>1998-02-10T13:28:06Z</cp:lastPrinted>
  <dcterms:created xsi:type="dcterms:W3CDTF">2004-12-02T14:01:45Z</dcterms:created>
  <dcterms:modified xsi:type="dcterms:W3CDTF">2024-11-11T20:03:01Z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0x010100EB28163D68FE8E4D9361964FDD814FC4</vt:lpwstr>
  </property>
  <property fmtid="{D5CDD505-2E9C-101B-9397-08002B2CF9AE}" pid="4" name="_AdHocReviewCycleID">
    <vt:i4>-988756178</vt:i4>
  </property>
  <property fmtid="{D5CDD505-2E9C-101B-9397-08002B2CF9AE}" pid="5" name="_EmailSubject">
    <vt:lpwstr>Quick brainstorming on the psd limited transmission</vt:lpwstr>
  </property>
  <property fmtid="{D5CDD505-2E9C-101B-9397-08002B2CF9AE}" pid="6" name="_AuthorEmail">
    <vt:lpwstr>linyang@qti.qualcomm.com</vt:lpwstr>
  </property>
  <property fmtid="{D5CDD505-2E9C-101B-9397-08002B2CF9AE}" pid="7" name="_AuthorEmailDisplayName">
    <vt:lpwstr>Lin Yang</vt:lpwstr>
  </property>
  <property fmtid="{D5CDD505-2E9C-101B-9397-08002B2CF9AE}" pid="8" name="_PreviousAdHocReviewCycleID">
    <vt:i4>2043815606</vt:i4>
  </property>
</Properties>
</file>