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2" r:id="rId4"/>
    <p:sldId id="269" r:id="rId5"/>
    <p:sldId id="263" r:id="rId6"/>
    <p:sldId id="273" r:id="rId7"/>
    <p:sldId id="268" r:id="rId8"/>
    <p:sldId id="271" r:id="rId9"/>
    <p:sldId id="265" r:id="rId10"/>
    <p:sldId id="264" r:id="rId11"/>
    <p:sldId id="266" r:id="rId12"/>
    <p:sldId id="274" r:id="rId13"/>
    <p:sldId id="275" r:id="rId14"/>
    <p:sldId id="27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F94FF1-FF3C-4D45-A77E-B93EB482A6BC}" v="13" dt="2024-09-05T14:26:17.5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5" autoAdjust="0"/>
    <p:restoredTop sz="94660"/>
  </p:normalViewPr>
  <p:slideViewPr>
    <p:cSldViewPr>
      <p:cViewPr varScale="1">
        <p:scale>
          <a:sx n="122" d="100"/>
          <a:sy n="122" d="100"/>
        </p:scale>
        <p:origin x="-2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F1F94FF1-FF3C-4D45-A77E-B93EB482A6BC}"/>
    <pc:docChg chg="custSel modSld">
      <pc:chgData name="Amichai sanderovich" userId="81a338b5-6a80-42e0-8dc7-58343fda8d54" providerId="ADAL" clId="{F1F94FF1-FF3C-4D45-A77E-B93EB482A6BC}" dt="2024-09-09T20:13:18.497" v="762" actId="20577"/>
      <pc:docMkLst>
        <pc:docMk/>
      </pc:docMkLst>
      <pc:sldChg chg="modSp mod">
        <pc:chgData name="Amichai sanderovich" userId="81a338b5-6a80-42e0-8dc7-58343fda8d54" providerId="ADAL" clId="{F1F94FF1-FF3C-4D45-A77E-B93EB482A6BC}" dt="2024-09-04T05:29:14.284" v="58"/>
        <pc:sldMkLst>
          <pc:docMk/>
          <pc:sldMk cId="0" sldId="256"/>
        </pc:sldMkLst>
        <pc:graphicFrameChg chg="mod">
          <ac:chgData name="Amichai sanderovich" userId="81a338b5-6a80-42e0-8dc7-58343fda8d54" providerId="ADAL" clId="{F1F94FF1-FF3C-4D45-A77E-B93EB482A6BC}" dt="2024-09-04T05:29:14.284" v="5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Amichai sanderovich" userId="81a338b5-6a80-42e0-8dc7-58343fda8d54" providerId="ADAL" clId="{F1F94FF1-FF3C-4D45-A77E-B93EB482A6BC}" dt="2024-09-09T20:09:17.443" v="532" actId="20577"/>
        <pc:sldMkLst>
          <pc:docMk/>
          <pc:sldMk cId="0" sldId="257"/>
        </pc:sldMkLst>
        <pc:spChg chg="mod">
          <ac:chgData name="Amichai sanderovich" userId="81a338b5-6a80-42e0-8dc7-58343fda8d54" providerId="ADAL" clId="{F1F94FF1-FF3C-4D45-A77E-B93EB482A6BC}" dt="2024-09-09T20:09:17.443" v="53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michai sanderovich" userId="81a338b5-6a80-42e0-8dc7-58343fda8d54" providerId="ADAL" clId="{F1F94FF1-FF3C-4D45-A77E-B93EB482A6BC}" dt="2024-09-09T19:52:14.924" v="477" actId="1035"/>
        <pc:sldMkLst>
          <pc:docMk/>
          <pc:sldMk cId="0" sldId="262"/>
        </pc:sldMkLst>
        <pc:spChg chg="mod">
          <ac:chgData name="Amichai sanderovich" userId="81a338b5-6a80-42e0-8dc7-58343fda8d54" providerId="ADAL" clId="{F1F94FF1-FF3C-4D45-A77E-B93EB482A6BC}" dt="2024-09-09T19:52:14.924" v="477" actId="1035"/>
          <ac:spMkLst>
            <pc:docMk/>
            <pc:sldMk cId="0" sldId="262"/>
            <ac:spMk id="2" creationId="{00000000-0000-0000-0000-000000000000}"/>
          </ac:spMkLst>
        </pc:spChg>
        <pc:spChg chg="mod">
          <ac:chgData name="Amichai sanderovich" userId="81a338b5-6a80-42e0-8dc7-58343fda8d54" providerId="ADAL" clId="{F1F94FF1-FF3C-4D45-A77E-B93EB482A6BC}" dt="2024-09-09T19:52:07.696" v="472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Amichai sanderovich" userId="81a338b5-6a80-42e0-8dc7-58343fda8d54" providerId="ADAL" clId="{F1F94FF1-FF3C-4D45-A77E-B93EB482A6BC}" dt="2024-09-05T13:48:08.600" v="97" actId="14100"/>
        <pc:sldMkLst>
          <pc:docMk/>
          <pc:sldMk cId="0" sldId="263"/>
        </pc:sldMkLst>
        <pc:spChg chg="mod">
          <ac:chgData name="Amichai sanderovich" userId="81a338b5-6a80-42e0-8dc7-58343fda8d54" providerId="ADAL" clId="{F1F94FF1-FF3C-4D45-A77E-B93EB482A6BC}" dt="2024-09-04T06:43:47.834" v="75" actId="20577"/>
          <ac:spMkLst>
            <pc:docMk/>
            <pc:sldMk cId="0" sldId="263"/>
            <ac:spMk id="2" creationId="{00000000-0000-0000-0000-000000000000}"/>
          </ac:spMkLst>
        </pc:spChg>
        <pc:graphicFrameChg chg="add mod modGraphic">
          <ac:chgData name="Amichai sanderovich" userId="81a338b5-6a80-42e0-8dc7-58343fda8d54" providerId="ADAL" clId="{F1F94FF1-FF3C-4D45-A77E-B93EB482A6BC}" dt="2024-09-05T13:48:08.600" v="97" actId="14100"/>
          <ac:graphicFrameMkLst>
            <pc:docMk/>
            <pc:sldMk cId="0" sldId="263"/>
            <ac:graphicFrameMk id="3" creationId="{D8C30049-5E25-D68D-C585-211FB5A9F9EB}"/>
          </ac:graphicFrameMkLst>
        </pc:graphicFrameChg>
        <pc:graphicFrameChg chg="modGraphic">
          <ac:chgData name="Amichai sanderovich" userId="81a338b5-6a80-42e0-8dc7-58343fda8d54" providerId="ADAL" clId="{F1F94FF1-FF3C-4D45-A77E-B93EB482A6BC}" dt="2024-09-05T13:47:54.985" v="90" actId="20577"/>
          <ac:graphicFrameMkLst>
            <pc:docMk/>
            <pc:sldMk cId="0" sldId="263"/>
            <ac:graphicFrameMk id="20" creationId="{A1F082C0-031C-5D27-24DF-0DA3EDB6110B}"/>
          </ac:graphicFrameMkLst>
        </pc:graphicFrameChg>
        <pc:graphicFrameChg chg="del">
          <ac:chgData name="Amichai sanderovich" userId="81a338b5-6a80-42e0-8dc7-58343fda8d54" providerId="ADAL" clId="{F1F94FF1-FF3C-4D45-A77E-B93EB482A6BC}" dt="2024-09-05T13:47:58.654" v="91" actId="478"/>
          <ac:graphicFrameMkLst>
            <pc:docMk/>
            <pc:sldMk cId="0" sldId="263"/>
            <ac:graphicFrameMk id="21" creationId="{48660049-5FB7-8C7C-CC6C-85F4B2AC362E}"/>
          </ac:graphicFrameMkLst>
        </pc:graphicFrameChg>
      </pc:sldChg>
      <pc:sldChg chg="modSp mod">
        <pc:chgData name="Amichai sanderovich" userId="81a338b5-6a80-42e0-8dc7-58343fda8d54" providerId="ADAL" clId="{F1F94FF1-FF3C-4D45-A77E-B93EB482A6BC}" dt="2024-09-04T12:03:54.037" v="88" actId="20577"/>
        <pc:sldMkLst>
          <pc:docMk/>
          <pc:sldMk cId="2107142945" sldId="265"/>
        </pc:sldMkLst>
        <pc:spChg chg="mod">
          <ac:chgData name="Amichai sanderovich" userId="81a338b5-6a80-42e0-8dc7-58343fda8d54" providerId="ADAL" clId="{F1F94FF1-FF3C-4D45-A77E-B93EB482A6BC}" dt="2024-09-04T12:03:54.037" v="88" actId="20577"/>
          <ac:spMkLst>
            <pc:docMk/>
            <pc:sldMk cId="2107142945" sldId="265"/>
            <ac:spMk id="3" creationId="{8FE7861E-B1E4-F0FA-EBB8-AECF83257F36}"/>
          </ac:spMkLst>
        </pc:spChg>
      </pc:sldChg>
      <pc:sldChg chg="modSp mod">
        <pc:chgData name="Amichai sanderovich" userId="81a338b5-6a80-42e0-8dc7-58343fda8d54" providerId="ADAL" clId="{F1F94FF1-FF3C-4D45-A77E-B93EB482A6BC}" dt="2024-09-09T19:47:51.992" v="172" actId="20577"/>
        <pc:sldMkLst>
          <pc:docMk/>
          <pc:sldMk cId="3302602224" sldId="266"/>
        </pc:sldMkLst>
        <pc:spChg chg="mod">
          <ac:chgData name="Amichai sanderovich" userId="81a338b5-6a80-42e0-8dc7-58343fda8d54" providerId="ADAL" clId="{F1F94FF1-FF3C-4D45-A77E-B93EB482A6BC}" dt="2024-09-09T19:47:51.992" v="172" actId="20577"/>
          <ac:spMkLst>
            <pc:docMk/>
            <pc:sldMk cId="3302602224" sldId="266"/>
            <ac:spMk id="3" creationId="{8B9D7396-3D6F-6287-2519-92EAF0EA324E}"/>
          </ac:spMkLst>
        </pc:spChg>
      </pc:sldChg>
      <pc:sldChg chg="addSp delSp modSp mod">
        <pc:chgData name="Amichai sanderovich" userId="81a338b5-6a80-42e0-8dc7-58343fda8d54" providerId="ADAL" clId="{F1F94FF1-FF3C-4D45-A77E-B93EB482A6BC}" dt="2024-09-05T14:26:31.060" v="111" actId="1036"/>
        <pc:sldMkLst>
          <pc:docMk/>
          <pc:sldMk cId="1377358984" sldId="268"/>
        </pc:sldMkLst>
        <pc:spChg chg="mod">
          <ac:chgData name="Amichai sanderovich" userId="81a338b5-6a80-42e0-8dc7-58343fda8d54" providerId="ADAL" clId="{F1F94FF1-FF3C-4D45-A77E-B93EB482A6BC}" dt="2024-09-03T14:37:29.844" v="45" actId="120"/>
          <ac:spMkLst>
            <pc:docMk/>
            <pc:sldMk cId="1377358984" sldId="268"/>
            <ac:spMk id="2" creationId="{F7D6E48D-B2C8-2985-0F7D-9773490DD62C}"/>
          </ac:spMkLst>
        </pc:spChg>
        <pc:picChg chg="add del mod">
          <ac:chgData name="Amichai sanderovich" userId="81a338b5-6a80-42e0-8dc7-58343fda8d54" providerId="ADAL" clId="{F1F94FF1-FF3C-4D45-A77E-B93EB482A6BC}" dt="2024-09-05T14:25:15.334" v="106" actId="478"/>
          <ac:picMkLst>
            <pc:docMk/>
            <pc:sldMk cId="1377358984" sldId="268"/>
            <ac:picMk id="3" creationId="{C508A15A-94D9-4FC5-0F52-68C4818AFE9B}"/>
          </ac:picMkLst>
        </pc:picChg>
        <pc:picChg chg="add mod">
          <ac:chgData name="Amichai sanderovich" userId="81a338b5-6a80-42e0-8dc7-58343fda8d54" providerId="ADAL" clId="{F1F94FF1-FF3C-4D45-A77E-B93EB482A6BC}" dt="2024-09-05T14:26:27.561" v="110" actId="14100"/>
          <ac:picMkLst>
            <pc:docMk/>
            <pc:sldMk cId="1377358984" sldId="268"/>
            <ac:picMk id="7" creationId="{E47951B9-559B-AB79-51CD-B1D4185E2FD9}"/>
          </ac:picMkLst>
        </pc:picChg>
        <pc:picChg chg="mod">
          <ac:chgData name="Amichai sanderovich" userId="81a338b5-6a80-42e0-8dc7-58343fda8d54" providerId="ADAL" clId="{F1F94FF1-FF3C-4D45-A77E-B93EB482A6BC}" dt="2024-09-05T14:26:31.060" v="111" actId="1036"/>
          <ac:picMkLst>
            <pc:docMk/>
            <pc:sldMk cId="1377358984" sldId="268"/>
            <ac:picMk id="29" creationId="{A638837E-013F-643E-2A14-246D08CB4699}"/>
          </ac:picMkLst>
        </pc:picChg>
        <pc:picChg chg="del">
          <ac:chgData name="Amichai sanderovich" userId="81a338b5-6a80-42e0-8dc7-58343fda8d54" providerId="ADAL" clId="{F1F94FF1-FF3C-4D45-A77E-B93EB482A6BC}" dt="2024-09-05T14:25:00.027" v="98" actId="478"/>
          <ac:picMkLst>
            <pc:docMk/>
            <pc:sldMk cId="1377358984" sldId="268"/>
            <ac:picMk id="30" creationId="{AC3DE1DD-212D-6AF9-B69E-7E5268AE0581}"/>
          </ac:picMkLst>
        </pc:picChg>
      </pc:sldChg>
      <pc:sldChg chg="modSp mod">
        <pc:chgData name="Amichai sanderovich" userId="81a338b5-6a80-42e0-8dc7-58343fda8d54" providerId="ADAL" clId="{F1F94FF1-FF3C-4D45-A77E-B93EB482A6BC}" dt="2024-09-09T20:13:18.497" v="762" actId="20577"/>
        <pc:sldMkLst>
          <pc:docMk/>
          <pc:sldMk cId="1003445437" sldId="269"/>
        </pc:sldMkLst>
        <pc:spChg chg="mod">
          <ac:chgData name="Amichai sanderovich" userId="81a338b5-6a80-42e0-8dc7-58343fda8d54" providerId="ADAL" clId="{F1F94FF1-FF3C-4D45-A77E-B93EB482A6BC}" dt="2024-09-09T20:13:18.497" v="762" actId="20577"/>
          <ac:spMkLst>
            <pc:docMk/>
            <pc:sldMk cId="1003445437" sldId="269"/>
            <ac:spMk id="9218" creationId="{00000000-0000-0000-0000-000000000000}"/>
          </ac:spMkLst>
        </pc:spChg>
      </pc:sldChg>
      <pc:sldChg chg="modSp mod">
        <pc:chgData name="Amichai sanderovich" userId="81a338b5-6a80-42e0-8dc7-58343fda8d54" providerId="ADAL" clId="{F1F94FF1-FF3C-4D45-A77E-B93EB482A6BC}" dt="2024-09-09T20:10:45.181" v="536" actId="20577"/>
        <pc:sldMkLst>
          <pc:docMk/>
          <pc:sldMk cId="1167050584" sldId="273"/>
        </pc:sldMkLst>
        <pc:spChg chg="mod">
          <ac:chgData name="Amichai sanderovich" userId="81a338b5-6a80-42e0-8dc7-58343fda8d54" providerId="ADAL" clId="{F1F94FF1-FF3C-4D45-A77E-B93EB482A6BC}" dt="2024-09-09T20:10:45.181" v="536" actId="20577"/>
          <ac:spMkLst>
            <pc:docMk/>
            <pc:sldMk cId="1167050584" sldId="273"/>
            <ac:spMk id="3" creationId="{0BE3D182-4A73-5332-9692-0FD169EE27EA}"/>
          </ac:spMkLst>
        </pc:spChg>
      </pc:sldChg>
      <pc:sldChg chg="modSp mod">
        <pc:chgData name="Amichai sanderovich" userId="81a338b5-6a80-42e0-8dc7-58343fda8d54" providerId="ADAL" clId="{F1F94FF1-FF3C-4D45-A77E-B93EB482A6BC}" dt="2024-09-07T20:05:46.694" v="149"/>
        <pc:sldMkLst>
          <pc:docMk/>
          <pc:sldMk cId="2920212254" sldId="274"/>
        </pc:sldMkLst>
        <pc:spChg chg="mod">
          <ac:chgData name="Amichai sanderovich" userId="81a338b5-6a80-42e0-8dc7-58343fda8d54" providerId="ADAL" clId="{F1F94FF1-FF3C-4D45-A77E-B93EB482A6BC}" dt="2024-09-07T20:05:46.694" v="149"/>
          <ac:spMkLst>
            <pc:docMk/>
            <pc:sldMk cId="2920212254" sldId="274"/>
            <ac:spMk id="3" creationId="{8B9D7396-3D6F-6287-2519-92EAF0EA324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05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802.11-24/1497r0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 (Wiliot)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Rates for Active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770384"/>
              </p:ext>
            </p:extLst>
          </p:nvPr>
        </p:nvGraphicFramePr>
        <p:xfrm>
          <a:off x="993775" y="2348880"/>
          <a:ext cx="10272713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124200" progId="Word.Document.8">
                  <p:embed/>
                </p:oleObj>
              </mc:Choice>
              <mc:Fallback>
                <p:oleObj name="Document" r:id="rId3" imgW="10439400" imgH="3124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48880"/>
                        <a:ext cx="10272713" cy="305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11-23-1005-00-0amp-discussion-on-requirements-for-amp-use-cases</a:t>
            </a:r>
          </a:p>
          <a:p>
            <a:r>
              <a:rPr lang="en-GB" dirty="0"/>
              <a:t>[2] 11-24-1253-01-00bp-ultra-low-power-features-for-active-devices</a:t>
            </a:r>
          </a:p>
          <a:p>
            <a:r>
              <a:rPr lang="en-GB" dirty="0"/>
              <a:t>[3] 11-24-0849-01-00bp-harmonization-of-waveform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B0CA0-A49F-E676-FF0C-52CFD899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Strewpoll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D7396-3D6F-6287-2519-92EAF0EA3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include more than one uplink modulation and coding scheme (MCS) for the uplink of active transmitters?</a:t>
            </a:r>
          </a:p>
          <a:p>
            <a:endParaRPr lang="en-IL" dirty="0"/>
          </a:p>
          <a:p>
            <a:r>
              <a:rPr lang="en-IL" dirty="0"/>
              <a:t>Answer:</a:t>
            </a:r>
          </a:p>
          <a:p>
            <a:r>
              <a:rPr lang="en-IL" dirty="0"/>
              <a:t>Y</a:t>
            </a:r>
          </a:p>
          <a:p>
            <a:r>
              <a:rPr lang="en-IL" dirty="0"/>
              <a:t>N</a:t>
            </a:r>
          </a:p>
          <a:p>
            <a:r>
              <a:rPr lang="en-IL" dirty="0"/>
              <a:t>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78239-E540-D658-7939-91EB193C6A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D3EB9-0343-AB10-ABDB-704A5A848D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C7F784-FDD2-2BC6-6E71-4CB103E1C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602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B0CA0-A49F-E676-FF0C-52CFD899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Strewpoll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D7396-3D6F-6287-2519-92EAF0EA3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an AMP-trigger frame from the AMP-Reader will specify the uplink MCS</a:t>
            </a:r>
            <a:r>
              <a:rPr lang="en-IL" dirty="0"/>
              <a:t>?</a:t>
            </a:r>
          </a:p>
          <a:p>
            <a:endParaRPr lang="en-IL" dirty="0"/>
          </a:p>
          <a:p>
            <a:r>
              <a:rPr lang="en-IL" dirty="0"/>
              <a:t>Answer:</a:t>
            </a:r>
          </a:p>
          <a:p>
            <a:r>
              <a:rPr lang="en-IL" dirty="0"/>
              <a:t>Y</a:t>
            </a:r>
          </a:p>
          <a:p>
            <a:r>
              <a:rPr lang="en-IL" dirty="0"/>
              <a:t>N</a:t>
            </a:r>
          </a:p>
          <a:p>
            <a:r>
              <a:rPr lang="en-IL" dirty="0"/>
              <a:t>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78239-E540-D658-7939-91EB193C6A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D3EB9-0343-AB10-ABDB-704A5A848D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C7F784-FDD2-2BC6-6E71-4CB103E1C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21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5868-22A7-8665-4681-A57EDB2B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Strewpoll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E4981-7232-BCD9-AFC5-A3434895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include uplink MCSs for active transmission with the minimum bit rate of</a:t>
            </a:r>
          </a:p>
          <a:p>
            <a:endParaRPr lang="en-IL" dirty="0"/>
          </a:p>
          <a:p>
            <a:r>
              <a:rPr lang="en-IL" dirty="0"/>
              <a:t>Answer:</a:t>
            </a:r>
          </a:p>
          <a:p>
            <a:pPr marL="457200" indent="-457200">
              <a:buAutoNum type="arabicParenR"/>
            </a:pPr>
            <a:r>
              <a:rPr lang="en-US" dirty="0"/>
              <a:t>0.125Mbps</a:t>
            </a:r>
          </a:p>
          <a:p>
            <a:pPr marL="457200" indent="-457200">
              <a:buAutoNum type="arabicParenR"/>
            </a:pPr>
            <a:r>
              <a:rPr lang="en-US" dirty="0"/>
              <a:t>0.25Mbps</a:t>
            </a:r>
          </a:p>
          <a:p>
            <a:pPr marL="457200" indent="-457200">
              <a:buAutoNum type="arabicParenR"/>
            </a:pPr>
            <a:r>
              <a:rPr lang="en-US" dirty="0"/>
              <a:t>0.5Mbps</a:t>
            </a:r>
          </a:p>
          <a:p>
            <a:pPr marL="457200" indent="-457200">
              <a:buAutoNum type="arabicParenR"/>
            </a:pPr>
            <a:r>
              <a:rPr lang="en-US" dirty="0"/>
              <a:t>1Mbps</a:t>
            </a:r>
          </a:p>
          <a:p>
            <a:pPr marL="457200" indent="-457200">
              <a:buAutoNum type="arabicParenR"/>
            </a:pPr>
            <a:r>
              <a:rPr lang="en-US" dirty="0"/>
              <a:t>Abstain</a:t>
            </a:r>
            <a:endParaRPr lang="en-IL" dirty="0"/>
          </a:p>
          <a:p>
            <a:pPr marL="457200" indent="-457200">
              <a:buAutoNum type="arabicParenR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BCF9-318B-02C8-4E07-FB685913E6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68B5B-DE90-7EA9-8403-D9B6902026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2F5205-14D3-1081-E7AA-08C4CF7E2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36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5868-22A7-8665-4681-A57EDB2B7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Strewpoll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E4981-7232-BCD9-AFC5-A3434895F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include uplink MCSs for active transmission MCSs with the maximum bit rate of</a:t>
            </a:r>
          </a:p>
          <a:p>
            <a:endParaRPr lang="en-IL" dirty="0"/>
          </a:p>
          <a:p>
            <a:r>
              <a:rPr lang="en-IL" dirty="0"/>
              <a:t>Answer:</a:t>
            </a:r>
          </a:p>
          <a:p>
            <a:pPr marL="457200" indent="-457200">
              <a:buAutoNum type="arabicParenR"/>
            </a:pPr>
            <a:r>
              <a:rPr lang="en-US" dirty="0"/>
              <a:t>1Mbps</a:t>
            </a:r>
          </a:p>
          <a:p>
            <a:pPr marL="457200" indent="-457200">
              <a:buAutoNum type="arabicParenR"/>
            </a:pPr>
            <a:r>
              <a:rPr lang="en-US" dirty="0"/>
              <a:t>4Mpbs</a:t>
            </a:r>
          </a:p>
          <a:p>
            <a:pPr marL="457200" indent="-457200">
              <a:buAutoNum type="arabicParenR"/>
            </a:pPr>
            <a:r>
              <a:rPr lang="en-US" dirty="0"/>
              <a:t>8Mps</a:t>
            </a:r>
          </a:p>
          <a:p>
            <a:pPr marL="457200" indent="-457200">
              <a:buAutoNum type="arabicParenR"/>
            </a:pPr>
            <a:r>
              <a:rPr lang="en-US" dirty="0"/>
              <a:t>16Mbps</a:t>
            </a:r>
          </a:p>
          <a:p>
            <a:pPr marL="457200" indent="-457200">
              <a:buAutoNum type="arabicParenR"/>
            </a:pPr>
            <a:r>
              <a:rPr lang="en-US" dirty="0"/>
              <a:t>Abstain</a:t>
            </a:r>
            <a:endParaRPr lang="en-IL" dirty="0"/>
          </a:p>
          <a:p>
            <a:pPr marL="457200" indent="-457200">
              <a:buAutoNum type="arabicParenR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1BCF9-318B-02C8-4E07-FB685913E6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68B5B-DE90-7EA9-8403-D9B6902026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2F5205-14D3-1081-E7AA-08C4CF7E23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67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present feasibility for uplink of active transmitters as well as recommend an underlying set of MCSs and the way to select them.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1065213"/>
          </a:xfrm>
        </p:spPr>
        <p:txBody>
          <a:bodyPr/>
          <a:lstStyle/>
          <a:p>
            <a:r>
              <a:rPr lang="en-GB" dirty="0"/>
              <a:t>Usage of Uplink With Active Transmitters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Scenarios from [1] suggest working distances 1-50m for active transmitters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Some use cases require fast efficient 1-5m access: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Smart Manufacturing, Logistics &amp; Warehouse, Smart Agriculture, Fresh Food Supply Chain: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Conveyor belt, loading docks, pass-by forklift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Some use cases require wide coverage and long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Smart home, Logistics &amp; Warehouse, Smart Agriculture, Fresh Food Supply Chain: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Storage room inventory, find an item, large corn field coverage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reader is usually aware of the usage/application, not the tag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rate of uplink transmission can be requested by the reader trigger message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Avoid any rate control at tag.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No need for a single sync field for all rates. Higher rates can use shorter sync fields since the receiver is aware in advance about the rate. </a:t>
            </a:r>
          </a:p>
          <a:p>
            <a:pPr lvl="2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for Uplink Link Budget of Active Transmitter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assume active transmitter AMP device can transmit with -25dBm EIRP, with an </a:t>
            </a:r>
            <a:r>
              <a:rPr lang="en-GB" i="1" dirty="0"/>
              <a:t>overall</a:t>
            </a:r>
            <a:r>
              <a:rPr lang="en-GB" dirty="0"/>
              <a:t> power efficiency of  2%.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bandwidth which can be utilized depends on the channel width. As in [2], we assume 22MHz/20MHz of a single channel as baseline.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assume convolutional code with coding rate=½ ([43,65], K=6) or no-code. This code can be encoded with very low power and low complexity, while providing SNR improvement of 6-8dB.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assumed both MSK and OOK-Manchester.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used Manchester encoding for OOK to make </a:t>
            </a:r>
            <a:r>
              <a:rPr lang="en-GB"/>
              <a:t>sure robust symmetric </a:t>
            </a:r>
            <a:r>
              <a:rPr lang="en-GB" dirty="0"/>
              <a:t>reception for ’0/1’.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445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for Uplink Lineup and Energy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508752-806C-C087-596F-6FD4A3443E54}"/>
              </a:ext>
            </a:extLst>
          </p:cNvPr>
          <p:cNvSpPr txBox="1"/>
          <p:nvPr/>
        </p:nvSpPr>
        <p:spPr>
          <a:xfrm>
            <a:off x="585029" y="1549138"/>
            <a:ext cx="2722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Lineup Assumptions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7F8A3-CEEF-2D7C-9A73-D9B0A7FC8E4B}"/>
              </a:ext>
            </a:extLst>
          </p:cNvPr>
          <p:cNvSpPr txBox="1"/>
          <p:nvPr/>
        </p:nvSpPr>
        <p:spPr>
          <a:xfrm>
            <a:off x="3889807" y="1579585"/>
            <a:ext cx="3724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SNR [dB] for FRIIS channel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22D601-F844-66AF-46F7-866B0214DC8F}"/>
              </a:ext>
            </a:extLst>
          </p:cNvPr>
          <p:cNvSpPr txBox="1"/>
          <p:nvPr/>
        </p:nvSpPr>
        <p:spPr>
          <a:xfrm>
            <a:off x="463210" y="4016818"/>
            <a:ext cx="3220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Energy/Charging Impact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25C5A38-F4F4-8161-4351-B8DD679FF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206742"/>
              </p:ext>
            </p:extLst>
          </p:nvPr>
        </p:nvGraphicFramePr>
        <p:xfrm>
          <a:off x="585029" y="4457327"/>
          <a:ext cx="3153459" cy="851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031">
                  <a:extLst>
                    <a:ext uri="{9D8B030D-6E8A-4147-A177-3AD203B41FA5}">
                      <a16:colId xmlns:a16="http://schemas.microsoft.com/office/drawing/2014/main" val="57352925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921044121"/>
                    </a:ext>
                  </a:extLst>
                </a:gridCol>
                <a:gridCol w="468348">
                  <a:extLst>
                    <a:ext uri="{9D8B030D-6E8A-4147-A177-3AD203B41FA5}">
                      <a16:colId xmlns:a16="http://schemas.microsoft.com/office/drawing/2014/main" val="3411458779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Payload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200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bit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137147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Power Consumption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158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uW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42659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Charge power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0.01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uW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10160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58B1D16-519E-9680-C0C8-8CC4974C2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473465"/>
              </p:ext>
            </p:extLst>
          </p:nvPr>
        </p:nvGraphicFramePr>
        <p:xfrm>
          <a:off x="3939958" y="4453860"/>
          <a:ext cx="7809365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0058">
                  <a:extLst>
                    <a:ext uri="{9D8B030D-6E8A-4147-A177-3AD203B41FA5}">
                      <a16:colId xmlns:a16="http://schemas.microsoft.com/office/drawing/2014/main" val="286818992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4031387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3940182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2493169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348503198"/>
                    </a:ext>
                  </a:extLst>
                </a:gridCol>
                <a:gridCol w="1116819">
                  <a:extLst>
                    <a:ext uri="{9D8B030D-6E8A-4147-A177-3AD203B41FA5}">
                      <a16:colId xmlns:a16="http://schemas.microsoft.com/office/drawing/2014/main" val="107041812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bitrate [Mbps]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4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8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16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08533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transmission time [us]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200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100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50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12.5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07359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Energy [nJ]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31.62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15.81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7.91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3.95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1.98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931026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Charge Time [ms]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b="1" u="none" strike="noStrike" dirty="0">
                          <a:effectLst/>
                        </a:rPr>
                        <a:t>3162.28</a:t>
                      </a:r>
                      <a:endParaRPr lang="en-IL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1581.14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790.57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395.28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b="1" u="none" strike="noStrike" dirty="0">
                          <a:effectLst/>
                        </a:rPr>
                        <a:t>197.64</a:t>
                      </a:r>
                      <a:endParaRPr lang="en-IL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925866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1F082C0-031C-5D27-24DF-0DA3EDB61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76345"/>
              </p:ext>
            </p:extLst>
          </p:nvPr>
        </p:nvGraphicFramePr>
        <p:xfrm>
          <a:off x="621529" y="2136798"/>
          <a:ext cx="3080457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446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718763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  <a:gridCol w="1246248">
                  <a:extLst>
                    <a:ext uri="{9D8B030D-6E8A-4147-A177-3AD203B41FA5}">
                      <a16:colId xmlns:a16="http://schemas.microsoft.com/office/drawing/2014/main" val="2909928007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EIRP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-25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dBm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receiver NF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9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dB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37355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KT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-174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dBm/Hz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528218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2.45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8C30049-5E25-D68D-C585-211FB5A9F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43085"/>
              </p:ext>
            </p:extLst>
          </p:nvPr>
        </p:nvGraphicFramePr>
        <p:xfrm>
          <a:off x="3889807" y="2136798"/>
          <a:ext cx="7809363" cy="1430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6408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528800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880831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880831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880831">
                  <a:extLst>
                    <a:ext uri="{9D8B030D-6E8A-4147-A177-3AD203B41FA5}">
                      <a16:colId xmlns:a16="http://schemas.microsoft.com/office/drawing/2014/main" val="2772583447"/>
                    </a:ext>
                  </a:extLst>
                </a:gridCol>
                <a:gridCol w="880831">
                  <a:extLst>
                    <a:ext uri="{9D8B030D-6E8A-4147-A177-3AD203B41FA5}">
                      <a16:colId xmlns:a16="http://schemas.microsoft.com/office/drawing/2014/main" val="4272179818"/>
                    </a:ext>
                  </a:extLst>
                </a:gridCol>
                <a:gridCol w="880831">
                  <a:extLst>
                    <a:ext uri="{9D8B030D-6E8A-4147-A177-3AD203B41FA5}">
                      <a16:colId xmlns:a16="http://schemas.microsoft.com/office/drawing/2014/main" val="3816280250"/>
                    </a:ext>
                  </a:extLst>
                </a:gridCol>
              </a:tblGrid>
              <a:tr h="286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BW [MHz]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4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8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16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2101580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distance [m]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RSSI [dBm]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-65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39.77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36.76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33.75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30.74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27.73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6487325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-79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25.80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22.79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19.77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16.76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13.75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3538872"/>
                  </a:ext>
                </a:extLst>
              </a:tr>
              <a:tr h="286178"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50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-99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5.80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2.79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-0.23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-3.24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-6.25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633821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B4AC-C352-771F-C823-5C261C494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Example for Uplink Lineup [cont]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3D182-4A73-5332-9692-0FD169EE2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Active transmitters can efficiently use the 802.11 defined bandwidth.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estimate between </a:t>
            </a:r>
            <a:r>
              <a:rPr lang="en-IL" i="1" dirty="0"/>
              <a:t>200-3000</a:t>
            </a:r>
            <a:r>
              <a:rPr lang="en-IL" dirty="0"/>
              <a:t>ms charge times for the various rates using the assumption.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variability in use cases suggests that a single modulation and coding scheme may not be sufficient - defining several MCSs significantly improves product proposition to the agreed use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Since CTS-to-Self and also legacy headers reserve 20MHz channel, using lower bandwidths means leaving unutilized spectrum. Thus multiple rates significantly improve coexistence with legacy networks and inventory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Allowing the reader trigger frame to determine the MCS removes the rate control from the tag and can also reduce sync overheads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03C2D-3021-E8F6-A149-4D34376990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BE19D-1EB5-4643-0551-0C19498CDB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A24335-19C2-2E40-0F97-8AA5BE76D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05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6E48D-B2C8-2985-0F7D-9773490D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L" dirty="0"/>
              <a:t>Suggested MCS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A943F-56E1-12C8-1A9E-1DB1471971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C2C81-0C47-8F63-8A94-89BD8B4457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90073D-C9A5-80CA-3142-8893E35895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F4D4972-D232-8A52-BB76-4EA87FBBB8E2}"/>
              </a:ext>
            </a:extLst>
          </p:cNvPr>
          <p:cNvSpPr/>
          <p:nvPr/>
        </p:nvSpPr>
        <p:spPr bwMode="auto">
          <a:xfrm>
            <a:off x="9984432" y="3573016"/>
            <a:ext cx="1405352" cy="1707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4D9AF4A7-1930-0424-6B4B-1D70053462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209258"/>
              </p:ext>
            </p:extLst>
          </p:nvPr>
        </p:nvGraphicFramePr>
        <p:xfrm>
          <a:off x="987051" y="1812773"/>
          <a:ext cx="7099299" cy="159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667">
                  <a:extLst>
                    <a:ext uri="{9D8B030D-6E8A-4147-A177-3AD203B41FA5}">
                      <a16:colId xmlns:a16="http://schemas.microsoft.com/office/drawing/2014/main" val="3685925779"/>
                    </a:ext>
                  </a:extLst>
                </a:gridCol>
                <a:gridCol w="980198">
                  <a:extLst>
                    <a:ext uri="{9D8B030D-6E8A-4147-A177-3AD203B41FA5}">
                      <a16:colId xmlns:a16="http://schemas.microsoft.com/office/drawing/2014/main" val="247231712"/>
                    </a:ext>
                  </a:extLst>
                </a:gridCol>
                <a:gridCol w="827934">
                  <a:extLst>
                    <a:ext uri="{9D8B030D-6E8A-4147-A177-3AD203B41FA5}">
                      <a16:colId xmlns:a16="http://schemas.microsoft.com/office/drawing/2014/main" val="1324549209"/>
                    </a:ext>
                  </a:extLst>
                </a:gridCol>
                <a:gridCol w="1192733">
                  <a:extLst>
                    <a:ext uri="{9D8B030D-6E8A-4147-A177-3AD203B41FA5}">
                      <a16:colId xmlns:a16="http://schemas.microsoft.com/office/drawing/2014/main" val="1438718248"/>
                    </a:ext>
                  </a:extLst>
                </a:gridCol>
                <a:gridCol w="1484572">
                  <a:extLst>
                    <a:ext uri="{9D8B030D-6E8A-4147-A177-3AD203B41FA5}">
                      <a16:colId xmlns:a16="http://schemas.microsoft.com/office/drawing/2014/main" val="2363889416"/>
                    </a:ext>
                  </a:extLst>
                </a:gridCol>
                <a:gridCol w="1459195">
                  <a:extLst>
                    <a:ext uri="{9D8B030D-6E8A-4147-A177-3AD203B41FA5}">
                      <a16:colId xmlns:a16="http://schemas.microsoft.com/office/drawing/2014/main" val="141533227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Modulation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OOK-Manchester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26073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MCS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Bit rate [Mbps]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Coding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Symbol rate [MHz]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BW [OOK-Manchester]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Sensitivity [dBm]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136753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0.5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1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-99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02335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2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4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-96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927447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8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-93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10759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3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4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16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-90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1449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16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-82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8003762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2DC18EC4-2E32-6039-9258-C5B349312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486377"/>
              </p:ext>
            </p:extLst>
          </p:nvPr>
        </p:nvGraphicFramePr>
        <p:xfrm>
          <a:off x="1028568" y="4295807"/>
          <a:ext cx="7099299" cy="1797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667">
                  <a:extLst>
                    <a:ext uri="{9D8B030D-6E8A-4147-A177-3AD203B41FA5}">
                      <a16:colId xmlns:a16="http://schemas.microsoft.com/office/drawing/2014/main" val="2453309736"/>
                    </a:ext>
                  </a:extLst>
                </a:gridCol>
                <a:gridCol w="980198">
                  <a:extLst>
                    <a:ext uri="{9D8B030D-6E8A-4147-A177-3AD203B41FA5}">
                      <a16:colId xmlns:a16="http://schemas.microsoft.com/office/drawing/2014/main" val="2754150348"/>
                    </a:ext>
                  </a:extLst>
                </a:gridCol>
                <a:gridCol w="827934">
                  <a:extLst>
                    <a:ext uri="{9D8B030D-6E8A-4147-A177-3AD203B41FA5}">
                      <a16:colId xmlns:a16="http://schemas.microsoft.com/office/drawing/2014/main" val="2792233226"/>
                    </a:ext>
                  </a:extLst>
                </a:gridCol>
                <a:gridCol w="1192733">
                  <a:extLst>
                    <a:ext uri="{9D8B030D-6E8A-4147-A177-3AD203B41FA5}">
                      <a16:colId xmlns:a16="http://schemas.microsoft.com/office/drawing/2014/main" val="2261472692"/>
                    </a:ext>
                  </a:extLst>
                </a:gridCol>
                <a:gridCol w="1484572">
                  <a:extLst>
                    <a:ext uri="{9D8B030D-6E8A-4147-A177-3AD203B41FA5}">
                      <a16:colId xmlns:a16="http://schemas.microsoft.com/office/drawing/2014/main" val="2448263985"/>
                    </a:ext>
                  </a:extLst>
                </a:gridCol>
                <a:gridCol w="1459195">
                  <a:extLst>
                    <a:ext uri="{9D8B030D-6E8A-4147-A177-3AD203B41FA5}">
                      <a16:colId xmlns:a16="http://schemas.microsoft.com/office/drawing/2014/main" val="104065599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MSK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56306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MCS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Bit rate [Mbps]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Coding rate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Symbol rate [MHz]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BW [FSK]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Sensitivity [dBm]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23127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-96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461411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0.5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-93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183495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2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-92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654195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3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-90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15530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4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8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-87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6261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5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16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16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>
                          <a:effectLst/>
                        </a:rPr>
                        <a:t>16</a:t>
                      </a:r>
                      <a:endParaRPr lang="en-IL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b="1" u="none" strike="noStrike" dirty="0">
                          <a:effectLst/>
                        </a:rPr>
                        <a:t>-84</a:t>
                      </a:r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834300"/>
                  </a:ext>
                </a:extLst>
              </a:tr>
            </a:tbl>
          </a:graphicData>
        </a:graphic>
      </p:graphicFrame>
      <p:pic>
        <p:nvPicPr>
          <p:cNvPr id="29" name="Picture 28">
            <a:extLst>
              <a:ext uri="{FF2B5EF4-FFF2-40B4-BE49-F238E27FC236}">
                <a16:creationId xmlns:a16="http://schemas.microsoft.com/office/drawing/2014/main" id="{A638837E-013F-643E-2A14-246D08CB4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271" y="3628564"/>
            <a:ext cx="3266816" cy="28247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7951B9-559B-AB79-51CD-B1D4185E2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867" y="836712"/>
            <a:ext cx="403756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35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0DBA-706F-6771-2529-B75D088A1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Transmission Properties of MSK/OOK-Manchester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61EAE-73A5-52E9-01D3-37BB6FBE9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80A57-D243-B5D2-3F86-3B3F84A071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F710D-7A8A-B302-81C8-88669E2BB8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B0354-D0DF-3F7D-FC25-006057C740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FA405B-7E9F-5C89-B921-D3D86CA90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080" y="1857743"/>
            <a:ext cx="5072401" cy="43144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2E3BDDC-07F8-7081-57BD-3CDF6D374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05" y="2005014"/>
            <a:ext cx="6108700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0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0DD7-A78B-0023-4A9C-A39F2B324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7861E-B1E4-F0FA-EBB8-AECF83257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necessity of using several MCS for uplink of active transmitters was shown.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Several MCSs were proposed for reaching products that can effectively cover the variaty of use cases for both MSK and OOK-Manchester modulations, as suggested by [3].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Several extensions to these suggested MCS are possible. Mainly: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Higher coding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Better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Pilots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5A9A1-4638-D0BE-F5DE-8C8E2E26E9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BF9C6-6DF5-B58C-B0EE-F022D97198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 (Wiliot)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89FE91-F4FD-793E-42FC-2DFDBE67C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14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20509</TotalTime>
  <Words>1059</Words>
  <Application>Microsoft Macintosh PowerPoint</Application>
  <PresentationFormat>Widescreen</PresentationFormat>
  <Paragraphs>300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Aptos Narrow</vt:lpstr>
      <vt:lpstr>Arial</vt:lpstr>
      <vt:lpstr>Times New Roman</vt:lpstr>
      <vt:lpstr>Office Theme</vt:lpstr>
      <vt:lpstr>Microsoft Word 97 - 2004 Document</vt:lpstr>
      <vt:lpstr>Uplink Rates for Active Transmission</vt:lpstr>
      <vt:lpstr>Abstract</vt:lpstr>
      <vt:lpstr>Usage of Uplink With Active Transmitters</vt:lpstr>
      <vt:lpstr>Example for Uplink Link Budget of Active Transmitter</vt:lpstr>
      <vt:lpstr>Example for Uplink Lineup and Energy Budget</vt:lpstr>
      <vt:lpstr>Example for Uplink Lineup [cont]</vt:lpstr>
      <vt:lpstr>Suggested MCS Table</vt:lpstr>
      <vt:lpstr>Transmission Properties of MSK/OOK-Manchester</vt:lpstr>
      <vt:lpstr>Conclusions</vt:lpstr>
      <vt:lpstr>References</vt:lpstr>
      <vt:lpstr>Strewpoll #1</vt:lpstr>
      <vt:lpstr>Strewpoll #2</vt:lpstr>
      <vt:lpstr>Strewpoll #3</vt:lpstr>
      <vt:lpstr>Strewpoll #4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Uplink Rates for Active Transmission</dc:title>
  <dc:subject/>
  <dc:creator>Amichai sanderovich</dc:creator>
  <cp:keywords/>
  <dc:description/>
  <cp:lastModifiedBy>Amichai sanderovich</cp:lastModifiedBy>
  <cp:revision>36</cp:revision>
  <cp:lastPrinted>1601-01-01T00:00:00Z</cp:lastPrinted>
  <dcterms:created xsi:type="dcterms:W3CDTF">2024-08-26T10:53:03Z</dcterms:created>
  <dcterms:modified xsi:type="dcterms:W3CDTF">2024-09-09T20:13:19Z</dcterms:modified>
  <cp:category/>
</cp:coreProperties>
</file>