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1" r:id="rId2"/>
    <p:sldId id="910" r:id="rId3"/>
    <p:sldId id="968" r:id="rId4"/>
    <p:sldId id="952" r:id="rId5"/>
    <p:sldId id="967" r:id="rId6"/>
    <p:sldId id="973" r:id="rId7"/>
    <p:sldId id="966" r:id="rId8"/>
    <p:sldId id="951" r:id="rId9"/>
    <p:sldId id="965" r:id="rId10"/>
    <p:sldId id="954" r:id="rId11"/>
    <p:sldId id="947" r:id="rId12"/>
    <p:sldId id="959" r:id="rId13"/>
    <p:sldId id="969" r:id="rId14"/>
    <p:sldId id="970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ianbin (G)" initials="q(" lastIdx="11" clrIdx="0">
    <p:extLst>
      <p:ext uri="{19B8F6BF-5375-455C-9EA6-DF929625EA0E}">
        <p15:presenceInfo xmlns:p15="http://schemas.microsoft.com/office/powerpoint/2012/main" userId="S-1-5-21-147214757-305610072-1517763936-89748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10" autoAdjust="0"/>
    <p:restoredTop sz="96649" autoAdjust="0"/>
  </p:normalViewPr>
  <p:slideViewPr>
    <p:cSldViewPr>
      <p:cViewPr varScale="1">
        <p:scale>
          <a:sx n="85" d="100"/>
          <a:sy n="85" d="100"/>
        </p:scale>
        <p:origin x="1060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236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9/10/2024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1171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May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Sep.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62511" y="6475413"/>
            <a:ext cx="11814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</a:t>
            </a:r>
            <a:r>
              <a:rPr lang="en-US" altLang="zh-CN" sz="1800" b="1" dirty="0"/>
              <a:t>1496</a:t>
            </a:r>
            <a:r>
              <a:rPr lang="en-GB" altLang="en-US" sz="1800" b="1" dirty="0"/>
              <a:t>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PPDUs in AMP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2024-09-</a:t>
            </a:r>
            <a:r>
              <a:rPr lang="en-US" altLang="zh-CN" sz="2000" b="0" dirty="0"/>
              <a:t>03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80545"/>
              </p:ext>
            </p:extLst>
          </p:nvPr>
        </p:nvGraphicFramePr>
        <p:xfrm>
          <a:off x="1053465" y="2942299"/>
          <a:ext cx="6934200" cy="176225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Bin Qian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qianbin14@huawei.com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Lei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/>
                        <a:t>Singapore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Panpan</a:t>
                      </a:r>
                      <a:r>
                        <a:rPr lang="en-US" sz="1100" dirty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Wei Lin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5858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David, </a:t>
                      </a:r>
                      <a:r>
                        <a:rPr lang="en-US" sz="1100" dirty="0" err="1"/>
                        <a:t>Xun</a:t>
                      </a:r>
                      <a:r>
                        <a:rPr lang="en-US" sz="1100" dirty="0"/>
                        <a:t>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6055624"/>
                  </a:ext>
                </a:extLst>
              </a:tr>
            </a:tbl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1447800"/>
          </a:xfrm>
        </p:spPr>
        <p:txBody>
          <a:bodyPr/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en-US" sz="1800" dirty="0"/>
              <a:t>In this contribution, we aim to illustrate the relationship between different AMP STA capabilities and the specific PPDUs they utilize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n"/>
            </a:pPr>
            <a:endParaRPr lang="en-US" sz="18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2601600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F92BED-E778-4DAB-A6C8-CB5F01350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9D20C79-1FC4-4DC8-AB33-9CC13A6EF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 dirty="0"/>
              <a:t>[1] 11-24-0847-00bp-initial-thought-on-2.4-ghz-dl-amp-ppdu-design</a:t>
            </a:r>
          </a:p>
          <a:p>
            <a:pPr marL="0" indent="0">
              <a:buNone/>
            </a:pPr>
            <a:r>
              <a:rPr lang="en-US" altLang="zh-CN" sz="2000" dirty="0"/>
              <a:t>[2] 11-24-0861-00bp-amp-dl-ppdu-consideration</a:t>
            </a:r>
          </a:p>
          <a:p>
            <a:pPr marL="0" indent="0">
              <a:buNone/>
            </a:pPr>
            <a:r>
              <a:rPr lang="en-US" altLang="zh-CN" sz="2000" dirty="0"/>
              <a:t>[3] 11-24-1213-01bp-2.4-ghz-downlink-amp-ppdu-follow-up</a:t>
            </a:r>
          </a:p>
          <a:p>
            <a:pPr marL="0" indent="0">
              <a:buNone/>
            </a:pPr>
            <a:r>
              <a:rPr lang="en-US" altLang="zh-CN" sz="2000" dirty="0"/>
              <a:t>[4] 11-24-1345-00bp-high-level-requirements-for-downlink-phy-in-2.4-ghz</a:t>
            </a:r>
          </a:p>
          <a:p>
            <a:pPr marL="0" indent="0">
              <a:buNone/>
            </a:pPr>
            <a:r>
              <a:rPr lang="en-US" altLang="zh-CN" sz="2000" dirty="0"/>
              <a:t>[5] 11-24-1236-00bp-close-range-backscattering-waveform-and-modulation</a:t>
            </a:r>
          </a:p>
          <a:p>
            <a:pPr marL="0" indent="0">
              <a:buNone/>
            </a:pPr>
            <a:r>
              <a:rPr lang="en-US" altLang="zh-CN" sz="2000" dirty="0"/>
              <a:t>[6] 11-24-1263-00-00bp-amp-supported-legacy-mode</a:t>
            </a: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6614505-79A9-455F-A818-E1A36B4E4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9F32995-32D9-468D-BB4D-1FC2B795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48519" y="6480918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1964074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sz="1800" dirty="0"/>
              <a:t>Do you agree with the following text: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/>
              <a:t>IEEE 802.11bp shall specify, in 2.4 GHz, an AMP Downlink and Excitation PPDU that contains a Legacy Preamble field, and optionally one or more of an AMP-Sync field, an AMP-Data field, and an Excitation field. Inclusion of an AMP-SIG field is TBD.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1400" dirty="0"/>
              <a:t>Note, the </a:t>
            </a:r>
            <a:r>
              <a:rPr lang="en-SG" altLang="zh-CN" sz="1400" dirty="0"/>
              <a:t>details of the </a:t>
            </a:r>
            <a:r>
              <a:rPr lang="en-US" altLang="zh-CN" sz="1400" dirty="0">
                <a:cs typeface="Arial" panose="020B0604020202020204" pitchFamily="34" charset="0"/>
              </a:rPr>
              <a:t>Legacy Preamble field are TBD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SG" sz="1400" dirty="0"/>
              <a:t>For </a:t>
            </a:r>
            <a:r>
              <a:rPr lang="en-SG" altLang="zh-CN" sz="1400" dirty="0"/>
              <a:t>combined downlink data and excitation signal transmission, there can be multiple segments of the AMP-Data field and the Excitation field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sz="1800" dirty="0"/>
              <a:t>Yes:</a:t>
            </a:r>
          </a:p>
          <a:p>
            <a:pPr marL="457200" lvl="1" indent="0">
              <a:buNone/>
            </a:pPr>
            <a:r>
              <a:rPr lang="en-US" sz="1800" dirty="0"/>
              <a:t>No:</a:t>
            </a:r>
          </a:p>
          <a:p>
            <a:pPr marL="457200" lvl="1" indent="0">
              <a:buNone/>
            </a:pPr>
            <a:r>
              <a:rPr lang="en-US" sz="1800" dirty="0"/>
              <a:t>Abstain: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2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3806974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sz="2000" dirty="0"/>
              <a:t>Do you agree with the following text: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/>
              <a:t>IEEE 802.11bp shall specify, in 2.4 GHz, an AMP uplink PPDU </a:t>
            </a:r>
            <a:r>
              <a:rPr lang="en-US" altLang="zh-CN" sz="1600" dirty="0"/>
              <a:t>that contains an AMP-Sync field and an AMP-Data field. Inclusion of an AMP-SIG field in AMP uplink PPDU is TBD</a:t>
            </a:r>
            <a:endParaRPr lang="en-US" sz="1600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Yes:</a:t>
            </a:r>
          </a:p>
          <a:p>
            <a:pPr marL="457200" lvl="1" indent="0">
              <a:buNone/>
            </a:pPr>
            <a:r>
              <a:rPr lang="en-US" dirty="0"/>
              <a:t>No:</a:t>
            </a:r>
          </a:p>
          <a:p>
            <a:pPr marL="457200" lvl="1" indent="0">
              <a:buNone/>
            </a:pPr>
            <a:r>
              <a:rPr lang="en-US" dirty="0"/>
              <a:t>Abstain: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2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3315682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altLang="zh-CN" sz="2000" dirty="0"/>
              <a:t>Do you agree with the following text: </a:t>
            </a:r>
            <a:endParaRPr lang="en-US" sz="20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/>
              <a:t>IEEE 802.11bp shall define an AMP wireless power transfer (WPT) PPDU </a:t>
            </a:r>
            <a:r>
              <a:rPr lang="en-US" altLang="zh-CN" sz="1600" dirty="0"/>
              <a:t>in sub-1 GHz frequency band</a:t>
            </a:r>
            <a:r>
              <a:rPr lang="en-US" sz="1600" dirty="0"/>
              <a:t>  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1400" dirty="0"/>
              <a:t>The AMP WPT PPDU format is TBD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Yes:</a:t>
            </a:r>
          </a:p>
          <a:p>
            <a:pPr marL="457200" lvl="1" indent="0">
              <a:buNone/>
            </a:pPr>
            <a:r>
              <a:rPr lang="en-US" dirty="0"/>
              <a:t>No:</a:t>
            </a:r>
          </a:p>
          <a:p>
            <a:pPr marL="457200" lvl="1" indent="0">
              <a:buNone/>
            </a:pPr>
            <a:r>
              <a:rPr lang="en-US" dirty="0"/>
              <a:t>Abstain: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2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3152925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249" y="1804471"/>
            <a:ext cx="7772400" cy="8302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altLang="zh-CN" sz="1800" dirty="0"/>
              <a:t>This contribution provides an overview of the PPDU categories to be utilized by enhanced legacy 802.11 devices, active devices, mono-static backscatter, and bi-static backscatter within </a:t>
            </a:r>
            <a:r>
              <a:rPr lang="en-US" altLang="zh-CN" sz="1800" dirty="0" err="1"/>
              <a:t>TGbp</a:t>
            </a:r>
            <a:r>
              <a:rPr lang="en-US" altLang="zh-CN" sz="1800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981200"/>
            <a:ext cx="7806849" cy="4267200"/>
          </a:xfrm>
        </p:spPr>
        <p:txBody>
          <a:bodyPr/>
          <a:lstStyle/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The AMP DE-PPDU unifies downlink data transmission and the provision of excitation signals for backscatter communication in a single, versatile PPDU format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Key components of AMP DE-PPDU example</a:t>
            </a:r>
            <a:endParaRPr lang="en-US" altLang="zh-CN" sz="1200" dirty="0"/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300" dirty="0"/>
              <a:t>Legacy Preamble: Detected by third party devices for better coexistence 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300" dirty="0"/>
              <a:t>AMP-Sync: Provides synchronization for the entire PPDU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300" dirty="0"/>
              <a:t>AMP-SIG: Contains control information, such as MCS and payload length, crucial for decoding the AMP-Data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300" dirty="0"/>
              <a:t>AMP-Data: Carriers the actual data payload, with its specific design depending on the AMP STA’s capability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300" dirty="0"/>
              <a:t>Excitation Symbols: Provides the carrier signal for backscatter communication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AMP Downlink and Excitation PPDU (DE-PPDU)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451" y="5767825"/>
            <a:ext cx="7009524" cy="3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622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2133600"/>
            <a:ext cx="8363349" cy="41910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Scenario 1: Downlink data transmission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The AMP DE-PPDU could be used solely for downlink data transmission from the AP to AMP STAs [1-4]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Applicable Devices: Enhanced 802.11 legacy devices, active devices, and backscatter devices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In this use case, the Excitation Symbols are not present, focusing exclusively on data transmission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AMP DE-PPDU (1/3)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2832" y="5181600"/>
            <a:ext cx="5704762" cy="3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183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981200"/>
            <a:ext cx="7806849" cy="3429000"/>
          </a:xfrm>
        </p:spPr>
        <p:txBody>
          <a:bodyPr/>
          <a:lstStyle/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Scenario 2: Excitation Signal Provision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/>
              <a:t>The AMP DE-PPDU serves as the input carrier for backscatter devices, enabling  communication by reflecting this carrier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/>
              <a:t>Only the Legacy Preamble and Excitation Symbols are present; AMP-SYNC, AMP-SIG and AMP-Data fields are not present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/>
              <a:t>Applicable to both mono-static and bi-static backscatter scenarios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/>
              <a:t>In bi-static backscatter case, the carrier source (i.e., non-AP STA), separate from the AP, transmits the AMP DE-PPDU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AMP DE-PPDU (2/3)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2356" y="5618480"/>
            <a:ext cx="4885714" cy="3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059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981200"/>
            <a:ext cx="7806849" cy="3429000"/>
          </a:xfrm>
        </p:spPr>
        <p:txBody>
          <a:bodyPr/>
          <a:lstStyle/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Scenario 3: Combined downlink Data and Excitation Signal Transmission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/>
              <a:t>The PPDU includes the Legacy Preamble, AMP-SYNC, AMP-SIG, AMP-Data, and Excitation Symbols 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/>
              <a:t>This use case integrates all fields, making it suitable for comprehensive communication and backscatter needs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/>
              <a:t>Applicable to both mono-static and bi-static backscatter scenarios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/>
              <a:t>In bi-static backscatter case, the carrier source (i.e., non-AP STA), separate from the AP, transmits the AMP DE-PPDU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AMP DE-PPDU (3/3)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5561854"/>
            <a:ext cx="7009524" cy="3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591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633177"/>
            <a:ext cx="8363349" cy="41910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UL PPDU is used for data transmission from the AMP STAs to the AP, primarily applicable to active devices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For enhanced 802.11 legacy devices, the uplink data transmission relies on existing 802.11 standards [6]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For backscatter devices, the uplink data transmission is not independent but depends on the input carrier symbols (i.e., Excitation Symbols)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UL PPDU example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Active devices may not be able to transmit the Legacy Preamble 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AMP Uplink PPDU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7718" y="5105400"/>
            <a:ext cx="5704762" cy="3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777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981200"/>
            <a:ext cx="7806849" cy="3429000"/>
          </a:xfrm>
        </p:spPr>
        <p:txBody>
          <a:bodyPr/>
          <a:lstStyle/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The WPT PPDU facilitates wireless power transfer to various devices, including enhanced 802.11 legacy devices and active devices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The WPT PPDU operates in sub-1 GHz frequency range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The specific format of the WPT PPDU is TBD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AMP WPT PPDU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2600035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Device Capabilities and Their PPDUs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 2024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857" y="2057400"/>
            <a:ext cx="7714286" cy="352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38412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104560</TotalTime>
  <Words>913</Words>
  <Application>Microsoft Office PowerPoint</Application>
  <PresentationFormat>全屏显示(4:3)</PresentationFormat>
  <Paragraphs>153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Qualcomm Office Regular</vt:lpstr>
      <vt:lpstr>Qualcomm Regular</vt:lpstr>
      <vt:lpstr>Arial</vt:lpstr>
      <vt:lpstr>Times New Roman</vt:lpstr>
      <vt:lpstr>Wingdings</vt:lpstr>
      <vt:lpstr>802-11-Submission</vt:lpstr>
      <vt:lpstr>PPDUs in AMP</vt:lpstr>
      <vt:lpstr>Abstract</vt:lpstr>
      <vt:lpstr>AMP Downlink and Excitation PPDU (DE-PPDU)</vt:lpstr>
      <vt:lpstr>AMP DE-PPDU (1/3)</vt:lpstr>
      <vt:lpstr>AMP DE-PPDU (2/3)</vt:lpstr>
      <vt:lpstr>AMP DE-PPDU (3/3)</vt:lpstr>
      <vt:lpstr>AMP Uplink PPDU</vt:lpstr>
      <vt:lpstr>AMP WPT PPDU</vt:lpstr>
      <vt:lpstr>Device Capabilities and Their PPDUs</vt:lpstr>
      <vt:lpstr>Summary</vt:lpstr>
      <vt:lpstr>References</vt:lpstr>
      <vt:lpstr>SP 1</vt:lpstr>
      <vt:lpstr>SP 2</vt:lpstr>
      <vt:lpstr>SP 3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qianbin (G)</cp:lastModifiedBy>
  <cp:revision>2208</cp:revision>
  <cp:lastPrinted>1998-02-10T13:28:06Z</cp:lastPrinted>
  <dcterms:created xsi:type="dcterms:W3CDTF">2004-12-02T14:01:45Z</dcterms:created>
  <dcterms:modified xsi:type="dcterms:W3CDTF">2024-09-09T19:46:59Z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(3)6U2ilG1uPvbfHi8/g/JaFG29J/+2hwWDjRkDxdZkTL37JQ1sut5Eiir0hrKp1kfDnsyuvl9e
/JBdlr7zBSHZtyikRqI5pLIFfQWGNClTFCAbv0WDpWQH1RO1EV4vcrxeXwkU4zZJKFE3RQCl
qO6V7tqfGpq+rNI/HZzIj/0Syk/Juv7nGFBflOIZMrqb9JVV/t6TQBp1YV+XVI81GG1/tksk
39hH2YbTFYLqv0yMNX</vt:lpwstr>
  </property>
  <property fmtid="{D5CDD505-2E9C-101B-9397-08002B2CF9AE}" pid="4" name="_2015_ms_pID_7253431">
    <vt:lpwstr>xLv0HVyj2wUoAfSRox+wCbdjTY50SyMEki3zHkz5fRnz+dpUg354cY
ikm0A6egjMGht0az+ap254eDVSXEDYUMfs5d3n6W+egmUgywpwnBV/dIr8LKmFLRkIA8EXIS
8WaScoJeVOiKp3+xMoR78iRCA9O41oceNcl0gwV4MfwS1Gt/37fW5HVA1BKbcCTQTrKQ8Pif
BisTs6rSWuySx5ogd1B7RBPc2NAvWIhWm/EE</vt:lpwstr>
  </property>
  <property fmtid="{D5CDD505-2E9C-101B-9397-08002B2CF9AE}" pid="5" name="_2015_ms_pID_7253432">
    <vt:lpwstr>rYSqLRRmzwAdNrY16zTd85E=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1709516096</vt:lpwstr>
  </property>
</Properties>
</file>