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0" r:id="rId3"/>
    <p:sldId id="968" r:id="rId4"/>
    <p:sldId id="952" r:id="rId5"/>
    <p:sldId id="967" r:id="rId6"/>
    <p:sldId id="973" r:id="rId7"/>
    <p:sldId id="966" r:id="rId8"/>
    <p:sldId id="951" r:id="rId9"/>
    <p:sldId id="965" r:id="rId10"/>
    <p:sldId id="954" r:id="rId11"/>
    <p:sldId id="947" r:id="rId12"/>
    <p:sldId id="959" r:id="rId13"/>
    <p:sldId id="969" r:id="rId14"/>
    <p:sldId id="97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11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9/2/2024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Sep.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1496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PPDUs in AMP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2024-09-</a:t>
            </a:r>
            <a:r>
              <a:rPr lang="en-US" altLang="zh-CN" sz="2000" b="0" dirty="0" smtClean="0"/>
              <a:t>03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0545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In this contribution, we aim to illustrate the relationship between different AMP </a:t>
            </a:r>
            <a:r>
              <a:rPr lang="en-US" sz="1800" dirty="0" smtClean="0"/>
              <a:t>STA capabilities </a:t>
            </a:r>
            <a:r>
              <a:rPr lang="en-US" sz="1800" dirty="0"/>
              <a:t>and the specific PPDUs they utilize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11-24-0847-00bp-initial-thought-on-2.4-ghz-dl-amp-ppdu-design</a:t>
            </a:r>
          </a:p>
          <a:p>
            <a:pPr marL="0" indent="0">
              <a:buNone/>
            </a:pPr>
            <a:r>
              <a:rPr lang="en-US" altLang="zh-CN" sz="2000" dirty="0"/>
              <a:t>[2] 11-24-0861-00bp-amp-dl-ppdu-consideration</a:t>
            </a:r>
          </a:p>
          <a:p>
            <a:pPr marL="0" indent="0">
              <a:buNone/>
            </a:pPr>
            <a:r>
              <a:rPr lang="en-US" altLang="zh-CN" sz="2000" dirty="0"/>
              <a:t>[3] 11-24-1213-01bp-2.4-ghz-downlink-amp-ppdu-follow-up</a:t>
            </a:r>
          </a:p>
          <a:p>
            <a:pPr marL="0" indent="0">
              <a:buNone/>
            </a:pPr>
            <a:r>
              <a:rPr lang="en-US" altLang="zh-CN" sz="2000" dirty="0"/>
              <a:t>[4] 11-24-1345-00bp-high-level-requirements-for-downlink-phy-in-2.4-ghz</a:t>
            </a:r>
          </a:p>
          <a:p>
            <a:pPr marL="0" indent="0">
              <a:buNone/>
            </a:pPr>
            <a:r>
              <a:rPr lang="en-US" altLang="zh-CN" sz="2000" dirty="0"/>
              <a:t>[5] 11-24-1236-00bp-close-range-backscattering-waveform-and-modulation</a:t>
            </a:r>
          </a:p>
          <a:p>
            <a:pPr marL="0" indent="0">
              <a:buNone/>
            </a:pPr>
            <a:r>
              <a:rPr lang="en-US" altLang="zh-CN" sz="2000" dirty="0"/>
              <a:t>[6] 11-24-1263-00-00bp-amp-supported-legacy-mode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that 11bp shall define an AMP Downlink and Carrier PPDU (DC-PPDU) applicable to </a:t>
            </a:r>
            <a:r>
              <a:rPr lang="en-US" altLang="zh-CN" sz="2000" dirty="0" smtClean="0"/>
              <a:t>enhanced </a:t>
            </a:r>
            <a:r>
              <a:rPr lang="en-US" altLang="zh-CN" sz="2000" dirty="0"/>
              <a:t>802.11 legacy devices, active devices, and backscatter devices </a:t>
            </a:r>
            <a:r>
              <a:rPr lang="en-US" sz="2000" dirty="0" smtClean="0"/>
              <a:t>in 2.4 GHz frequency band</a:t>
            </a:r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that 11bp shall define an AMP uplink PPDU </a:t>
            </a:r>
            <a:r>
              <a:rPr lang="en-US" altLang="zh-CN" sz="2000" dirty="0" smtClean="0"/>
              <a:t>applicable </a:t>
            </a:r>
            <a:r>
              <a:rPr lang="en-US" altLang="zh-CN" sz="2000" dirty="0"/>
              <a:t>to active </a:t>
            </a:r>
            <a:r>
              <a:rPr lang="en-US" altLang="zh-CN" sz="2000" dirty="0" smtClean="0"/>
              <a:t>devices in </a:t>
            </a:r>
            <a:r>
              <a:rPr lang="en-US" altLang="zh-CN" sz="2000" dirty="0"/>
              <a:t>2.4 GHz frequency band</a:t>
            </a:r>
            <a:r>
              <a:rPr lang="en-US" sz="2000" dirty="0" smtClean="0"/>
              <a:t>  </a:t>
            </a:r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315682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that 11bp shall define an AMP wireless power transfer (WPT) PPDU </a:t>
            </a:r>
            <a:r>
              <a:rPr lang="en-US" altLang="zh-CN" sz="2000" dirty="0" smtClean="0"/>
              <a:t>applicable </a:t>
            </a:r>
            <a:r>
              <a:rPr lang="en-US" altLang="zh-CN" sz="2000" dirty="0"/>
              <a:t>to enhanced 802.11 legacy devices and active devices </a:t>
            </a:r>
            <a:r>
              <a:rPr lang="en-US" altLang="zh-CN" sz="2000" dirty="0" smtClean="0"/>
              <a:t>in sub-1 GHz </a:t>
            </a:r>
            <a:r>
              <a:rPr lang="en-US" altLang="zh-CN" sz="2000" dirty="0"/>
              <a:t>frequency band</a:t>
            </a:r>
            <a:r>
              <a:rPr lang="en-US" sz="2000" dirty="0" smtClean="0"/>
              <a:t>  </a:t>
            </a:r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15292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provides an overview of the PPDU categories to be utilized by enhanced legacy 802.11 devices, active devices, mono-static backscatter, and bi-static backscatter within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4267200"/>
          </a:xfrm>
        </p:spPr>
        <p:txBody>
          <a:bodyPr/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AMP DC-PPDU unifies downlink data transmission and the provision of a carrier signal for backscatter communication in a single, versatile PPDU format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Key components of AMP DC-PPDU example</a:t>
            </a:r>
            <a:endParaRPr lang="en-US" altLang="zh-CN" sz="1200" dirty="0" smtClean="0"/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Wi-Fi Preamble: Detected by third party devices for better coexistence 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AMP-Sync: Provides synchronization for the entire PPDU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AMP-SIG: Contains control information, such as MCS and payload length, crucial for decoding the AMP-Data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AMP-Data: Carriers the actual data payload, with its specific design depending on the AMP STA’s capability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Energizer Symbols: Provides the carrier signal for backscatter communication</a:t>
            </a:r>
            <a:endParaRPr lang="en-US" altLang="zh-CN" sz="13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Downlink and Carrier PPDU (DC-PPDU)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815193"/>
            <a:ext cx="700952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2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2133600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Scenario 1: Downlink data transmission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AMP DC-PPDU could be used solely for downlink data transmission from </a:t>
            </a:r>
            <a:r>
              <a:rPr lang="en-US" altLang="zh-CN" sz="1600" dirty="0"/>
              <a:t>the AP to AMP STAs [1-4</a:t>
            </a:r>
            <a:r>
              <a:rPr lang="en-US" altLang="zh-CN" sz="1600" dirty="0" smtClean="0"/>
              <a:t>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Applicable Devices: Enhanced </a:t>
            </a:r>
            <a:r>
              <a:rPr lang="en-US" altLang="zh-CN" sz="1600" dirty="0"/>
              <a:t>802.11 legacy devices, active devices, and backscatter </a:t>
            </a:r>
            <a:r>
              <a:rPr lang="en-US" altLang="zh-CN" sz="1600" dirty="0" smtClean="0"/>
              <a:t>devices</a:t>
            </a: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In this use case, the Energizer Symbols are not present, focusing exclusively on data transmission</a:t>
            </a: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DC-PPDU (1/3)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832" y="5181600"/>
            <a:ext cx="570476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Scenario 2: Carrier Signal Provision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AMP DC-PPDU serves as the input carrier for backscatter devices, enabling  communication by reflecting this carrier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Only the Wi-Fi Preamble and Energizer Symbols are present</a:t>
            </a:r>
            <a:r>
              <a:rPr lang="en-US" altLang="zh-CN" sz="1600" dirty="0"/>
              <a:t>;</a:t>
            </a:r>
            <a:r>
              <a:rPr lang="en-US" altLang="zh-CN" sz="1600" dirty="0" smtClean="0"/>
              <a:t> AMP-SYNC, AMP-SIG and AMP-Data fields are not present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Applicable to both mono-static and bi-static backscatter scenarios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In bi-static backscatter case, the carrier source (i.e., non-AP STA), separate from the AP, transmits the AMP DC-PPDU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DC-PPDU </a:t>
            </a:r>
            <a:r>
              <a:rPr lang="en-US" altLang="zh-CN" dirty="0" smtClean="0">
                <a:solidFill>
                  <a:schemeClr val="tx1"/>
                </a:solidFill>
              </a:rPr>
              <a:t>(2/3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919" y="5561854"/>
            <a:ext cx="488571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Scenario 3: Combined downlink Data and Carrier Signal Transmission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PPDU includes the Wi-Fi Preamble, </a:t>
            </a:r>
            <a:r>
              <a:rPr lang="en-US" altLang="zh-CN" sz="1600" dirty="0"/>
              <a:t>AMP-SYNC, </a:t>
            </a:r>
            <a:r>
              <a:rPr lang="en-US" altLang="zh-CN" sz="1600" dirty="0" smtClean="0"/>
              <a:t>AMP-SIG, AMP-Data, and Energizer Symbols 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This use case integrates all fields, making it suitable for comprehensive communication and backscatter needs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Applicable to both mono-static and bi-static backscatter scenarios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In bi-static backscatter case, the carrier source (i.e., non-AP STA), separate from the AP, transmits the AMP DC-PPDU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DC-PPDU </a:t>
            </a:r>
            <a:r>
              <a:rPr lang="en-US" altLang="zh-CN" dirty="0" smtClean="0">
                <a:solidFill>
                  <a:schemeClr val="tx1"/>
                </a:solidFill>
              </a:rPr>
              <a:t>(3/3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561854"/>
            <a:ext cx="700952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59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33177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UL PPDU is used for data transmission from the AMP STAs to the AP, primarily applicable to active devices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For enhanced 802.11 legacy devices, the uplink data transmission relies on existing 802.11 </a:t>
            </a:r>
            <a:r>
              <a:rPr lang="en-US" altLang="zh-CN" sz="1600" dirty="0" smtClean="0"/>
              <a:t>standards [</a:t>
            </a:r>
            <a:r>
              <a:rPr lang="en-US" altLang="zh-CN" sz="1600" dirty="0"/>
              <a:t>6]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For backscatter devices, the uplink data transmission is not independent but depends on the input carrier symbols (i.e., </a:t>
            </a:r>
            <a:r>
              <a:rPr lang="en-US" altLang="zh-CN" sz="1600" dirty="0" smtClean="0"/>
              <a:t>Energizer Symbols</a:t>
            </a:r>
            <a:r>
              <a:rPr lang="en-US" altLang="zh-CN" sz="1600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UL PPDU example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Active devices may not be able to transmit the Wi-Fi Preamble 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Uplink </a:t>
            </a:r>
            <a:r>
              <a:rPr lang="en-US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718" y="5105400"/>
            <a:ext cx="570476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WPT PPDU facilitates wireless power transfer to various </a:t>
            </a:r>
            <a:r>
              <a:rPr lang="en-US" altLang="zh-CN" sz="1600" dirty="0" smtClean="0"/>
              <a:t>devices, </a:t>
            </a:r>
            <a:r>
              <a:rPr lang="en-US" altLang="zh-CN" sz="1600" dirty="0"/>
              <a:t>including enhanced 802.11 legacy devices and active devices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WPT PPDU operates in sub-1 GHz frequency range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specific format of the WPT PPDU is TBD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WPT </a:t>
            </a:r>
            <a:r>
              <a:rPr lang="en-US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Device </a:t>
            </a:r>
            <a:r>
              <a:rPr lang="en-US" altLang="zh-CN" dirty="0" smtClean="0">
                <a:solidFill>
                  <a:schemeClr val="tx1"/>
                </a:solidFill>
              </a:rPr>
              <a:t>Capabilities </a:t>
            </a:r>
            <a:r>
              <a:rPr lang="en-US" altLang="zh-CN" dirty="0">
                <a:solidFill>
                  <a:schemeClr val="tx1"/>
                </a:solidFill>
              </a:rPr>
              <a:t>and Their </a:t>
            </a:r>
            <a:r>
              <a:rPr lang="en-US" altLang="zh-CN" dirty="0" smtClean="0">
                <a:solidFill>
                  <a:schemeClr val="tx1"/>
                </a:solidFill>
              </a:rPr>
              <a:t>PPDUs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61" y="2057400"/>
            <a:ext cx="7714286" cy="35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841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104509</TotalTime>
  <Words>821</Words>
  <Application>Microsoft Office PowerPoint</Application>
  <PresentationFormat>全屏显示(4:3)</PresentationFormat>
  <Paragraphs>147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PPDUs in AMP</vt:lpstr>
      <vt:lpstr>Abstract</vt:lpstr>
      <vt:lpstr>AMP Downlink and Carrier PPDU (DC-PPDU)</vt:lpstr>
      <vt:lpstr>AMP DC-PPDU (1/3)</vt:lpstr>
      <vt:lpstr>AMP DC-PPDU (2/3)</vt:lpstr>
      <vt:lpstr>AMP DC-PPDU (3/3)</vt:lpstr>
      <vt:lpstr>AMP Uplink PPDU</vt:lpstr>
      <vt:lpstr>AMP WPT PPDU</vt:lpstr>
      <vt:lpstr>Device Capabilities and Their PPDUs</vt:lpstr>
      <vt:lpstr>Summary</vt:lpstr>
      <vt:lpstr>References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2199</cp:revision>
  <cp:lastPrinted>1998-02-10T13:28:06Z</cp:lastPrinted>
  <dcterms:created xsi:type="dcterms:W3CDTF">2004-12-02T14:01:45Z</dcterms:created>
  <dcterms:modified xsi:type="dcterms:W3CDTF">2024-09-02T10:48:32Z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(3)rQeAwipnSq+Yw6ulwuaZSuid+Apa8k7As5eIvmZveWMU+b/Z0IVl/IrGmDxuKiwennsCkdfm
ruiEQkdGFORjq1FWn1qg5tZroPznHWSgjZYQlpMGfhpcJx+gXOUOzW0OQP6wcVLi7U70GLC9
tm140Dj41nv1gD5JcLueFTod9YwGkYk8BodvKw6cn0eLoYE2eEN0BExI0lnA7C/Ww93FHqve
2r2aX97RAw17B+fnaY</vt:lpwstr>
  </property>
  <property fmtid="{D5CDD505-2E9C-101B-9397-08002B2CF9AE}" pid="4" name="_2015_ms_pID_7253431">
    <vt:lpwstr>npj1FmKziCLYS64TJNuFUjmQfVB2iW1gsTqhQrJuSRNPrH/YvJUzay
vUQnte7+g0U9+Fpl9MMikzK7KhedTv/k/gmJP7E8Y91CSNaZUtlvPxA0y9dkWQFaNUrJTTCY
aDfxSC6YraEaIKsLqMtnIBsQ1WyTfCRAm9WwvrlBipsZUtKRlyik/xaZZpZdtPiaOnYz9TaW
LzOjTjDVTjYW9Lgb39w5WzZuN4Gqq2RkvSET</vt:lpwstr>
  </property>
  <property fmtid="{D5CDD505-2E9C-101B-9397-08002B2CF9AE}" pid="5" name="_2015_ms_pID_7253432">
    <vt:lpwstr>8Y2W96vRJQufcRQtLhB4DRc=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