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256" r:id="rId3"/>
    <p:sldId id="369" r:id="rId5"/>
    <p:sldId id="401" r:id="rId6"/>
    <p:sldId id="402" r:id="rId7"/>
    <p:sldId id="403" r:id="rId8"/>
    <p:sldId id="405" r:id="rId9"/>
    <p:sldId id="411" r:id="rId10"/>
    <p:sldId id="404" r:id="rId11"/>
    <p:sldId id="412" r:id="rId12"/>
    <p:sldId id="413" r:id="rId13"/>
    <p:sldId id="265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802.11-24/1474r4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802.11-24/1474r4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Li Quan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728200" y="6475413"/>
            <a:ext cx="1663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 Quan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1474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thoughts on </a:t>
            </a:r>
            <a:r>
              <a:rPr lang="en-GB">
                <a:solidFill>
                  <a:schemeClr val="dk1"/>
                </a:solidFill>
                <a:sym typeface="+mn-ea"/>
              </a:rPr>
              <a:t>Dynamic Sub-band Operation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true"/>
          </p:cNvGraphicFramePr>
          <p:nvPr/>
        </p:nvGraphicFramePr>
        <p:xfrm>
          <a:off x="1315403" y="2755266"/>
          <a:ext cx="9949180" cy="2273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10950" imgH="2400300" progId="Word.Document.8">
                  <p:embed/>
                </p:oleObj>
              </mc:Choice>
              <mc:Fallback>
                <p:oleObj name="Document" r:id="rId1" imgW="11410950" imgH="2400300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403" y="2755266"/>
                        <a:ext cx="9949180" cy="22739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9672041" y="6481446"/>
            <a:ext cx="1663700" cy="276860"/>
          </a:xfrm>
        </p:spPr>
        <p:txBody>
          <a:bodyPr/>
          <a:lstStyle/>
          <a:p>
            <a:r>
              <a:rPr lang="da-DK" dirty="0"/>
              <a:t>Li Quan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p>
            <a:r>
              <a:rPr lang="en-US"/>
              <a:t>Analysis the calibration issue in DSO feature</a:t>
            </a:r>
            <a:endParaRPr lang="en-US"/>
          </a:p>
          <a:p>
            <a:r>
              <a:rPr lang="en-US"/>
              <a:t> Propose to consider the calibration requirement on some narrow bands STA.</a:t>
            </a:r>
            <a:endParaRPr lang="en-US"/>
          </a:p>
          <a:p>
            <a:pPr lvl="1"/>
            <a:r>
              <a:rPr lang="en-US"/>
              <a:t>Defining mode 1 to allow STA to switch back immediately after current TXOP or </a:t>
            </a:r>
            <a:endParaRPr lang="en-US"/>
          </a:p>
          <a:p>
            <a:pPr lvl="1"/>
            <a:r>
              <a:rPr lang="en-US"/>
              <a:t>Defining mode 2 to allow </a:t>
            </a:r>
            <a:r>
              <a:rPr lang="en-US">
                <a:sym typeface="+mn-ea"/>
              </a:rPr>
              <a:t>STA </a:t>
            </a:r>
            <a:r>
              <a:rPr lang="en-US"/>
              <a:t>stay longer than one TXOP to meet the calibration requirement.</a:t>
            </a:r>
            <a:endParaRPr lang="en-US"/>
          </a:p>
          <a:p>
            <a:pPr lvl="1"/>
            <a:r>
              <a:rPr lang="en-US"/>
              <a:t>MCS selection issue before calibration is finished.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22/2204r0 Dynamic Subband Operation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</a:t>
            </a:r>
            <a:r>
              <a:rPr lang="en-US" b="0" dirty="0"/>
              <a:t>  23/2141r3 Further discussion on Dynamic Subband Operation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3.  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lstStyle/>
          <a:p>
            <a:pPr>
              <a:defRPr/>
            </a:pPr>
            <a:r>
              <a:rPr lang="en-US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765810" y="1529715"/>
            <a:ext cx="10940415" cy="4730750"/>
          </a:xfrm>
        </p:spPr>
        <p:txBody>
          <a:bodyPr/>
          <a:p>
            <a:r>
              <a:rPr lang="en-US"/>
              <a:t>Several contributions discussed on DSO with the following merits:</a:t>
            </a:r>
            <a:endParaRPr lang="en-US"/>
          </a:p>
          <a:p>
            <a:pPr lvl="1"/>
            <a:r>
              <a:rPr lang="en-US"/>
              <a:t>Improve the performance when serving multiple smaller bandwidth(like 20MHz)  devices</a:t>
            </a:r>
            <a:endParaRPr lang="en-US"/>
          </a:p>
          <a:p>
            <a:pPr lvl="1"/>
            <a:r>
              <a:rPr lang="en-US"/>
              <a:t>Dynamically schedule multiple non-AP STAs in parallel to meet their LL traffic requirement.</a:t>
            </a:r>
            <a:endParaRPr lang="en-US"/>
          </a:p>
          <a:p>
            <a:endParaRPr lang="en-US" b="1"/>
          </a:p>
          <a:p>
            <a:endParaRPr lang="en-US" b="1"/>
          </a:p>
          <a:p>
            <a:pPr lvl="1" indent="-34290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In this contribution, we would like to discuss other problems and the possible solutions on DSO feature.</a:t>
            </a:r>
            <a:endParaRPr lang="en-US" b="1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>
          <a:xfrm>
            <a:off x="9392641" y="6481446"/>
            <a:ext cx="1943100" cy="276860"/>
          </a:xfrm>
        </p:spPr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Recap: The calibration delay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12115" y="1653540"/>
            <a:ext cx="11576685" cy="4572000"/>
          </a:xfrm>
        </p:spPr>
        <p:txBody>
          <a:bodyPr/>
          <a:p>
            <a:r>
              <a:rPr lang="en-US"/>
              <a:t>Although 802.11 doesn’t define calibration delay in the draft but implementation does.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Initial calibration will be done to achieve the </a:t>
            </a:r>
            <a:r>
              <a:rPr lang="en-US">
                <a:sym typeface="+mn-ea"/>
              </a:rPr>
              <a:t>maximize performance</a:t>
            </a:r>
            <a:r>
              <a:rPr lang="en-US"/>
              <a:t> when the STA operates on a certain channel in the implementation.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Additional calibration with new parameters may be required when the STA switches to a new operating channel.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But, in some implementation, the older calibration parameters still can be used without new additional calibration even if the STA switches to a new operating channel.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additional calibration delay may be up to millisecond level in the different implementations.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Before calibration finished, the STAs can exchange frames in a certain MCS, like basic data rate, but can’t be maximize performance.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The problem on DSO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52600"/>
            <a:ext cx="10940415" cy="4572000"/>
          </a:xfrm>
        </p:spPr>
        <p:txBody>
          <a:bodyPr/>
          <a:p>
            <a:r>
              <a:rPr lang="en-US"/>
              <a:t>Why NO additional calibration requirement on OFDMA/NPCA but DSO has?</a:t>
            </a:r>
            <a:endParaRPr lang="en-US"/>
          </a:p>
          <a:p>
            <a:pPr lvl="1"/>
            <a:r>
              <a:rPr lang="en-US"/>
              <a:t>STA doesn’t switch its center frequency in OFDMA and NPCA mechanism, that’s, the two features allow the STA operating on the sub-channel of the operating channel in a certain time.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lvl="1"/>
            <a:r>
              <a:rPr lang="en-US"/>
              <a:t>But DSO may require a narrow band ( like 20MHz-only) STA switches to its operating channel to another sub-channel of the AP ( like another 20MHz). That’s, DSO may cause the STA switching the </a:t>
            </a:r>
            <a:r>
              <a:rPr lang="en-US">
                <a:solidFill>
                  <a:schemeClr val="tx1"/>
                </a:solidFill>
              </a:rPr>
              <a:t>center frequency</a:t>
            </a:r>
            <a:r>
              <a:rPr lang="en-US"/>
              <a:t> of the operating channel.</a:t>
            </a:r>
            <a:endParaRPr lang="en-US"/>
          </a:p>
          <a:p>
            <a:pPr marL="0" indent="0">
              <a:buNone/>
            </a:pPr>
            <a:r>
              <a:rPr lang="en-US"/>
              <a:t> 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p>
            <a:r>
              <a:rPr lang="en-US">
                <a:sym typeface="+mn-ea"/>
              </a:rPr>
              <a:t>To compatible with different capabilities of the narrow band STAs in DSO, the additional calibration delay should be took into account with the follow aspects:</a:t>
            </a:r>
            <a:endParaRPr lang="en-US">
              <a:sym typeface="+mn-ea"/>
            </a:endParaRPr>
          </a:p>
          <a:p>
            <a:pPr lvl="1"/>
            <a:r>
              <a:rPr lang="en-US"/>
              <a:t>Define different modes in the initial control frame to compatible with different capabilities of STAs</a:t>
            </a:r>
            <a:endParaRPr lang="en-US"/>
          </a:p>
          <a:p>
            <a:pPr lvl="1"/>
            <a:r>
              <a:rPr lang="en-US"/>
              <a:t>The method of MCS selection </a:t>
            </a:r>
            <a:r>
              <a:rPr lang="en-US">
                <a:sym typeface="+mn-ea"/>
              </a:rPr>
              <a:t>before the calibration is done.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Calibration delay of a STA may be beyond one TXOP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Frequently forcing STAs with addition calibration requirement to switch their operation channel will cause TP drop issue.</a:t>
            </a: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Proposal-1: Define different modes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p>
            <a:r>
              <a:rPr lang="en-US"/>
              <a:t>AP indicates the operation mode in the initial control frame</a:t>
            </a:r>
            <a:endParaRPr lang="en-US"/>
          </a:p>
          <a:p>
            <a:pPr lvl="1"/>
            <a:r>
              <a:rPr lang="en-US"/>
              <a:t>E.g. mode1 to indicate the STA back to the primary channel after the current TXOP</a:t>
            </a:r>
            <a:endParaRPr lang="en-US"/>
          </a:p>
          <a:p>
            <a:pPr lvl="1"/>
            <a:r>
              <a:rPr lang="en-US"/>
              <a:t>E.g. mode2 to </a:t>
            </a:r>
            <a:r>
              <a:rPr lang="en-US">
                <a:sym typeface="+mn-ea"/>
              </a:rPr>
              <a:t>indicate the STA still in current sub channel after the current TXOP</a:t>
            </a:r>
            <a:endParaRPr lang="en-US">
              <a:sym typeface="+mn-ea"/>
            </a:endParaRPr>
          </a:p>
          <a:p>
            <a:pPr lvl="2"/>
            <a:r>
              <a:rPr lang="en-US"/>
              <a:t>Need further signaling from the AP to indicate when the STA can back to the primary channel</a:t>
            </a:r>
            <a:endParaRPr lang="en-US"/>
          </a:p>
          <a:p>
            <a:pPr lvl="2"/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Proposal-2: STA capability indication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>
                <a:sym typeface="+mn-ea"/>
              </a:rPr>
              <a:t>STA indicates whether the additional calibration is required on certain sub channels,the calibration delay and the maximum MCS before calibration is done in a MGMT frame(e.g. association request frame).</a:t>
            </a:r>
            <a:endParaRPr lang="en-US" sz="2400"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>
                <a:sym typeface="+mn-ea"/>
              </a:rPr>
              <a:t>Also, STA can dynamically indicate the calibration finished in a TBD frame.</a:t>
            </a:r>
            <a:endParaRPr lang="en-US" sz="2400">
              <a:sym typeface="+mn-ea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>
                <a:sym typeface="+mn-ea"/>
              </a:rPr>
              <a:t>For MCS selection, AP may adapt the basic data rate to exchange frame with STA if the STA doesn’t indicate the MAX MCS explicitly.</a:t>
            </a:r>
            <a:endParaRPr lang="en-US" sz="2400"/>
          </a:p>
          <a:p>
            <a:pPr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12090" y="685800"/>
            <a:ext cx="11492230" cy="914400"/>
          </a:xfrm>
        </p:spPr>
        <p:txBody>
          <a:bodyPr/>
          <a:p>
            <a:r>
              <a:rPr lang="en-US">
                <a:sym typeface="+mn-ea"/>
              </a:rPr>
              <a:t>The following figure depicts the proposed DSO frame exchange sequence in mode1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  <p:pic>
        <p:nvPicPr>
          <p:cNvPr id="8" name="Content Placeholder 7"/>
          <p:cNvPicPr>
            <a:picLocks noChangeAspect="true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07440" y="1751965"/>
            <a:ext cx="8444230" cy="4659630"/>
          </a:xfrm>
          <a:prstGeom prst="rect">
            <a:avLst/>
          </a:prstGeom>
        </p:spPr>
      </p:pic>
      <p:sp>
        <p:nvSpPr>
          <p:cNvPr id="9" name="Text Box 8"/>
          <p:cNvSpPr txBox="true"/>
          <p:nvPr/>
        </p:nvSpPr>
        <p:spPr>
          <a:xfrm>
            <a:off x="10734040" y="54089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proposed DSO frame exchange sequence in mode2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Li Quan, et al. (ZTE)</a:t>
            </a:r>
            <a:endParaRPr lang="en-US" dirty="0"/>
          </a:p>
        </p:txBody>
      </p:sp>
      <p:pic>
        <p:nvPicPr>
          <p:cNvPr id="7" name="内容占位符 6"/>
          <p:cNvPicPr>
            <a:picLocks noChangeAspect="true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16075" y="1752600"/>
            <a:ext cx="8959215" cy="457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3865</Words>
  <Application>WPS 演示</Application>
  <PresentationFormat>Widescreen</PresentationFormat>
  <Paragraphs>119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Some thoughts on Dynamic Sub-band Operation</vt:lpstr>
      <vt:lpstr>Introduction</vt:lpstr>
      <vt:lpstr>Recap: The calibration delay</vt:lpstr>
      <vt:lpstr>The problem on DSO</vt:lpstr>
      <vt:lpstr>Motivation</vt:lpstr>
      <vt:lpstr>Proposal-1: Define different modes</vt:lpstr>
      <vt:lpstr>Proposal-2: STA capability indication</vt:lpstr>
      <vt:lpstr>The following figure depicts the proposed DSO frame exchange sequence in mode1</vt:lpstr>
      <vt:lpstr>The following figure depicts the proposed DSO frame exchange sequence in mode2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10263221@zte.intra</cp:lastModifiedBy>
  <cp:revision>298</cp:revision>
  <dcterms:created xsi:type="dcterms:W3CDTF">2024-09-06T06:21:06Z</dcterms:created>
  <dcterms:modified xsi:type="dcterms:W3CDTF">2024-09-06T06:21:06Z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2052-11.8.2.10552</vt:lpwstr>
  </property>
</Properties>
</file>