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422" r:id="rId18"/>
    <p:sldId id="2421" r:id="rId19"/>
    <p:sldId id="2420" r:id="rId20"/>
    <p:sldId id="2418" r:id="rId21"/>
    <p:sldId id="2374" r:id="rId22"/>
    <p:sldId id="2377" r:id="rId23"/>
    <p:sldId id="2424" r:id="rId24"/>
    <p:sldId id="278" r:id="rId25"/>
    <p:sldId id="27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4660"/>
  </p:normalViewPr>
  <p:slideViewPr>
    <p:cSldViewPr>
      <p:cViewPr varScale="1">
        <p:scale>
          <a:sx n="128" d="100"/>
          <a:sy n="128" d="100"/>
        </p:scale>
        <p:origin x="624"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380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3012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991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802.11-24/1383r6</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12,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 xx participants on-line, 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Thursday (PM2) – Jerome Henry (5 submissions), Antonio De la Oliva</a:t>
            </a:r>
          </a:p>
          <a:p>
            <a:pPr lvl="2">
              <a:buClr>
                <a:srgbClr val="000000"/>
              </a:buClr>
              <a:buSzPct val="100000"/>
              <a:buFont typeface="Arial"/>
              <a:buChar char="•"/>
            </a:pPr>
            <a:r>
              <a:rPr lang="en-US" spc="-1" dirty="0">
                <a:latin typeface="Times New Roman" panose="02020603050405020304" pitchFamily="18" charset="0"/>
                <a:cs typeface="Times New Roman" panose="02020603050405020304" pitchFamily="18" charset="0"/>
                <a:sym typeface="Times New Roman"/>
              </a:rPr>
              <a:t>Antonio to follow specific one of Jerome’s presentations</a:t>
            </a:r>
            <a:endParaRPr lang="en-US" sz="1800" spc="-1" dirty="0">
              <a:latin typeface="Times New Roman" panose="02020603050405020304" pitchFamily="18" charset="0"/>
              <a:cs typeface="Times New Roman" panose="02020603050405020304" pitchFamily="18" charset="0"/>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Adjourn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11,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( 16 participants on-line, 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r>
              <a:rPr lang="en-US" sz="1800" spc="-1" dirty="0">
                <a:solidFill>
                  <a:schemeClr val="bg1">
                    <a:lumMod val="50000"/>
                  </a:schemeClr>
                </a:solidFill>
                <a:latin typeface="Times New Roman" panose="02020603050405020304" pitchFamily="18" charset="0"/>
                <a:cs typeface="Times New Roman" panose="02020603050405020304" pitchFamily="18" charset="0"/>
              </a:rPr>
              <a:t>Po-Kai Huang SP run, </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Domenico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presented, Ph</a:t>
            </a:r>
            <a:r>
              <a:rPr lang="en-US" sz="1800" spc="-1" dirty="0">
                <a:solidFill>
                  <a:schemeClr val="bg1">
                    <a:lumMod val="50000"/>
                  </a:schemeClr>
                </a:solidFill>
                <a:latin typeface="Times New Roman" panose="02020603050405020304" pitchFamily="18" charset="0"/>
                <a:cs typeface="Times New Roman" panose="02020603050405020304" pitchFamily="18" charset="0"/>
              </a:rPr>
              <a:t>il Hawkes SP run,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presented, Jerome Henry presented </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(5 submissions), Antonio De la Oliva</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659029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( 24 participants on-line, 7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(1440r0) presented, Antonio de la Oliva (1623r0) presented, Phil Hawkes (1660r1) presented</a:t>
            </a: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a:t>
            </a:r>
            <a:r>
              <a:rPr lang="en-US" sz="1800" spc="-1" dirty="0">
                <a:solidFill>
                  <a:schemeClr val="bg1">
                    <a:lumMod val="50000"/>
                  </a:schemeClr>
                </a:solidFill>
                <a:latin typeface="Times New Roman" panose="02020603050405020304" pitchFamily="18" charset="0"/>
                <a:cs typeface="Times New Roman" panose="02020603050405020304" pitchFamily="18" charset="0"/>
              </a:rPr>
              <a:t>Phil Hawkes SP, Po-Kai Huang SP, </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Domenico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(5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extLst>
      <p:ext uri="{BB962C8B-B14F-4D97-AF65-F5344CB8AC3E}">
        <p14:creationId xmlns:p14="http://schemas.microsoft.com/office/powerpoint/2010/main" val="56060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13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presented,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Phil Hawkes SP</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78151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9, 2024 – PM2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#47 passed</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rPr>
              <a:t>Monday (PM2) –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a:t>
            </a:r>
            <a:r>
              <a:rPr lang="en-US" spc="-1" dirty="0">
                <a:solidFill>
                  <a:schemeClr val="bg1">
                    <a:lumMod val="50000"/>
                  </a:schemeClr>
                </a:solidFill>
                <a:latin typeface="Times New Roman" panose="02020603050405020304" pitchFamily="18" charset="0"/>
                <a:cs typeface="Times New Roman" panose="02020603050405020304" pitchFamily="18" charset="0"/>
              </a:rPr>
              <a:t>24/1581 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Po-Kai Huang </a:t>
            </a:r>
            <a:r>
              <a:rPr lang="en-US" spc="-1" dirty="0">
                <a:solidFill>
                  <a:schemeClr val="bg1">
                    <a:lumMod val="50000"/>
                  </a:schemeClr>
                </a:solidFill>
                <a:latin typeface="Times New Roman" panose="02020603050405020304" pitchFamily="18" charset="0"/>
                <a:cs typeface="Times New Roman" panose="02020603050405020304" pitchFamily="18" charset="0"/>
              </a:rPr>
              <a:t>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Phil Hawkes 24/1606r0</a:t>
            </a:r>
            <a:r>
              <a:rPr lang="en-US" spc="-1" dirty="0">
                <a:solidFill>
                  <a:schemeClr val="bg1">
                    <a:lumMod val="50000"/>
                  </a:schemeClr>
                </a:solidFill>
                <a:latin typeface="Times New Roman" panose="02020603050405020304" pitchFamily="18" charset="0"/>
                <a:cs typeface="Times New Roman" panose="02020603050405020304" pitchFamily="18" charset="0"/>
              </a:rPr>
              <a:t> presented (need SP)</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SP 24/1429r1,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24/1275r0 (July Plenary), 24/1406r0 (July 31 Telecon), 24/1407r0 (August 7 Telecon), 24/1423r0 (August 14 Telecon), 24/1436r0 (August 21 Telecon), 24/1521r1 (August 28 Telecon), 24/1522r0 (Sept. 4 Telecom)</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48</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fontScale="70000" lnSpcReduction="20000"/>
          </a:bodyPr>
          <a:lstStyle/>
          <a:p>
            <a:pPr marL="0" indent="0">
              <a:buNone/>
            </a:pPr>
            <a:r>
              <a:rPr lang="en-US" sz="1800" b="0" dirty="0">
                <a:solidFill>
                  <a:schemeClr val="tx1"/>
                </a:solidFill>
                <a:sym typeface="Arial"/>
              </a:rPr>
              <a:t>Approve directing the Editor to create a Draft 0.6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11-24/1121r3: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1155, 1426, 1428, 1429, 1430, 1431, 1432, 1433, 1434, 1435, 1436, 1437, 1438, 1439, 1440, 1441, 1181, 1390, 1393, 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1394, 1395, 1396, 1397, 1398, 1399, 1183, 1129, 1179, 1182, 1193, 1195, 1036, 1037, 1038, 1039, 1040, 1207, 1208, 1209, 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1130, 1047, 1196, 1197, 1220, 1210, 1211, 1212, 1403, 1213, 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1214, 1215, 1216, 1219, 1221, 1226, 1194, 1149, 1228 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11-24/1359r1: (12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1328, 1011, 1077, 1079, 1012, 1081, 1021, 1330, 1168, 1063, 1020, 1332 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11-24/1371r2: (15 CIDs) 	1333, 1334, 1335, 1336, 1019, 1074, 1075, 1171, 1082, 1076, 1337, 1113, 1513, 1338, 1339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11-24/1128r3: (39 CIDs )</a:t>
            </a:r>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Calibri" panose="020F0502020204030204" pitchFamily="34" charset="0"/>
              </a:rPr>
              <a:t>1488, 1442, 1125, 1127, 1443, 1444, 1445, 1446, 1447, 1448, 1449, 1450, 1451, 1452, 1126, 1128, 1453, 1454, 1455, 1456, 1457, 1458, 1459, 1460, 1461, 1463, 1464, 1512, 1067, 1131, 1234, 1508, 1509, 1510, 1143, 1144, 1462, 1511, 1035</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11-24/1397r1: (10 CIDs )	1341, 1065, 1093, 1343, 1344, 1172, 1345, 1094, 1346, 1173</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11-24/1402r1: (7 CIDs)</a:t>
            </a:r>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Calibri" panose="020F0502020204030204" pitchFamily="34" charset="0"/>
              </a:rPr>
              <a:t>1132, 1133, 1134, 1135, 1136, 1222, 1223</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Aptos" panose="020B0004020202020204" pitchFamily="34" charset="0"/>
              </a:rPr>
              <a:t>	11-24/1181r3: (2 CIDs)	1225, 1392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Aptos" panose="020B0004020202020204" pitchFamily="34" charset="0"/>
              </a:rPr>
              <a:t>	11-24/1291r2: (5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Aptos" panose="020B0004020202020204" pitchFamily="34" charset="0"/>
              </a:rPr>
              <a:t>1362, 1363, 1364, 1365, 1366 </a:t>
            </a:r>
            <a:endParaRPr lang="en-US" sz="1400" b="0" dirty="0">
              <a:solidFill>
                <a:srgbClr val="212121"/>
              </a:solidFill>
              <a:latin typeface="Aptos" panose="020B0004020202020204" pitchFamily="34" charset="0"/>
            </a:endParaRPr>
          </a:p>
          <a:p>
            <a:pPr algn="l"/>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Aptos" panose="020B0004020202020204" pitchFamily="34" charset="0"/>
              </a:rPr>
              <a:t>11-24/1429r1: (6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Aptos" panose="020B0004020202020204" pitchFamily="34" charset="0"/>
              </a:rPr>
              <a:t>1054, 1078, 1105, 1269, 1270, 1271 </a:t>
            </a:r>
            <a:endParaRPr lang="en-US" sz="1400" b="0" i="0" u="none" strike="noStrike" dirty="0">
              <a:solidFill>
                <a:srgbClr val="212121"/>
              </a:solidFill>
              <a:effectLst/>
              <a:latin typeface="Aptos" panose="020B0004020202020204" pitchFamily="34" charset="0"/>
            </a:endParaRPr>
          </a:p>
          <a:p>
            <a:pPr algn="l"/>
            <a:r>
              <a:rPr lang="en-US" sz="1800" b="0" i="0" u="none" strike="noStrike">
                <a:solidFill>
                  <a:srgbClr val="212121"/>
                </a:solidFill>
                <a:effectLst/>
                <a:latin typeface="Aptos" panose="020B0004020202020204" pitchFamily="34" charset="0"/>
              </a:rPr>
              <a:t>	11-24/1418r3</a:t>
            </a:r>
            <a:r>
              <a:rPr lang="en-US" sz="1800" b="0" i="0" u="none" strike="noStrike" dirty="0">
                <a:solidFill>
                  <a:srgbClr val="212121"/>
                </a:solidFill>
                <a:effectLst/>
                <a:latin typeface="Aptos" panose="020B0004020202020204" pitchFamily="34" charset="0"/>
              </a:rPr>
              <a:t>: (26 </a:t>
            </a:r>
            <a:r>
              <a:rPr lang="en-US" sz="1800" b="0" i="0" u="none" strike="noStrike">
                <a:solidFill>
                  <a:srgbClr val="212121"/>
                </a:solidFill>
                <a:effectLst/>
                <a:latin typeface="Aptos" panose="020B0004020202020204" pitchFamily="34" charset="0"/>
              </a:rPr>
              <a:t>CIDs)	1236</a:t>
            </a:r>
            <a:r>
              <a:rPr lang="en-US" sz="1800" b="0" i="0" u="none" strike="noStrike" dirty="0">
                <a:solidFill>
                  <a:srgbClr val="212121"/>
                </a:solidFill>
                <a:effectLst/>
                <a:latin typeface="Aptos" panose="020B0004020202020204" pitchFamily="34" charset="0"/>
              </a:rPr>
              <a:t>, 1087, 1099, 1053, 1056, 1159, 1238, 1239, 1100, 1237, 1072, 1240, 1241, 1262, 1261, 1098, 1102, 1048, 1123, 1243, 1101, 1263, 1264, 1000, 1258, 1027</a:t>
            </a:r>
            <a:endParaRPr lang="en-US" sz="1800" b="0" dirty="0">
              <a:solidFill>
                <a:schemeClr val="tx1"/>
              </a:solidFill>
              <a:latin typeface="Segoe UI" panose="020B0502040204020203" pitchFamily="34" charset="0"/>
              <a:sym typeface="Arial"/>
            </a:endParaRPr>
          </a:p>
          <a:p>
            <a:endParaRPr lang="en-US" sz="1800" b="0" dirty="0">
              <a:solidFill>
                <a:schemeClr val="tx1"/>
              </a:solidFill>
              <a:latin typeface="Segoe UI" panose="020B0502040204020203" pitchFamily="34" charset="0"/>
              <a:sym typeface="Arial"/>
            </a:endParaRPr>
          </a:p>
          <a:p>
            <a:r>
              <a:rPr lang="en-US" sz="1800" b="0" dirty="0"/>
              <a:t>Mover: 	</a:t>
            </a:r>
          </a:p>
          <a:p>
            <a:r>
              <a:rPr lang="en-US" sz="1800" b="0" dirty="0"/>
              <a:t>Second:    </a:t>
            </a:r>
          </a:p>
          <a:p>
            <a:r>
              <a:rPr lang="en-US" sz="1800" b="0" strike="sngStrike" dirty="0"/>
              <a:t>Approved by unanimous consent,  </a:t>
            </a:r>
            <a:r>
              <a:rPr lang="en-US" sz="1800" b="0" dirty="0"/>
              <a:t> xx Yes, x No, x A </a:t>
            </a:r>
            <a:r>
              <a:rPr lang="en-US" sz="1800" b="0" strike="sngStrike" dirty="0"/>
              <a:t>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Interim IEEE 802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t>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7279</TotalTime>
  <Words>3343</Words>
  <Application>Microsoft Macintosh PowerPoint</Application>
  <PresentationFormat>Widescreen</PresentationFormat>
  <Paragraphs>312</Paragraphs>
  <Slides>25</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Aptos</vt:lpstr>
      <vt:lpstr>Arial</vt:lpstr>
      <vt:lpstr>Calibri</vt:lpstr>
      <vt:lpstr>Helvetica Neue</vt:lpstr>
      <vt:lpstr>Monotype Sorts</vt:lpstr>
      <vt:lpstr>Segoe UI</vt:lpstr>
      <vt:lpstr>Symbol</vt:lpstr>
      <vt:lpstr>Times New Roman</vt:lpstr>
      <vt:lpstr>Office Theme</vt:lpstr>
      <vt:lpstr>Document</vt:lpstr>
      <vt:lpstr>September Interim Session Agenda</vt:lpstr>
      <vt:lpstr>Abstract</vt:lpstr>
      <vt:lpstr>IEEE 802.11   Enhanced Data Privacy Task Group</vt:lpstr>
      <vt:lpstr>Registration for the September Interim IEEE 802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12, 2024 – PM2</vt:lpstr>
      <vt:lpstr>TGbi Agenda – September 11, 2024 – AM2</vt:lpstr>
      <vt:lpstr>TGbi Agenda – September 10, 2024 – AM2</vt:lpstr>
      <vt:lpstr>TGbi Agenda – September 10, 2024 – AM1</vt:lpstr>
      <vt:lpstr>TGbi Agenda – September 9, 2024 – PM2</vt:lpstr>
      <vt:lpstr>Timeline</vt:lpstr>
      <vt:lpstr>Motion # 47</vt:lpstr>
      <vt:lpstr>Motion # 48</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70</cp:revision>
  <cp:lastPrinted>1601-01-01T00:00:00Z</cp:lastPrinted>
  <dcterms:created xsi:type="dcterms:W3CDTF">2023-11-10T19:40:49Z</dcterms:created>
  <dcterms:modified xsi:type="dcterms:W3CDTF">2024-09-11T22:40:18Z</dcterms:modified>
  <cp:category>Name, Affiliation</cp:category>
</cp:coreProperties>
</file>