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3"/>
  </p:sldMasterIdLst>
  <p:notesMasterIdLst>
    <p:notesMasterId r:id="rId22"/>
  </p:notesMasterIdLst>
  <p:handoutMasterIdLst>
    <p:handoutMasterId r:id="rId23"/>
  </p:handoutMasterIdLst>
  <p:sldIdLst>
    <p:sldId id="1263" r:id="rId4"/>
    <p:sldId id="1266" r:id="rId5"/>
    <p:sldId id="1267" r:id="rId6"/>
    <p:sldId id="1268" r:id="rId7"/>
    <p:sldId id="1269" r:id="rId8"/>
    <p:sldId id="1270" r:id="rId9"/>
    <p:sldId id="1271" r:id="rId10"/>
    <p:sldId id="1272" r:id="rId11"/>
    <p:sldId id="1273" r:id="rId12"/>
    <p:sldId id="1274" r:id="rId13"/>
    <p:sldId id="1275" r:id="rId14"/>
    <p:sldId id="1276" r:id="rId15"/>
    <p:sldId id="1310" r:id="rId16"/>
    <p:sldId id="1379" r:id="rId17"/>
    <p:sldId id="1283" r:id="rId18"/>
    <p:sldId id="1284" r:id="rId19"/>
    <p:sldId id="1382" r:id="rId20"/>
    <p:sldId id="1383" r:id="rId21"/>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85" d="100"/>
          <a:sy n="85" d="100"/>
        </p:scale>
        <p:origin x="84" y="164"/>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handoutMaster" Target="handoutMasters/handoutMaster1.xml"/><Relationship Id="rId22" Type="http://schemas.openxmlformats.org/officeDocument/2006/relationships/notesMaster" Target="notesMasters/notesMaster1.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 Type="http://schemas.openxmlformats.org/officeDocument/2006/relationships/slideLayout" Target="../slideLayouts/slideLayout12.xml"/><Relationship Id="rId11" Type="http://schemas.openxmlformats.org/officeDocument/2006/relationships/theme" Target="../theme/theme2.xml"/><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1379</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1379</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hyperlink" Target="http://standards.ieee.org/develop/policies/best_practices_for_ieee_standards_development_051215.pdf" TargetMode="External"/><Relationship Id="rId4" Type="http://schemas.openxmlformats.org/officeDocument/2006/relationships/hyperlink" Target="http://standards.ieee.org/faqs/copyrights.html/" TargetMode="External"/><Relationship Id="rId3" Type="http://schemas.openxmlformats.org/officeDocument/2006/relationships/hyperlink" Target="https://standards.ieee.org/content/dam/ieee-standards/standards/web/documents/other/permissionltrs.zip" TargetMode="External"/><Relationship Id="rId2" Type="http://schemas.openxmlformats.org/officeDocument/2006/relationships/hyperlink" Target="https://standards.ieee.org/about/policies/opman/sect6.html" TargetMode="External"/><Relationship Id="rId1" Type="http://schemas.openxmlformats.org/officeDocument/2006/relationships/hyperlink" Target="https://standards.ieee.org/about/policies/bylaws/sect6-7.html#7"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mailto:jrosdahl@ieee.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Aug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TC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Till Sep Interim 2024</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2024-08-05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417" name="Document" r:id="rId1" imgW="8336280" imgH="1019810" progId="Word.Document.8">
                  <p:embed/>
                </p:oleObj>
              </mc:Choice>
              <mc:Fallback>
                <p:oleObj name="Document" r:id="rId1" imgW="8336280" imgH="1019810" progId="Word.Document.8">
                  <p:embed/>
                  <p:pic>
                    <p:nvPicPr>
                      <p:cNvPr id="0" name="Object 11"/>
                      <p:cNvPicPr/>
                      <p:nvPr/>
                    </p:nvPicPr>
                    <p:blipFill>
                      <a:blip r:embed="rId2"/>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endParaRPr lang="en-US" altLang="zh-CN" sz="2000" dirty="0" smtClean="0"/>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endParaRPr lang="en-US" altLang="zh-CN" sz="2000" dirty="0" smtClean="0"/>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1"/>
              </a:rPr>
              <a:t>https</a:t>
            </a:r>
            <a:r>
              <a:rPr lang="en-US" altLang="zh-CN" sz="1600" dirty="0">
                <a:hlinkClick r:id="rId1"/>
              </a:rPr>
              <a:t>://standards.ieee.org/about/policies/bylaws/sect6-7.html#7</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2"/>
              </a:rPr>
              <a:t>https</a:t>
            </a:r>
            <a:r>
              <a:rPr lang="en-US" altLang="zh-CN" sz="1600" dirty="0">
                <a:hlinkClick r:id="rId2"/>
              </a:rPr>
              <a:t>://</a:t>
            </a:r>
            <a:r>
              <a:rPr lang="en-US" altLang="zh-CN" sz="1600" dirty="0" smtClean="0">
                <a:hlinkClick r:id="rId2"/>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endParaRPr lang="en-US" altLang="zh-CN" sz="2000" dirty="0" smtClean="0"/>
          </a:p>
          <a:p>
            <a:pPr lvl="1">
              <a:buSzPct val="150000"/>
            </a:pPr>
            <a:r>
              <a:rPr lang="en-US" altLang="zh-CN" sz="1600" dirty="0" smtClean="0">
                <a:hlinkClick r:id="rId3"/>
              </a:rPr>
              <a:t>https</a:t>
            </a:r>
            <a:r>
              <a:rPr lang="en-US" altLang="zh-CN" sz="1600" dirty="0">
                <a:hlinkClick r:id="rId3"/>
              </a:rPr>
              <a:t>://</a:t>
            </a:r>
            <a:r>
              <a:rPr lang="en-US" altLang="zh-CN" sz="1600" dirty="0" smtClean="0">
                <a:hlinkClick r:id="rId3"/>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endParaRPr lang="en-US" altLang="zh-CN" sz="2000" dirty="0" smtClean="0"/>
          </a:p>
          <a:p>
            <a:pPr lvl="1">
              <a:buSzPct val="150000"/>
            </a:pPr>
            <a:r>
              <a:rPr lang="en-US" altLang="zh-CN" sz="1600" dirty="0" smtClean="0">
                <a:hlinkClick r:id="rId4"/>
              </a:rPr>
              <a:t>http</a:t>
            </a:r>
            <a:r>
              <a:rPr lang="en-US" altLang="zh-CN" sz="1600" dirty="0">
                <a:hlinkClick r:id="rId4"/>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endParaRPr lang="en-US" altLang="zh-CN" sz="2000" dirty="0" smtClean="0"/>
          </a:p>
          <a:p>
            <a:pPr lvl="1">
              <a:buSzPct val="150000"/>
            </a:pPr>
            <a:r>
              <a:rPr lang="en-US" altLang="zh-CN" sz="1600" dirty="0" smtClean="0">
                <a:hlinkClick r:id="rId5"/>
              </a:rPr>
              <a:t>http</a:t>
            </a:r>
            <a:r>
              <a:rPr lang="en-US" altLang="zh-CN" sz="1600" dirty="0">
                <a:hlinkClick r:id="rId5"/>
              </a:rPr>
              <a:t>://</a:t>
            </a:r>
            <a:r>
              <a:rPr lang="en-US" altLang="zh-CN" sz="1600" dirty="0" smtClean="0">
                <a:hlinkClick r:id="rId5"/>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endParaRPr lang="en-US" altLang="zh-CN" sz="2000" dirty="0" smtClean="0"/>
          </a:p>
          <a:p>
            <a:pPr lvl="1">
              <a:buSzPct val="150000"/>
            </a:pPr>
            <a:r>
              <a:rPr lang="en-US" altLang="zh-CN" sz="1600" dirty="0" smtClean="0">
                <a:hlinkClick r:id="rId2"/>
              </a:rPr>
              <a:t>https</a:t>
            </a:r>
            <a:r>
              <a:rPr lang="en-US" altLang="zh-CN" sz="1600" dirty="0">
                <a:hlinkClick r:id="rId2"/>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endParaRPr lang="en-US" sz="2000" dirty="0">
              <a:solidFill>
                <a:srgbClr val="FF0000"/>
              </a:solidFill>
            </a:endParaRP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endParaRPr lang="en-US" altLang="en-US" sz="2000"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endParaRPr lang="en-US" altLang="en-US" sz="1800" b="1" dirty="0">
              <a:latin typeface="Calibri" panose="020F0502020204030204" pitchFamily="34" charset="0"/>
              <a:cs typeface="Calibri" panose="020F0502020204030204" pitchFamily="34" charset="0"/>
            </a:endParaRP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endParaRPr lang="en-US" altLang="en-US" sz="1600" dirty="0">
              <a:latin typeface="Calibri" panose="020F0502020204030204" pitchFamily="34" charset="0"/>
              <a:cs typeface="Calibri" panose="020F0502020204030204" pitchFamily="34" charset="0"/>
            </a:endParaRP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endParaRPr lang="en-US" altLang="en-US" sz="1800" b="1"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endParaRPr lang="en-US" altLang="en-US" sz="1400" dirty="0">
              <a:latin typeface="Calibri" panose="020F0502020204030204" pitchFamily="34" charset="0"/>
              <a:cs typeface="Calibri" panose="020F0502020204030204" pitchFamily="34" charset="0"/>
            </a:endParaRP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a:t>
            </a:r>
            <a:endParaRPr lang="en-US" altLang="zh-CN" sz="3200" kern="0" dirty="0"/>
          </a:p>
        </p:txBody>
      </p:sp>
      <p:sp>
        <p:nvSpPr>
          <p:cNvPr id="8" name="文本占位符 2"/>
          <p:cNvSpPr txBox="1"/>
          <p:nvPr/>
        </p:nvSpPr>
        <p:spPr>
          <a:xfrm>
            <a:off x="929005" y="1693545"/>
            <a:ext cx="10210800" cy="4400550"/>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11-24/1214, Carrier PPDU Discussion for Long-range Backscatter Operation, Bin Qian (Huawei)</a:t>
            </a:r>
            <a:endParaRPr lang="en-US" altLang="en-US" sz="1600" kern="0" dirty="0">
              <a:solidFill>
                <a:srgbClr val="00B050"/>
              </a:solidFill>
              <a:latin typeface="Calibri" panose="020F0502020204030204" pitchFamily="34" charset="0"/>
              <a:cs typeface="Calibri" panose="020F0502020204030204" pitchFamily="34" charset="0"/>
            </a:endParaRPr>
          </a:p>
          <a:p>
            <a:pPr marL="800100" lvl="1" indent="-342900" algn="just">
              <a:buSzTx/>
              <a:buFontTx/>
              <a:buChar char="•"/>
              <a:defRPr/>
            </a:pPr>
            <a:r>
              <a:rPr lang="en-US" altLang="en-US" sz="1600" kern="0" dirty="0">
                <a:solidFill>
                  <a:srgbClr val="FFC000"/>
                </a:solidFill>
                <a:latin typeface="Calibri" panose="020F0502020204030204" pitchFamily="34" charset="0"/>
                <a:cs typeface="Calibri" panose="020F0502020204030204" pitchFamily="34" charset="0"/>
                <a:sym typeface="+mn-ea"/>
              </a:rPr>
              <a:t>11-24/1237, AMP Tag-STA Requirements for Close-Range Backscattering, Rui Cao (NXP)</a:t>
            </a:r>
            <a:endParaRPr lang="en-US" altLang="en-US" sz="1600" kern="0" dirty="0">
              <a:solidFill>
                <a:srgbClr val="FFC000"/>
              </a:solidFill>
              <a:latin typeface="Calibri" panose="020F0502020204030204" pitchFamily="34" charset="0"/>
              <a:cs typeface="Calibri" panose="020F0502020204030204" pitchFamily="34" charset="0"/>
            </a:endParaRPr>
          </a:p>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11-24/1345, High-Level Requirements for Downlink PHY in 2.4 GHz, Steve Shellhammer (Qualcomm)</a:t>
            </a:r>
            <a:endParaRPr lang="en-US" altLang="en-US" sz="1600" kern="0" dirty="0">
              <a:solidFill>
                <a:srgbClr val="00B050"/>
              </a:solidFill>
              <a:latin typeface="Calibri" panose="020F0502020204030204" pitchFamily="34" charset="0"/>
              <a:cs typeface="Calibri" panose="020F0502020204030204" pitchFamily="34" charset="0"/>
            </a:endParaRPr>
          </a:p>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11-24/1381, AMP Device Power Status, Yinan Qi (OPPO)</a:t>
            </a:r>
            <a:endParaRPr lang="en-US" altLang="en-US" sz="16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rPr>
              <a:t>11-24/1475, Discussion on ultra-low power timing clock, Weijie Xu (OPPO)</a:t>
            </a:r>
            <a:endParaRPr lang="en-US" altLang="en-US"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rPr>
              <a:t>11-24/1495, Draft of Specification Framework for TGbp, Yinan Qi (OPPO)</a:t>
            </a:r>
            <a:endParaRPr lang="en-US" altLang="en-US"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rPr>
              <a:t>11-24/1496, PPDUs in AMP, Bin Qian (Huawei)</a:t>
            </a:r>
            <a:endParaRPr lang="en-US" altLang="en-US"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rPr>
              <a:t>TBC (call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Teleconference Plan till Sep Interim Session</a:t>
            </a:r>
            <a:endParaRPr lang="en-US" altLang="zh-CN" sz="3200" kern="0" dirty="0"/>
          </a:p>
        </p:txBody>
      </p:sp>
      <p:sp>
        <p:nvSpPr>
          <p:cNvPr id="8" name="文本占位符 2"/>
          <p:cNvSpPr txBox="1"/>
          <p:nvPr/>
        </p:nvSpPr>
        <p:spPr>
          <a:xfrm>
            <a:off x="2100580" y="2425065"/>
            <a:ext cx="8398510" cy="3669030"/>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586105" lvl="1" indent="-285750">
              <a:lnSpc>
                <a:spcPct val="200000"/>
              </a:lnSpc>
              <a:spcBef>
                <a:spcPts val="600"/>
              </a:spcBef>
              <a:spcAft>
                <a:spcPts val="600"/>
              </a:spcAft>
              <a:buFont typeface="Arial" panose="020B0604020202020204" pitchFamily="34" charset="0"/>
              <a:buChar char="•"/>
            </a:pPr>
            <a:r>
              <a:rPr lang="en-US" altLang="zh-CN" sz="2800" dirty="0">
                <a:solidFill>
                  <a:srgbClr val="00B050"/>
                </a:solidFill>
                <a:uFillTx/>
                <a:sym typeface="+mn-ea"/>
              </a:rPr>
              <a:t>Aug 6</a:t>
            </a:r>
            <a:r>
              <a:rPr lang="en-US" altLang="zh-CN" sz="2800" baseline="30000" dirty="0">
                <a:solidFill>
                  <a:srgbClr val="00B050"/>
                </a:solidFill>
                <a:uFillTx/>
                <a:sym typeface="+mn-ea"/>
              </a:rPr>
              <a:t>th</a:t>
            </a:r>
            <a:r>
              <a:rPr lang="en-US" altLang="zh-CN" sz="2800" dirty="0">
                <a:solidFill>
                  <a:srgbClr val="00B050"/>
                </a:solidFill>
                <a:uFillTx/>
                <a:sym typeface="+mn-ea"/>
              </a:rPr>
              <a:t>, 9:00am, ET; 2 hours, </a:t>
            </a:r>
            <a:r>
              <a:rPr lang="en-US" altLang="zh-CN" sz="2800" dirty="0" err="1">
                <a:solidFill>
                  <a:srgbClr val="00B050"/>
                </a:solidFill>
                <a:uFillTx/>
                <a:sym typeface="+mn-ea"/>
              </a:rPr>
              <a:t>webex</a:t>
            </a:r>
            <a:endParaRPr lang="en-US" altLang="zh-CN" sz="2800" dirty="0">
              <a:solidFill>
                <a:srgbClr val="00B050"/>
              </a:solidFill>
              <a:uFillTx/>
            </a:endParaRPr>
          </a:p>
          <a:p>
            <a:pPr marL="586105" lvl="1" indent="-285750">
              <a:lnSpc>
                <a:spcPct val="200000"/>
              </a:lnSpc>
              <a:spcBef>
                <a:spcPts val="600"/>
              </a:spcBef>
              <a:spcAft>
                <a:spcPts val="600"/>
              </a:spcAft>
              <a:buFont typeface="Arial" panose="020B0604020202020204" pitchFamily="34" charset="0"/>
              <a:buChar char="•"/>
            </a:pPr>
            <a:r>
              <a:rPr lang="en-US" altLang="zh-CN" sz="2800" dirty="0">
                <a:sym typeface="+mn-ea"/>
              </a:rPr>
              <a:t>Sep 3</a:t>
            </a:r>
            <a:r>
              <a:rPr lang="en-US" altLang="zh-CN" sz="2800" baseline="30000" dirty="0">
                <a:sym typeface="+mn-ea"/>
              </a:rPr>
              <a:t>rd</a:t>
            </a:r>
            <a:r>
              <a:rPr lang="en-US" altLang="zh-CN" sz="2800" dirty="0">
                <a:sym typeface="+mn-ea"/>
              </a:rPr>
              <a:t>, 10:00am, ET; 2 hours, </a:t>
            </a:r>
            <a:r>
              <a:rPr lang="en-US" altLang="zh-CN" sz="2800" dirty="0" err="1">
                <a:sym typeface="+mn-ea"/>
              </a:rPr>
              <a:t>webex</a:t>
            </a:r>
            <a:endParaRPr lang="en-US" altLang="zh-CN" sz="2800" kern="0" dirty="0" err="1">
              <a:solidFill>
                <a:schemeClr val="tx1"/>
              </a:solidFill>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Aug 6</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endParaRPr lang="en-US" altLang="en-US" sz="2000" kern="0" dirty="0">
              <a:latin typeface="Arial" panose="020B0604020202020204" pitchFamily="34" charset="0"/>
              <a:sym typeface="+mn-ea"/>
            </a:endParaRP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GB" altLang="en-US" dirty="0" smtClean="0"/>
              <a:t>Approve meeting agenda</a:t>
            </a:r>
            <a:endParaRPr lang="en-GB" altLang="en-US" dirty="0" smtClean="0"/>
          </a:p>
          <a:p>
            <a:pPr eaLnBrk="0" hangingPunct="0">
              <a:defRPr/>
            </a:pPr>
            <a:r>
              <a:rPr lang="en-GB" altLang="en-US" dirty="0" smtClean="0"/>
              <a:t>Contribution discussion</a:t>
            </a:r>
            <a:endParaRPr lang="en-GB" altLang="en-US" dirty="0" smtClean="0"/>
          </a:p>
          <a:p>
            <a:pPr lvl="1" algn="l" eaLnBrk="0" hangingPunct="0">
              <a:buClrTx/>
              <a:buSzTx/>
              <a:buFontTx/>
              <a:buChar char="–"/>
              <a:defRPr/>
            </a:pPr>
            <a:r>
              <a:rPr lang="en-US" altLang="en-US" i="1" dirty="0" smtClean="0">
                <a:solidFill>
                  <a:srgbClr val="00B050"/>
                </a:solidFill>
                <a:sym typeface="+mn-ea"/>
              </a:rPr>
              <a:t>11-24/1214, Carrier PPDU Discussion for Long-range Backscatter Operation, Bin Qian (Huawei)</a:t>
            </a:r>
            <a:endParaRPr lang="en-US" altLang="en-US" i="1" dirty="0" smtClean="0">
              <a:solidFill>
                <a:srgbClr val="00B050"/>
              </a:solidFill>
              <a:sym typeface="+mn-ea"/>
            </a:endParaRPr>
          </a:p>
          <a:p>
            <a:pPr lvl="1" algn="l" eaLnBrk="0" hangingPunct="0">
              <a:buClrTx/>
              <a:buSzTx/>
              <a:buFontTx/>
              <a:buChar char="–"/>
              <a:defRPr/>
            </a:pPr>
            <a:r>
              <a:rPr lang="en-US" altLang="en-US" i="1" dirty="0" smtClean="0">
                <a:solidFill>
                  <a:srgbClr val="00B050"/>
                </a:solidFill>
                <a:sym typeface="+mn-ea"/>
              </a:rPr>
              <a:t>11-24/1345, High-Level Requirements for Downlink PHY in 2.4 GHz, Steve Shellhammer (Qualcomm)</a:t>
            </a:r>
            <a:endParaRPr lang="en-US" altLang="en-US" i="1" dirty="0" smtClean="0">
              <a:solidFill>
                <a:srgbClr val="00B050"/>
              </a:solidFill>
              <a:sym typeface="+mn-ea"/>
            </a:endParaRPr>
          </a:p>
          <a:p>
            <a:pPr lvl="1" algn="l" eaLnBrk="0" hangingPunct="0">
              <a:buClrTx/>
              <a:buSzTx/>
              <a:buFontTx/>
              <a:buChar char="–"/>
              <a:defRPr/>
            </a:pPr>
            <a:r>
              <a:rPr lang="en-US" altLang="en-US" i="1" dirty="0" smtClean="0">
                <a:solidFill>
                  <a:srgbClr val="00B050"/>
                </a:solidFill>
                <a:sym typeface="+mn-ea"/>
              </a:rPr>
              <a:t>11-24/1381, AMP Device Power Status, Yinan Qi (OPPO)</a:t>
            </a:r>
            <a:endParaRPr lang="en-US" altLang="en-US" i="1" dirty="0" smtClean="0">
              <a:solidFill>
                <a:srgbClr val="00B050"/>
              </a:solidFill>
            </a:endParaRPr>
          </a:p>
          <a:p>
            <a:pPr lvl="1" algn="l" eaLnBrk="0" hangingPunct="0">
              <a:buClrTx/>
              <a:buSzTx/>
              <a:buFontTx/>
              <a:buChar char="–"/>
              <a:defRPr/>
            </a:pPr>
            <a:r>
              <a:rPr lang="en-US" altLang="en-US" i="1" dirty="0" smtClean="0">
                <a:solidFill>
                  <a:schemeClr val="tx1"/>
                </a:solidFill>
                <a:sym typeface="+mn-ea"/>
              </a:rPr>
              <a:t>TBD</a:t>
            </a:r>
            <a:endParaRPr lang="en-US" altLang="en-US" i="1" dirty="0">
              <a:solidFill>
                <a:schemeClr val="tx1"/>
              </a:solidFill>
            </a:endParaRPr>
          </a:p>
          <a:p>
            <a:pPr eaLnBrk="0" hangingPunct="0">
              <a:defRPr/>
            </a:pPr>
            <a:r>
              <a:rPr lang="en-GB" altLang="en-US" dirty="0" smtClean="0"/>
              <a:t>Any other business?</a:t>
            </a:r>
            <a:endParaRPr lang="en-GB" altLang="en-US" dirty="0" smtClean="0"/>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3</a:t>
            </a:r>
            <a:r>
              <a:rPr lang="en-US" altLang="en-US" sz="3600" kern="0" baseline="30000" dirty="0" smtClean="0">
                <a:latin typeface="Arial" panose="020B0604020202020204" pitchFamily="34" charset="0"/>
              </a:rPr>
              <a:t>rd</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endParaRPr lang="en-US" altLang="en-US" sz="2000" kern="0" dirty="0">
              <a:latin typeface="Arial" panose="020B0604020202020204" pitchFamily="34" charset="0"/>
              <a:sym typeface="+mn-ea"/>
            </a:endParaRP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GB" altLang="en-US" dirty="0" smtClean="0"/>
              <a:t>Approve meeting agenda</a:t>
            </a:r>
            <a:endParaRPr lang="en-GB" altLang="en-US" dirty="0" smtClean="0"/>
          </a:p>
          <a:p>
            <a:pPr eaLnBrk="0" hangingPunct="0">
              <a:defRPr/>
            </a:pPr>
            <a:r>
              <a:rPr lang="en-GB" altLang="en-US" dirty="0" smtClean="0"/>
              <a:t>Contribution discussion</a:t>
            </a:r>
            <a:endParaRPr lang="en-GB" altLang="en-US" dirty="0" smtClean="0"/>
          </a:p>
          <a:p>
            <a:pPr lvl="1" algn="l" eaLnBrk="0" hangingPunct="0">
              <a:buClrTx/>
              <a:buSzTx/>
              <a:buFontTx/>
              <a:buChar char="–"/>
              <a:defRPr/>
            </a:pPr>
            <a:r>
              <a:rPr lang="en-US" altLang="en-US" i="1" dirty="0" smtClean="0">
                <a:sym typeface="+mn-ea"/>
              </a:rPr>
              <a:t>11-24/1475, Discussion on ultra-low power timing clock, Weijie Xu (OPPO)</a:t>
            </a:r>
            <a:endParaRPr lang="en-US" altLang="en-US" i="1" dirty="0" smtClean="0">
              <a:solidFill>
                <a:srgbClr val="00B050"/>
              </a:solidFill>
            </a:endParaRPr>
          </a:p>
          <a:p>
            <a:pPr lvl="1" algn="l" eaLnBrk="0" hangingPunct="0">
              <a:buClrTx/>
              <a:buSzTx/>
              <a:buFontTx/>
              <a:buChar char="–"/>
              <a:defRPr/>
            </a:pPr>
            <a:r>
              <a:rPr lang="en-US" altLang="en-US" i="1" dirty="0" smtClean="0">
                <a:sym typeface="+mn-ea"/>
              </a:rPr>
              <a:t>11-24/1495, Draft of Specification Framework for TGbp, Yinan Qi (OPPO)</a:t>
            </a:r>
            <a:endParaRPr lang="en-US" altLang="en-US" i="1" dirty="0" smtClean="0">
              <a:solidFill>
                <a:schemeClr val="tx1"/>
              </a:solidFill>
            </a:endParaRPr>
          </a:p>
          <a:p>
            <a:pPr lvl="1" algn="l" eaLnBrk="0" hangingPunct="0">
              <a:buClrTx/>
              <a:buSzTx/>
              <a:buFontTx/>
              <a:buChar char="–"/>
              <a:defRPr/>
            </a:pPr>
            <a:r>
              <a:rPr lang="en-US" altLang="en-US" i="1" dirty="0" smtClean="0">
                <a:sym typeface="+mn-ea"/>
              </a:rPr>
              <a:t>11-24/1496, PPDUs in AMP, Bin Qian (Huawei)</a:t>
            </a:r>
            <a:endParaRPr lang="en-US" altLang="en-US" i="1" dirty="0" smtClean="0">
              <a:solidFill>
                <a:schemeClr val="tx1"/>
              </a:solidFill>
            </a:endParaRPr>
          </a:p>
          <a:p>
            <a:pPr lvl="1" algn="l" eaLnBrk="0" hangingPunct="0">
              <a:buClrTx/>
              <a:buSzTx/>
              <a:buFontTx/>
              <a:buChar char="–"/>
              <a:defRPr/>
            </a:pPr>
            <a:r>
              <a:rPr lang="en-US" altLang="en-US" i="1" dirty="0" smtClean="0">
                <a:solidFill>
                  <a:schemeClr val="tx1"/>
                </a:solidFill>
                <a:sym typeface="+mn-ea"/>
              </a:rPr>
              <a:t>TBD</a:t>
            </a:r>
            <a:endParaRPr lang="en-US" altLang="en-US" i="1" dirty="0">
              <a:solidFill>
                <a:schemeClr val="tx1"/>
              </a:solidFill>
            </a:endParaRPr>
          </a:p>
          <a:p>
            <a:pPr eaLnBrk="0" hangingPunct="0">
              <a:defRPr/>
            </a:pPr>
            <a:r>
              <a:rPr lang="en-GB" altLang="en-US" dirty="0" smtClean="0"/>
              <a:t>Any other business?</a:t>
            </a:r>
            <a:endParaRPr lang="en-GB" altLang="en-US" dirty="0" smtClean="0"/>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webex teleconference, please make sure 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for example “[V/NV]</a:t>
            </a:r>
            <a:r>
              <a:rPr kumimoji="0" lang="en-US" altLang="en-US" sz="2400" b="1"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Name, Affiliation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kern="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endParaRPr lang="en-US" altLang="en-US" sz="1600" b="1" kern="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endParaRPr lang="en-US" altLang="en-US" sz="16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endParaRPr lang="en-US" altLang="en-US" sz="16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endParaRPr lang="en-US" altLang="en-US" sz="1400" kern="0" dirty="0" smtClean="0">
              <a:solidFill>
                <a:schemeClr val="tx1"/>
              </a:solidFill>
              <a:latin typeface="Calibri" panose="020F0502020204030204" pitchFamily="34" charset="0"/>
              <a:cs typeface="Calibri" panose="020F0502020204030204" pitchFamily="34" charset="0"/>
            </a:endParaRP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endParaRPr lang="en-US" altLang="en-US" sz="1400" b="1" dirty="0">
              <a:solidFill>
                <a:schemeClr val="tx1"/>
              </a:solidFill>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endParaRPr lang="en-US" altLang="en-US" sz="2400" b="1"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endParaRPr lang="en-US" altLang="en-US" sz="1865" dirty="0">
              <a:latin typeface="Arial" panose="020B0604020202020204" pitchFamily="34" charset="0"/>
              <a:cs typeface="Arial" panose="020B0604020202020204" pitchFamily="34" charset="0"/>
            </a:endParaRP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Aug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12496</Words>
  <Application>WPS 演示</Application>
  <PresentationFormat>宽屏</PresentationFormat>
  <Paragraphs>320</Paragraphs>
  <Slides>18</Slides>
  <Notes>0</Notes>
  <HiddenSlides>0</HiddenSlides>
  <MMClips>0</MMClips>
  <ScaleCrop>false</ScaleCrop>
  <HeadingPairs>
    <vt:vector size="8" baseType="variant">
      <vt:variant>
        <vt:lpstr>已用的字体</vt:lpstr>
      </vt:variant>
      <vt:variant>
        <vt:i4>15</vt:i4>
      </vt:variant>
      <vt:variant>
        <vt:lpstr>主题</vt:lpstr>
      </vt:variant>
      <vt:variant>
        <vt:i4>2</vt:i4>
      </vt:variant>
      <vt:variant>
        <vt:lpstr>嵌入 OLE 服务器</vt:lpstr>
      </vt:variant>
      <vt:variant>
        <vt:i4>1</vt:i4>
      </vt:variant>
      <vt:variant>
        <vt:lpstr>幻灯片标题</vt:lpstr>
      </vt:variant>
      <vt:variant>
        <vt:i4>18</vt:i4>
      </vt:variant>
    </vt:vector>
  </HeadingPairs>
  <TitlesOfParts>
    <vt:vector size="36"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Cambria</vt:lpstr>
      <vt:lpstr>Arial Black</vt:lpstr>
      <vt:lpstr>微软雅黑</vt:lpstr>
      <vt:lpstr>Wingdings</vt:lpstr>
      <vt:lpstr>802-11-Submission-16-9</vt:lpstr>
      <vt:lpstr>1_802-11-Submission-16-9</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Sanechips</Company>
  <LinksUpToDate>false</LinksUpToDate>
  <SharedDoc>false</SharedDoc>
  <HyperlinksChanged>false</HyperlinksChanged>
  <AppVersion>14.0000</AppVersion>
  <Manager>Mr. Bo Sun</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creator>Mr. Bo Sun</dc:creator>
  <cp:keywords>Sep 2023</cp:keywords>
  <dc:subject>IEEE 802.11TGbp Meeting Agenda</dc:subject>
  <cp:lastModifiedBy>Bo Sun</cp:lastModifiedBy>
  <cp:revision>269</cp:revision>
  <cp:lastPrinted>2014-11-04T15:04:00Z</cp:lastPrinted>
  <dcterms:created xsi:type="dcterms:W3CDTF">2007-04-17T18:10:00Z</dcterms:created>
  <dcterms:modified xsi:type="dcterms:W3CDTF">2024-09-03T05:55:40Z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D4F92D5035AF404B9F5306AA698E0D71</vt:lpwstr>
  </property>
</Properties>
</file>