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68" r:id="rId34"/>
    <p:sldId id="1472" r:id="rId35"/>
    <p:sldId id="1470" r:id="rId36"/>
    <p:sldId id="1471" r:id="rId37"/>
    <p:sldId id="1421" r:id="rId38"/>
    <p:sldId id="1446" r:id="rId39"/>
    <p:sldId id="1024"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25694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5550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171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436585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802.11-24/1378r8</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4-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p>
          <a:p>
            <a:pPr algn="just"/>
            <a:r>
              <a:rPr lang="en-US" altLang="en-US" sz="1400" dirty="0">
                <a:solidFill>
                  <a:srgbClr val="0000FF"/>
                </a:solidFill>
              </a:rPr>
              <a:t>Motion (</a:t>
            </a:r>
            <a:r>
              <a:rPr lang="en-US" altLang="en-US" sz="1400" dirty="0" smtClean="0">
                <a:solidFill>
                  <a:srgbClr val="0000FF"/>
                </a:solidFill>
              </a:rPr>
              <a:t>587-589)</a:t>
            </a:r>
            <a:endParaRPr lang="en-US" altLang="en-US" sz="1400" dirty="0">
              <a:solidFill>
                <a:srgbClr val="0000FF"/>
              </a:solidFill>
            </a:endParaRPr>
          </a:p>
          <a:p>
            <a:pPr algn="just"/>
            <a:r>
              <a:rPr lang="en-US" altLang="en-US" sz="1400" dirty="0">
                <a:solidFill>
                  <a:srgbClr val="0000FF"/>
                </a:solidFill>
              </a:rPr>
              <a:t>Motion 590: P802.11bf first recirculation SA </a:t>
            </a:r>
            <a:r>
              <a:rPr lang="en-US" altLang="en-US" sz="1400" dirty="0" smtClean="0">
                <a:solidFill>
                  <a:srgbClr val="0000FF"/>
                </a:solidFill>
              </a:rPr>
              <a:t>ballot</a:t>
            </a:r>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184548169"/>
              </p:ext>
            </p:extLst>
          </p:nvPr>
        </p:nvGraphicFramePr>
        <p:xfrm>
          <a:off x="3429000" y="1600200"/>
          <a:ext cx="8305801" cy="17758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sz="1200" dirty="0" smtClean="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24/1384</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B050"/>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B050"/>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24/1604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Initial SA Ballot Comments - DMG SBP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mentor.ieee.org/802.11/dcn/24/11-24-1376-04-00bf-ieee-802-11bf-teleconference-minutes-august-september-2024.docx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xmlns=""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Ali Raissinia</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6016, 6017, 6186 </a:t>
            </a:r>
          </a:p>
          <a:p>
            <a:pPr lvl="1" algn="just">
              <a:buFont typeface="Arial" panose="020B0604020202020204" pitchFamily="34" charset="0"/>
              <a:buChar char="–"/>
              <a:defRPr/>
            </a:pPr>
            <a:r>
              <a:rPr lang="en-US" altLang="zh-CN" sz="1600" dirty="0" smtClean="0"/>
              <a:t>as </a:t>
            </a:r>
            <a:r>
              <a:rPr lang="en-US" altLang="zh-CN" sz="1600" dirty="0"/>
              <a:t>specified in doc.: 11-24/1422r0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Po-kai Huang 	</a:t>
            </a:r>
            <a:r>
              <a:rPr lang="en-US" altLang="zh-CN" sz="1800" b="1" dirty="0"/>
              <a:t>	</a:t>
            </a:r>
            <a:r>
              <a:rPr lang="en-US" altLang="zh-CN" sz="1800" b="1" kern="0" dirty="0"/>
              <a:t>Second</a:t>
            </a:r>
            <a:r>
              <a:rPr lang="en-US" altLang="zh-CN" sz="1800" b="1" kern="0" dirty="0" smtClean="0"/>
              <a:t>: Nehru Bhandaru</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6043 </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11-24/1384r1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a:t>: Ali Raissinia </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6634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smtClean="0"/>
              <a:t>6115, 6119</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11-24/1604r1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Pu (Perry) Wang	</a:t>
            </a:r>
            <a:r>
              <a:rPr lang="en-US" altLang="zh-CN" sz="1800" b="1" dirty="0"/>
              <a:t>	</a:t>
            </a:r>
            <a:r>
              <a:rPr lang="en-US" altLang="zh-CN" sz="1800" b="1" kern="0" dirty="0"/>
              <a:t>Second</a:t>
            </a:r>
            <a:r>
              <a:rPr lang="en-US" altLang="zh-CN" sz="1800" b="1" kern="0" dirty="0"/>
              <a:t>: </a:t>
            </a:r>
            <a:r>
              <a:rPr lang="en-US" altLang="zh-CN" sz="1800" b="1" kern="0" dirty="0" err="1"/>
              <a:t>Zhuqing</a:t>
            </a:r>
            <a:r>
              <a:rPr lang="en-US" altLang="zh-CN" sz="1800" b="1" kern="0" dirty="0"/>
              <a:t> Tang</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11-24/1604r1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2873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a:t>
            </a:r>
            <a:r>
              <a:rPr lang="en-GB" altLang="zh-CN" sz="1600" dirty="0" smtClean="0"/>
              <a:t>11-24/1615r0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r>
              <a:rPr lang="en-US" altLang="zh-CN" sz="1800" b="1" kern="0" dirty="0" smtClean="0"/>
              <a:t>: Mahmoud Kamel</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11-24/1615r0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0505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590: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a:t>
            </a:r>
            <a:r>
              <a:rPr lang="en-US" altLang="zh-CN" sz="2000" dirty="0" smtClean="0"/>
              <a:t>11-24/1041r</a:t>
            </a:r>
            <a:r>
              <a:rPr lang="en-US" altLang="zh-CN" sz="2000" dirty="0" smtClean="0">
                <a:solidFill>
                  <a:srgbClr val="FF0000"/>
                </a:solidFill>
              </a:rPr>
              <a:t>8</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mentor.ieee.org/802.11/dcn/24/11-24-1041-08-00bf-initial-sa-ballot-comments-and-approved-resolutions.xlsx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r>
              <a:rPr lang="en-GB" altLang="zh-CN" sz="2000" dirty="0" smtClean="0"/>
              <a:t>: Sang Kim</a:t>
            </a:r>
            <a:endParaRPr lang="en-GB" altLang="zh-CN" sz="2000" dirty="0"/>
          </a:p>
          <a:p>
            <a:pPr marL="342900" lvl="1" indent="-342900" algn="just">
              <a:spcBef>
                <a:spcPct val="0"/>
              </a:spcBef>
              <a:buFont typeface="Arial" panose="020B0604020202020204" pitchFamily="34" charset="0"/>
              <a:buChar char="•"/>
              <a:defRPr/>
            </a:pPr>
            <a:r>
              <a:rPr lang="en-GB" altLang="zh-CN" dirty="0"/>
              <a:t>Result</a:t>
            </a:r>
            <a:r>
              <a:rPr lang="en-GB" altLang="zh-CN" dirty="0" smtClean="0"/>
              <a:t>: </a:t>
            </a:r>
            <a:r>
              <a:rPr lang="en-US" altLang="zh-CN" dirty="0">
                <a:solidFill>
                  <a:srgbClr val="000000"/>
                </a:solidFill>
                <a:highlight>
                  <a:srgbClr val="00FF00"/>
                </a:highlight>
                <a:latin typeface="Times New Roman" panose="02020603050405020304" pitchFamily="18" charset="0"/>
              </a:rPr>
              <a:t>Approved by unanimous consent</a:t>
            </a:r>
            <a:endParaRPr lang="en-GB" altLang="zh-CN" dirty="0"/>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864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150002</TotalTime>
  <Words>2916</Words>
  <Application>Microsoft Office PowerPoint</Application>
  <PresentationFormat>宽屏</PresentationFormat>
  <Paragraphs>764</Paragraphs>
  <Slides>39</Slides>
  <Notes>38</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39</vt:i4>
      </vt:variant>
    </vt:vector>
  </HeadingPairs>
  <TitlesOfParts>
    <vt:vector size="52"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916</cp:revision>
  <cp:lastPrinted>2014-11-04T15:04:57Z</cp:lastPrinted>
  <dcterms:created xsi:type="dcterms:W3CDTF">2007-04-17T18:10:23Z</dcterms:created>
  <dcterms:modified xsi:type="dcterms:W3CDTF">2024-09-09T22:08:59Z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