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omments/comment1.xml" ContentType="application/vnd.openxmlformats-officedocument.presentationml.comment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47" r:id="rId33"/>
    <p:sldId id="1466" r:id="rId34"/>
    <p:sldId id="1421" r:id="rId35"/>
    <p:sldId id="1446"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101" d="100"/>
          <a:sy n="101" d="100"/>
        </p:scale>
        <p:origin x="708"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85024720"/>
        <c:axId val="1485027440"/>
      </c:barChart>
      <c:catAx>
        <c:axId val="1485024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85027440"/>
        <c:crosses val="autoZero"/>
        <c:auto val="1"/>
        <c:lblAlgn val="ctr"/>
        <c:lblOffset val="100"/>
        <c:noMultiLvlLbl val="0"/>
      </c:catAx>
      <c:valAx>
        <c:axId val="1485027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85024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12T10:12:09.693" idx="5">
    <p:pos x="4877" y="1163"/>
    <p:text>Chech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32770963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802.11-24/1378r2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3-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1041-06-00bf-initial-sa-ballot-comments-and-approved-resolutions.xls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(583-585)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4196127"/>
              </p:ext>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https://mentor.ieee.org/802.11/dcn/24/11-24-1376-03-00bf-ieee-802-11bf-teleconference-minutes-august-september-2024.docx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Mark Hamilton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11-24/1041r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https://mentor.ieee.org/802.11/dcn/24/11-24-1041-06-00bf-initial-sa-ballot-comments-and-approved-resolutions.xlsx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D5.0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37243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149892</TotalTime>
  <Words>3627</Words>
  <Application>Microsoft Office PowerPoint</Application>
  <PresentationFormat>宽屏</PresentationFormat>
  <Paragraphs>710</Paragraphs>
  <Slides>36</Slides>
  <Notes>35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36</vt:i4>
      </vt:variant>
    </vt:vector>
  </HeadingPairs>
  <TitlesOfParts>
    <vt:vector size="49"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868</cp:revision>
  <cp:lastPrinted>2014-11-04T15:04:57Z</cp:lastPrinted>
  <dcterms:created xsi:type="dcterms:W3CDTF">2007-04-17T18:10:23Z</dcterms:created>
  <dcterms:modified xsi:type="dcterms:W3CDTF">2024-09-05T03:07:57Z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(3)pp9Vtc0/qMibRHhOHyqUK3NZQXhNN05Mj0svBZP90CtbGX8C8IjG24GbKCNRp5o/wiw2mHYs
rv/IujRf9FHwZbtaEN9YDBqm9Cl5bMuoZxCnMOGLaaRh+qxrpk1LFP4k8LBDD1NulJmSWgZP
fLpqPFz3/+msVmRBs+crP8mZrKLFz5TYbDnxC4cPHnXhQb6axoDNeOuBEhbimxnavxltdFXt
oebDDukId0WgE/Tdg0</vt:lpwstr>
  </property>
  <property fmtid="{D5CDD505-2E9C-101B-9397-08002B2CF9AE}" pid="27" name="_2015_ms_pID_7253431">
    <vt:lpwstr>cTeO1IrGoPqk4vaPnNzjAYPacb2wa9oqYFJe0GrKLGNyb45HA1vjNh
8rtEJT33CtUwi6V5hJOcZl5qbf5+Yzi9OsyOkwLCogRTnSQaoZljmLd5B3DMySUOdDZSagJ4
cxY1QU0MZXWNoxLvUPMsUlR/GR8NGPSgBaN0rpnxZUcJ6kMG3xP1gW0Dgjw6DNKfSS1p3THi
GRBPSOy2CetJqI183aYLRSGnCtkaovswVBEw</vt:lpwstr>
  </property>
  <property fmtid="{D5CDD505-2E9C-101B-9397-08002B2CF9AE}" pid="28" name="_2015_ms_pID_7253432">
    <vt:lpwstr>HayRgxHjEUmbpURP4x4wrgs=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