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6"/>
  </p:notesMasterIdLst>
  <p:handoutMasterIdLst>
    <p:handoutMasterId r:id="rId17"/>
  </p:handoutMasterIdLst>
  <p:sldIdLst>
    <p:sldId id="256" r:id="rId2"/>
    <p:sldId id="333" r:id="rId3"/>
    <p:sldId id="340" r:id="rId4"/>
    <p:sldId id="263" r:id="rId5"/>
    <p:sldId id="264" r:id="rId6"/>
    <p:sldId id="265" r:id="rId7"/>
    <p:sldId id="266" r:id="rId8"/>
    <p:sldId id="270" r:id="rId9"/>
    <p:sldId id="330" r:id="rId10"/>
    <p:sldId id="331" r:id="rId11"/>
    <p:sldId id="332" r:id="rId12"/>
    <p:sldId id="267" r:id="rId13"/>
    <p:sldId id="1034" r:id="rId14"/>
    <p:sldId id="323" r:id="rId15"/>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591" autoAdjust="0"/>
    <p:restoredTop sz="94660"/>
  </p:normalViewPr>
  <p:slideViewPr>
    <p:cSldViewPr>
      <p:cViewPr varScale="1">
        <p:scale>
          <a:sx n="59" d="100"/>
          <a:sy n="59" d="100"/>
        </p:scale>
        <p:origin x="1332" y="52"/>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9/10/2024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January 2024</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Technologies,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Technologies,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2024</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January 2024</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Technologies,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January 2024</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Technologies,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January 2024</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Technologies,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January 2024</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Technologies,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September 2024</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Jim Lansford, </a:t>
            </a:r>
            <a:r>
              <a:rPr lang="en-GB" dirty="0" err="1"/>
              <a:t>Farafir</a:t>
            </a:r>
            <a:r>
              <a:rPr lang="en-GB" dirty="0"/>
              <a:t>, SRL</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802.11-24/1372r1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11/dcn/24/11-24-1062-03-0wng-automotive-tig-proposal.pptx" TargetMode="External"/><Relationship Id="rId2" Type="http://schemas.openxmlformats.org/officeDocument/2006/relationships/hyperlink" Target="https://mentor.ieee.org/802.11/dcn/24/11-24-1134-01-0wng-proposal-on-data-offload-using-wlan-in-connected-vehicle-case.pptx" TargetMode="External"/><Relationship Id="rId1" Type="http://schemas.openxmlformats.org/officeDocument/2006/relationships/slideLayout" Target="../slideLayouts/slideLayout2.xml"/><Relationship Id="rId5" Type="http://schemas.openxmlformats.org/officeDocument/2006/relationships/hyperlink" Target="https://mentor.ieee.org/802.11/dcn/24/11-24-0378-00-0wng-wlan-for-high-mobility-users.potx" TargetMode="External"/><Relationship Id="rId4" Type="http://schemas.openxmlformats.org/officeDocument/2006/relationships/hyperlink" Target="https://mentor.ieee.org/802.11/dcn/24/11-24-0793-01-0wng-follow-up-of-data-offload-using-wlan-in-connected-vehicle-case.pptx" TargetMode="External"/></Relationships>
</file>

<file path=ppt/slides/_rels/slide2.xml.rels><?xml version="1.0" encoding="UTF-8" standalone="yes"?>
<Relationships xmlns="http://schemas.openxmlformats.org/package/2006/relationships"><Relationship Id="rId2" Type="http://schemas.openxmlformats.org/officeDocument/2006/relationships/hyperlink" Target="https://cvent.me/LBkMEE"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September 2024</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Jim Lansford, </a:t>
            </a:r>
            <a:r>
              <a:rPr lang="en-GB" dirty="0" err="1"/>
              <a:t>Farafir</a:t>
            </a:r>
            <a:r>
              <a:rPr lang="en-GB" dirty="0"/>
              <a:t> SRL</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Automotive Topic Interest Group September 2024 Meeting Agenda</a:t>
            </a:r>
            <a:endParaRPr lang="en-GB" dirty="0"/>
          </a:p>
        </p:txBody>
      </p:sp>
      <p:sp>
        <p:nvSpPr>
          <p:cNvPr id="3074" name="Rectangle 2"/>
          <p:cNvSpPr>
            <a:spLocks noGrp="1" noChangeArrowheads="1"/>
          </p:cNvSpPr>
          <p:nvPr>
            <p:ph type="body" idx="1"/>
          </p:nvPr>
        </p:nvSpPr>
        <p:spPr>
          <a:xfrm>
            <a:off x="685800" y="1752600"/>
            <a:ext cx="7772400" cy="45720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2024-09-09</a:t>
            </a:r>
          </a:p>
        </p:txBody>
      </p:sp>
      <p:graphicFrame>
        <p:nvGraphicFramePr>
          <p:cNvPr id="3075" name="Object 3"/>
          <p:cNvGraphicFramePr>
            <a:graphicFrameLocks noChangeAspect="1"/>
          </p:cNvGraphicFramePr>
          <p:nvPr>
            <p:extLst>
              <p:ext uri="{D42A27DB-BD31-4B8C-83A1-F6EECF244321}">
                <p14:modId xmlns:p14="http://schemas.microsoft.com/office/powerpoint/2010/main" val="1969876512"/>
              </p:ext>
            </p:extLst>
          </p:nvPr>
        </p:nvGraphicFramePr>
        <p:xfrm>
          <a:off x="463550" y="2479675"/>
          <a:ext cx="8442325" cy="2481263"/>
        </p:xfrm>
        <a:graphic>
          <a:graphicData uri="http://schemas.openxmlformats.org/presentationml/2006/ole">
            <mc:AlternateContent xmlns:mc="http://schemas.openxmlformats.org/markup-compatibility/2006">
              <mc:Choice xmlns:v="urn:schemas-microsoft-com:vml" Requires="v">
                <p:oleObj name="Document" r:id="rId3" imgW="8551632" imgH="2522653" progId="Word.Document.8">
                  <p:embed/>
                </p:oleObj>
              </mc:Choice>
              <mc:Fallback>
                <p:oleObj name="Document" r:id="rId3" imgW="8551632" imgH="2522653" progId="Word.Document.8">
                  <p:embed/>
                  <p:pic>
                    <p:nvPicPr>
                      <p:cNvPr id="3075" name="Object 3"/>
                      <p:cNvPicPr>
                        <a:picLocks noChangeAspect="1" noChangeArrowheads="1"/>
                      </p:cNvPicPr>
                      <p:nvPr/>
                    </p:nvPicPr>
                    <p:blipFill>
                      <a:blip r:embed="rId4"/>
                      <a:srcRect/>
                      <a:stretch>
                        <a:fillRect/>
                      </a:stretch>
                    </p:blipFill>
                    <p:spPr bwMode="auto">
                      <a:xfrm>
                        <a:off x="463550" y="2479675"/>
                        <a:ext cx="8442325" cy="2481263"/>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FA4C400-C204-4503-AFE8-AE9904ADC428}"/>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B7EF8522-FD6C-4D3A-93AF-A726F17B8911}"/>
              </a:ext>
            </a:extLst>
          </p:cNvPr>
          <p:cNvSpPr>
            <a:spLocks noGrp="1"/>
          </p:cNvSpPr>
          <p:nvPr>
            <p:ph idx="1"/>
          </p:nvPr>
        </p:nvSpPr>
        <p:spPr/>
        <p:txBody>
          <a:bodyPr/>
          <a:lstStyle/>
          <a:p>
            <a:pPr>
              <a:buFont typeface="Arial" panose="020B0604020202020204" pitchFamily="34" charset="0"/>
              <a:buChar char="•"/>
            </a:pPr>
            <a:r>
              <a:rPr lang="en-GB" sz="2000" dirty="0"/>
              <a:t>By participating in this activity, you agree to comply with the IEEE Code of Ethics, all applicable laws, and all IEEE policies and procedures including, but not limited to, the IEEE SA Copyright Policy.</a:t>
            </a:r>
            <a:endParaRPr lang="en-US" sz="2000" dirty="0"/>
          </a:p>
          <a:p>
            <a:pPr lvl="1">
              <a:buFont typeface="Arial" panose="020B0604020202020204" pitchFamily="34" charset="0"/>
              <a:buChar char="•"/>
            </a:pPr>
            <a:r>
              <a:rPr lang="en-GB" sz="1600" dirty="0"/>
              <a:t>Previously Published material (copyright assertion indicated) shall not be presented/submitted to the Working Group nor incorporated into a Working Group draft unless permission is granted. </a:t>
            </a:r>
            <a:endParaRPr lang="en-US" sz="1600" dirty="0"/>
          </a:p>
          <a:p>
            <a:pPr lvl="1">
              <a:buFont typeface="Arial" panose="020B0604020202020204" pitchFamily="34" charset="0"/>
              <a:buChar char="•"/>
            </a:pPr>
            <a:r>
              <a:rPr lang="en-GB" sz="1600" dirty="0"/>
              <a:t>Prior to presentation or submission, you shall notify the Working Group Chair of previously Published material and should assist the Chair in obtaining copyright permission acceptable to IEEE SA.</a:t>
            </a:r>
            <a:endParaRPr lang="en-US" sz="1600" dirty="0"/>
          </a:p>
          <a:p>
            <a:pPr lvl="1">
              <a:buFont typeface="Arial" panose="020B0604020202020204" pitchFamily="34" charset="0"/>
              <a:buChar char="•"/>
            </a:pPr>
            <a:r>
              <a:rPr lang="en-GB" sz="1600" dirty="0"/>
              <a:t>For material that is not previously Published, IEEE is automatically granted a license to use any material that is presented or submitted</a:t>
            </a:r>
            <a:endParaRPr lang="en-US" sz="1600" dirty="0"/>
          </a:p>
        </p:txBody>
      </p:sp>
      <p:sp>
        <p:nvSpPr>
          <p:cNvPr id="4" name="Slide Number Placeholder 3">
            <a:extLst>
              <a:ext uri="{FF2B5EF4-FFF2-40B4-BE49-F238E27FC236}">
                <a16:creationId xmlns:a16="http://schemas.microsoft.com/office/drawing/2014/main" id="{2A6F32B3-7121-4329-95DF-F3D0BA97746E}"/>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FBD3C684-FD25-431F-9B76-4EBFC4BFB389}"/>
              </a:ext>
            </a:extLst>
          </p:cNvPr>
          <p:cNvSpPr>
            <a:spLocks noGrp="1"/>
          </p:cNvSpPr>
          <p:nvPr>
            <p:ph type="ftr" idx="14"/>
          </p:nvPr>
        </p:nvSpPr>
        <p:spPr/>
        <p:txBody>
          <a:bodyPr/>
          <a:lstStyle/>
          <a:p>
            <a:r>
              <a:rPr lang="en-GB" dirty="0"/>
              <a:t>Jim Lansford, </a:t>
            </a:r>
            <a:r>
              <a:rPr lang="en-GB" dirty="0" err="1"/>
              <a:t>Farafir</a:t>
            </a:r>
            <a:r>
              <a:rPr lang="en-GB" dirty="0"/>
              <a:t> SRL</a:t>
            </a:r>
          </a:p>
        </p:txBody>
      </p:sp>
      <p:sp>
        <p:nvSpPr>
          <p:cNvPr id="6" name="Date Placeholder 5">
            <a:extLst>
              <a:ext uri="{FF2B5EF4-FFF2-40B4-BE49-F238E27FC236}">
                <a16:creationId xmlns:a16="http://schemas.microsoft.com/office/drawing/2014/main" id="{C3BF5992-FFFD-4B64-900D-0590BA3C03CE}"/>
              </a:ext>
            </a:extLst>
          </p:cNvPr>
          <p:cNvSpPr>
            <a:spLocks noGrp="1"/>
          </p:cNvSpPr>
          <p:nvPr>
            <p:ph type="dt" idx="15"/>
          </p:nvPr>
        </p:nvSpPr>
        <p:spPr/>
        <p:txBody>
          <a:bodyPr/>
          <a:lstStyle/>
          <a:p>
            <a:r>
              <a:rPr lang="en-US" dirty="0"/>
              <a:t>September 2024</a:t>
            </a:r>
            <a:endParaRPr lang="en-GB" dirty="0"/>
          </a:p>
        </p:txBody>
      </p:sp>
    </p:spTree>
    <p:extLst>
      <p:ext uri="{BB962C8B-B14F-4D97-AF65-F5344CB8AC3E}">
        <p14:creationId xmlns:p14="http://schemas.microsoft.com/office/powerpoint/2010/main" val="32007119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91F08-C969-4AF3-921D-E73BEF1E28D7}"/>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7C9E0B85-0AB1-49A9-AFD9-65F08408602D}"/>
              </a:ext>
            </a:extLst>
          </p:cNvPr>
          <p:cNvSpPr>
            <a:spLocks noGrp="1"/>
          </p:cNvSpPr>
          <p:nvPr>
            <p:ph idx="1"/>
          </p:nvPr>
        </p:nvSpPr>
        <p:spPr>
          <a:xfrm>
            <a:off x="685799" y="1667101"/>
            <a:ext cx="7770813" cy="4494213"/>
          </a:xfrm>
        </p:spPr>
        <p:txBody>
          <a:bodyPr/>
          <a:lstStyle/>
          <a:p>
            <a:pPr>
              <a:buFont typeface="Arial" panose="020B0604020202020204" pitchFamily="34" charset="0"/>
              <a:buChar char="•"/>
            </a:pPr>
            <a:r>
              <a:rPr lang="en-US" sz="1600" dirty="0"/>
              <a:t>The IEEE SA Copyright Policy is described in the IEEE SA Standards Board Bylaws and IEEE SA Standards Board Operations Manual</a:t>
            </a:r>
          </a:p>
          <a:p>
            <a:pPr marL="800100" lvl="1" indent="-342900">
              <a:buFont typeface="Arial" panose="020B0604020202020204" pitchFamily="34" charset="0"/>
              <a:buChar char="•"/>
            </a:pPr>
            <a:r>
              <a:rPr lang="en-US" sz="1400" dirty="0"/>
              <a:t>IEEE SA Copyright Policy, see </a:t>
            </a:r>
            <a:br>
              <a:rPr lang="en-US" sz="1400" dirty="0"/>
            </a:br>
            <a:r>
              <a:rPr lang="en-US" sz="1400" dirty="0"/>
              <a:t>	Clause 7 of the IEEE SA Standards Board Bylaws</a:t>
            </a:r>
            <a:br>
              <a:rPr lang="en-US" sz="1400" dirty="0"/>
            </a:br>
            <a:r>
              <a:rPr lang="en-US" sz="1400" dirty="0"/>
              <a:t> 	</a:t>
            </a:r>
            <a:r>
              <a:rPr lang="en-US" sz="1400" dirty="0">
                <a:hlinkClick r:id="rId2"/>
              </a:rPr>
              <a:t>https://standards.ieee.org/about/policies/bylaws/sect6-7.html#7</a:t>
            </a:r>
            <a:br>
              <a:rPr lang="en-US" sz="1400" dirty="0"/>
            </a:br>
            <a:r>
              <a:rPr lang="en-US" sz="1400" dirty="0"/>
              <a:t>	Clause 6.1 of the IEEE SA Standards Board Operations Manual</a:t>
            </a:r>
            <a:br>
              <a:rPr lang="en-US" sz="1400" dirty="0"/>
            </a:br>
            <a:r>
              <a:rPr lang="en-US" sz="1400" dirty="0"/>
              <a:t>	</a:t>
            </a:r>
            <a:r>
              <a:rPr lang="en-US" sz="1400" dirty="0">
                <a:hlinkClick r:id="rId3"/>
              </a:rPr>
              <a:t>https://standards.ieee.org/about/policies/opman/sect6.html</a:t>
            </a:r>
            <a:endParaRPr lang="en-US" sz="1400" dirty="0"/>
          </a:p>
          <a:p>
            <a:pPr>
              <a:buFont typeface="Arial" panose="020B0604020202020204" pitchFamily="34" charset="0"/>
              <a:buChar char="•"/>
            </a:pPr>
            <a:r>
              <a:rPr lang="en-US" sz="1600" dirty="0"/>
              <a:t>IEEE SA Copyright Permission</a:t>
            </a:r>
          </a:p>
          <a:p>
            <a:pPr marL="800100" lvl="1" indent="-3429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a:buFont typeface="Arial" panose="020B0604020202020204" pitchFamily="34" charset="0"/>
              <a:buChar char="•"/>
            </a:pPr>
            <a:r>
              <a:rPr lang="en-US" sz="1600" dirty="0"/>
              <a:t>IEEE SA Copyright FAQs</a:t>
            </a:r>
          </a:p>
          <a:p>
            <a:pPr marL="800100" lvl="1" indent="-342900">
              <a:buFont typeface="Arial" panose="020B0604020202020204" pitchFamily="34" charset="0"/>
              <a:buChar char="•"/>
            </a:pPr>
            <a:r>
              <a:rPr lang="en-US" sz="1400" dirty="0">
                <a:hlinkClick r:id="rId5"/>
              </a:rPr>
              <a:t>http://standards.ieee.org/faqs/copyrights.html/</a:t>
            </a:r>
            <a:endParaRPr lang="en-US" sz="1400" dirty="0"/>
          </a:p>
          <a:p>
            <a:pPr>
              <a:buFont typeface="Arial" panose="020B0604020202020204" pitchFamily="34" charset="0"/>
              <a:buChar char="•"/>
            </a:pPr>
            <a:r>
              <a:rPr lang="en-US" sz="1600" dirty="0"/>
              <a:t>IEEE SA Best Practices for IEEE Standards Development </a:t>
            </a:r>
          </a:p>
          <a:p>
            <a:pPr marL="800100" lvl="1" indent="-3429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a:buFont typeface="Arial" panose="020B0604020202020204" pitchFamily="34" charset="0"/>
              <a:buChar char="•"/>
            </a:pPr>
            <a:r>
              <a:rPr lang="en-US" sz="1600" dirty="0"/>
              <a:t>Distribution of Draft Standards (see 6.1.3 of the SASB Operations Manual)</a:t>
            </a:r>
          </a:p>
          <a:p>
            <a:pPr marL="800100" lvl="1" indent="-342900">
              <a:buFont typeface="Arial" panose="020B0604020202020204" pitchFamily="34" charset="0"/>
              <a:buChar char="•"/>
            </a:pPr>
            <a:r>
              <a:rPr lang="en-US" sz="1400" dirty="0">
                <a:hlinkClick r:id="rId3"/>
              </a:rPr>
              <a:t>https://standards.ieee.org/about/policies/opman/sect6.html</a:t>
            </a:r>
            <a:endParaRPr lang="en-US" sz="1400" dirty="0"/>
          </a:p>
        </p:txBody>
      </p:sp>
      <p:sp>
        <p:nvSpPr>
          <p:cNvPr id="4" name="Slide Number Placeholder 3">
            <a:extLst>
              <a:ext uri="{FF2B5EF4-FFF2-40B4-BE49-F238E27FC236}">
                <a16:creationId xmlns:a16="http://schemas.microsoft.com/office/drawing/2014/main" id="{D0660B0A-1E30-450B-AFB7-ED7E39CBA1F5}"/>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14A4D191-9514-42B5-92E6-35B1FB060457}"/>
              </a:ext>
            </a:extLst>
          </p:cNvPr>
          <p:cNvSpPr>
            <a:spLocks noGrp="1"/>
          </p:cNvSpPr>
          <p:nvPr>
            <p:ph type="ftr" idx="14"/>
          </p:nvPr>
        </p:nvSpPr>
        <p:spPr/>
        <p:txBody>
          <a:bodyPr/>
          <a:lstStyle/>
          <a:p>
            <a:r>
              <a:rPr lang="en-GB" dirty="0"/>
              <a:t>Jim Lansford, </a:t>
            </a:r>
            <a:r>
              <a:rPr lang="en-GB" dirty="0" err="1"/>
              <a:t>Farafir</a:t>
            </a:r>
            <a:r>
              <a:rPr lang="en-GB" dirty="0"/>
              <a:t> SRL</a:t>
            </a:r>
          </a:p>
        </p:txBody>
      </p:sp>
      <p:sp>
        <p:nvSpPr>
          <p:cNvPr id="6" name="Date Placeholder 5">
            <a:extLst>
              <a:ext uri="{FF2B5EF4-FFF2-40B4-BE49-F238E27FC236}">
                <a16:creationId xmlns:a16="http://schemas.microsoft.com/office/drawing/2014/main" id="{2B4D6F20-084B-4EE9-AD6D-290838010348}"/>
              </a:ext>
            </a:extLst>
          </p:cNvPr>
          <p:cNvSpPr>
            <a:spLocks noGrp="1"/>
          </p:cNvSpPr>
          <p:nvPr>
            <p:ph type="dt" idx="15"/>
          </p:nvPr>
        </p:nvSpPr>
        <p:spPr/>
        <p:txBody>
          <a:bodyPr/>
          <a:lstStyle/>
          <a:p>
            <a:r>
              <a:rPr lang="en-US" dirty="0"/>
              <a:t>September 2024</a:t>
            </a:r>
            <a:endParaRPr lang="en-GB" dirty="0"/>
          </a:p>
        </p:txBody>
      </p:sp>
    </p:spTree>
    <p:extLst>
      <p:ext uri="{BB962C8B-B14F-4D97-AF65-F5344CB8AC3E}">
        <p14:creationId xmlns:p14="http://schemas.microsoft.com/office/powerpoint/2010/main" val="24096092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a:xfrm>
            <a:off x="533400" y="1600200"/>
            <a:ext cx="7770813" cy="4113213"/>
          </a:xfrm>
        </p:spPr>
        <p:txBody>
          <a:bodyPr/>
          <a:lstStyle/>
          <a:p>
            <a:pPr>
              <a:spcBef>
                <a:spcPts val="0"/>
              </a:spcBef>
              <a:buFont typeface="Arial" panose="020B0604020202020204" pitchFamily="34" charset="0"/>
              <a:buChar char="•"/>
            </a:pPr>
            <a:r>
              <a:rPr lang="en-US" sz="2000" dirty="0">
                <a:latin typeface="Arial" panose="020B0604020202020204" pitchFamily="34" charset="0"/>
                <a:cs typeface="Arial" panose="020B0604020202020204" pitchFamily="34" charset="0"/>
              </a:rPr>
              <a:t>Call to order</a:t>
            </a:r>
          </a:p>
          <a:p>
            <a:pPr>
              <a:spcBef>
                <a:spcPts val="0"/>
              </a:spcBef>
              <a:buFont typeface="Arial" panose="020B0604020202020204" pitchFamily="34" charset="0"/>
              <a:buChar char="•"/>
            </a:pPr>
            <a:r>
              <a:rPr lang="en-GB" altLang="en-US" sz="2000" dirty="0">
                <a:latin typeface="Arial" panose="020B0604020202020204" pitchFamily="34" charset="0"/>
                <a:cs typeface="Arial" panose="020B0604020202020204" pitchFamily="34" charset="0"/>
              </a:rPr>
              <a:t>IEEE-SA policies and procedures</a:t>
            </a:r>
            <a:endParaRPr lang="en-US" sz="2000" dirty="0">
              <a:latin typeface="Arial" panose="020B0604020202020204" pitchFamily="34" charset="0"/>
              <a:cs typeface="Arial" panose="020B0604020202020204" pitchFamily="34" charset="0"/>
            </a:endParaRPr>
          </a:p>
          <a:p>
            <a:pPr>
              <a:spcBef>
                <a:spcPts val="0"/>
              </a:spcBef>
              <a:buFont typeface="Arial" panose="020B0604020202020204" pitchFamily="34" charset="0"/>
              <a:buChar char="•"/>
            </a:pPr>
            <a:r>
              <a:rPr lang="en-US" sz="2000" dirty="0">
                <a:latin typeface="Arial" panose="020B0604020202020204" pitchFamily="34" charset="0"/>
                <a:cs typeface="Arial" panose="020B0604020202020204" pitchFamily="34" charset="0"/>
              </a:rPr>
              <a:t>No minutes (yet!)</a:t>
            </a:r>
          </a:p>
          <a:p>
            <a:pPr>
              <a:spcBef>
                <a:spcPts val="0"/>
              </a:spcBef>
              <a:buFont typeface="Arial" panose="020B0604020202020204" pitchFamily="34" charset="0"/>
              <a:buChar char="•"/>
            </a:pPr>
            <a:r>
              <a:rPr lang="en-US" sz="2000" dirty="0">
                <a:latin typeface="Arial" panose="020B0604020202020204" pitchFamily="34" charset="0"/>
                <a:cs typeface="Arial" panose="020B0604020202020204" pitchFamily="34" charset="0"/>
              </a:rPr>
              <a:t>Officer elections</a:t>
            </a:r>
          </a:p>
          <a:p>
            <a:pPr lvl="1">
              <a:spcBef>
                <a:spcPts val="0"/>
              </a:spcBef>
              <a:buFont typeface="Arial" panose="020B0604020202020204" pitchFamily="34" charset="0"/>
              <a:buChar char="•"/>
            </a:pPr>
            <a:r>
              <a:rPr lang="en-US" sz="1600" dirty="0">
                <a:latin typeface="Arial" panose="020B0604020202020204" pitchFamily="34" charset="0"/>
                <a:cs typeface="Arial" panose="020B0604020202020204" pitchFamily="34" charset="0"/>
              </a:rPr>
              <a:t>Vice-chair</a:t>
            </a:r>
          </a:p>
          <a:p>
            <a:pPr lvl="2">
              <a:spcBef>
                <a:spcPts val="0"/>
              </a:spcBef>
              <a:buFont typeface="Arial" panose="020B0604020202020204" pitchFamily="34" charset="0"/>
              <a:buChar char="•"/>
            </a:pPr>
            <a:r>
              <a:rPr lang="en-US" sz="1400" dirty="0">
                <a:latin typeface="Arial" panose="020B0604020202020204" pitchFamily="34" charset="0"/>
                <a:cs typeface="Arial" panose="020B0604020202020204" pitchFamily="34" charset="0"/>
              </a:rPr>
              <a:t>Close nominations</a:t>
            </a:r>
          </a:p>
          <a:p>
            <a:pPr lvl="2">
              <a:spcBef>
                <a:spcPts val="0"/>
              </a:spcBef>
              <a:buFont typeface="Arial" panose="020B0604020202020204" pitchFamily="34" charset="0"/>
              <a:buChar char="•"/>
            </a:pPr>
            <a:r>
              <a:rPr lang="en-US" sz="1400" dirty="0">
                <a:latin typeface="Arial" panose="020B0604020202020204" pitchFamily="34" charset="0"/>
                <a:cs typeface="Arial" panose="020B0604020202020204" pitchFamily="34" charset="0"/>
              </a:rPr>
              <a:t>Election/confirmation</a:t>
            </a:r>
          </a:p>
          <a:p>
            <a:pPr lvl="1">
              <a:spcBef>
                <a:spcPts val="0"/>
              </a:spcBef>
              <a:buFont typeface="Arial" panose="020B0604020202020204" pitchFamily="34" charset="0"/>
              <a:buChar char="•"/>
            </a:pPr>
            <a:r>
              <a:rPr lang="en-US" sz="1600" dirty="0">
                <a:latin typeface="Arial" panose="020B0604020202020204" pitchFamily="34" charset="0"/>
                <a:cs typeface="Arial" panose="020B0604020202020204" pitchFamily="34" charset="0"/>
              </a:rPr>
              <a:t>Call for volunteers for recording secretary</a:t>
            </a:r>
          </a:p>
          <a:p>
            <a:pPr>
              <a:spcBef>
                <a:spcPts val="0"/>
              </a:spcBef>
              <a:buFont typeface="Arial" panose="020B0604020202020204" pitchFamily="34" charset="0"/>
              <a:buChar char="•"/>
            </a:pPr>
            <a:r>
              <a:rPr lang="en-US" sz="2000" dirty="0">
                <a:latin typeface="Arial" panose="020B0604020202020204" pitchFamily="34" charset="0"/>
                <a:cs typeface="Arial" panose="020B0604020202020204" pitchFamily="34" charset="0"/>
              </a:rPr>
              <a:t>Presentation of submissions</a:t>
            </a:r>
          </a:p>
          <a:p>
            <a:pPr lvl="1">
              <a:spcBef>
                <a:spcPts val="0"/>
              </a:spcBef>
              <a:buFont typeface="Arial" panose="020B0604020202020204" pitchFamily="34" charset="0"/>
              <a:buChar char="•"/>
            </a:pPr>
            <a:r>
              <a:rPr lang="en-US" sz="1600" b="0" i="0" strike="sngStrike" dirty="0">
                <a:solidFill>
                  <a:srgbClr val="000000"/>
                </a:solidFill>
                <a:effectLst/>
                <a:latin typeface="Verdana" panose="020B0604030504040204" pitchFamily="34" charset="0"/>
              </a:rPr>
              <a:t>Sustained automotive connectivity use case study - </a:t>
            </a:r>
            <a:r>
              <a:rPr lang="en-US" sz="1600" b="0" i="0" strike="sngStrike" dirty="0" err="1">
                <a:solidFill>
                  <a:srgbClr val="000000"/>
                </a:solidFill>
                <a:effectLst/>
                <a:latin typeface="Verdana" panose="020B0604030504040204" pitchFamily="34" charset="0"/>
              </a:rPr>
              <a:t>Azin</a:t>
            </a:r>
            <a:r>
              <a:rPr lang="en-US" sz="1600" b="0" i="0" strike="sngStrike" dirty="0">
                <a:solidFill>
                  <a:srgbClr val="000000"/>
                </a:solidFill>
                <a:effectLst/>
                <a:latin typeface="Verdana" panose="020B0604030504040204" pitchFamily="34" charset="0"/>
              </a:rPr>
              <a:t> </a:t>
            </a:r>
            <a:r>
              <a:rPr lang="en-US" sz="1600" b="0" i="0" strike="sngStrike" dirty="0" err="1">
                <a:solidFill>
                  <a:srgbClr val="000000"/>
                </a:solidFill>
                <a:effectLst/>
                <a:latin typeface="Verdana" panose="020B0604030504040204" pitchFamily="34" charset="0"/>
              </a:rPr>
              <a:t>Neishaboori</a:t>
            </a:r>
            <a:r>
              <a:rPr lang="en-US" sz="1600" b="0" i="0" strike="sngStrike" dirty="0">
                <a:solidFill>
                  <a:srgbClr val="000000"/>
                </a:solidFill>
                <a:effectLst/>
                <a:latin typeface="Verdana" panose="020B0604030504040204" pitchFamily="34" charset="0"/>
              </a:rPr>
              <a:t> (General Motors) </a:t>
            </a:r>
            <a:r>
              <a:rPr lang="en-US" sz="1600" b="0" i="0" dirty="0">
                <a:solidFill>
                  <a:srgbClr val="FF0000"/>
                </a:solidFill>
                <a:effectLst/>
                <a:latin typeface="Verdana" panose="020B0604030504040204" pitchFamily="34" charset="0"/>
              </a:rPr>
              <a:t>Postponed until November</a:t>
            </a:r>
          </a:p>
          <a:p>
            <a:pPr lvl="1">
              <a:spcBef>
                <a:spcPts val="0"/>
              </a:spcBef>
              <a:buFont typeface="Arial" panose="020B0604020202020204" pitchFamily="34" charset="0"/>
              <a:buChar char="•"/>
            </a:pPr>
            <a:r>
              <a:rPr lang="en-US" sz="1600" b="0" i="0" dirty="0">
                <a:solidFill>
                  <a:srgbClr val="000000"/>
                </a:solidFill>
                <a:effectLst/>
                <a:latin typeface="Verdana" panose="020B0604030504040204" pitchFamily="34" charset="0"/>
              </a:rPr>
              <a:t>Automotive WLAN use case study</a:t>
            </a:r>
            <a:r>
              <a:rPr lang="en-US" sz="1600" dirty="0">
                <a:latin typeface="Verdana" panose="020B0604030504040204" pitchFamily="34" charset="0"/>
              </a:rPr>
              <a:t> – Jing Ma (Toyota)</a:t>
            </a:r>
            <a:endParaRPr lang="en-US" sz="1600" dirty="0">
              <a:latin typeface="Arial" panose="020B0604020202020204" pitchFamily="34" charset="0"/>
              <a:cs typeface="Arial" panose="020B0604020202020204" pitchFamily="34" charset="0"/>
            </a:endParaRPr>
          </a:p>
          <a:p>
            <a:pPr lvl="1">
              <a:spcBef>
                <a:spcPts val="0"/>
              </a:spcBef>
              <a:buFont typeface="Arial" panose="020B0604020202020204" pitchFamily="34" charset="0"/>
              <a:buChar char="•"/>
            </a:pPr>
            <a:r>
              <a:rPr lang="en-US" sz="1600" b="0" i="0" dirty="0">
                <a:solidFill>
                  <a:srgbClr val="000000"/>
                </a:solidFill>
                <a:effectLst/>
                <a:latin typeface="Arial" panose="020B0604020202020204" pitchFamily="34" charset="0"/>
                <a:cs typeface="Arial" panose="020B0604020202020204" pitchFamily="34" charset="0"/>
              </a:rPr>
              <a:t>Automotive TIG Technical Report Draft – Jing Ma (Toyota)</a:t>
            </a:r>
          </a:p>
          <a:p>
            <a:pPr>
              <a:spcBef>
                <a:spcPts val="0"/>
              </a:spcBef>
              <a:buFont typeface="Arial" panose="020B0604020202020204" pitchFamily="34" charset="0"/>
              <a:buChar char="•"/>
            </a:pPr>
            <a:r>
              <a:rPr lang="en-US" sz="2000" dirty="0">
                <a:latin typeface="Arial" panose="020B0604020202020204" pitchFamily="34" charset="0"/>
                <a:cs typeface="Arial" panose="020B0604020202020204" pitchFamily="34" charset="0"/>
              </a:rPr>
              <a:t>Call for submissions - November 2024</a:t>
            </a:r>
          </a:p>
          <a:p>
            <a:pPr>
              <a:spcBef>
                <a:spcPts val="0"/>
              </a:spcBef>
              <a:buFont typeface="Arial" panose="020B0604020202020204" pitchFamily="34" charset="0"/>
              <a:buChar char="•"/>
            </a:pPr>
            <a:r>
              <a:rPr lang="en-US" sz="2000" dirty="0">
                <a:latin typeface="Arial" panose="020B0604020202020204" pitchFamily="34" charset="0"/>
                <a:cs typeface="Arial" panose="020B0604020202020204" pitchFamily="34" charset="0"/>
              </a:rPr>
              <a:t>Timeline review</a:t>
            </a:r>
          </a:p>
          <a:p>
            <a:pPr>
              <a:spcBef>
                <a:spcPts val="0"/>
              </a:spcBef>
              <a:buFont typeface="Arial" panose="020B0604020202020204" pitchFamily="34" charset="0"/>
              <a:buChar char="•"/>
            </a:pPr>
            <a:r>
              <a:rPr lang="en-US" sz="2000" dirty="0">
                <a:latin typeface="Arial" panose="020B0604020202020204" pitchFamily="34" charset="0"/>
                <a:cs typeface="Arial" panose="020B0604020202020204" pitchFamily="34" charset="0"/>
              </a:rPr>
              <a:t>Any other business</a:t>
            </a:r>
          </a:p>
          <a:p>
            <a:pPr marL="0" indent="0">
              <a:spcBef>
                <a:spcPts val="0"/>
              </a:spcBef>
            </a:pPr>
            <a:endParaRPr lang="en-US" sz="20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Jim Lansford, </a:t>
            </a:r>
            <a:r>
              <a:rPr lang="en-GB" dirty="0" err="1"/>
              <a:t>Farafir</a:t>
            </a:r>
            <a:r>
              <a:rPr lang="en-GB" dirty="0"/>
              <a:t> SRL</a:t>
            </a:r>
          </a:p>
        </p:txBody>
      </p:sp>
      <p:sp>
        <p:nvSpPr>
          <p:cNvPr id="7" name="Date Placeholder 3">
            <a:extLst>
              <a:ext uri="{FF2B5EF4-FFF2-40B4-BE49-F238E27FC236}">
                <a16:creationId xmlns:a16="http://schemas.microsoft.com/office/drawing/2014/main" id="{C00CAC69-BF6D-4936-9CE0-D96F88ACD748}"/>
              </a:ext>
            </a:extLst>
          </p:cNvPr>
          <p:cNvSpPr>
            <a:spLocks noGrp="1"/>
          </p:cNvSpPr>
          <p:nvPr>
            <p:ph type="dt" idx="15"/>
          </p:nvPr>
        </p:nvSpPr>
        <p:spPr>
          <a:xfrm>
            <a:off x="696912" y="333375"/>
            <a:ext cx="2303451" cy="273050"/>
          </a:xfrm>
        </p:spPr>
        <p:txBody>
          <a:bodyPr/>
          <a:lstStyle/>
          <a:p>
            <a:r>
              <a:rPr lang="en-US" dirty="0"/>
              <a:t>September 2024</a:t>
            </a:r>
            <a:endParaRPr lang="en-GB" dirty="0"/>
          </a:p>
        </p:txBody>
      </p:sp>
    </p:spTree>
    <p:extLst>
      <p:ext uri="{BB962C8B-B14F-4D97-AF65-F5344CB8AC3E}">
        <p14:creationId xmlns:p14="http://schemas.microsoft.com/office/powerpoint/2010/main" val="1328320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D0357C-5349-AD40-1427-DDEE1C074C20}"/>
              </a:ext>
            </a:extLst>
          </p:cNvPr>
          <p:cNvSpPr>
            <a:spLocks noGrp="1"/>
          </p:cNvSpPr>
          <p:nvPr>
            <p:ph type="title"/>
          </p:nvPr>
        </p:nvSpPr>
        <p:spPr>
          <a:xfrm>
            <a:off x="685800" y="685800"/>
            <a:ext cx="7770813" cy="1065213"/>
          </a:xfrm>
        </p:spPr>
        <p:txBody>
          <a:bodyPr/>
          <a:lstStyle/>
          <a:p>
            <a:r>
              <a:rPr lang="en-US" dirty="0" err="1"/>
              <a:t>Wrapup</a:t>
            </a:r>
            <a:endParaRPr lang="en-US" dirty="0"/>
          </a:p>
        </p:txBody>
      </p:sp>
      <p:sp>
        <p:nvSpPr>
          <p:cNvPr id="16" name="Content Placeholder 15">
            <a:extLst>
              <a:ext uri="{FF2B5EF4-FFF2-40B4-BE49-F238E27FC236}">
                <a16:creationId xmlns:a16="http://schemas.microsoft.com/office/drawing/2014/main" id="{6A3D1F61-C70B-527B-6469-4EC643FA23FB}"/>
              </a:ext>
            </a:extLst>
          </p:cNvPr>
          <p:cNvSpPr>
            <a:spLocks noGrp="1"/>
          </p:cNvSpPr>
          <p:nvPr>
            <p:ph idx="1"/>
          </p:nvPr>
        </p:nvSpPr>
        <p:spPr/>
        <p:txBody>
          <a:bodyPr/>
          <a:lstStyle/>
          <a:p>
            <a:pPr>
              <a:buFont typeface="Arial" panose="020B0604020202020204" pitchFamily="34" charset="0"/>
              <a:buChar char="•"/>
            </a:pPr>
            <a:r>
              <a:rPr lang="en-US" sz="2400" dirty="0">
                <a:latin typeface="Arial" panose="020B0604020202020204" pitchFamily="34" charset="0"/>
                <a:cs typeface="Arial" panose="020B0604020202020204" pitchFamily="34" charset="0"/>
              </a:rPr>
              <a:t>Call for submissions - November 2024</a:t>
            </a:r>
          </a:p>
          <a:p>
            <a:pPr lvl="1">
              <a:buFont typeface="Arial" panose="020B0604020202020204" pitchFamily="34" charset="0"/>
              <a:buChar char="•"/>
            </a:pPr>
            <a:r>
              <a:rPr lang="en-US" dirty="0">
                <a:latin typeface="Arial" panose="020B0604020202020204" pitchFamily="34" charset="0"/>
                <a:cs typeface="Arial" panose="020B0604020202020204" pitchFamily="34" charset="0"/>
              </a:rPr>
              <a:t>One session planned – more could be added if needed</a:t>
            </a:r>
          </a:p>
          <a:p>
            <a:pPr>
              <a:buFont typeface="Arial" panose="020B0604020202020204" pitchFamily="34" charset="0"/>
              <a:buChar char="•"/>
            </a:pPr>
            <a:r>
              <a:rPr lang="en-US" sz="2400" dirty="0">
                <a:latin typeface="Arial" panose="020B0604020202020204" pitchFamily="34" charset="0"/>
                <a:cs typeface="Arial" panose="020B0604020202020204" pitchFamily="34" charset="0"/>
              </a:rPr>
              <a:t>Timeline review</a:t>
            </a:r>
          </a:p>
          <a:p>
            <a:pPr lvl="1">
              <a:buFont typeface="Arial" panose="020B0604020202020204" pitchFamily="34" charset="0"/>
              <a:buChar char="•"/>
            </a:pPr>
            <a:r>
              <a:rPr lang="en-US" dirty="0">
                <a:latin typeface="Arial" panose="020B0604020202020204" pitchFamily="34" charset="0"/>
                <a:cs typeface="Arial" panose="020B0604020202020204" pitchFamily="34" charset="0"/>
              </a:rPr>
              <a:t>Goal is to complete final report by July 2025</a:t>
            </a:r>
          </a:p>
          <a:p>
            <a:pPr>
              <a:buFont typeface="Arial" panose="020B0604020202020204" pitchFamily="34" charset="0"/>
              <a:buChar char="•"/>
            </a:pPr>
            <a:r>
              <a:rPr lang="en-US" sz="2400" dirty="0">
                <a:latin typeface="Arial" panose="020B0604020202020204" pitchFamily="34" charset="0"/>
                <a:cs typeface="Arial" panose="020B0604020202020204" pitchFamily="34" charset="0"/>
              </a:rPr>
              <a:t>Any other business?</a:t>
            </a:r>
          </a:p>
          <a:p>
            <a:pPr>
              <a:buFont typeface="Arial" panose="020B0604020202020204" pitchFamily="34" charset="0"/>
              <a:buChar char="•"/>
            </a:pPr>
            <a:r>
              <a:rPr lang="en-US" dirty="0">
                <a:latin typeface="Arial" panose="020B0604020202020204" pitchFamily="34" charset="0"/>
                <a:cs typeface="Arial" panose="020B0604020202020204" pitchFamily="34" charset="0"/>
              </a:rPr>
              <a:t>Adjourn</a:t>
            </a:r>
            <a:endParaRPr lang="en-US" sz="2400" dirty="0">
              <a:latin typeface="Arial" panose="020B0604020202020204" pitchFamily="34" charset="0"/>
              <a:cs typeface="Arial" panose="020B0604020202020204" pitchFamily="34" charset="0"/>
            </a:endParaRPr>
          </a:p>
          <a:p>
            <a:endParaRPr lang="en-US" dirty="0"/>
          </a:p>
        </p:txBody>
      </p:sp>
      <p:sp>
        <p:nvSpPr>
          <p:cNvPr id="4" name="Slide Number Placeholder 3">
            <a:extLst>
              <a:ext uri="{FF2B5EF4-FFF2-40B4-BE49-F238E27FC236}">
                <a16:creationId xmlns:a16="http://schemas.microsoft.com/office/drawing/2014/main" id="{3FA17E26-6C11-8EAD-8EAF-FA5A666E611B}"/>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32A9649E-F81F-2F68-4850-9943ADECDAA4}"/>
              </a:ext>
            </a:extLst>
          </p:cNvPr>
          <p:cNvSpPr>
            <a:spLocks noGrp="1"/>
          </p:cNvSpPr>
          <p:nvPr>
            <p:ph type="ftr" idx="14"/>
          </p:nvPr>
        </p:nvSpPr>
        <p:spPr>
          <a:xfrm>
            <a:off x="5357818" y="6475413"/>
            <a:ext cx="3184520" cy="180975"/>
          </a:xfrm>
        </p:spPr>
        <p:txBody>
          <a:bodyPr/>
          <a:lstStyle/>
          <a:p>
            <a:r>
              <a:rPr lang="en-GB" dirty="0"/>
              <a:t>Jim Lansford, </a:t>
            </a:r>
            <a:r>
              <a:rPr lang="en-GB" dirty="0" err="1"/>
              <a:t>Farafir</a:t>
            </a:r>
            <a:r>
              <a:rPr lang="en-GB" dirty="0"/>
              <a:t> SRL</a:t>
            </a:r>
          </a:p>
        </p:txBody>
      </p:sp>
      <p:sp>
        <p:nvSpPr>
          <p:cNvPr id="6" name="Date Placeholder 5">
            <a:extLst>
              <a:ext uri="{FF2B5EF4-FFF2-40B4-BE49-F238E27FC236}">
                <a16:creationId xmlns:a16="http://schemas.microsoft.com/office/drawing/2014/main" id="{BFAF1548-C7B4-5F83-BD76-F4E3BAAA36B8}"/>
              </a:ext>
            </a:extLst>
          </p:cNvPr>
          <p:cNvSpPr>
            <a:spLocks noGrp="1"/>
          </p:cNvSpPr>
          <p:nvPr>
            <p:ph type="dt" idx="15"/>
          </p:nvPr>
        </p:nvSpPr>
        <p:spPr>
          <a:xfrm>
            <a:off x="696912" y="333375"/>
            <a:ext cx="1874823" cy="273050"/>
          </a:xfrm>
        </p:spPr>
        <p:txBody>
          <a:bodyPr/>
          <a:lstStyle/>
          <a:p>
            <a:r>
              <a:rPr lang="en-US" dirty="0"/>
              <a:t>September 2024</a:t>
            </a:r>
            <a:endParaRPr lang="en-GB" dirty="0"/>
          </a:p>
        </p:txBody>
      </p:sp>
    </p:spTree>
    <p:extLst>
      <p:ext uri="{BB962C8B-B14F-4D97-AF65-F5344CB8AC3E}">
        <p14:creationId xmlns:p14="http://schemas.microsoft.com/office/powerpoint/2010/main" val="18652981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46529-8606-4502-8C78-845CCDCA58E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AA3B5D18-A128-4C8A-9763-E97484452182}"/>
              </a:ext>
            </a:extLst>
          </p:cNvPr>
          <p:cNvSpPr>
            <a:spLocks noGrp="1"/>
          </p:cNvSpPr>
          <p:nvPr>
            <p:ph idx="1"/>
          </p:nvPr>
        </p:nvSpPr>
        <p:spPr>
          <a:xfrm>
            <a:off x="685800" y="1600200"/>
            <a:ext cx="7770813" cy="4113213"/>
          </a:xfrm>
        </p:spPr>
        <p:txBody>
          <a:bodyPr/>
          <a:lstStyle/>
          <a:p>
            <a:pPr marL="400050">
              <a:spcBef>
                <a:spcPts val="0"/>
              </a:spcBef>
              <a:buFont typeface="Arial" panose="020B0604020202020204" pitchFamily="34" charset="0"/>
              <a:buChar char="•"/>
            </a:pPr>
            <a:r>
              <a:rPr lang="en-US" sz="2000" dirty="0"/>
              <a:t>Automotive TIG webpage</a:t>
            </a:r>
          </a:p>
          <a:p>
            <a:pPr marL="800100" lvl="1" indent="-342900">
              <a:spcBef>
                <a:spcPts val="0"/>
              </a:spcBef>
              <a:buFont typeface="Arial" panose="020B0604020202020204" pitchFamily="34" charset="0"/>
              <a:buChar char="•"/>
            </a:pPr>
            <a:r>
              <a:rPr lang="en-US" sz="1800" dirty="0"/>
              <a:t>In process</a:t>
            </a:r>
          </a:p>
          <a:p>
            <a:pPr marL="457200" lvl="1" indent="0">
              <a:spcBef>
                <a:spcPts val="0"/>
              </a:spcBef>
            </a:pPr>
            <a:endParaRPr lang="en-US" sz="1800" dirty="0"/>
          </a:p>
          <a:p>
            <a:pPr>
              <a:spcBef>
                <a:spcPts val="0"/>
              </a:spcBef>
              <a:buFont typeface="Arial" panose="020B0604020202020204" pitchFamily="34" charset="0"/>
              <a:buChar char="•"/>
            </a:pPr>
            <a:r>
              <a:rPr lang="en-US" sz="2000" dirty="0"/>
              <a:t>Background documents</a:t>
            </a:r>
          </a:p>
          <a:p>
            <a:pPr lvl="1">
              <a:spcBef>
                <a:spcPts val="0"/>
              </a:spcBef>
              <a:buFont typeface="Arial" panose="020B0604020202020204" pitchFamily="34" charset="0"/>
              <a:buChar char="•"/>
            </a:pPr>
            <a:r>
              <a:rPr lang="en-US" sz="1600" dirty="0">
                <a:hlinkClick r:id="rId2"/>
              </a:rPr>
              <a:t>https://mentor.ieee.org/802.11/dcn/24/11-24-1134-01-0wng-proposal-on-data-offload-using-wlan-in-connected-vehicle-case.pptx</a:t>
            </a:r>
            <a:r>
              <a:rPr lang="en-US" sz="1600" dirty="0"/>
              <a:t> </a:t>
            </a:r>
          </a:p>
          <a:p>
            <a:pPr lvl="1">
              <a:spcBef>
                <a:spcPts val="0"/>
              </a:spcBef>
              <a:buFont typeface="Arial" panose="020B0604020202020204" pitchFamily="34" charset="0"/>
              <a:buChar char="•"/>
            </a:pPr>
            <a:r>
              <a:rPr lang="en-US" sz="1600" dirty="0">
                <a:hlinkClick r:id="rId3"/>
              </a:rPr>
              <a:t>https://mentor.ieee.org/802.11/dcn/24/11-24-1062-03-0wng-automotive-tig-proposal.pptx</a:t>
            </a:r>
            <a:r>
              <a:rPr lang="en-US" sz="1600" dirty="0"/>
              <a:t> </a:t>
            </a:r>
          </a:p>
          <a:p>
            <a:pPr lvl="1">
              <a:spcBef>
                <a:spcPts val="0"/>
              </a:spcBef>
              <a:buFont typeface="Arial" panose="020B0604020202020204" pitchFamily="34" charset="0"/>
              <a:buChar char="•"/>
            </a:pPr>
            <a:r>
              <a:rPr lang="en-US" sz="1600" dirty="0">
                <a:hlinkClick r:id="rId4"/>
              </a:rPr>
              <a:t>https://mentor.ieee.org/802.11/dcn/24/11-24-0793-01-0wng-follow-up-of-data-offload-using-wlan-in-connected-vehicle-case.pptx</a:t>
            </a:r>
            <a:r>
              <a:rPr lang="en-US" sz="1600" dirty="0"/>
              <a:t> </a:t>
            </a:r>
          </a:p>
          <a:p>
            <a:pPr lvl="1">
              <a:spcBef>
                <a:spcPts val="0"/>
              </a:spcBef>
              <a:buFont typeface="Arial" panose="020B0604020202020204" pitchFamily="34" charset="0"/>
              <a:buChar char="•"/>
            </a:pPr>
            <a:r>
              <a:rPr lang="en-US" sz="1600" dirty="0">
                <a:hlinkClick r:id="rId5"/>
              </a:rPr>
              <a:t>https://mentor.ieee.org/802.11/dcn/24/11-24-0378-00-0wng-wlan-for-high-mobility-users.potx</a:t>
            </a:r>
            <a:r>
              <a:rPr lang="en-US" sz="1600" dirty="0"/>
              <a:t> </a:t>
            </a:r>
          </a:p>
        </p:txBody>
      </p:sp>
      <p:sp>
        <p:nvSpPr>
          <p:cNvPr id="4" name="Slide Number Placeholder 3">
            <a:extLst>
              <a:ext uri="{FF2B5EF4-FFF2-40B4-BE49-F238E27FC236}">
                <a16:creationId xmlns:a16="http://schemas.microsoft.com/office/drawing/2014/main" id="{9845EE16-6543-4DB2-829A-B6A6E8D777DE}"/>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7BB7400A-B03D-4052-B272-099D56461E76}"/>
              </a:ext>
            </a:extLst>
          </p:cNvPr>
          <p:cNvSpPr>
            <a:spLocks noGrp="1"/>
          </p:cNvSpPr>
          <p:nvPr>
            <p:ph type="ftr" idx="14"/>
          </p:nvPr>
        </p:nvSpPr>
        <p:spPr/>
        <p:txBody>
          <a:bodyPr/>
          <a:lstStyle/>
          <a:p>
            <a:r>
              <a:rPr lang="en-GB" dirty="0"/>
              <a:t>Jim Lansford, </a:t>
            </a:r>
            <a:r>
              <a:rPr lang="en-GB" dirty="0" err="1"/>
              <a:t>Farafir</a:t>
            </a:r>
            <a:r>
              <a:rPr lang="en-GB" dirty="0"/>
              <a:t> SRL</a:t>
            </a:r>
          </a:p>
        </p:txBody>
      </p:sp>
      <p:sp>
        <p:nvSpPr>
          <p:cNvPr id="7" name="Date Placeholder 3">
            <a:extLst>
              <a:ext uri="{FF2B5EF4-FFF2-40B4-BE49-F238E27FC236}">
                <a16:creationId xmlns:a16="http://schemas.microsoft.com/office/drawing/2014/main" id="{247ADCDE-7164-400D-8B27-4BAED4FE7810}"/>
              </a:ext>
            </a:extLst>
          </p:cNvPr>
          <p:cNvSpPr>
            <a:spLocks noGrp="1"/>
          </p:cNvSpPr>
          <p:nvPr>
            <p:ph type="dt" idx="15"/>
          </p:nvPr>
        </p:nvSpPr>
        <p:spPr>
          <a:xfrm>
            <a:off x="696912" y="333375"/>
            <a:ext cx="2303451" cy="273050"/>
          </a:xfrm>
        </p:spPr>
        <p:txBody>
          <a:bodyPr/>
          <a:lstStyle/>
          <a:p>
            <a:r>
              <a:rPr lang="en-US" dirty="0"/>
              <a:t>September 2024</a:t>
            </a:r>
            <a:endParaRPr lang="en-GB" dirty="0"/>
          </a:p>
        </p:txBody>
      </p:sp>
    </p:spTree>
    <p:extLst>
      <p:ext uri="{BB962C8B-B14F-4D97-AF65-F5344CB8AC3E}">
        <p14:creationId xmlns:p14="http://schemas.microsoft.com/office/powerpoint/2010/main" val="16779696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90C6A9-20C4-440F-BC51-97DC4C9B7E71}"/>
              </a:ext>
            </a:extLst>
          </p:cNvPr>
          <p:cNvSpPr>
            <a:spLocks noGrp="1"/>
          </p:cNvSpPr>
          <p:nvPr>
            <p:ph type="title"/>
          </p:nvPr>
        </p:nvSpPr>
        <p:spPr/>
        <p:txBody>
          <a:bodyPr/>
          <a:lstStyle/>
          <a:p>
            <a:r>
              <a:rPr lang="en-US" sz="2400" dirty="0">
                <a:solidFill>
                  <a:schemeClr val="tx1"/>
                </a:solidFill>
              </a:rPr>
              <a:t>Registration Information</a:t>
            </a:r>
          </a:p>
        </p:txBody>
      </p:sp>
      <p:sp>
        <p:nvSpPr>
          <p:cNvPr id="3" name="Content Placeholder 2">
            <a:extLst>
              <a:ext uri="{FF2B5EF4-FFF2-40B4-BE49-F238E27FC236}">
                <a16:creationId xmlns:a16="http://schemas.microsoft.com/office/drawing/2014/main" id="{918D7AE7-F661-4AD4-9210-88B6E5699ED9}"/>
              </a:ext>
            </a:extLst>
          </p:cNvPr>
          <p:cNvSpPr>
            <a:spLocks noGrp="1"/>
          </p:cNvSpPr>
          <p:nvPr>
            <p:ph idx="1"/>
          </p:nvPr>
        </p:nvSpPr>
        <p:spPr>
          <a:xfrm>
            <a:off x="685800" y="1752601"/>
            <a:ext cx="7770813" cy="4191000"/>
          </a:xfrm>
        </p:spPr>
        <p:txBody>
          <a:bodyPr/>
          <a:lstStyle/>
          <a:p>
            <a:pPr>
              <a:buFont typeface="Arial" panose="020B0604020202020204" pitchFamily="34" charset="0"/>
              <a:buChar char="•"/>
            </a:pPr>
            <a:r>
              <a:rPr lang="en-US" sz="2000" dirty="0"/>
              <a:t>This meeting is part of the September IEEE 802 interim session</a:t>
            </a:r>
          </a:p>
          <a:p>
            <a:pPr>
              <a:buFont typeface="Arial" panose="020B0604020202020204" pitchFamily="34" charset="0"/>
              <a:buChar char="•"/>
            </a:pPr>
            <a:endParaRPr lang="en-US" sz="2000" dirty="0"/>
          </a:p>
          <a:p>
            <a:pPr>
              <a:buFont typeface="Arial" panose="020B0604020202020204" pitchFamily="34" charset="0"/>
              <a:buChar char="•"/>
            </a:pPr>
            <a:r>
              <a:rPr lang="en-US" sz="2000" dirty="0"/>
              <a:t>You must pay the registration fee whether attending in-person or remotely</a:t>
            </a:r>
          </a:p>
          <a:p>
            <a:pPr>
              <a:buFont typeface="Arial" panose="020B0604020202020204" pitchFamily="34" charset="0"/>
              <a:buChar char="•"/>
            </a:pPr>
            <a:endParaRPr lang="en-US" sz="2000" dirty="0"/>
          </a:p>
          <a:p>
            <a:pPr>
              <a:buFont typeface="Arial" panose="020B0604020202020204" pitchFamily="34" charset="0"/>
              <a:buChar char="•"/>
            </a:pPr>
            <a:r>
              <a:rPr lang="en-US" sz="2000" dirty="0"/>
              <a:t>If you have not already done so, you can register here: </a:t>
            </a:r>
            <a:r>
              <a:rPr lang="en-US" sz="2000" dirty="0">
                <a:hlinkClick r:id="rId2"/>
              </a:rPr>
              <a:t>https://cvent.me/LBkMEE</a:t>
            </a:r>
            <a:endParaRPr lang="en-US" sz="2000" dirty="0"/>
          </a:p>
          <a:p>
            <a:pPr marL="0" indent="0"/>
            <a:endParaRPr lang="en-US" sz="2000" dirty="0"/>
          </a:p>
          <a:p>
            <a:pPr>
              <a:buFont typeface="Arial" panose="020B0604020202020204" pitchFamily="34" charset="0"/>
              <a:buChar char="•"/>
            </a:pPr>
            <a:r>
              <a:rPr lang="en-US" sz="2000" dirty="0"/>
              <a:t>If you do not intend to register for this session you must leave this meeting and, if you have logged attendance on IMAT, email the 802.11 chair or vice chairs to have your attendance cancelled</a:t>
            </a:r>
          </a:p>
        </p:txBody>
      </p:sp>
      <p:sp>
        <p:nvSpPr>
          <p:cNvPr id="4" name="Slide Number Placeholder 3">
            <a:extLst>
              <a:ext uri="{FF2B5EF4-FFF2-40B4-BE49-F238E27FC236}">
                <a16:creationId xmlns:a16="http://schemas.microsoft.com/office/drawing/2014/main" id="{7ECDDC63-61E8-46BF-8AB2-D49AECFC17F0}"/>
              </a:ext>
            </a:extLst>
          </p:cNvPr>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a:extLst>
              <a:ext uri="{FF2B5EF4-FFF2-40B4-BE49-F238E27FC236}">
                <a16:creationId xmlns:a16="http://schemas.microsoft.com/office/drawing/2014/main" id="{E787A685-947C-4807-9649-FFA5DB763112}"/>
              </a:ext>
            </a:extLst>
          </p:cNvPr>
          <p:cNvSpPr>
            <a:spLocks noGrp="1"/>
          </p:cNvSpPr>
          <p:nvPr>
            <p:ph type="ftr" idx="14"/>
          </p:nvPr>
        </p:nvSpPr>
        <p:spPr/>
        <p:txBody>
          <a:bodyPr/>
          <a:lstStyle/>
          <a:p>
            <a:r>
              <a:rPr lang="en-GB" dirty="0"/>
              <a:t>Jim Lansford, </a:t>
            </a:r>
            <a:r>
              <a:rPr lang="en-GB" dirty="0" err="1"/>
              <a:t>Farafir</a:t>
            </a:r>
            <a:r>
              <a:rPr lang="en-GB" dirty="0"/>
              <a:t> SRL</a:t>
            </a:r>
          </a:p>
        </p:txBody>
      </p:sp>
      <p:sp>
        <p:nvSpPr>
          <p:cNvPr id="6" name="Date Placeholder 5">
            <a:extLst>
              <a:ext uri="{FF2B5EF4-FFF2-40B4-BE49-F238E27FC236}">
                <a16:creationId xmlns:a16="http://schemas.microsoft.com/office/drawing/2014/main" id="{A8221584-6364-48AC-B1C3-833137C81726}"/>
              </a:ext>
            </a:extLst>
          </p:cNvPr>
          <p:cNvSpPr>
            <a:spLocks noGrp="1"/>
          </p:cNvSpPr>
          <p:nvPr>
            <p:ph type="dt" idx="15"/>
          </p:nvPr>
        </p:nvSpPr>
        <p:spPr/>
        <p:txBody>
          <a:bodyPr/>
          <a:lstStyle/>
          <a:p>
            <a:r>
              <a:rPr lang="en-US" dirty="0"/>
              <a:t>September 2024</a:t>
            </a:r>
            <a:endParaRPr lang="en-GB" dirty="0"/>
          </a:p>
        </p:txBody>
      </p:sp>
    </p:spTree>
    <p:extLst>
      <p:ext uri="{BB962C8B-B14F-4D97-AF65-F5344CB8AC3E}">
        <p14:creationId xmlns:p14="http://schemas.microsoft.com/office/powerpoint/2010/main" val="38432084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0E36B-9876-4793-A1AC-FCEC4B9BD81A}"/>
              </a:ext>
            </a:extLst>
          </p:cNvPr>
          <p:cNvSpPr>
            <a:spLocks noGrp="1"/>
          </p:cNvSpPr>
          <p:nvPr>
            <p:ph type="title"/>
          </p:nvPr>
        </p:nvSpPr>
        <p:spPr>
          <a:xfrm>
            <a:off x="685800" y="685801"/>
            <a:ext cx="7770813" cy="859080"/>
          </a:xfrm>
        </p:spPr>
        <p:txBody>
          <a:bodyPr/>
          <a:lstStyle/>
          <a:p>
            <a:r>
              <a:rPr lang="en-GB" dirty="0"/>
              <a:t>Meeting Decorum</a:t>
            </a:r>
            <a:endParaRPr lang="en-US" dirty="0"/>
          </a:p>
        </p:txBody>
      </p:sp>
      <p:sp>
        <p:nvSpPr>
          <p:cNvPr id="3" name="Content Placeholder 2">
            <a:extLst>
              <a:ext uri="{FF2B5EF4-FFF2-40B4-BE49-F238E27FC236}">
                <a16:creationId xmlns:a16="http://schemas.microsoft.com/office/drawing/2014/main" id="{A9E37B08-08B3-422C-984D-09D98FCD646B}"/>
              </a:ext>
            </a:extLst>
          </p:cNvPr>
          <p:cNvSpPr>
            <a:spLocks noGrp="1"/>
          </p:cNvSpPr>
          <p:nvPr>
            <p:ph idx="1"/>
          </p:nvPr>
        </p:nvSpPr>
        <p:spPr>
          <a:xfrm>
            <a:off x="685800" y="3150848"/>
            <a:ext cx="7770813" cy="2817360"/>
          </a:xfrm>
        </p:spPr>
        <p:txBody>
          <a:bodyPr/>
          <a:lstStyle/>
          <a:p>
            <a:pPr lvl="0">
              <a:buFont typeface="Arial" panose="020B0604020202020204" pitchFamily="34" charset="0"/>
              <a:buChar char="•"/>
            </a:pPr>
            <a:r>
              <a:rPr lang="en-GB" sz="1600" dirty="0"/>
              <a:t>Please observe proper decorum in meetings; No Photography or recording </a:t>
            </a:r>
          </a:p>
          <a:p>
            <a:pPr lvl="0">
              <a:buFont typeface="Arial" panose="020B0604020202020204" pitchFamily="34" charset="0"/>
              <a:buChar char="•"/>
            </a:pPr>
            <a:r>
              <a:rPr lang="en-GB" sz="1600" dirty="0"/>
              <a:t>Press (i.e., anyone reporting publicly on this meeting) are to announce their presence (Jan 2019 IEEE-SA Standards Board Ops Manual 5.3.3.2)</a:t>
            </a:r>
            <a:endParaRPr lang="en-GB" sz="1050" dirty="0"/>
          </a:p>
          <a:p>
            <a:pPr lvl="0">
              <a:buFont typeface="Arial" panose="020B0604020202020204" pitchFamily="34" charset="0"/>
              <a:buChar char="•"/>
            </a:pPr>
            <a:r>
              <a:rPr lang="en-GB" sz="1600" dirty="0"/>
              <a:t>Laptop speakers, cell phone / tablet ringers off</a:t>
            </a:r>
          </a:p>
          <a:p>
            <a:pPr lvl="0">
              <a:buFont typeface="Arial" panose="020B0604020202020204" pitchFamily="34" charset="0"/>
              <a:buChar char="•"/>
            </a:pPr>
            <a:r>
              <a:rPr lang="en-GB" sz="1600" dirty="0"/>
              <a:t>Mute when not speaking (teleconference)</a:t>
            </a:r>
          </a:p>
          <a:p>
            <a:pPr>
              <a:buFont typeface="Arial" panose="020B0604020202020204" pitchFamily="34" charset="0"/>
              <a:buChar char="•"/>
            </a:pPr>
            <a:r>
              <a:rPr lang="en-US" sz="1600" dirty="0"/>
              <a:t>Use chat window to enter the queue </a:t>
            </a:r>
            <a:r>
              <a:rPr lang="en-GB" sz="1600" dirty="0"/>
              <a:t>(teleconference)</a:t>
            </a:r>
          </a:p>
          <a:p>
            <a:pPr lvl="0">
              <a:buFont typeface="Arial" panose="020B0604020202020204" pitchFamily="34" charset="0"/>
              <a:buChar char="•"/>
            </a:pPr>
            <a:r>
              <a:rPr lang="en-GB" sz="1600" dirty="0"/>
              <a:t>Wear badges at all times in meeting areas (face to face meetings)</a:t>
            </a:r>
            <a:endParaRPr lang="en-GB" sz="1050" dirty="0"/>
          </a:p>
          <a:p>
            <a:pPr lvl="1">
              <a:buFont typeface="Arial" panose="020B0604020202020204" pitchFamily="34" charset="0"/>
              <a:buChar char="•"/>
            </a:pPr>
            <a:r>
              <a:rPr lang="en-GB" sz="1400" dirty="0"/>
              <a:t>Help the hotel security staff improve the general security of the meeting rooms</a:t>
            </a:r>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80AC7088-49BD-4CA9-8328-CF9B0A7DC430}"/>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8A364289-E041-4B41-9D21-CA52958B93A8}"/>
              </a:ext>
            </a:extLst>
          </p:cNvPr>
          <p:cNvSpPr>
            <a:spLocks noGrp="1"/>
          </p:cNvSpPr>
          <p:nvPr>
            <p:ph type="ftr" idx="14"/>
          </p:nvPr>
        </p:nvSpPr>
        <p:spPr/>
        <p:txBody>
          <a:bodyPr/>
          <a:lstStyle/>
          <a:p>
            <a:r>
              <a:rPr lang="en-GB" dirty="0"/>
              <a:t>Jim Lansford, </a:t>
            </a:r>
            <a:r>
              <a:rPr lang="en-GB" dirty="0" err="1"/>
              <a:t>Farafir</a:t>
            </a:r>
            <a:r>
              <a:rPr lang="en-GB" dirty="0"/>
              <a:t> SRL</a:t>
            </a:r>
          </a:p>
        </p:txBody>
      </p:sp>
      <p:sp>
        <p:nvSpPr>
          <p:cNvPr id="6" name="Date Placeholder 5">
            <a:extLst>
              <a:ext uri="{FF2B5EF4-FFF2-40B4-BE49-F238E27FC236}">
                <a16:creationId xmlns:a16="http://schemas.microsoft.com/office/drawing/2014/main" id="{BC264D22-EE96-4B0F-90AA-B4358FF19246}"/>
              </a:ext>
            </a:extLst>
          </p:cNvPr>
          <p:cNvSpPr>
            <a:spLocks noGrp="1"/>
          </p:cNvSpPr>
          <p:nvPr>
            <p:ph type="dt" idx="15"/>
          </p:nvPr>
        </p:nvSpPr>
        <p:spPr/>
        <p:txBody>
          <a:bodyPr/>
          <a:lstStyle/>
          <a:p>
            <a:r>
              <a:rPr lang="en-US" dirty="0"/>
              <a:t>September 2024</a:t>
            </a:r>
            <a:endParaRPr lang="en-GB" dirty="0"/>
          </a:p>
        </p:txBody>
      </p:sp>
      <p:grpSp>
        <p:nvGrpSpPr>
          <p:cNvPr id="139" name="Group 138">
            <a:extLst>
              <a:ext uri="{FF2B5EF4-FFF2-40B4-BE49-F238E27FC236}">
                <a16:creationId xmlns:a16="http://schemas.microsoft.com/office/drawing/2014/main" id="{9B28E7B4-577B-43F3-9AF2-0ED0F2BE51AF}"/>
              </a:ext>
            </a:extLst>
          </p:cNvPr>
          <p:cNvGrpSpPr/>
          <p:nvPr/>
        </p:nvGrpSpPr>
        <p:grpSpPr>
          <a:xfrm>
            <a:off x="715677" y="1602409"/>
            <a:ext cx="3712116" cy="1217613"/>
            <a:chOff x="0" y="0"/>
            <a:chExt cx="8354569" cy="2740219"/>
          </a:xfrm>
        </p:grpSpPr>
        <p:sp>
          <p:nvSpPr>
            <p:cNvPr id="140" name="Shape 14">
              <a:extLst>
                <a:ext uri="{FF2B5EF4-FFF2-40B4-BE49-F238E27FC236}">
                  <a16:creationId xmlns:a16="http://schemas.microsoft.com/office/drawing/2014/main" id="{759F9D4A-8D05-42C4-AE39-6137EFBF1E6F}"/>
                </a:ext>
              </a:extLst>
            </p:cNvPr>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a:p>
          </p:txBody>
        </p:sp>
        <p:sp>
          <p:nvSpPr>
            <p:cNvPr id="141" name="Shape 36">
              <a:extLst>
                <a:ext uri="{FF2B5EF4-FFF2-40B4-BE49-F238E27FC236}">
                  <a16:creationId xmlns:a16="http://schemas.microsoft.com/office/drawing/2014/main" id="{AA810F84-3620-4B80-B1C6-E00148364CCB}"/>
                </a:ext>
              </a:extLst>
            </p:cNvPr>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2" name="Shape 38">
              <a:extLst>
                <a:ext uri="{FF2B5EF4-FFF2-40B4-BE49-F238E27FC236}">
                  <a16:creationId xmlns:a16="http://schemas.microsoft.com/office/drawing/2014/main" id="{D71541D5-4C65-4F51-A1AF-917D14805CFF}"/>
                </a:ext>
              </a:extLst>
            </p:cNvPr>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3" name="Shape 40">
              <a:extLst>
                <a:ext uri="{FF2B5EF4-FFF2-40B4-BE49-F238E27FC236}">
                  <a16:creationId xmlns:a16="http://schemas.microsoft.com/office/drawing/2014/main" id="{E853CC12-FD9E-4B68-9DF1-90C45CDB0102}"/>
                </a:ext>
              </a:extLst>
            </p:cNvPr>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4" name="Shape 42">
              <a:extLst>
                <a:ext uri="{FF2B5EF4-FFF2-40B4-BE49-F238E27FC236}">
                  <a16:creationId xmlns:a16="http://schemas.microsoft.com/office/drawing/2014/main" id="{13F6BADD-8107-4A39-B004-A1FCAFF7FC24}"/>
                </a:ext>
              </a:extLst>
            </p:cNvPr>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5" name="Shape 44">
              <a:extLst>
                <a:ext uri="{FF2B5EF4-FFF2-40B4-BE49-F238E27FC236}">
                  <a16:creationId xmlns:a16="http://schemas.microsoft.com/office/drawing/2014/main" id="{9522413C-EFA9-4BF9-A6F9-068BA3F5456A}"/>
                </a:ext>
              </a:extLst>
            </p:cNvPr>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6" name="Shape 46">
              <a:extLst>
                <a:ext uri="{FF2B5EF4-FFF2-40B4-BE49-F238E27FC236}">
                  <a16:creationId xmlns:a16="http://schemas.microsoft.com/office/drawing/2014/main" id="{CEB865B3-EAB3-4533-8804-8EABFB18742D}"/>
                </a:ext>
              </a:extLst>
            </p:cNvPr>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7" name="Shape 48">
              <a:extLst>
                <a:ext uri="{FF2B5EF4-FFF2-40B4-BE49-F238E27FC236}">
                  <a16:creationId xmlns:a16="http://schemas.microsoft.com/office/drawing/2014/main" id="{2600F9E2-F3A5-41C8-A4EC-124942801919}"/>
                </a:ext>
              </a:extLst>
            </p:cNvPr>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8" name="Shape 50">
              <a:extLst>
                <a:ext uri="{FF2B5EF4-FFF2-40B4-BE49-F238E27FC236}">
                  <a16:creationId xmlns:a16="http://schemas.microsoft.com/office/drawing/2014/main" id="{7609E6CF-B148-4EF4-BF64-4FD18835982E}"/>
                </a:ext>
              </a:extLst>
            </p:cNvPr>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9" name="Shape 52">
              <a:extLst>
                <a:ext uri="{FF2B5EF4-FFF2-40B4-BE49-F238E27FC236}">
                  <a16:creationId xmlns:a16="http://schemas.microsoft.com/office/drawing/2014/main" id="{B37685FD-95FD-4456-A586-447D949B64BC}"/>
                </a:ext>
              </a:extLst>
            </p:cNvPr>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0" name="Shape 54">
              <a:extLst>
                <a:ext uri="{FF2B5EF4-FFF2-40B4-BE49-F238E27FC236}">
                  <a16:creationId xmlns:a16="http://schemas.microsoft.com/office/drawing/2014/main" id="{7EF5EA46-D6D0-4420-84CB-A0317078F1CD}"/>
                </a:ext>
              </a:extLst>
            </p:cNvPr>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1" name="Shape 56">
              <a:extLst>
                <a:ext uri="{FF2B5EF4-FFF2-40B4-BE49-F238E27FC236}">
                  <a16:creationId xmlns:a16="http://schemas.microsoft.com/office/drawing/2014/main" id="{3213D7CB-3547-4CC9-B97C-3E376D60CC37}"/>
                </a:ext>
              </a:extLst>
            </p:cNvPr>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2" name="Shape 59">
              <a:extLst>
                <a:ext uri="{FF2B5EF4-FFF2-40B4-BE49-F238E27FC236}">
                  <a16:creationId xmlns:a16="http://schemas.microsoft.com/office/drawing/2014/main" id="{5E4CA9E8-6156-4B7E-B2B2-CDB722E3A3BC}"/>
                </a:ext>
              </a:extLst>
            </p:cNvPr>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3" name="Shape 61">
              <a:extLst>
                <a:ext uri="{FF2B5EF4-FFF2-40B4-BE49-F238E27FC236}">
                  <a16:creationId xmlns:a16="http://schemas.microsoft.com/office/drawing/2014/main" id="{2019AC48-B651-4EB9-85EB-D3BF5ED8CFB9}"/>
                </a:ext>
              </a:extLst>
            </p:cNvPr>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4" name="Shape 63">
              <a:extLst>
                <a:ext uri="{FF2B5EF4-FFF2-40B4-BE49-F238E27FC236}">
                  <a16:creationId xmlns:a16="http://schemas.microsoft.com/office/drawing/2014/main" id="{DC424DDC-5244-4A64-BE45-E74D8D303A0A}"/>
                </a:ext>
              </a:extLst>
            </p:cNvPr>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5" name="Shape 65">
              <a:extLst>
                <a:ext uri="{FF2B5EF4-FFF2-40B4-BE49-F238E27FC236}">
                  <a16:creationId xmlns:a16="http://schemas.microsoft.com/office/drawing/2014/main" id="{AF5732DF-E0CB-4AC5-8EFF-50D8DE1108CB}"/>
                </a:ext>
              </a:extLst>
            </p:cNvPr>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156" name="Shape 67">
              <a:extLst>
                <a:ext uri="{FF2B5EF4-FFF2-40B4-BE49-F238E27FC236}">
                  <a16:creationId xmlns:a16="http://schemas.microsoft.com/office/drawing/2014/main" id="{9475509B-0C24-4CD9-A03A-65B56EDBE204}"/>
                </a:ext>
              </a:extLst>
            </p:cNvPr>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157" name="Shape 69">
              <a:extLst>
                <a:ext uri="{FF2B5EF4-FFF2-40B4-BE49-F238E27FC236}">
                  <a16:creationId xmlns:a16="http://schemas.microsoft.com/office/drawing/2014/main" id="{23F87A5F-DFB4-4337-86B2-A8B71D3448DF}"/>
                </a:ext>
              </a:extLst>
            </p:cNvPr>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a:p>
          </p:txBody>
        </p:sp>
        <p:sp>
          <p:nvSpPr>
            <p:cNvPr id="158" name="Shape 71">
              <a:extLst>
                <a:ext uri="{FF2B5EF4-FFF2-40B4-BE49-F238E27FC236}">
                  <a16:creationId xmlns:a16="http://schemas.microsoft.com/office/drawing/2014/main" id="{D5EC2192-4111-44D0-B0CB-54B5C125FEC5}"/>
                </a:ext>
              </a:extLst>
            </p:cNvPr>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9" name="Shape 73">
              <a:extLst>
                <a:ext uri="{FF2B5EF4-FFF2-40B4-BE49-F238E27FC236}">
                  <a16:creationId xmlns:a16="http://schemas.microsoft.com/office/drawing/2014/main" id="{6625BB62-08D7-4390-8760-19ECA8A0F250}"/>
                </a:ext>
              </a:extLst>
            </p:cNvPr>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0" name="Shape 75">
              <a:extLst>
                <a:ext uri="{FF2B5EF4-FFF2-40B4-BE49-F238E27FC236}">
                  <a16:creationId xmlns:a16="http://schemas.microsoft.com/office/drawing/2014/main" id="{E466E5B5-CD57-43DB-AEED-51E347791A83}"/>
                </a:ext>
              </a:extLst>
            </p:cNvPr>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1" name="Shape 76">
              <a:extLst>
                <a:ext uri="{FF2B5EF4-FFF2-40B4-BE49-F238E27FC236}">
                  <a16:creationId xmlns:a16="http://schemas.microsoft.com/office/drawing/2014/main" id="{F48C57EA-0D52-493B-BE28-C19926795B6A}"/>
                </a:ext>
              </a:extLst>
            </p:cNvPr>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2" name="Shape 78">
              <a:extLst>
                <a:ext uri="{FF2B5EF4-FFF2-40B4-BE49-F238E27FC236}">
                  <a16:creationId xmlns:a16="http://schemas.microsoft.com/office/drawing/2014/main" id="{0F3A80B2-D4BA-4FCC-BE8A-F76929F08203}"/>
                </a:ext>
              </a:extLst>
            </p:cNvPr>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3" name="Shape 80">
              <a:extLst>
                <a:ext uri="{FF2B5EF4-FFF2-40B4-BE49-F238E27FC236}">
                  <a16:creationId xmlns:a16="http://schemas.microsoft.com/office/drawing/2014/main" id="{AFA5FC3C-0D4D-486A-8C4B-F79B65D36237}"/>
                </a:ext>
              </a:extLst>
            </p:cNvPr>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4" name="Shape 82">
              <a:extLst>
                <a:ext uri="{FF2B5EF4-FFF2-40B4-BE49-F238E27FC236}">
                  <a16:creationId xmlns:a16="http://schemas.microsoft.com/office/drawing/2014/main" id="{9009F06A-C5E6-4465-BE03-8BAF2918BCC1}"/>
                </a:ext>
              </a:extLst>
            </p:cNvPr>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5" name="Shape 84">
              <a:extLst>
                <a:ext uri="{FF2B5EF4-FFF2-40B4-BE49-F238E27FC236}">
                  <a16:creationId xmlns:a16="http://schemas.microsoft.com/office/drawing/2014/main" id="{44C57A7D-F2E2-4BDF-BD2D-3FAC2C1C5EE1}"/>
                </a:ext>
              </a:extLst>
            </p:cNvPr>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6" name="Shape 86">
              <a:extLst>
                <a:ext uri="{FF2B5EF4-FFF2-40B4-BE49-F238E27FC236}">
                  <a16:creationId xmlns:a16="http://schemas.microsoft.com/office/drawing/2014/main" id="{2479D625-24F3-4912-858E-06F1CB2D7534}"/>
                </a:ext>
              </a:extLst>
            </p:cNvPr>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7" name="Shape 88">
              <a:extLst>
                <a:ext uri="{FF2B5EF4-FFF2-40B4-BE49-F238E27FC236}">
                  <a16:creationId xmlns:a16="http://schemas.microsoft.com/office/drawing/2014/main" id="{4012EC7F-D9FF-466B-9FBE-17408F99BB04}"/>
                </a:ext>
              </a:extLst>
            </p:cNvPr>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8" name="Shape 90">
              <a:extLst>
                <a:ext uri="{FF2B5EF4-FFF2-40B4-BE49-F238E27FC236}">
                  <a16:creationId xmlns:a16="http://schemas.microsoft.com/office/drawing/2014/main" id="{9F664625-75AC-4E53-AC0B-FD591C962A01}"/>
                </a:ext>
              </a:extLst>
            </p:cNvPr>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9" name="Shape 91">
              <a:extLst>
                <a:ext uri="{FF2B5EF4-FFF2-40B4-BE49-F238E27FC236}">
                  <a16:creationId xmlns:a16="http://schemas.microsoft.com/office/drawing/2014/main" id="{D5939B18-9230-4FA7-B964-3FA5FBEEC878}"/>
                </a:ext>
              </a:extLst>
            </p:cNvPr>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0" name="Shape 93">
              <a:extLst>
                <a:ext uri="{FF2B5EF4-FFF2-40B4-BE49-F238E27FC236}">
                  <a16:creationId xmlns:a16="http://schemas.microsoft.com/office/drawing/2014/main" id="{1E2149E0-0DA8-43C4-ABFA-C65E393A029E}"/>
                </a:ext>
              </a:extLst>
            </p:cNvPr>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1" name="Shape 95">
              <a:extLst>
                <a:ext uri="{FF2B5EF4-FFF2-40B4-BE49-F238E27FC236}">
                  <a16:creationId xmlns:a16="http://schemas.microsoft.com/office/drawing/2014/main" id="{9DB9A1A8-88D0-43D5-897A-F30C4E062D91}"/>
                </a:ext>
              </a:extLst>
            </p:cNvPr>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2" name="Shape 97">
              <a:extLst>
                <a:ext uri="{FF2B5EF4-FFF2-40B4-BE49-F238E27FC236}">
                  <a16:creationId xmlns:a16="http://schemas.microsoft.com/office/drawing/2014/main" id="{E5BD9323-0899-4BFB-8119-4D0858754354}"/>
                </a:ext>
              </a:extLst>
            </p:cNvPr>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3" name="Shape 99">
              <a:extLst>
                <a:ext uri="{FF2B5EF4-FFF2-40B4-BE49-F238E27FC236}">
                  <a16:creationId xmlns:a16="http://schemas.microsoft.com/office/drawing/2014/main" id="{D647B1CA-FE53-453E-B4FD-67B0A61C88AA}"/>
                </a:ext>
              </a:extLst>
            </p:cNvPr>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4" name="Shape 101">
              <a:extLst>
                <a:ext uri="{FF2B5EF4-FFF2-40B4-BE49-F238E27FC236}">
                  <a16:creationId xmlns:a16="http://schemas.microsoft.com/office/drawing/2014/main" id="{BD4D7FFA-56F0-4F03-AA78-B1A18B6AD212}"/>
                </a:ext>
              </a:extLst>
            </p:cNvPr>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5" name="Shape 103">
              <a:extLst>
                <a:ext uri="{FF2B5EF4-FFF2-40B4-BE49-F238E27FC236}">
                  <a16:creationId xmlns:a16="http://schemas.microsoft.com/office/drawing/2014/main" id="{E3C49358-19DE-44E7-B6B3-D40D53C9222E}"/>
                </a:ext>
              </a:extLst>
            </p:cNvPr>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6" name="Shape 105">
              <a:extLst>
                <a:ext uri="{FF2B5EF4-FFF2-40B4-BE49-F238E27FC236}">
                  <a16:creationId xmlns:a16="http://schemas.microsoft.com/office/drawing/2014/main" id="{74EFD2E0-C246-4FF8-A732-9ABECBCA16AA}"/>
                </a:ext>
              </a:extLst>
            </p:cNvPr>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7" name="Shape 107">
              <a:extLst>
                <a:ext uri="{FF2B5EF4-FFF2-40B4-BE49-F238E27FC236}">
                  <a16:creationId xmlns:a16="http://schemas.microsoft.com/office/drawing/2014/main" id="{ABE5DEAB-76A4-47C3-9187-8830CD24C38E}"/>
                </a:ext>
              </a:extLst>
            </p:cNvPr>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8" name="Shape 109">
              <a:extLst>
                <a:ext uri="{FF2B5EF4-FFF2-40B4-BE49-F238E27FC236}">
                  <a16:creationId xmlns:a16="http://schemas.microsoft.com/office/drawing/2014/main" id="{0AE2567D-DC06-405B-A81D-EDC0227A71A4}"/>
                </a:ext>
              </a:extLst>
            </p:cNvPr>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9" name="Shape 111">
              <a:extLst>
                <a:ext uri="{FF2B5EF4-FFF2-40B4-BE49-F238E27FC236}">
                  <a16:creationId xmlns:a16="http://schemas.microsoft.com/office/drawing/2014/main" id="{CE8E1BBD-9C6F-44D4-AB3D-2818C959C714}"/>
                </a:ext>
              </a:extLst>
            </p:cNvPr>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0" name="Shape 113">
              <a:extLst>
                <a:ext uri="{FF2B5EF4-FFF2-40B4-BE49-F238E27FC236}">
                  <a16:creationId xmlns:a16="http://schemas.microsoft.com/office/drawing/2014/main" id="{9356419A-FB16-4284-90A7-6723DEFB1A40}"/>
                </a:ext>
              </a:extLst>
            </p:cNvPr>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181" name="Shape 115">
              <a:extLst>
                <a:ext uri="{FF2B5EF4-FFF2-40B4-BE49-F238E27FC236}">
                  <a16:creationId xmlns:a16="http://schemas.microsoft.com/office/drawing/2014/main" id="{E9173838-A6B0-4D97-AC98-C5B9C3D38A4A}"/>
                </a:ext>
              </a:extLst>
            </p:cNvPr>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2" name="Shape 117">
              <a:extLst>
                <a:ext uri="{FF2B5EF4-FFF2-40B4-BE49-F238E27FC236}">
                  <a16:creationId xmlns:a16="http://schemas.microsoft.com/office/drawing/2014/main" id="{42274C0C-06D8-4F0A-BBEE-20D9048DC214}"/>
                </a:ext>
              </a:extLst>
            </p:cNvPr>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3" name="Shape 119">
              <a:extLst>
                <a:ext uri="{FF2B5EF4-FFF2-40B4-BE49-F238E27FC236}">
                  <a16:creationId xmlns:a16="http://schemas.microsoft.com/office/drawing/2014/main" id="{908CFB9A-5D3E-4973-8CA5-F898A5EC661A}"/>
                </a:ext>
              </a:extLst>
            </p:cNvPr>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4" name="Shape 121">
              <a:extLst>
                <a:ext uri="{FF2B5EF4-FFF2-40B4-BE49-F238E27FC236}">
                  <a16:creationId xmlns:a16="http://schemas.microsoft.com/office/drawing/2014/main" id="{A2DA8F5B-8D93-4F3D-B482-0970A368D16C}"/>
                </a:ext>
              </a:extLst>
            </p:cNvPr>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5" name="Shape 123">
              <a:extLst>
                <a:ext uri="{FF2B5EF4-FFF2-40B4-BE49-F238E27FC236}">
                  <a16:creationId xmlns:a16="http://schemas.microsoft.com/office/drawing/2014/main" id="{1A61E89A-DA8E-435F-AD13-907BFD51A606}"/>
                </a:ext>
              </a:extLst>
            </p:cNvPr>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6" name="Shape 125">
              <a:extLst>
                <a:ext uri="{FF2B5EF4-FFF2-40B4-BE49-F238E27FC236}">
                  <a16:creationId xmlns:a16="http://schemas.microsoft.com/office/drawing/2014/main" id="{909A8424-5CF2-48CA-A8E7-644F4C61B40D}"/>
                </a:ext>
              </a:extLst>
            </p:cNvPr>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7" name="Shape 127">
              <a:extLst>
                <a:ext uri="{FF2B5EF4-FFF2-40B4-BE49-F238E27FC236}">
                  <a16:creationId xmlns:a16="http://schemas.microsoft.com/office/drawing/2014/main" id="{E36E6179-8E3C-4300-9A76-D185FD7DA5BF}"/>
                </a:ext>
              </a:extLst>
            </p:cNvPr>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8" name="Shape 129">
              <a:extLst>
                <a:ext uri="{FF2B5EF4-FFF2-40B4-BE49-F238E27FC236}">
                  <a16:creationId xmlns:a16="http://schemas.microsoft.com/office/drawing/2014/main" id="{EA84E9CC-7AAF-4EE5-A70C-3923EAE3DCDD}"/>
                </a:ext>
              </a:extLst>
            </p:cNvPr>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9" name="Shape 131">
              <a:extLst>
                <a:ext uri="{FF2B5EF4-FFF2-40B4-BE49-F238E27FC236}">
                  <a16:creationId xmlns:a16="http://schemas.microsoft.com/office/drawing/2014/main" id="{1B586FF6-9366-428C-955E-86AC85FABF81}"/>
                </a:ext>
              </a:extLst>
            </p:cNvPr>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0" name="Shape 133">
              <a:extLst>
                <a:ext uri="{FF2B5EF4-FFF2-40B4-BE49-F238E27FC236}">
                  <a16:creationId xmlns:a16="http://schemas.microsoft.com/office/drawing/2014/main" id="{339B69D1-69AF-4879-8951-A6E9BAD08FD2}"/>
                </a:ext>
              </a:extLst>
            </p:cNvPr>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1" name="Shape 135">
              <a:extLst>
                <a:ext uri="{FF2B5EF4-FFF2-40B4-BE49-F238E27FC236}">
                  <a16:creationId xmlns:a16="http://schemas.microsoft.com/office/drawing/2014/main" id="{86027ADB-5DAF-430B-915E-C33456DE27BF}"/>
                </a:ext>
              </a:extLst>
            </p:cNvPr>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2" name="Shape 137">
              <a:extLst>
                <a:ext uri="{FF2B5EF4-FFF2-40B4-BE49-F238E27FC236}">
                  <a16:creationId xmlns:a16="http://schemas.microsoft.com/office/drawing/2014/main" id="{8F832C3A-3309-49A5-B320-A00BE7F5B0D1}"/>
                </a:ext>
              </a:extLst>
            </p:cNvPr>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3" name="Shape 139">
              <a:extLst>
                <a:ext uri="{FF2B5EF4-FFF2-40B4-BE49-F238E27FC236}">
                  <a16:creationId xmlns:a16="http://schemas.microsoft.com/office/drawing/2014/main" id="{E3B3AD12-DAAD-4DE8-AF51-514284BB2A6F}"/>
                </a:ext>
              </a:extLst>
            </p:cNvPr>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4" name="Shape 141">
              <a:extLst>
                <a:ext uri="{FF2B5EF4-FFF2-40B4-BE49-F238E27FC236}">
                  <a16:creationId xmlns:a16="http://schemas.microsoft.com/office/drawing/2014/main" id="{9C2E44B5-4912-4A2C-9E55-678194F650A3}"/>
                </a:ext>
              </a:extLst>
            </p:cNvPr>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5" name="Shape 143">
              <a:extLst>
                <a:ext uri="{FF2B5EF4-FFF2-40B4-BE49-F238E27FC236}">
                  <a16:creationId xmlns:a16="http://schemas.microsoft.com/office/drawing/2014/main" id="{B184F495-CCCD-46E9-BAC8-3B1B9BBEC706}"/>
                </a:ext>
              </a:extLst>
            </p:cNvPr>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6" name="Shape 145">
              <a:extLst>
                <a:ext uri="{FF2B5EF4-FFF2-40B4-BE49-F238E27FC236}">
                  <a16:creationId xmlns:a16="http://schemas.microsoft.com/office/drawing/2014/main" id="{1D895C18-DE85-41AD-AC38-3F9F49022795}"/>
                </a:ext>
              </a:extLst>
            </p:cNvPr>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7" name="Shape 147">
              <a:extLst>
                <a:ext uri="{FF2B5EF4-FFF2-40B4-BE49-F238E27FC236}">
                  <a16:creationId xmlns:a16="http://schemas.microsoft.com/office/drawing/2014/main" id="{434486F3-C9EF-4EB1-B803-2293FD9B11A5}"/>
                </a:ext>
              </a:extLst>
            </p:cNvPr>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8" name="Shape 149">
              <a:extLst>
                <a:ext uri="{FF2B5EF4-FFF2-40B4-BE49-F238E27FC236}">
                  <a16:creationId xmlns:a16="http://schemas.microsoft.com/office/drawing/2014/main" id="{543E6A7B-02F3-4929-AF35-FBFFFBCDFA0B}"/>
                </a:ext>
              </a:extLst>
            </p:cNvPr>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9" name="Shape 151">
              <a:extLst>
                <a:ext uri="{FF2B5EF4-FFF2-40B4-BE49-F238E27FC236}">
                  <a16:creationId xmlns:a16="http://schemas.microsoft.com/office/drawing/2014/main" id="{62B412BF-457C-4C4F-8FFB-9BB51EC017E7}"/>
                </a:ext>
              </a:extLst>
            </p:cNvPr>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0" name="Shape 153">
              <a:extLst>
                <a:ext uri="{FF2B5EF4-FFF2-40B4-BE49-F238E27FC236}">
                  <a16:creationId xmlns:a16="http://schemas.microsoft.com/office/drawing/2014/main" id="{7BEBFF08-872A-4FE2-AFEA-99DAF6299265}"/>
                </a:ext>
              </a:extLst>
            </p:cNvPr>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1" name="Shape 155">
              <a:extLst>
                <a:ext uri="{FF2B5EF4-FFF2-40B4-BE49-F238E27FC236}">
                  <a16:creationId xmlns:a16="http://schemas.microsoft.com/office/drawing/2014/main" id="{491659EB-440E-421D-BB3E-46FACD3139A2}"/>
                </a:ext>
              </a:extLst>
            </p:cNvPr>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2" name="Shape 157">
              <a:extLst>
                <a:ext uri="{FF2B5EF4-FFF2-40B4-BE49-F238E27FC236}">
                  <a16:creationId xmlns:a16="http://schemas.microsoft.com/office/drawing/2014/main" id="{F7F7E47F-A5FF-48EA-B966-70F9B896B78B}"/>
                </a:ext>
              </a:extLst>
            </p:cNvPr>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3" name="Shape 159">
              <a:extLst>
                <a:ext uri="{FF2B5EF4-FFF2-40B4-BE49-F238E27FC236}">
                  <a16:creationId xmlns:a16="http://schemas.microsoft.com/office/drawing/2014/main" id="{6B94DBE7-9F64-425F-94F7-823D02595DC0}"/>
                </a:ext>
              </a:extLst>
            </p:cNvPr>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4" name="Shape 161">
              <a:extLst>
                <a:ext uri="{FF2B5EF4-FFF2-40B4-BE49-F238E27FC236}">
                  <a16:creationId xmlns:a16="http://schemas.microsoft.com/office/drawing/2014/main" id="{F4A2C6EB-BB74-48AD-8DC3-65F201FC8930}"/>
                </a:ext>
              </a:extLst>
            </p:cNvPr>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5" name="Shape 162">
              <a:extLst>
                <a:ext uri="{FF2B5EF4-FFF2-40B4-BE49-F238E27FC236}">
                  <a16:creationId xmlns:a16="http://schemas.microsoft.com/office/drawing/2014/main" id="{1B2D431A-5D64-442F-837F-CAA2D0FA9ACA}"/>
                </a:ext>
              </a:extLst>
            </p:cNvPr>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6" name="Shape 164">
              <a:extLst>
                <a:ext uri="{FF2B5EF4-FFF2-40B4-BE49-F238E27FC236}">
                  <a16:creationId xmlns:a16="http://schemas.microsoft.com/office/drawing/2014/main" id="{2ED377B2-21D3-4230-9D4F-12B568F43CF8}"/>
                </a:ext>
              </a:extLst>
            </p:cNvPr>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7" name="Shape 166">
              <a:extLst>
                <a:ext uri="{FF2B5EF4-FFF2-40B4-BE49-F238E27FC236}">
                  <a16:creationId xmlns:a16="http://schemas.microsoft.com/office/drawing/2014/main" id="{AC89A2BF-181D-44AE-B0E7-01664D1E77AE}"/>
                </a:ext>
              </a:extLst>
            </p:cNvPr>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8" name="Shape 168">
              <a:extLst>
                <a:ext uri="{FF2B5EF4-FFF2-40B4-BE49-F238E27FC236}">
                  <a16:creationId xmlns:a16="http://schemas.microsoft.com/office/drawing/2014/main" id="{CA78F458-AFAB-4150-AB26-131CDC9EBF59}"/>
                </a:ext>
              </a:extLst>
            </p:cNvPr>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09" name="Shape 170">
              <a:extLst>
                <a:ext uri="{FF2B5EF4-FFF2-40B4-BE49-F238E27FC236}">
                  <a16:creationId xmlns:a16="http://schemas.microsoft.com/office/drawing/2014/main" id="{7FE5856C-E45E-4B70-AE76-5FA2FD46BEFB}"/>
                </a:ext>
              </a:extLst>
            </p:cNvPr>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a:p>
          </p:txBody>
        </p:sp>
        <p:sp>
          <p:nvSpPr>
            <p:cNvPr id="210" name="Shape 172">
              <a:extLst>
                <a:ext uri="{FF2B5EF4-FFF2-40B4-BE49-F238E27FC236}">
                  <a16:creationId xmlns:a16="http://schemas.microsoft.com/office/drawing/2014/main" id="{002AE050-1973-4881-93A3-63A6A2F8BD07}"/>
                </a:ext>
              </a:extLst>
            </p:cNvPr>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1" name="Shape 174">
              <a:extLst>
                <a:ext uri="{FF2B5EF4-FFF2-40B4-BE49-F238E27FC236}">
                  <a16:creationId xmlns:a16="http://schemas.microsoft.com/office/drawing/2014/main" id="{5AFA8046-6771-49AB-A133-63CB62A5C40E}"/>
                </a:ext>
              </a:extLst>
            </p:cNvPr>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2" name="Shape 176">
              <a:extLst>
                <a:ext uri="{FF2B5EF4-FFF2-40B4-BE49-F238E27FC236}">
                  <a16:creationId xmlns:a16="http://schemas.microsoft.com/office/drawing/2014/main" id="{3E44DB83-E619-4BD1-B708-B897735B5BD4}"/>
                </a:ext>
              </a:extLst>
            </p:cNvPr>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3" name="Shape 178">
              <a:extLst>
                <a:ext uri="{FF2B5EF4-FFF2-40B4-BE49-F238E27FC236}">
                  <a16:creationId xmlns:a16="http://schemas.microsoft.com/office/drawing/2014/main" id="{B401E3BC-C3B4-4852-902A-8A1A04A93F06}"/>
                </a:ext>
              </a:extLst>
            </p:cNvPr>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a:p>
          </p:txBody>
        </p:sp>
        <p:sp>
          <p:nvSpPr>
            <p:cNvPr id="214" name="Shape 180">
              <a:extLst>
                <a:ext uri="{FF2B5EF4-FFF2-40B4-BE49-F238E27FC236}">
                  <a16:creationId xmlns:a16="http://schemas.microsoft.com/office/drawing/2014/main" id="{EC8A4779-5500-474A-96B2-75804F80410C}"/>
                </a:ext>
              </a:extLst>
            </p:cNvPr>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a:p>
          </p:txBody>
        </p:sp>
        <p:sp>
          <p:nvSpPr>
            <p:cNvPr id="215" name="Shape 182">
              <a:extLst>
                <a:ext uri="{FF2B5EF4-FFF2-40B4-BE49-F238E27FC236}">
                  <a16:creationId xmlns:a16="http://schemas.microsoft.com/office/drawing/2014/main" id="{AC2422C5-9F01-43BF-B1C7-6DCDA4C4AD56}"/>
                </a:ext>
              </a:extLst>
            </p:cNvPr>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6" name="Shape 184">
              <a:extLst>
                <a:ext uri="{FF2B5EF4-FFF2-40B4-BE49-F238E27FC236}">
                  <a16:creationId xmlns:a16="http://schemas.microsoft.com/office/drawing/2014/main" id="{48DFD027-9481-4974-84EF-4376646A367B}"/>
                </a:ext>
              </a:extLst>
            </p:cNvPr>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7" name="Shape 186">
              <a:extLst>
                <a:ext uri="{FF2B5EF4-FFF2-40B4-BE49-F238E27FC236}">
                  <a16:creationId xmlns:a16="http://schemas.microsoft.com/office/drawing/2014/main" id="{455F6893-59B7-4692-9719-4A495FD12F17}"/>
                </a:ext>
              </a:extLst>
            </p:cNvPr>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8" name="Shape 188">
              <a:extLst>
                <a:ext uri="{FF2B5EF4-FFF2-40B4-BE49-F238E27FC236}">
                  <a16:creationId xmlns:a16="http://schemas.microsoft.com/office/drawing/2014/main" id="{442DB067-5AF3-4F4A-AAEC-596C3F83D1E0}"/>
                </a:ext>
              </a:extLst>
            </p:cNvPr>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9" name="Shape 190">
              <a:extLst>
                <a:ext uri="{FF2B5EF4-FFF2-40B4-BE49-F238E27FC236}">
                  <a16:creationId xmlns:a16="http://schemas.microsoft.com/office/drawing/2014/main" id="{B6CA7756-EAFC-40E9-9E1D-5E699BC23AE1}"/>
                </a:ext>
              </a:extLst>
            </p:cNvPr>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0" name="Shape 192">
              <a:extLst>
                <a:ext uri="{FF2B5EF4-FFF2-40B4-BE49-F238E27FC236}">
                  <a16:creationId xmlns:a16="http://schemas.microsoft.com/office/drawing/2014/main" id="{D5164CB5-EAE8-4037-8335-27DBD4F2AD8E}"/>
                </a:ext>
              </a:extLst>
            </p:cNvPr>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1" name="Shape 194">
              <a:extLst>
                <a:ext uri="{FF2B5EF4-FFF2-40B4-BE49-F238E27FC236}">
                  <a16:creationId xmlns:a16="http://schemas.microsoft.com/office/drawing/2014/main" id="{FBAE91BC-329B-43D6-A692-A3C7B72CE85D}"/>
                </a:ext>
              </a:extLst>
            </p:cNvPr>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2" name="Shape 196">
              <a:extLst>
                <a:ext uri="{FF2B5EF4-FFF2-40B4-BE49-F238E27FC236}">
                  <a16:creationId xmlns:a16="http://schemas.microsoft.com/office/drawing/2014/main" id="{F0359C2E-5CF6-412C-A456-714541032EFB}"/>
                </a:ext>
              </a:extLst>
            </p:cNvPr>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3" name="Shape 198">
              <a:extLst>
                <a:ext uri="{FF2B5EF4-FFF2-40B4-BE49-F238E27FC236}">
                  <a16:creationId xmlns:a16="http://schemas.microsoft.com/office/drawing/2014/main" id="{484B168E-99A1-42A3-BDAF-839B3464D95A}"/>
                </a:ext>
              </a:extLst>
            </p:cNvPr>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4" name="Shape 199">
              <a:extLst>
                <a:ext uri="{FF2B5EF4-FFF2-40B4-BE49-F238E27FC236}">
                  <a16:creationId xmlns:a16="http://schemas.microsoft.com/office/drawing/2014/main" id="{27837BC3-EA19-4B13-897A-F228CC7DE29C}"/>
                </a:ext>
              </a:extLst>
            </p:cNvPr>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5" name="Shape 201">
              <a:extLst>
                <a:ext uri="{FF2B5EF4-FFF2-40B4-BE49-F238E27FC236}">
                  <a16:creationId xmlns:a16="http://schemas.microsoft.com/office/drawing/2014/main" id="{ADD891CC-37B2-45F5-98C7-02ABEA5A86CE}"/>
                </a:ext>
              </a:extLst>
            </p:cNvPr>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6" name="Shape 203">
              <a:extLst>
                <a:ext uri="{FF2B5EF4-FFF2-40B4-BE49-F238E27FC236}">
                  <a16:creationId xmlns:a16="http://schemas.microsoft.com/office/drawing/2014/main" id="{5135FDB9-B5BC-481D-A90C-FDFC26AF06B6}"/>
                </a:ext>
              </a:extLst>
            </p:cNvPr>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27" name="Shape 205">
              <a:extLst>
                <a:ext uri="{FF2B5EF4-FFF2-40B4-BE49-F238E27FC236}">
                  <a16:creationId xmlns:a16="http://schemas.microsoft.com/office/drawing/2014/main" id="{01676CD9-B56A-472C-8A8F-2CBBA65AC7D1}"/>
                </a:ext>
              </a:extLst>
            </p:cNvPr>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228" name="Shape 207">
              <a:extLst>
                <a:ext uri="{FF2B5EF4-FFF2-40B4-BE49-F238E27FC236}">
                  <a16:creationId xmlns:a16="http://schemas.microsoft.com/office/drawing/2014/main" id="{F1D44EF6-01C6-41A1-951F-8CDC76BE83B7}"/>
                </a:ext>
              </a:extLst>
            </p:cNvPr>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29" name="Shape 209">
              <a:extLst>
                <a:ext uri="{FF2B5EF4-FFF2-40B4-BE49-F238E27FC236}">
                  <a16:creationId xmlns:a16="http://schemas.microsoft.com/office/drawing/2014/main" id="{BBEBD713-DA01-4A2F-A747-EB33EEB850A6}"/>
                </a:ext>
              </a:extLst>
            </p:cNvPr>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0" name="Shape 211">
              <a:extLst>
                <a:ext uri="{FF2B5EF4-FFF2-40B4-BE49-F238E27FC236}">
                  <a16:creationId xmlns:a16="http://schemas.microsoft.com/office/drawing/2014/main" id="{1F302B82-1EEF-4BFE-A7FB-B24311BC5012}"/>
                </a:ext>
              </a:extLst>
            </p:cNvPr>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1" name="Shape 213">
              <a:extLst>
                <a:ext uri="{FF2B5EF4-FFF2-40B4-BE49-F238E27FC236}">
                  <a16:creationId xmlns:a16="http://schemas.microsoft.com/office/drawing/2014/main" id="{2EB5850C-03CE-46F6-9168-F69061647712}"/>
                </a:ext>
              </a:extLst>
            </p:cNvPr>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32" name="Shape 215">
              <a:extLst>
                <a:ext uri="{FF2B5EF4-FFF2-40B4-BE49-F238E27FC236}">
                  <a16:creationId xmlns:a16="http://schemas.microsoft.com/office/drawing/2014/main" id="{57168DB3-94D0-4705-8606-E89DBABB9001}"/>
                </a:ext>
              </a:extLst>
            </p:cNvPr>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33" name="Shape 217">
              <a:extLst>
                <a:ext uri="{FF2B5EF4-FFF2-40B4-BE49-F238E27FC236}">
                  <a16:creationId xmlns:a16="http://schemas.microsoft.com/office/drawing/2014/main" id="{B411A7B4-6AB4-4B17-A2E6-0CDD1DCAEA6F}"/>
                </a:ext>
              </a:extLst>
            </p:cNvPr>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4" name="Shape 218">
              <a:extLst>
                <a:ext uri="{FF2B5EF4-FFF2-40B4-BE49-F238E27FC236}">
                  <a16:creationId xmlns:a16="http://schemas.microsoft.com/office/drawing/2014/main" id="{56BDB872-5E35-4996-90D8-36D095AF48A7}"/>
                </a:ext>
              </a:extLst>
            </p:cNvPr>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5" name="Shape 220">
              <a:extLst>
                <a:ext uri="{FF2B5EF4-FFF2-40B4-BE49-F238E27FC236}">
                  <a16:creationId xmlns:a16="http://schemas.microsoft.com/office/drawing/2014/main" id="{3E314616-3E41-4ABA-9702-E0FCD4E0B89D}"/>
                </a:ext>
              </a:extLst>
            </p:cNvPr>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6" name="Shape 222">
              <a:extLst>
                <a:ext uri="{FF2B5EF4-FFF2-40B4-BE49-F238E27FC236}">
                  <a16:creationId xmlns:a16="http://schemas.microsoft.com/office/drawing/2014/main" id="{2B383DF2-BFB8-41E9-9FB0-111B2B1ED2DE}"/>
                </a:ext>
              </a:extLst>
            </p:cNvPr>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7" name="Shape 224">
              <a:extLst>
                <a:ext uri="{FF2B5EF4-FFF2-40B4-BE49-F238E27FC236}">
                  <a16:creationId xmlns:a16="http://schemas.microsoft.com/office/drawing/2014/main" id="{4BE3506F-9D11-4066-9603-DE20AA3454CC}"/>
                </a:ext>
              </a:extLst>
            </p:cNvPr>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8" name="Shape 226">
              <a:extLst>
                <a:ext uri="{FF2B5EF4-FFF2-40B4-BE49-F238E27FC236}">
                  <a16:creationId xmlns:a16="http://schemas.microsoft.com/office/drawing/2014/main" id="{0CD446F3-5BDE-4D50-A17E-756957CC861D}"/>
                </a:ext>
              </a:extLst>
            </p:cNvPr>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9" name="Shape 228">
              <a:extLst>
                <a:ext uri="{FF2B5EF4-FFF2-40B4-BE49-F238E27FC236}">
                  <a16:creationId xmlns:a16="http://schemas.microsoft.com/office/drawing/2014/main" id="{AB27B3C7-C260-4EF6-A9D3-AF16A27BA0F5}"/>
                </a:ext>
              </a:extLst>
            </p:cNvPr>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0" name="Shape 230">
              <a:extLst>
                <a:ext uri="{FF2B5EF4-FFF2-40B4-BE49-F238E27FC236}">
                  <a16:creationId xmlns:a16="http://schemas.microsoft.com/office/drawing/2014/main" id="{4262C443-197E-4D10-8E9C-E47A6D4D5147}"/>
                </a:ext>
              </a:extLst>
            </p:cNvPr>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1" name="Shape 232">
              <a:extLst>
                <a:ext uri="{FF2B5EF4-FFF2-40B4-BE49-F238E27FC236}">
                  <a16:creationId xmlns:a16="http://schemas.microsoft.com/office/drawing/2014/main" id="{C8BD080E-4545-4691-BD7D-887F0FCE77FB}"/>
                </a:ext>
              </a:extLst>
            </p:cNvPr>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2" name="Shape 234">
              <a:extLst>
                <a:ext uri="{FF2B5EF4-FFF2-40B4-BE49-F238E27FC236}">
                  <a16:creationId xmlns:a16="http://schemas.microsoft.com/office/drawing/2014/main" id="{686D35F7-DC65-4405-A35E-488B10C6BBE3}"/>
                </a:ext>
              </a:extLst>
            </p:cNvPr>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3" name="Shape 2621">
              <a:extLst>
                <a:ext uri="{FF2B5EF4-FFF2-40B4-BE49-F238E27FC236}">
                  <a16:creationId xmlns:a16="http://schemas.microsoft.com/office/drawing/2014/main" id="{9EBC5D74-DC52-43F3-B737-AC99267B9767}"/>
                </a:ext>
              </a:extLst>
            </p:cNvPr>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a:p>
          </p:txBody>
        </p:sp>
        <p:sp>
          <p:nvSpPr>
            <p:cNvPr id="244" name="Shape 238">
              <a:extLst>
                <a:ext uri="{FF2B5EF4-FFF2-40B4-BE49-F238E27FC236}">
                  <a16:creationId xmlns:a16="http://schemas.microsoft.com/office/drawing/2014/main" id="{1EA63432-AA79-4EE1-A48A-BD773B5483DE}"/>
                </a:ext>
              </a:extLst>
            </p:cNvPr>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a:p>
          </p:txBody>
        </p:sp>
        <p:sp>
          <p:nvSpPr>
            <p:cNvPr id="245" name="Shape 240">
              <a:extLst>
                <a:ext uri="{FF2B5EF4-FFF2-40B4-BE49-F238E27FC236}">
                  <a16:creationId xmlns:a16="http://schemas.microsoft.com/office/drawing/2014/main" id="{A152B4BF-CD6E-45A7-9994-9131E15D8871}"/>
                </a:ext>
              </a:extLst>
            </p:cNvPr>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6" name="Shape 242">
              <a:extLst>
                <a:ext uri="{FF2B5EF4-FFF2-40B4-BE49-F238E27FC236}">
                  <a16:creationId xmlns:a16="http://schemas.microsoft.com/office/drawing/2014/main" id="{F34F8F8B-8B09-44AB-9D62-C83A5260966D}"/>
                </a:ext>
              </a:extLst>
            </p:cNvPr>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7" name="Shape 244">
              <a:extLst>
                <a:ext uri="{FF2B5EF4-FFF2-40B4-BE49-F238E27FC236}">
                  <a16:creationId xmlns:a16="http://schemas.microsoft.com/office/drawing/2014/main" id="{00347C2F-344B-4618-8ABD-0D5796156BB0}"/>
                </a:ext>
              </a:extLst>
            </p:cNvPr>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8" name="Shape 246">
              <a:extLst>
                <a:ext uri="{FF2B5EF4-FFF2-40B4-BE49-F238E27FC236}">
                  <a16:creationId xmlns:a16="http://schemas.microsoft.com/office/drawing/2014/main" id="{E93334DF-45E0-43C6-8A2F-701F2FF548D6}"/>
                </a:ext>
              </a:extLst>
            </p:cNvPr>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9" name="Shape 248">
              <a:extLst>
                <a:ext uri="{FF2B5EF4-FFF2-40B4-BE49-F238E27FC236}">
                  <a16:creationId xmlns:a16="http://schemas.microsoft.com/office/drawing/2014/main" id="{4E4B2514-D4D4-4E8E-BD4D-A7F51506587E}"/>
                </a:ext>
              </a:extLst>
            </p:cNvPr>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0" name="Shape 250">
              <a:extLst>
                <a:ext uri="{FF2B5EF4-FFF2-40B4-BE49-F238E27FC236}">
                  <a16:creationId xmlns:a16="http://schemas.microsoft.com/office/drawing/2014/main" id="{A5D8B635-8BBC-4CB0-B60A-1EDD1D484261}"/>
                </a:ext>
              </a:extLst>
            </p:cNvPr>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1" name="Shape 2622">
              <a:extLst>
                <a:ext uri="{FF2B5EF4-FFF2-40B4-BE49-F238E27FC236}">
                  <a16:creationId xmlns:a16="http://schemas.microsoft.com/office/drawing/2014/main" id="{493E6A3D-8DC6-4E18-BC75-AF5F5B3E7BBF}"/>
                </a:ext>
              </a:extLst>
            </p:cNvPr>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2" name="Shape 2623">
              <a:extLst>
                <a:ext uri="{FF2B5EF4-FFF2-40B4-BE49-F238E27FC236}">
                  <a16:creationId xmlns:a16="http://schemas.microsoft.com/office/drawing/2014/main" id="{DE658A9C-BEBA-4900-AEF4-21E6F177622E}"/>
                </a:ext>
              </a:extLst>
            </p:cNvPr>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3" name="Shape 256">
              <a:extLst>
                <a:ext uri="{FF2B5EF4-FFF2-40B4-BE49-F238E27FC236}">
                  <a16:creationId xmlns:a16="http://schemas.microsoft.com/office/drawing/2014/main" id="{B23A623E-1072-4F57-B6A9-2FF921EA2B86}"/>
                </a:ext>
              </a:extLst>
            </p:cNvPr>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4" name="Rectangle 253">
              <a:extLst>
                <a:ext uri="{FF2B5EF4-FFF2-40B4-BE49-F238E27FC236}">
                  <a16:creationId xmlns:a16="http://schemas.microsoft.com/office/drawing/2014/main" id="{39882D6E-3640-46A9-B1D3-01F1A6E5A9E8}"/>
                </a:ext>
              </a:extLst>
            </p:cNvPr>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00"/>
                </a:spcAft>
              </a:pPr>
              <a:r>
                <a:rPr lang="en-GB" sz="4000">
                  <a:solidFill>
                    <a:srgbClr val="000000"/>
                  </a:solidFill>
                  <a:latin typeface="Wingdings" panose="05000000000000000000" pitchFamily="2" charset="2"/>
                  <a:ea typeface="Wingdings" panose="05000000000000000000" pitchFamily="2" charset="2"/>
                  <a:cs typeface="Wingdings" panose="05000000000000000000" pitchFamily="2" charset="2"/>
                </a:rPr>
                <a:t>%</a:t>
              </a:r>
              <a:endParaRPr lang="en-GB" sz="1100">
                <a:solidFill>
                  <a:srgbClr val="000000"/>
                </a:solidFill>
                <a:latin typeface="Calibri" panose="020F0502020204030204" pitchFamily="34" charset="0"/>
                <a:ea typeface="Calibri" panose="020F0502020204030204" pitchFamily="34" charset="0"/>
              </a:endParaRPr>
            </a:p>
          </p:txBody>
        </p:sp>
        <p:sp>
          <p:nvSpPr>
            <p:cNvPr id="255" name="Shape 259">
              <a:extLst>
                <a:ext uri="{FF2B5EF4-FFF2-40B4-BE49-F238E27FC236}">
                  <a16:creationId xmlns:a16="http://schemas.microsoft.com/office/drawing/2014/main" id="{4B7376C3-4CE2-435D-A1B6-3A001D8C37E2}"/>
                </a:ext>
              </a:extLst>
            </p:cNvPr>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6" name="Shape 260">
              <a:extLst>
                <a:ext uri="{FF2B5EF4-FFF2-40B4-BE49-F238E27FC236}">
                  <a16:creationId xmlns:a16="http://schemas.microsoft.com/office/drawing/2014/main" id="{AD2A960F-59CC-43F2-81B5-C85775644B51}"/>
                </a:ext>
              </a:extLst>
            </p:cNvPr>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7" name="Shape 261">
              <a:extLst>
                <a:ext uri="{FF2B5EF4-FFF2-40B4-BE49-F238E27FC236}">
                  <a16:creationId xmlns:a16="http://schemas.microsoft.com/office/drawing/2014/main" id="{E1473AFB-E707-44A2-8590-E151CB1C7F74}"/>
                </a:ext>
              </a:extLst>
            </p:cNvPr>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8" name="Shape 262">
              <a:extLst>
                <a:ext uri="{FF2B5EF4-FFF2-40B4-BE49-F238E27FC236}">
                  <a16:creationId xmlns:a16="http://schemas.microsoft.com/office/drawing/2014/main" id="{6F1426EA-8735-4BF5-97E4-0FB94F3F0017}"/>
                </a:ext>
              </a:extLst>
            </p:cNvPr>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9" name="Shape 263">
              <a:extLst>
                <a:ext uri="{FF2B5EF4-FFF2-40B4-BE49-F238E27FC236}">
                  <a16:creationId xmlns:a16="http://schemas.microsoft.com/office/drawing/2014/main" id="{E386B77C-7E72-4948-8E31-E8F3BA4CB33C}"/>
                </a:ext>
              </a:extLst>
            </p:cNvPr>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60" name="Shape 264">
              <a:extLst>
                <a:ext uri="{FF2B5EF4-FFF2-40B4-BE49-F238E27FC236}">
                  <a16:creationId xmlns:a16="http://schemas.microsoft.com/office/drawing/2014/main" id="{1E5B447F-AF86-4363-B785-20972D89DF65}"/>
                </a:ext>
              </a:extLst>
            </p:cNvPr>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grpSp>
      <p:grpSp>
        <p:nvGrpSpPr>
          <p:cNvPr id="261" name="Group 260">
            <a:extLst>
              <a:ext uri="{FF2B5EF4-FFF2-40B4-BE49-F238E27FC236}">
                <a16:creationId xmlns:a16="http://schemas.microsoft.com/office/drawing/2014/main" id="{6CE25D5C-C472-4B03-9E02-597D39C37E08}"/>
              </a:ext>
            </a:extLst>
          </p:cNvPr>
          <p:cNvGrpSpPr/>
          <p:nvPr/>
        </p:nvGrpSpPr>
        <p:grpSpPr>
          <a:xfrm>
            <a:off x="4641790" y="1720945"/>
            <a:ext cx="1728490" cy="1197598"/>
            <a:chOff x="0" y="0"/>
            <a:chExt cx="4896716" cy="3392729"/>
          </a:xfrm>
        </p:grpSpPr>
        <p:pic>
          <p:nvPicPr>
            <p:cNvPr id="262" name="Picture 261">
              <a:extLst>
                <a:ext uri="{FF2B5EF4-FFF2-40B4-BE49-F238E27FC236}">
                  <a16:creationId xmlns:a16="http://schemas.microsoft.com/office/drawing/2014/main" id="{8660C7C6-AA19-49E3-BAC7-5649F89321DF}"/>
                </a:ext>
              </a:extLst>
            </p:cNvPr>
            <p:cNvPicPr>
              <a:picLocks noChangeAspect="1" noChangeArrowheads="1"/>
            </p:cNvPicPr>
            <p:nvPr/>
          </p:nvPicPr>
          <p:blipFill>
            <a:blip r:embed="rId2" cstate="print"/>
            <a:srcRect/>
            <a:stretch>
              <a:fillRect/>
            </a:stretch>
          </p:blipFill>
          <p:spPr bwMode="auto">
            <a:xfrm>
              <a:off x="0" y="0"/>
              <a:ext cx="4896716" cy="3392729"/>
            </a:xfrm>
            <a:prstGeom prst="rect">
              <a:avLst/>
            </a:prstGeom>
            <a:noFill/>
            <a:ln w="9525">
              <a:noFill/>
              <a:miter lim="800000"/>
              <a:headEnd/>
              <a:tailEnd/>
            </a:ln>
          </p:spPr>
        </p:pic>
        <p:grpSp>
          <p:nvGrpSpPr>
            <p:cNvPr id="263" name="Group 262">
              <a:extLst>
                <a:ext uri="{FF2B5EF4-FFF2-40B4-BE49-F238E27FC236}">
                  <a16:creationId xmlns:a16="http://schemas.microsoft.com/office/drawing/2014/main" id="{80D4481F-E7F6-4BFB-99CA-63563D6C2865}"/>
                </a:ext>
              </a:extLst>
            </p:cNvPr>
            <p:cNvGrpSpPr>
              <a:grpSpLocks/>
            </p:cNvGrpSpPr>
            <p:nvPr/>
          </p:nvGrpSpPr>
          <p:grpSpPr bwMode="auto">
            <a:xfrm>
              <a:off x="1691121" y="1156854"/>
              <a:ext cx="1799359" cy="1252970"/>
              <a:chOff x="1691121" y="1156854"/>
              <a:chExt cx="96" cy="81"/>
            </a:xfrm>
          </p:grpSpPr>
          <p:sp>
            <p:nvSpPr>
              <p:cNvPr id="264" name="Line 32">
                <a:extLst>
                  <a:ext uri="{FF2B5EF4-FFF2-40B4-BE49-F238E27FC236}">
                    <a16:creationId xmlns:a16="http://schemas.microsoft.com/office/drawing/2014/main" id="{AA595721-18A1-4245-999F-667878142C34}"/>
                  </a:ext>
                </a:extLst>
              </p:cNvPr>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a:p>
            </p:txBody>
          </p:sp>
          <p:sp>
            <p:nvSpPr>
              <p:cNvPr id="265" name="Line 33">
                <a:extLst>
                  <a:ext uri="{FF2B5EF4-FFF2-40B4-BE49-F238E27FC236}">
                    <a16:creationId xmlns:a16="http://schemas.microsoft.com/office/drawing/2014/main" id="{11646169-4F32-424F-8C29-47DB6F8B7F3D}"/>
                  </a:ext>
                </a:extLst>
              </p:cNvPr>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a:p>
            </p:txBody>
          </p:sp>
        </p:grpSp>
      </p:grpSp>
      <p:grpSp>
        <p:nvGrpSpPr>
          <p:cNvPr id="266" name="Group 265">
            <a:extLst>
              <a:ext uri="{FF2B5EF4-FFF2-40B4-BE49-F238E27FC236}">
                <a16:creationId xmlns:a16="http://schemas.microsoft.com/office/drawing/2014/main" id="{C9ADF7C9-8235-4A72-A680-552573076A02}"/>
              </a:ext>
            </a:extLst>
          </p:cNvPr>
          <p:cNvGrpSpPr/>
          <p:nvPr/>
        </p:nvGrpSpPr>
        <p:grpSpPr>
          <a:xfrm>
            <a:off x="6867676" y="1524000"/>
            <a:ext cx="1122631" cy="1311975"/>
            <a:chOff x="0" y="0"/>
            <a:chExt cx="5316682" cy="6213396"/>
          </a:xfrm>
        </p:grpSpPr>
        <p:pic>
          <p:nvPicPr>
            <p:cNvPr id="267" name="Picture 266">
              <a:extLst>
                <a:ext uri="{FF2B5EF4-FFF2-40B4-BE49-F238E27FC236}">
                  <a16:creationId xmlns:a16="http://schemas.microsoft.com/office/drawing/2014/main" id="{38511ABD-6F75-4700-83CA-51A0ABB4B94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268" name="Group 267">
              <a:extLst>
                <a:ext uri="{FF2B5EF4-FFF2-40B4-BE49-F238E27FC236}">
                  <a16:creationId xmlns:a16="http://schemas.microsoft.com/office/drawing/2014/main" id="{8C9EAA17-7C95-4555-BB1F-EA5C0F7BA0AE}"/>
                </a:ext>
              </a:extLst>
            </p:cNvPr>
            <p:cNvGrpSpPr>
              <a:grpSpLocks/>
            </p:cNvGrpSpPr>
            <p:nvPr/>
          </p:nvGrpSpPr>
          <p:grpSpPr bwMode="auto">
            <a:xfrm>
              <a:off x="658091" y="1021773"/>
              <a:ext cx="4340290" cy="3030682"/>
              <a:chOff x="658091" y="1021773"/>
              <a:chExt cx="96" cy="81"/>
            </a:xfrm>
          </p:grpSpPr>
          <p:sp>
            <p:nvSpPr>
              <p:cNvPr id="269" name="Line 32">
                <a:extLst>
                  <a:ext uri="{FF2B5EF4-FFF2-40B4-BE49-F238E27FC236}">
                    <a16:creationId xmlns:a16="http://schemas.microsoft.com/office/drawing/2014/main" id="{8F52F041-92B9-4D44-84E4-F7F05FC527B5}"/>
                  </a:ext>
                </a:extLst>
              </p:cNvPr>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a:p>
            </p:txBody>
          </p:sp>
          <p:sp>
            <p:nvSpPr>
              <p:cNvPr id="270" name="Line 33">
                <a:extLst>
                  <a:ext uri="{FF2B5EF4-FFF2-40B4-BE49-F238E27FC236}">
                    <a16:creationId xmlns:a16="http://schemas.microsoft.com/office/drawing/2014/main" id="{B48E3D9E-840D-4B91-866E-6C45655191DA}"/>
                  </a:ext>
                </a:extLst>
              </p:cNvPr>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a:p>
            </p:txBody>
          </p:sp>
        </p:grpSp>
      </p:grpSp>
      <p:sp>
        <p:nvSpPr>
          <p:cNvPr id="7" name="TextBox 6">
            <a:extLst>
              <a:ext uri="{FF2B5EF4-FFF2-40B4-BE49-F238E27FC236}">
                <a16:creationId xmlns:a16="http://schemas.microsoft.com/office/drawing/2014/main" id="{F4AC711B-F941-CF7E-E9FF-7000ACAEFB51}"/>
              </a:ext>
            </a:extLst>
          </p:cNvPr>
          <p:cNvSpPr txBox="1"/>
          <p:nvPr/>
        </p:nvSpPr>
        <p:spPr>
          <a:xfrm>
            <a:off x="1044777" y="5701400"/>
            <a:ext cx="6600422" cy="707886"/>
          </a:xfrm>
          <a:prstGeom prst="rect">
            <a:avLst/>
          </a:prstGeom>
          <a:noFill/>
        </p:spPr>
        <p:txBody>
          <a:bodyPr wrap="square" rtlCol="0">
            <a:spAutoFit/>
          </a:bodyPr>
          <a:lstStyle/>
          <a:p>
            <a:pPr algn="ctr"/>
            <a:r>
              <a:rPr lang="en-US" sz="2000" b="1" dirty="0">
                <a:solidFill>
                  <a:schemeClr val="accent3">
                    <a:lumMod val="75000"/>
                  </a:schemeClr>
                </a:solidFill>
                <a:latin typeface="Arial" panose="020B0604020202020204" pitchFamily="34" charset="0"/>
                <a:cs typeface="Arial" panose="020B0604020202020204" pitchFamily="34" charset="0"/>
              </a:rPr>
              <a:t>Please announce your name and affiliation when you first speak to the group!</a:t>
            </a:r>
          </a:p>
        </p:txBody>
      </p:sp>
    </p:spTree>
    <p:extLst>
      <p:ext uri="{BB962C8B-B14F-4D97-AF65-F5344CB8AC3E}">
        <p14:creationId xmlns:p14="http://schemas.microsoft.com/office/powerpoint/2010/main" val="39772213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Jim Lansford, </a:t>
            </a:r>
            <a:r>
              <a:rPr lang="en-GB" dirty="0" err="1"/>
              <a:t>Farafir</a:t>
            </a:r>
            <a:r>
              <a:rPr lang="en-GB" dirty="0"/>
              <a:t> SRL</a:t>
            </a:r>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696912" y="333375"/>
            <a:ext cx="2303451" cy="273050"/>
          </a:xfrm>
        </p:spPr>
        <p:txBody>
          <a:bodyPr/>
          <a:lstStyle/>
          <a:p>
            <a:r>
              <a:rPr lang="en-US" dirty="0"/>
              <a:t>September 2024</a:t>
            </a:r>
            <a:endParaRPr lang="en-GB" dirty="0"/>
          </a:p>
        </p:txBody>
      </p:sp>
    </p:spTree>
    <p:extLst>
      <p:ext uri="{BB962C8B-B14F-4D97-AF65-F5344CB8AC3E}">
        <p14:creationId xmlns:p14="http://schemas.microsoft.com/office/powerpoint/2010/main" val="29271778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dirty="0"/>
              <a:t>Jim Lansford, </a:t>
            </a:r>
            <a:r>
              <a:rPr lang="en-GB" dirty="0" err="1"/>
              <a:t>Farafir</a:t>
            </a:r>
            <a:r>
              <a:rPr lang="en-GB" dirty="0"/>
              <a:t> SRL</a:t>
            </a:r>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696912" y="333375"/>
            <a:ext cx="2303451" cy="273050"/>
          </a:xfrm>
        </p:spPr>
        <p:txBody>
          <a:bodyPr/>
          <a:lstStyle/>
          <a:p>
            <a:r>
              <a:rPr lang="en-US" dirty="0"/>
              <a:t>September 2024</a:t>
            </a:r>
            <a:endParaRPr lang="en-GB" dirty="0"/>
          </a:p>
        </p:txBody>
      </p:sp>
    </p:spTree>
    <p:extLst>
      <p:ext uri="{BB962C8B-B14F-4D97-AF65-F5344CB8AC3E}">
        <p14:creationId xmlns:p14="http://schemas.microsoft.com/office/powerpoint/2010/main" val="42776009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a:t>Jim Lansford, </a:t>
            </a:r>
            <a:r>
              <a:rPr lang="en-GB" dirty="0" err="1"/>
              <a:t>Farafir</a:t>
            </a:r>
            <a:r>
              <a:rPr lang="en-GB" dirty="0"/>
              <a:t> SRL</a:t>
            </a:r>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696912" y="333375"/>
            <a:ext cx="2303451" cy="273050"/>
          </a:xfrm>
        </p:spPr>
        <p:txBody>
          <a:bodyPr/>
          <a:lstStyle/>
          <a:p>
            <a:r>
              <a:rPr lang="en-US" dirty="0"/>
              <a:t>September 2024</a:t>
            </a:r>
            <a:endParaRPr lang="en-GB" dirty="0"/>
          </a:p>
        </p:txBody>
      </p:sp>
    </p:spTree>
    <p:extLst>
      <p:ext uri="{BB962C8B-B14F-4D97-AF65-F5344CB8AC3E}">
        <p14:creationId xmlns:p14="http://schemas.microsoft.com/office/powerpoint/2010/main" val="24368156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dirty="0"/>
              <a:t>Jim Lansford, </a:t>
            </a:r>
            <a:r>
              <a:rPr lang="en-GB" dirty="0" err="1"/>
              <a:t>Farafir</a:t>
            </a:r>
            <a:r>
              <a:rPr lang="en-GB" dirty="0"/>
              <a:t> SRL</a:t>
            </a:r>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696912" y="333375"/>
            <a:ext cx="2303451" cy="273050"/>
          </a:xfrm>
        </p:spPr>
        <p:txBody>
          <a:bodyPr/>
          <a:lstStyle/>
          <a:p>
            <a:r>
              <a:rPr lang="en-US" dirty="0"/>
              <a:t>September 2024</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Jim Lansford, </a:t>
            </a:r>
            <a:r>
              <a:rPr lang="en-GB" dirty="0" err="1"/>
              <a:t>Farafir</a:t>
            </a:r>
            <a:r>
              <a:rPr lang="en-GB" dirty="0"/>
              <a:t> SRL</a:t>
            </a:r>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696912" y="333375"/>
            <a:ext cx="2303451" cy="273050"/>
          </a:xfrm>
        </p:spPr>
        <p:txBody>
          <a:bodyPr/>
          <a:lstStyle/>
          <a:p>
            <a:r>
              <a:rPr lang="en-US" dirty="0"/>
              <a:t>September 2024</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01CD6-155C-48E2-BBC3-80D57D196B5F}"/>
              </a:ext>
            </a:extLst>
          </p:cNvPr>
          <p:cNvSpPr>
            <a:spLocks noGrp="1"/>
          </p:cNvSpPr>
          <p:nvPr>
            <p:ph type="title"/>
          </p:nvPr>
        </p:nvSpPr>
        <p:spPr/>
        <p:txBody>
          <a:bodyPr/>
          <a:lstStyle/>
          <a:p>
            <a:r>
              <a:rPr lang="en-US" dirty="0"/>
              <a:t>Copyright Policy</a:t>
            </a:r>
          </a:p>
        </p:txBody>
      </p:sp>
      <p:sp>
        <p:nvSpPr>
          <p:cNvPr id="3" name="Content Placeholder 2">
            <a:extLst>
              <a:ext uri="{FF2B5EF4-FFF2-40B4-BE49-F238E27FC236}">
                <a16:creationId xmlns:a16="http://schemas.microsoft.com/office/drawing/2014/main" id="{902C7E79-172D-4204-BFDD-F0160AFC7405}"/>
              </a:ext>
            </a:extLst>
          </p:cNvPr>
          <p:cNvSpPr>
            <a:spLocks noGrp="1"/>
          </p:cNvSpPr>
          <p:nvPr>
            <p:ph idx="1"/>
          </p:nvPr>
        </p:nvSpPr>
        <p:spPr/>
        <p:txBody>
          <a:bodyPr/>
          <a:lstStyle/>
          <a:p>
            <a:pPr>
              <a:buFont typeface="Arial" panose="020B0604020202020204" pitchFamily="34" charset="0"/>
              <a:buChar char="•"/>
            </a:pPr>
            <a:r>
              <a:rPr lang="en-US" dirty="0"/>
              <a:t>Participants are advised that</a:t>
            </a:r>
          </a:p>
          <a:p>
            <a:pPr lvl="1">
              <a:buFont typeface="Arial" panose="020B0604020202020204" pitchFamily="34" charset="0"/>
              <a:buChar char="•"/>
            </a:pPr>
            <a:r>
              <a:rPr lang="en-US" dirty="0"/>
              <a:t>IEEE SA’s copyright policy is described in </a:t>
            </a:r>
            <a:r>
              <a:rPr lang="en-US" dirty="0">
                <a:hlinkClick r:id="rId2"/>
              </a:rPr>
              <a:t>Clause 7</a:t>
            </a:r>
            <a:r>
              <a:rPr lang="en-US" dirty="0"/>
              <a:t> of the IEEE SA Standards Board Bylaws and </a:t>
            </a:r>
            <a:r>
              <a:rPr lang="en-US" dirty="0">
                <a:hlinkClick r:id="rId3"/>
              </a:rPr>
              <a:t>Clause 6.1</a:t>
            </a:r>
            <a:r>
              <a:rPr lang="en-US" dirty="0"/>
              <a:t> of the IEEE SA Standards Board Operations Manual;</a:t>
            </a:r>
          </a:p>
          <a:p>
            <a:pPr lvl="1">
              <a:buFont typeface="Arial" panose="020B0604020202020204" pitchFamily="34" charset="0"/>
              <a:buChar char="•"/>
            </a:pPr>
            <a:r>
              <a:rPr lang="en-US" dirty="0"/>
              <a:t>Any material submitted during standards development, whether verbal, recorded, or in written form, is a Contribution and shall comply with the IEEE SA Copyright Policy</a:t>
            </a:r>
          </a:p>
          <a:p>
            <a:pPr>
              <a:buFont typeface="Arial" panose="020B0604020202020204" pitchFamily="34" charset="0"/>
              <a:buChar char="•"/>
            </a:pPr>
            <a:r>
              <a:rPr lang="en-US" dirty="0"/>
              <a:t>Please refer to next two slides for more information</a:t>
            </a:r>
          </a:p>
        </p:txBody>
      </p:sp>
      <p:sp>
        <p:nvSpPr>
          <p:cNvPr id="4" name="Slide Number Placeholder 3">
            <a:extLst>
              <a:ext uri="{FF2B5EF4-FFF2-40B4-BE49-F238E27FC236}">
                <a16:creationId xmlns:a16="http://schemas.microsoft.com/office/drawing/2014/main" id="{453F9737-4624-4407-A626-66395FDE52A4}"/>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4CEAF0B7-13F0-4870-98EA-D07843CBF773}"/>
              </a:ext>
            </a:extLst>
          </p:cNvPr>
          <p:cNvSpPr>
            <a:spLocks noGrp="1"/>
          </p:cNvSpPr>
          <p:nvPr>
            <p:ph type="ftr" idx="14"/>
          </p:nvPr>
        </p:nvSpPr>
        <p:spPr/>
        <p:txBody>
          <a:bodyPr/>
          <a:lstStyle/>
          <a:p>
            <a:r>
              <a:rPr lang="en-GB" dirty="0"/>
              <a:t>Jim Lansford, </a:t>
            </a:r>
            <a:r>
              <a:rPr lang="en-GB" dirty="0" err="1"/>
              <a:t>Farafir</a:t>
            </a:r>
            <a:r>
              <a:rPr lang="en-GB" dirty="0"/>
              <a:t> SRL</a:t>
            </a:r>
          </a:p>
        </p:txBody>
      </p:sp>
      <p:sp>
        <p:nvSpPr>
          <p:cNvPr id="6" name="Date Placeholder 5">
            <a:extLst>
              <a:ext uri="{FF2B5EF4-FFF2-40B4-BE49-F238E27FC236}">
                <a16:creationId xmlns:a16="http://schemas.microsoft.com/office/drawing/2014/main" id="{5C48BDE3-7807-417F-A4F1-5356D38590CA}"/>
              </a:ext>
            </a:extLst>
          </p:cNvPr>
          <p:cNvSpPr>
            <a:spLocks noGrp="1"/>
          </p:cNvSpPr>
          <p:nvPr>
            <p:ph type="dt" idx="15"/>
          </p:nvPr>
        </p:nvSpPr>
        <p:spPr/>
        <p:txBody>
          <a:bodyPr/>
          <a:lstStyle/>
          <a:p>
            <a:r>
              <a:rPr lang="en-US" dirty="0"/>
              <a:t>September 2024</a:t>
            </a:r>
            <a:endParaRPr lang="en-GB" dirty="0"/>
          </a:p>
        </p:txBody>
      </p:sp>
    </p:spTree>
    <p:extLst>
      <p:ext uri="{BB962C8B-B14F-4D97-AF65-F5344CB8AC3E}">
        <p14:creationId xmlns:p14="http://schemas.microsoft.com/office/powerpoint/2010/main" val="15571502"/>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98e9ba89-e1a1-4e38-9007-8bdabc25de1d}" enabled="0" method="" siteId="{98e9ba89-e1a1-4e38-9007-8bdabc25de1d}" removed="1"/>
</clbl:labelList>
</file>

<file path=docProps/app.xml><?xml version="1.0" encoding="utf-8"?>
<Properties xmlns="http://schemas.openxmlformats.org/officeDocument/2006/extended-properties" xmlns:vt="http://schemas.openxmlformats.org/officeDocument/2006/docPropsVTypes">
  <Template>802-11-Submission</Template>
  <TotalTime>216297</TotalTime>
  <Words>1759</Words>
  <Application>Microsoft Office PowerPoint</Application>
  <PresentationFormat>On-screen Show (4:3)</PresentationFormat>
  <Paragraphs>162</Paragraphs>
  <Slides>14</Slides>
  <Notes>1</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14</vt:i4>
      </vt:variant>
    </vt:vector>
  </HeadingPairs>
  <TitlesOfParts>
    <vt:vector size="24" baseType="lpstr">
      <vt:lpstr>MS Gothic</vt:lpstr>
      <vt:lpstr>Arial</vt:lpstr>
      <vt:lpstr>Arial Unicode MS</vt:lpstr>
      <vt:lpstr>Calibri</vt:lpstr>
      <vt:lpstr>Monotype Sorts</vt:lpstr>
      <vt:lpstr>Times New Roman</vt:lpstr>
      <vt:lpstr>Verdana</vt:lpstr>
      <vt:lpstr>Wingdings</vt:lpstr>
      <vt:lpstr>Office Theme</vt:lpstr>
      <vt:lpstr>Document</vt:lpstr>
      <vt:lpstr>Automotive Topic Interest Group September 2024 Meeting Agenda</vt:lpstr>
      <vt:lpstr>Registration Information</vt:lpstr>
      <vt:lpstr>Meeting Decorum</vt:lpstr>
      <vt:lpstr>Participants have a duty to inform the IEEE</vt:lpstr>
      <vt:lpstr>Ways to inform IEEE</vt:lpstr>
      <vt:lpstr>Other guidelines for IEEE WG meetings</vt:lpstr>
      <vt:lpstr>Patent-related information</vt:lpstr>
      <vt:lpstr>Participation in IEEE 802 Meetings</vt:lpstr>
      <vt:lpstr>Copyright Policy</vt:lpstr>
      <vt:lpstr>IEEE SA Copyright Policy</vt:lpstr>
      <vt:lpstr>IEEE SA Copyright Policy</vt:lpstr>
      <vt:lpstr>Agenda Items for the Week</vt:lpstr>
      <vt:lpstr>Wrapup</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TGbn Meeting Agenda</dc:title>
  <dc:creator>Alfred Asterjadhi</dc:creator>
  <cp:lastModifiedBy>Jim Lansford</cp:lastModifiedBy>
  <cp:revision>1443</cp:revision>
  <cp:lastPrinted>1601-01-01T00:00:00Z</cp:lastPrinted>
  <dcterms:created xsi:type="dcterms:W3CDTF">2017-01-26T15:28:16Z</dcterms:created>
  <dcterms:modified xsi:type="dcterms:W3CDTF">2024-09-09T22:41:30Z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