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411"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310" r:id="rId21"/>
    <p:sldId id="311"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93" d="100"/>
          <a:sy n="93" d="100"/>
        </p:scale>
        <p:origin x="84" y="35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24/08/05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802.11-24/1369r0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TGbh-agenda-2024-September-Session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September 2024, 10:30-12:30 HST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Only one slot (Tuesday, AM2)</a:t>
            </a:r>
          </a:p>
          <a:p>
            <a:pPr marL="857250" lvl="1" indent="-457200">
              <a:spcBef>
                <a:spcPts val="0"/>
              </a:spcBef>
              <a:spcAft>
                <a:spcPts val="0"/>
              </a:spcAft>
              <a:buFont typeface="Arial" panose="020B0604020202020204" pitchFamily="34" charset="0"/>
              <a:buChar char="•"/>
              <a:defRPr/>
            </a:pPr>
            <a:r>
              <a:rPr lang="en-US" altLang="en-US" sz="2400" dirty="0"/>
              <a:t>Approve July Plenary and August teleconference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2</a:t>
            </a:r>
            <a:r>
              <a:rPr lang="en-US" baseline="30000" dirty="0"/>
              <a:t>nd</a:t>
            </a:r>
            <a:r>
              <a:rPr lang="en-US" dirty="0"/>
              <a:t> recirc</a:t>
            </a:r>
          </a:p>
          <a:p>
            <a:pPr marL="857250" lvl="1" indent="-457200">
              <a:spcBef>
                <a:spcPts val="0"/>
              </a:spcBef>
              <a:spcAft>
                <a:spcPts val="0"/>
              </a:spcAft>
              <a:buFont typeface="Arial" panose="020B0604020202020204" pitchFamily="34" charset="0"/>
              <a:buChar char="•"/>
              <a:defRPr/>
            </a:pPr>
            <a:r>
              <a:rPr lang="en-US" sz="2400" dirty="0"/>
              <a:t>Comment resolution document: &lt;</a:t>
            </a:r>
            <a:r>
              <a:rPr lang="en-US" sz="2400" dirty="0" err="1"/>
              <a:t>tbd</a:t>
            </a:r>
            <a:r>
              <a:rPr lang="en-US" sz="2400" dirty="0"/>
              <a:t>&gt;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0"/>
              </a:spcBef>
              <a:spcAft>
                <a:spcPts val="0"/>
              </a:spcAft>
              <a:buFont typeface="Arial" panose="020B0604020202020204" pitchFamily="34" charset="0"/>
              <a:buChar char="•"/>
              <a:defRPr/>
            </a:pPr>
            <a:r>
              <a:rPr lang="en-US" dirty="0"/>
              <a:t>Any other actions needed to submit D6.0 to RevCom?</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July Plenary session: 11-24/1285 &lt;link </a:t>
            </a:r>
            <a:r>
              <a:rPr lang="en-US" sz="2800" dirty="0" err="1"/>
              <a:t>tbd</a:t>
            </a:r>
            <a:r>
              <a:rPr lang="en-US" sz="2800" dirty="0"/>
              <a:t>&gt;</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Aug 20: &lt;</a:t>
            </a:r>
            <a:r>
              <a:rPr lang="en-US" sz="2800" dirty="0" err="1"/>
              <a:t>tbd</a:t>
            </a:r>
            <a:r>
              <a:rPr lang="en-US" sz="2800" dirty="0"/>
              <a:t>&gt;</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(last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00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(Conditional)		</a:t>
            </a:r>
            <a:r>
              <a:rPr lang="en-US" altLang="zh-CN" sz="2400" dirty="0">
                <a:highlight>
                  <a:srgbClr val="00FF00"/>
                </a:highlight>
                <a:latin typeface="Times New Roman"/>
                <a:ea typeface="MS Gothic"/>
              </a:rPr>
              <a:t>Jul 2024</a:t>
            </a:r>
            <a:r>
              <a:rPr lang="en-US" altLang="zh-CN" sz="2400" dirty="0">
                <a:highlight>
                  <a:srgbClr val="FFFF00"/>
                </a:highlight>
                <a:latin typeface="Times New Roman"/>
                <a:ea typeface="MS Gothic"/>
              </a:rPr>
              <a:t>	</a:t>
            </a:r>
            <a:r>
              <a:rPr lang="en-US" altLang="zh-CN" sz="2400" dirty="0">
                <a:latin typeface="Times New Roman"/>
                <a:ea typeface="MS Gothic"/>
              </a:rPr>
              <a:t>	</a:t>
            </a:r>
          </a:p>
          <a:p>
            <a:pPr lvl="1" algn="just">
              <a:spcBef>
                <a:spcPts val="0"/>
              </a:spcBef>
              <a:defRPr/>
            </a:pPr>
            <a:r>
              <a:rPr lang="en-US" altLang="zh-CN" sz="2400" dirty="0">
                <a:latin typeface="Times New Roman"/>
                <a:ea typeface="MS Gothic"/>
              </a:rPr>
              <a:t>802 EC approval (Conditional)				</a:t>
            </a:r>
            <a:r>
              <a:rPr lang="en-US" altLang="zh-CN" sz="2400" dirty="0">
                <a:highlight>
                  <a:srgbClr val="00FF00"/>
                </a:highlight>
                <a:latin typeface="Times New Roman"/>
                <a:ea typeface="MS Gothic"/>
              </a:rPr>
              <a:t>Jul 2024</a:t>
            </a:r>
          </a:p>
          <a:p>
            <a:pPr lvl="1" algn="just">
              <a:spcBef>
                <a:spcPts val="0"/>
              </a:spcBef>
              <a:defRPr/>
            </a:pPr>
            <a:r>
              <a:rPr lang="en-US" altLang="zh-CN" sz="2400" dirty="0">
                <a:latin typeface="Times New Roman"/>
                <a:ea typeface="MS Gothic"/>
              </a:rPr>
              <a:t>RevCom and SASB approval		</a:t>
            </a:r>
            <a:r>
              <a:rPr lang="en-US" altLang="zh-CN" sz="2400" dirty="0">
                <a:highlight>
                  <a:srgbClr val="FFFF00"/>
                </a:highlight>
                <a:latin typeface="Times New Roman"/>
                <a:ea typeface="MS Gothic"/>
              </a:rPr>
              <a:t>Sep 2024</a:t>
            </a:r>
            <a:endParaRPr lang="en-US" dirty="0">
              <a:highlight>
                <a:srgbClr val="FFFF00"/>
              </a:highlight>
            </a:endParaRPr>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solidFill>
                  <a:schemeClr val="tx1"/>
                </a:solidFill>
              </a:rPr>
              <a:t>&lt;</a:t>
            </a:r>
            <a:r>
              <a:rPr lang="en-US" sz="1800" dirty="0" err="1">
                <a:solidFill>
                  <a:schemeClr val="tx1"/>
                </a:solidFill>
              </a:rPr>
              <a:t>tbd</a:t>
            </a:r>
            <a:r>
              <a:rPr lang="en-US" sz="1800" dirty="0">
                <a:solidFill>
                  <a:schemeClr val="tx1"/>
                </a:solidFill>
              </a:rPr>
              <a:t>&gt;</a:t>
            </a:r>
          </a:p>
          <a:p>
            <a:pPr marL="457200" indent="-457200">
              <a:spcBef>
                <a:spcPts val="300"/>
              </a:spcBef>
              <a:spcAft>
                <a:spcPts val="0"/>
              </a:spcAft>
              <a:buFont typeface="Arial" panose="020B0604020202020204" pitchFamily="34" charset="0"/>
              <a:buChar char="•"/>
              <a:defRPr/>
            </a:pPr>
            <a:endParaRPr lang="en-US" sz="1800" dirty="0">
              <a:solidFill>
                <a:schemeClr val="tx1"/>
              </a:solidFill>
            </a:endParaRPr>
          </a:p>
          <a:p>
            <a:pPr marL="457200" indent="-457200">
              <a:spcBef>
                <a:spcPts val="300"/>
              </a:spcBef>
              <a:spcAft>
                <a:spcPts val="0"/>
              </a:spcAft>
              <a:buFont typeface="Arial" panose="020B0604020202020204" pitchFamily="34" charset="0"/>
              <a:buChar char="•"/>
              <a:defRPr/>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September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https://cvent.me/LBkMEE</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25994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109928</TotalTime>
  <Words>2139</Words>
  <Application>Microsoft Office PowerPoint</Application>
  <PresentationFormat>Widescreen</PresentationFormat>
  <Paragraphs>210</Paragraphs>
  <Slides>21</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TGbh-agenda-2024-September-Session</vt:lpstr>
      <vt:lpstr>Abstract</vt:lpstr>
      <vt:lpstr>IEEE 802.11 TGbh   Randomized and Changing MAC Addresses (RCM)</vt:lpstr>
      <vt:lpstr>Registration for the September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September 2024, 10:30-12:30 HST</vt:lpstr>
      <vt:lpstr>Approve prior TGbh minutes</vt:lpstr>
      <vt:lpstr>Timeline (last updated May 14, 2024)</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741</cp:revision>
  <cp:lastPrinted>1601-01-01T00:00:00Z</cp:lastPrinted>
  <dcterms:created xsi:type="dcterms:W3CDTF">2021-01-26T19:12:38Z</dcterms:created>
  <dcterms:modified xsi:type="dcterms:W3CDTF">2024-08-05T23:20:38Z</dcterms:modified>
</cp:coreProperties>
</file>