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61" r:id="rId5"/>
    <p:sldId id="257" r:id="rId6"/>
    <p:sldId id="262" r:id="rId7"/>
    <p:sldId id="259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B7BF9EE-295D-4BF2-AEE4-C006D3C46982}" v="5" dt="2024-09-13T03:23:20.9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603" autoAdjust="0"/>
    <p:restoredTop sz="96357" autoAdjust="0"/>
  </p:normalViewPr>
  <p:slideViewPr>
    <p:cSldViewPr>
      <p:cViewPr varScale="1">
        <p:scale>
          <a:sx n="103" d="100"/>
          <a:sy n="103" d="100"/>
        </p:scale>
        <p:origin x="114" y="63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40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13B87224-F7BC-4CAC-8E32-950751699C91}"/>
    <pc:docChg chg="undo custSel modSld modMainMaster">
      <pc:chgData name="Alfred Asterjadhi" userId="39de57b9-85c0-4fd1-aaac-8ca2b6560ad0" providerId="ADAL" clId="{13B87224-F7BC-4CAC-8E32-950751699C91}" dt="2024-08-05T20:22:16.170" v="106" actId="207"/>
      <pc:docMkLst>
        <pc:docMk/>
      </pc:docMkLst>
      <pc:sldChg chg="modSp mod">
        <pc:chgData name="Alfred Asterjadhi" userId="39de57b9-85c0-4fd1-aaac-8ca2b6560ad0" providerId="ADAL" clId="{13B87224-F7BC-4CAC-8E32-950751699C91}" dt="2024-08-05T20:22:08.567" v="105" actId="207"/>
        <pc:sldMkLst>
          <pc:docMk/>
          <pc:sldMk cId="2033199149" sldId="257"/>
        </pc:sldMkLst>
        <pc:spChg chg="mod">
          <ac:chgData name="Alfred Asterjadhi" userId="39de57b9-85c0-4fd1-aaac-8ca2b6560ad0" providerId="ADAL" clId="{13B87224-F7BC-4CAC-8E32-950751699C91}" dt="2024-08-05T20:20:35.816" v="48" actId="207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13B87224-F7BC-4CAC-8E32-950751699C91}" dt="2024-08-05T20:22:08.567" v="105" actId="20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13B87224-F7BC-4CAC-8E32-950751699C91}" dt="2024-08-05T20:19:14.953" v="13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13B87224-F7BC-4CAC-8E32-950751699C91}" dt="2024-08-05T20:19:18.806" v="15"/>
        <pc:sldMkLst>
          <pc:docMk/>
          <pc:sldMk cId="7809349" sldId="259"/>
        </pc:sldMkLst>
        <pc:spChg chg="mod">
          <ac:chgData name="Alfred Asterjadhi" userId="39de57b9-85c0-4fd1-aaac-8ca2b6560ad0" providerId="ADAL" clId="{13B87224-F7BC-4CAC-8E32-950751699C91}" dt="2024-08-05T20:19:18.806" v="15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13B87224-F7BC-4CAC-8E32-950751699C91}" dt="2024-08-05T20:20:16.407" v="47"/>
        <pc:sldMkLst>
          <pc:docMk/>
          <pc:sldMk cId="4134685600" sldId="261"/>
        </pc:sldMkLst>
        <pc:spChg chg="mod">
          <ac:chgData name="Alfred Asterjadhi" userId="39de57b9-85c0-4fd1-aaac-8ca2b6560ad0" providerId="ADAL" clId="{13B87224-F7BC-4CAC-8E32-950751699C91}" dt="2024-08-05T20:19:07.432" v="10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13B87224-F7BC-4CAC-8E32-950751699C91}" dt="2024-08-05T20:19:40.555" v="40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13B87224-F7BC-4CAC-8E32-950751699C91}" dt="2024-08-05T20:20:00.290" v="46" actId="20577"/>
          <ac:spMkLst>
            <pc:docMk/>
            <pc:sldMk cId="4134685600" sldId="261"/>
            <ac:spMk id="9" creationId="{C7B67E75-6FEC-43C0-9EE5-4FDD767F3EA8}"/>
          </ac:spMkLst>
        </pc:spChg>
        <pc:graphicFrameChg chg="mod">
          <ac:chgData name="Alfred Asterjadhi" userId="39de57b9-85c0-4fd1-aaac-8ca2b6560ad0" providerId="ADAL" clId="{13B87224-F7BC-4CAC-8E32-950751699C91}" dt="2024-08-05T20:20:16.407" v="47"/>
          <ac:graphicFrameMkLst>
            <pc:docMk/>
            <pc:sldMk cId="4134685600" sldId="261"/>
            <ac:graphicFrameMk id="10" creationId="{515F102E-0782-4BCD-A930-15E03346A70B}"/>
          </ac:graphicFrameMkLst>
        </pc:graphicFrameChg>
      </pc:sldChg>
      <pc:sldChg chg="modSp mod">
        <pc:chgData name="Alfred Asterjadhi" userId="39de57b9-85c0-4fd1-aaac-8ca2b6560ad0" providerId="ADAL" clId="{13B87224-F7BC-4CAC-8E32-950751699C91}" dt="2024-08-05T20:22:16.170" v="106" actId="207"/>
        <pc:sldMkLst>
          <pc:docMk/>
          <pc:sldMk cId="3928206792" sldId="262"/>
        </pc:sldMkLst>
        <pc:spChg chg="mod">
          <ac:chgData name="Alfred Asterjadhi" userId="39de57b9-85c0-4fd1-aaac-8ca2b6560ad0" providerId="ADAL" clId="{13B87224-F7BC-4CAC-8E32-950751699C91}" dt="2024-08-05T20:22:16.170" v="106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13B87224-F7BC-4CAC-8E32-950751699C91}" dt="2024-08-05T20:19:16.638" v="14"/>
          <ac:spMkLst>
            <pc:docMk/>
            <pc:sldMk cId="3928206792" sldId="262"/>
            <ac:spMk id="6" creationId="{DE5D496B-D904-44CD-879F-8DF7E1D59DD1}"/>
          </ac:spMkLst>
        </pc:spChg>
      </pc:sldChg>
      <pc:sldMasterChg chg="modSp mod">
        <pc:chgData name="Alfred Asterjadhi" userId="39de57b9-85c0-4fd1-aaac-8ca2b6560ad0" providerId="ADAL" clId="{13B87224-F7BC-4CAC-8E32-950751699C91}" dt="2024-08-05T20:19:30.473" v="25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13B87224-F7BC-4CAC-8E32-950751699C91}" dt="2024-08-05T20:19:30.473" v="25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30FD5C6A-AA8B-4003-9C57-D4813B8DA81B}"/>
    <pc:docChg chg="undo custSel addSld delSld modSld modMainMaster">
      <pc:chgData name="Alfred Asterjadhi" userId="39de57b9-85c0-4fd1-aaac-8ca2b6560ad0" providerId="ADAL" clId="{30FD5C6A-AA8B-4003-9C57-D4813B8DA81B}" dt="2022-01-24T16:00:56.222" v="121" actId="20577"/>
      <pc:docMkLst>
        <pc:docMk/>
      </pc:docMkLst>
      <pc:sldChg chg="addSp delSp modSp mod">
        <pc:chgData name="Alfred Asterjadhi" userId="39de57b9-85c0-4fd1-aaac-8ca2b6560ad0" providerId="ADAL" clId="{30FD5C6A-AA8B-4003-9C57-D4813B8DA81B}" dt="2022-01-24T16:00:16.379" v="120" actId="6549"/>
        <pc:sldMkLst>
          <pc:docMk/>
          <pc:sldMk cId="2033199149" sldId="257"/>
        </pc:sldMkLst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30FD5C6A-AA8B-4003-9C57-D4813B8DA81B}" dt="2022-01-24T16:00:16.379" v="120" actId="6549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2" creationId="{1233335B-F516-441D-A8B8-5973D14A7A4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3" creationId="{5AC02773-6E88-48C3-8E1E-882BF145B22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3" creationId="{C342B078-C310-4F60-ABFC-04D4E9E194E9}"/>
          </ac:spMkLst>
        </pc:spChg>
        <pc:spChg chg="mod">
          <ac:chgData name="Alfred Asterjadhi" userId="39de57b9-85c0-4fd1-aaac-8ca2b6560ad0" providerId="ADAL" clId="{30FD5C6A-AA8B-4003-9C57-D4813B8DA81B}" dt="2022-01-24T15:51:40.989" v="118" actId="14100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8" creationId="{BE6FCED7-F6EA-4876-86B8-AA4523E387CA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9" creationId="{91BB7C88-D3B5-4600-AC6F-AC479E248FD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0" creationId="{C8E8FC57-9080-46CD-A6F6-ACED456E514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1" creationId="{C47F2FAD-9D3E-42CE-BA5B-57BFB69C2EF1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3" creationId="{CADB05A6-F6F6-4910-8F29-9FD3751AAFD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4" creationId="{F3D3A98F-EF9D-4A42-937F-9A5366FDA20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5" creationId="{444CE200-D5D2-44D5-9118-6FF3C3FB914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6" creationId="{6544AA3B-C36C-4855-983F-C6FB86F0C8C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7" creationId="{608D4242-07EF-4AFB-8A32-12DFE508FBB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8" creationId="{68893944-ED9B-4509-AD3F-A7276BFFAC5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9" creationId="{7CE1DDC8-7DAB-4443-91F2-87F0C01BEDE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0" creationId="{CFBA82B6-16E6-4B92-AE71-CEC60DDA909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1" creationId="{B27A6BF1-6F8A-4A3B-A8C6-131B82A7023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2" creationId="{97C1CB50-69BA-4D19-AA9B-DBB64C9B4CC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3" creationId="{68DB2970-689C-4251-8CC2-7A2EF8BD122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4" creationId="{7720A8D5-B97E-4131-B107-B3465201D59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5" creationId="{101A1AB0-B38C-45A9-86B5-01DA7B5DA0A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6" creationId="{F29EA9BC-AF32-4109-9D5E-15D8B48221F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7" creationId="{BE822B33-7871-4E25-9670-240D2D9AE7A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8" creationId="{996B1D6D-3554-4961-B70F-8734117F2AF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9" creationId="{AA66B73E-8591-441C-B28D-DB85797D296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0" creationId="{17C09688-87C4-4622-AF28-2BAF0597975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1" creationId="{6B244F8B-D825-40B1-BD50-38123CB1B9D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2" creationId="{41756E01-A6CE-494B-A522-485FC4C7105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3" creationId="{6977E66A-1A3A-43F0-B27C-424472FAD83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4" creationId="{0ACCE69A-C7F2-4702-B713-CE499654ECC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5" creationId="{1AB2048F-4A05-431D-8489-D2D3F408CEB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6" creationId="{D7C95044-C19F-4151-A170-61560DBE260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7" creationId="{95043562-1599-4F12-91BF-A2E620D2DC1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8" creationId="{6E045427-F9C9-4F1C-A3FF-811CA366FB7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9" creationId="{B713E7EE-2558-4100-9FF7-12FDAF054C0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0" creationId="{639F9843-48F2-4DA1-8C1A-AD18550338D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1" creationId="{6187DB3E-C952-40C8-865C-2D5D39B1361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2" creationId="{47C91237-E8E0-45EA-9065-13236DEAF913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3" creationId="{2219F7C6-950E-4146-A371-4EB1A16DCF0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4" creationId="{75C689F2-EAE0-47FB-ADDB-1DFDD925F0C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5" creationId="{B767D252-56E1-4399-BD77-1402EB75927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6" creationId="{34C801BD-410A-4625-BEE5-7E0E638F233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7" creationId="{F0FA184D-1D58-45D6-8D67-C2B353667AB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8" creationId="{8422BD14-A9CC-4325-AD43-370D1CE953E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9" creationId="{0AD0649D-53B3-43E5-BCCE-385CEA5E516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0" creationId="{073C55B9-F60E-417E-A42C-62731C8AA74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2" creationId="{4FAD1063-BA68-4BC1-BD2F-56BC14F7AA1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3" creationId="{25B38BA2-1F53-4E5D-AB67-EACCF1E976A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4" creationId="{38C49C43-F199-4BEC-B14D-993EB45EA21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5" creationId="{9FCE5419-01B9-492A-B034-23389B68458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6" creationId="{F8F5678D-D341-4406-9B5E-0F49152380A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7" creationId="{FC341FF6-5667-4BAD-A04E-B46AEF4BCBE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8" creationId="{CAE88D2D-3014-4CB9-9479-0239317E68E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9" creationId="{0E45BFB1-7490-4C37-B2C8-1086BE07065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0" creationId="{A0AA7378-7C15-479B-89C6-E224CD556B4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1" creationId="{5873D832-90CB-4139-A0E4-4AE483BD435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2" creationId="{86958D22-4471-4447-A322-AF4679E1B0B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3" creationId="{54D7F0BB-A492-4FF5-B026-96147F742BC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4" creationId="{58F4EABD-72E8-4DF1-B2ED-832F4202668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5" creationId="{473F76FB-3027-432E-AFBB-DF1F05BF07A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6" creationId="{70613F28-6B2E-4C6B-A451-8BEC78247D5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7" creationId="{73B5DA8B-EF45-4074-B498-EBA8A399602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8" creationId="{24431360-F761-4B84-B7F4-803024D48AC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9" creationId="{EC635E4C-EF3B-44FF-ADA6-948D3AA1EDB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0" creationId="{8C598161-9097-4AAD-9F8C-2B581BE4D03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1" creationId="{6B8803E9-4AF5-489D-8D6C-2948A64DF7F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2" creationId="{A64E584A-91A7-4C9B-9932-D011806CB07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3" creationId="{7AB54C75-B7E4-4BFA-AAEC-0C4AB3EA548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4" creationId="{EBEB7D1B-6F8F-46EB-ACCB-A7937C601A4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5" creationId="{8E863008-BF1A-43B8-AA5D-93862437C40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6" creationId="{A7C37F47-10AC-4ECA-8B8E-03EB7047FB0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7" creationId="{6B261A22-2045-42E0-BAA2-D969C238C79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8" creationId="{6FDC225F-6261-4C2C-8CDD-6C012D32F9D3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9" creationId="{CF19B6D1-E81B-4ED7-9489-B352BB4C38F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60" creationId="{14012D85-A7CC-4B5E-A94B-60C26FE41D14}"/>
          </ac:spMkLst>
        </pc:s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1" creationId="{6B9C8A13-ACDD-4FBF-A0A7-6040AB533454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4" creationId="{B7557F01-B7DC-4BC3-AB93-B8468FEA4F74}"/>
          </ac:grpSpMkLst>
        </pc:grpChg>
        <pc:picChg chg="del">
          <ac:chgData name="Alfred Asterjadhi" userId="39de57b9-85c0-4fd1-aaac-8ca2b6560ad0" providerId="ADAL" clId="{30FD5C6A-AA8B-4003-9C57-D4813B8DA81B}" dt="2022-01-24T15:48:26.871" v="74" actId="478"/>
          <ac:picMkLst>
            <pc:docMk/>
            <pc:sldMk cId="2033199149" sldId="257"/>
            <ac:picMk id="8" creationId="{2B1C01EF-C3BB-4942-9D2A-E7C376A875FB}"/>
          </ac:picMkLst>
        </pc:picChg>
        <pc:picChg chg="add del mod ord">
          <ac:chgData name="Alfred Asterjadhi" userId="39de57b9-85c0-4fd1-aaac-8ca2b6560ad0" providerId="ADAL" clId="{30FD5C6A-AA8B-4003-9C57-D4813B8DA81B}" dt="2022-01-24T15:51:29.275" v="117" actId="338"/>
          <ac:picMkLst>
            <pc:docMk/>
            <pc:sldMk cId="2033199149" sldId="257"/>
            <ac:picMk id="10" creationId="{CDD66547-C8E4-47BF-B509-2E39418225CA}"/>
          </ac:picMkLst>
        </pc:picChg>
        <pc:picChg chg="mod">
          <ac:chgData name="Alfred Asterjadhi" userId="39de57b9-85c0-4fd1-aaac-8ca2b6560ad0" providerId="ADAL" clId="{30FD5C6A-AA8B-4003-9C57-D4813B8DA81B}" dt="2022-01-24T15:51:23.960" v="116" actId="338"/>
          <ac:picMkLst>
            <pc:docMk/>
            <pc:sldMk cId="2033199149" sldId="257"/>
            <ac:picMk id="1031" creationId="{DD800235-D417-43AB-80B6-8EEFB8BAE3DC}"/>
          </ac:picMkLst>
        </pc:picChg>
      </pc:sldChg>
      <pc:sldChg chg="modSp del mod">
        <pc:chgData name="Alfred Asterjadhi" userId="39de57b9-85c0-4fd1-aaac-8ca2b6560ad0" providerId="ADAL" clId="{30FD5C6A-AA8B-4003-9C57-D4813B8DA81B}" dt="2022-01-24T00:56:03.441" v="69" actId="47"/>
        <pc:sldMkLst>
          <pc:docMk/>
          <pc:sldMk cId="1752578952" sldId="258"/>
        </pc:sldMkLst>
        <pc:spChg chg="mod">
          <ac:chgData name="Alfred Asterjadhi" userId="39de57b9-85c0-4fd1-aaac-8ca2b6560ad0" providerId="ADAL" clId="{30FD5C6A-AA8B-4003-9C57-D4813B8DA81B}" dt="2022-01-24T00:52:36.238" v="14"/>
          <ac:spMkLst>
            <pc:docMk/>
            <pc:sldMk cId="1752578952" sldId="258"/>
            <ac:spMk id="6" creationId="{DE5D496B-D904-44CD-879F-8DF7E1D59DD1}"/>
          </ac:spMkLst>
        </pc:spChg>
      </pc:sldChg>
      <pc:sldChg chg="modSp mod">
        <pc:chgData name="Alfred Asterjadhi" userId="39de57b9-85c0-4fd1-aaac-8ca2b6560ad0" providerId="ADAL" clId="{30FD5C6A-AA8B-4003-9C57-D4813B8DA81B}" dt="2022-01-24T00:52:38.239" v="15"/>
        <pc:sldMkLst>
          <pc:docMk/>
          <pc:sldMk cId="7809349" sldId="259"/>
        </pc:sldMkLst>
        <pc:spChg chg="mod">
          <ac:chgData name="Alfred Asterjadhi" userId="39de57b9-85c0-4fd1-aaac-8ca2b6560ad0" providerId="ADAL" clId="{30FD5C6A-AA8B-4003-9C57-D4813B8DA81B}" dt="2022-01-24T00:52:38.239" v="15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30FD5C6A-AA8B-4003-9C57-D4813B8DA81B}" dt="2022-01-24T00:53:00.250" v="31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30FD5C6A-AA8B-4003-9C57-D4813B8DA81B}" dt="2022-01-24T00:52:29.178" v="12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30FD5C6A-AA8B-4003-9C57-D4813B8DA81B}" dt="2022-01-24T00:52:52.240" v="2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30FD5C6A-AA8B-4003-9C57-D4813B8DA81B}" dt="2022-01-24T00:53:00.250" v="31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add mod">
        <pc:chgData name="Alfred Asterjadhi" userId="39de57b9-85c0-4fd1-aaac-8ca2b6560ad0" providerId="ADAL" clId="{30FD5C6A-AA8B-4003-9C57-D4813B8DA81B}" dt="2022-01-24T16:00:56.222" v="121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30FD5C6A-AA8B-4003-9C57-D4813B8DA81B}" dt="2022-01-24T16:00:56.222" v="121" actId="20577"/>
          <ac:spMkLst>
            <pc:docMk/>
            <pc:sldMk cId="3928206792" sldId="262"/>
            <ac:spMk id="12" creationId="{1737DF73-1D87-41BC-91FB-A745EB8262F3}"/>
          </ac:spMkLst>
        </pc:spChg>
      </pc:sldChg>
      <pc:sldMasterChg chg="modSp mod">
        <pc:chgData name="Alfred Asterjadhi" userId="39de57b9-85c0-4fd1-aaac-8ca2b6560ad0" providerId="ADAL" clId="{30FD5C6A-AA8B-4003-9C57-D4813B8DA81B}" dt="2022-01-24T00:52:17.376" v="3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30FD5C6A-AA8B-4003-9C57-D4813B8DA81B}" dt="2022-01-24T00:52:17.376" v="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1EA6DDBD-AF73-4C46-BEBF-72A041940BA7}"/>
    <pc:docChg chg="undo custSel modSld modMainMaster">
      <pc:chgData name="Alfred Asterjadhi" userId="39de57b9-85c0-4fd1-aaac-8ca2b6560ad0" providerId="ADAL" clId="{1EA6DDBD-AF73-4C46-BEBF-72A041940BA7}" dt="2022-07-15T12:34:46.076" v="765" actId="13926"/>
      <pc:docMkLst>
        <pc:docMk/>
      </pc:docMkLst>
      <pc:sldChg chg="addSp delSp modSp mod">
        <pc:chgData name="Alfred Asterjadhi" userId="39de57b9-85c0-4fd1-aaac-8ca2b6560ad0" providerId="ADAL" clId="{1EA6DDBD-AF73-4C46-BEBF-72A041940BA7}" dt="2022-07-14T23:22:32.910" v="756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1EA6DDBD-AF73-4C46-BEBF-72A041940BA7}" dt="2022-07-14T23:22:32.910" v="756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1EA6DDBD-AF73-4C46-BEBF-72A041940BA7}" dt="2022-07-14T23:06:12.630" v="487" actId="20577"/>
          <ac:spMkLst>
            <pc:docMk/>
            <pc:sldMk cId="2033199149" sldId="257"/>
            <ac:spMk id="6" creationId="{F21C99AD-073C-44E2-9ED3-C4B1C975F366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10" creationId="{596DB9D4-2121-6B9A-5CAA-9C16A5169231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28" creationId="{99A4EF38-24C9-56CE-D68F-5D6809250E00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0" creationId="{41296D56-7D41-C424-64E4-4E7199815248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1" creationId="{16D6A718-A931-55ED-02AB-CAE90D8C93FA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3" creationId="{B49E3420-D772-1E81-1A5E-61E01B82D6A3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4" creationId="{298624A9-B356-DDE1-A05D-07C8FEA7D86A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5" creationId="{EF6C97F0-4F0A-1F24-3431-80479162A783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6" creationId="{4E132DFC-5EF9-C40B-DAB6-824A62106502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7" creationId="{5BDE96D1-7F79-43A1-BD65-3C111FBA1D6D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0" creationId="{71446CC6-7BA3-1168-1C0D-B1C7F6E92BFE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1" creationId="{1FF95B75-D9D7-31C4-C3CE-D75C246155CD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2" creationId="{8EB6BF3D-EABF-93AB-F3C4-30BA10CB10B5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3" creationId="{9D570667-6611-8D71-D899-97415C31FD25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4" creationId="{2DCD5A24-0A41-9E9E-CDC0-EFC8A2990789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5" creationId="{B7ADA7E5-67EA-9C8F-1E47-6C1DA5ABE4C7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6" creationId="{3DBECAFB-D7F3-D211-3FB9-1916FF2E009E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7" creationId="{ACFC3276-5951-22CD-72F8-C04A55BCE766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8" creationId="{481DCCBC-9EBF-191D-CF0C-383784C8B3A0}"/>
          </ac:spMkLst>
        </pc:spChg>
        <pc:grpChg chg="del">
          <ac:chgData name="Alfred Asterjadhi" userId="39de57b9-85c0-4fd1-aaac-8ca2b6560ad0" providerId="ADAL" clId="{1EA6DDBD-AF73-4C46-BEBF-72A041940BA7}" dt="2022-07-14T22:59:42.939" v="346" actId="478"/>
          <ac:grpSpMkLst>
            <pc:docMk/>
            <pc:sldMk cId="2033199149" sldId="257"/>
            <ac:grpSpMk id="9" creationId="{310D8479-7968-4925-B08D-18279E385A79}"/>
          </ac:grpSpMkLst>
        </pc:grpChg>
        <pc:grpChg chg="add mod">
          <ac:chgData name="Alfred Asterjadhi" userId="39de57b9-85c0-4fd1-aaac-8ca2b6560ad0" providerId="ADAL" clId="{1EA6DDBD-AF73-4C46-BEBF-72A041940BA7}" dt="2022-07-14T23:03:02.658" v="381" actId="164"/>
          <ac:grpSpMkLst>
            <pc:docMk/>
            <pc:sldMk cId="2033199149" sldId="257"/>
            <ac:grpSpMk id="11" creationId="{D00D3BAA-4DA7-CDF2-030A-0FFDD618864E}"/>
          </ac:grpSpMkLst>
        </pc:grpChg>
        <pc:grpChg chg="add mod">
          <ac:chgData name="Alfred Asterjadhi" userId="39de57b9-85c0-4fd1-aaac-8ca2b6560ad0" providerId="ADAL" clId="{1EA6DDBD-AF73-4C46-BEBF-72A041940BA7}" dt="2022-07-14T23:03:02.658" v="381" actId="164"/>
          <ac:grpSpMkLst>
            <pc:docMk/>
            <pc:sldMk cId="2033199149" sldId="257"/>
            <ac:grpSpMk id="23" creationId="{985A8DBE-D2A9-13A9-C764-D02799F972AA}"/>
          </ac:grpSpMkLst>
        </pc:grpChg>
        <pc:grpChg chg="add del mod">
          <ac:chgData name="Alfred Asterjadhi" userId="39de57b9-85c0-4fd1-aaac-8ca2b6560ad0" providerId="ADAL" clId="{1EA6DDBD-AF73-4C46-BEBF-72A041940BA7}" dt="2022-07-14T23:00:03.921" v="348" actId="478"/>
          <ac:grpSpMkLst>
            <pc:docMk/>
            <pc:sldMk cId="2033199149" sldId="257"/>
            <ac:grpSpMk id="38" creationId="{7F9DF33D-F107-6F28-9999-4E07D4DB7B28}"/>
          </ac:grpSpMkLst>
        </pc:grpChg>
        <pc:picChg chg="add mod">
          <ac:chgData name="Alfred Asterjadhi" userId="39de57b9-85c0-4fd1-aaac-8ca2b6560ad0" providerId="ADAL" clId="{1EA6DDBD-AF73-4C46-BEBF-72A041940BA7}" dt="2022-07-14T23:03:02.658" v="381" actId="164"/>
          <ac:picMkLst>
            <pc:docMk/>
            <pc:sldMk cId="2033199149" sldId="257"/>
            <ac:picMk id="8" creationId="{9F246DDB-A390-1B44-5552-59C14027F4D3}"/>
          </ac:picMkLst>
        </pc:picChg>
        <pc:picChg chg="del">
          <ac:chgData name="Alfred Asterjadhi" userId="39de57b9-85c0-4fd1-aaac-8ca2b6560ad0" providerId="ADAL" clId="{1EA6DDBD-AF73-4C46-BEBF-72A041940BA7}" dt="2022-07-14T22:59:42.939" v="346" actId="478"/>
          <ac:picMkLst>
            <pc:docMk/>
            <pc:sldMk cId="2033199149" sldId="257"/>
            <ac:picMk id="29" creationId="{D1578C3B-307D-4D7B-8F2F-3A0B588D47BC}"/>
          </ac:picMkLst>
        </pc:picChg>
        <pc:picChg chg="mod">
          <ac:chgData name="Alfred Asterjadhi" userId="39de57b9-85c0-4fd1-aaac-8ca2b6560ad0" providerId="ADAL" clId="{1EA6DDBD-AF73-4C46-BEBF-72A041940BA7}" dt="2022-07-14T22:59:43.753" v="347"/>
          <ac:picMkLst>
            <pc:docMk/>
            <pc:sldMk cId="2033199149" sldId="257"/>
            <ac:picMk id="39" creationId="{1195F812-9C84-E42E-BCF3-CFA15F6639EA}"/>
          </ac:picMkLst>
        </pc:picChg>
      </pc:sldChg>
      <pc:sldChg chg="modSp mod">
        <pc:chgData name="Alfred Asterjadhi" userId="39de57b9-85c0-4fd1-aaac-8ca2b6560ad0" providerId="ADAL" clId="{1EA6DDBD-AF73-4C46-BEBF-72A041940BA7}" dt="2022-07-14T23:16:06.361" v="578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1EA6DDBD-AF73-4C46-BEBF-72A041940BA7}" dt="2022-07-14T23:15:47.162" v="568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1EA6DDBD-AF73-4C46-BEBF-72A041940BA7}" dt="2022-07-14T23:16:01.019" v="574" actId="400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1EA6DDBD-AF73-4C46-BEBF-72A041940BA7}" dt="2022-07-14T23:16:06.361" v="578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1EA6DDBD-AF73-4C46-BEBF-72A041940BA7}" dt="2022-07-14T22:52:14.958" v="2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1EA6DDBD-AF73-4C46-BEBF-72A041940BA7}" dt="2022-07-14T22:52:02.814" v="16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1EA6DDBD-AF73-4C46-BEBF-72A041940BA7}" dt="2022-07-14T22:52:06.651" v="20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1EA6DDBD-AF73-4C46-BEBF-72A041940BA7}" dt="2022-07-14T22:52:14.958" v="24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">
        <pc:chgData name="Alfred Asterjadhi" userId="39de57b9-85c0-4fd1-aaac-8ca2b6560ad0" providerId="ADAL" clId="{1EA6DDBD-AF73-4C46-BEBF-72A041940BA7}" dt="2022-07-15T12:34:46.076" v="765" actId="13926"/>
        <pc:sldMkLst>
          <pc:docMk/>
          <pc:sldMk cId="3928206792" sldId="262"/>
        </pc:sldMkLst>
        <pc:spChg chg="mod">
          <ac:chgData name="Alfred Asterjadhi" userId="39de57b9-85c0-4fd1-aaac-8ca2b6560ad0" providerId="ADAL" clId="{1EA6DDBD-AF73-4C46-BEBF-72A041940BA7}" dt="2022-07-14T23:06:17.559" v="488"/>
          <ac:spMkLst>
            <pc:docMk/>
            <pc:sldMk cId="3928206792" sldId="262"/>
            <ac:spMk id="6" creationId="{DE5D496B-D904-44CD-879F-8DF7E1D59DD1}"/>
          </ac:spMkLst>
        </pc:spChg>
        <pc:spChg chg="del">
          <ac:chgData name="Alfred Asterjadhi" userId="39de57b9-85c0-4fd1-aaac-8ca2b6560ad0" providerId="ADAL" clId="{1EA6DDBD-AF73-4C46-BEBF-72A041940BA7}" dt="2022-07-14T23:06:23.361" v="490" actId="478"/>
          <ac:spMkLst>
            <pc:docMk/>
            <pc:sldMk cId="3928206792" sldId="262"/>
            <ac:spMk id="8" creationId="{77F4F601-23E3-46B6-A79D-1B06F13D1768}"/>
          </ac:spMkLst>
        </pc:spChg>
        <pc:spChg chg="add mod">
          <ac:chgData name="Alfred Asterjadhi" userId="39de57b9-85c0-4fd1-aaac-8ca2b6560ad0" providerId="ADAL" clId="{1EA6DDBD-AF73-4C46-BEBF-72A041940BA7}" dt="2022-07-15T12:34:46.076" v="765" actId="13926"/>
          <ac:spMkLst>
            <pc:docMk/>
            <pc:sldMk cId="3928206792" sldId="262"/>
            <ac:spMk id="9" creationId="{875748F7-436A-DF89-B270-AEAD4CFF138E}"/>
          </ac:spMkLst>
        </pc:spChg>
        <pc:spChg chg="del">
          <ac:chgData name="Alfred Asterjadhi" userId="39de57b9-85c0-4fd1-aaac-8ca2b6560ad0" providerId="ADAL" clId="{1EA6DDBD-AF73-4C46-BEBF-72A041940BA7}" dt="2022-07-14T23:06:19.977" v="489" actId="478"/>
          <ac:spMkLst>
            <pc:docMk/>
            <pc:sldMk cId="3928206792" sldId="262"/>
            <ac:spMk id="12" creationId="{1737DF73-1D87-41BC-91FB-A745EB8262F3}"/>
          </ac:spMkLst>
        </pc:spChg>
      </pc:sldChg>
      <pc:sldMasterChg chg="modSp mod modSldLayout">
        <pc:chgData name="Alfred Asterjadhi" userId="39de57b9-85c0-4fd1-aaac-8ca2b6560ad0" providerId="ADAL" clId="{1EA6DDBD-AF73-4C46-BEBF-72A041940BA7}" dt="2022-07-14T22:51:57.468" v="15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1EA6DDBD-AF73-4C46-BEBF-72A041940BA7}" dt="2022-07-14T22:51:50.191" v="1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1EA6DDBD-AF73-4C46-BEBF-72A041940BA7}" dt="2022-07-14T22:51:38.238" v="5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Alfred Asterjadhi" userId="39de57b9-85c0-4fd1-aaac-8ca2b6560ad0" providerId="ADAL" clId="{1EA6DDBD-AF73-4C46-BEBF-72A041940BA7}" dt="2022-07-14T22:51:55.080" v="14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1EA6DDBD-AF73-4C46-BEBF-72A041940BA7}" dt="2022-07-14T22:51:55.080" v="14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1EA6DDBD-AF73-4C46-BEBF-72A041940BA7}" dt="2022-07-14T22:51:57.468" v="15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1EA6DDBD-AF73-4C46-BEBF-72A041940BA7}" dt="2022-07-14T22:51:57.468" v="15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E39708D3-F420-4DCE-B6FD-8260B1EE1C2F}"/>
    <pc:docChg chg="undo custSel modSld">
      <pc:chgData name="Alfred Asterjadhi" userId="39de57b9-85c0-4fd1-aaac-8ca2b6560ad0" providerId="ADAL" clId="{E39708D3-F420-4DCE-B6FD-8260B1EE1C2F}" dt="2022-10-10T13:30:08.935" v="20"/>
      <pc:docMkLst>
        <pc:docMk/>
      </pc:docMkLst>
      <pc:sldChg chg="modSp mod">
        <pc:chgData name="Alfred Asterjadhi" userId="39de57b9-85c0-4fd1-aaac-8ca2b6560ad0" providerId="ADAL" clId="{E39708D3-F420-4DCE-B6FD-8260B1EE1C2F}" dt="2022-10-10T13:30:02.646" v="19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E39708D3-F420-4DCE-B6FD-8260B1EE1C2F}" dt="2022-10-10T13:30:02.646" v="19" actId="20577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E39708D3-F420-4DCE-B6FD-8260B1EE1C2F}" dt="2022-10-10T13:30:08.935" v="20"/>
        <pc:sldMkLst>
          <pc:docMk/>
          <pc:sldMk cId="7809349" sldId="259"/>
        </pc:sldMkLst>
        <pc:spChg chg="mod">
          <ac:chgData name="Alfred Asterjadhi" userId="39de57b9-85c0-4fd1-aaac-8ca2b6560ad0" providerId="ADAL" clId="{E39708D3-F420-4DCE-B6FD-8260B1EE1C2F}" dt="2022-10-10T13:30:08.935" v="20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E39708D3-F420-4DCE-B6FD-8260B1EE1C2F}" dt="2022-10-10T13:29:43.402" v="10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E39708D3-F420-4DCE-B6FD-8260B1EE1C2F}" dt="2022-10-10T13:29:23.093" v="7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E39708D3-F420-4DCE-B6FD-8260B1EE1C2F}" dt="2022-10-10T13:29:29.422" v="8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E39708D3-F420-4DCE-B6FD-8260B1EE1C2F}" dt="2022-10-10T13:29:43.402" v="10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E39708D3-F420-4DCE-B6FD-8260B1EE1C2F}" dt="2022-10-10T13:29:58.382" v="14"/>
        <pc:sldMkLst>
          <pc:docMk/>
          <pc:sldMk cId="3928206792" sldId="262"/>
        </pc:sldMkLst>
        <pc:spChg chg="mod">
          <ac:chgData name="Alfred Asterjadhi" userId="39de57b9-85c0-4fd1-aaac-8ca2b6560ad0" providerId="ADAL" clId="{E39708D3-F420-4DCE-B6FD-8260B1EE1C2F}" dt="2022-10-10T13:29:58.382" v="14"/>
          <ac:spMkLst>
            <pc:docMk/>
            <pc:sldMk cId="3928206792" sldId="262"/>
            <ac:spMk id="6" creationId="{DE5D496B-D904-44CD-879F-8DF7E1D59DD1}"/>
          </ac:spMkLst>
        </pc:spChg>
      </pc:sldChg>
    </pc:docChg>
  </pc:docChgLst>
  <pc:docChgLst>
    <pc:chgData name="Alfred Asterjadhi" userId="39de57b9-85c0-4fd1-aaac-8ca2b6560ad0" providerId="ADAL" clId="{A00A8FD0-2D58-40D4-B9AF-A7842FB21F27}"/>
    <pc:docChg chg="custSel modSld">
      <pc:chgData name="Alfred Asterjadhi" userId="39de57b9-85c0-4fd1-aaac-8ca2b6560ad0" providerId="ADAL" clId="{A00A8FD0-2D58-40D4-B9AF-A7842FB21F27}" dt="2024-03-15T01:08:31.317" v="552" actId="14100"/>
      <pc:docMkLst>
        <pc:docMk/>
      </pc:docMkLst>
      <pc:sldChg chg="modSp mod">
        <pc:chgData name="Alfred Asterjadhi" userId="39de57b9-85c0-4fd1-aaac-8ca2b6560ad0" providerId="ADAL" clId="{A00A8FD0-2D58-40D4-B9AF-A7842FB21F27}" dt="2024-03-15T01:08:31.317" v="552" actId="14100"/>
        <pc:sldMkLst>
          <pc:docMk/>
          <pc:sldMk cId="2033199149" sldId="257"/>
        </pc:sldMkLst>
        <pc:spChg chg="mod">
          <ac:chgData name="Alfred Asterjadhi" userId="39de57b9-85c0-4fd1-aaac-8ca2b6560ad0" providerId="ADAL" clId="{A00A8FD0-2D58-40D4-B9AF-A7842FB21F27}" dt="2024-03-15T00:56:47.766" v="0" actId="207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A00A8FD0-2D58-40D4-B9AF-A7842FB21F27}" dt="2024-03-15T01:08:31.317" v="552" actId="14100"/>
          <ac:spMkLst>
            <pc:docMk/>
            <pc:sldMk cId="2033199149" sldId="257"/>
            <ac:spMk id="3" creationId="{31DC9244-F1D3-4E6B-8812-9165AD945109}"/>
          </ac:spMkLst>
        </pc:spChg>
      </pc:sldChg>
      <pc:sldChg chg="modSp mod">
        <pc:chgData name="Alfred Asterjadhi" userId="39de57b9-85c0-4fd1-aaac-8ca2b6560ad0" providerId="ADAL" clId="{A00A8FD0-2D58-40D4-B9AF-A7842FB21F27}" dt="2024-03-15T01:04:41.518" v="174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A00A8FD0-2D58-40D4-B9AF-A7842FB21F27}" dt="2024-03-15T01:04:26.835" v="161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A00A8FD0-2D58-40D4-B9AF-A7842FB21F27}" dt="2024-03-15T01:04:41.518" v="174" actId="20577"/>
          <ac:spMkLst>
            <pc:docMk/>
            <pc:sldMk cId="3928206792" sldId="262"/>
            <ac:spMk id="11" creationId="{C945E25D-E1EE-4DE9-246C-B083D8BE58B6}"/>
          </ac:spMkLst>
        </pc:spChg>
      </pc:sldChg>
    </pc:docChg>
  </pc:docChgLst>
  <pc:docChgLst>
    <pc:chgData name="Alfred Asterjadhi" userId="39de57b9-85c0-4fd1-aaac-8ca2b6560ad0" providerId="ADAL" clId="{7B60231E-E28C-4016-9CA2-AF35D1938248}"/>
    <pc:docChg chg="undo custSel modSld modMainMaster">
      <pc:chgData name="Alfred Asterjadhi" userId="39de57b9-85c0-4fd1-aaac-8ca2b6560ad0" providerId="ADAL" clId="{7B60231E-E28C-4016-9CA2-AF35D1938248}" dt="2024-01-19T01:35:20.690" v="519" actId="20577"/>
      <pc:docMkLst>
        <pc:docMk/>
      </pc:docMkLst>
      <pc:sldChg chg="modSp mod">
        <pc:chgData name="Alfred Asterjadhi" userId="39de57b9-85c0-4fd1-aaac-8ca2b6560ad0" providerId="ADAL" clId="{7B60231E-E28C-4016-9CA2-AF35D1938248}" dt="2024-01-19T01:20:17.678" v="503" actId="6549"/>
        <pc:sldMkLst>
          <pc:docMk/>
          <pc:sldMk cId="2033199149" sldId="257"/>
        </pc:sldMkLst>
        <pc:spChg chg="mod">
          <ac:chgData name="Alfred Asterjadhi" userId="39de57b9-85c0-4fd1-aaac-8ca2b6560ad0" providerId="ADAL" clId="{7B60231E-E28C-4016-9CA2-AF35D1938248}" dt="2024-01-19T01:20:17.678" v="503" actId="6549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7B60231E-E28C-4016-9CA2-AF35D1938248}" dt="2024-01-19T00:56:40.221" v="30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7B60231E-E28C-4016-9CA2-AF35D1938248}" dt="2024-01-19T01:34:00.567" v="504" actId="13926"/>
        <pc:sldMkLst>
          <pc:docMk/>
          <pc:sldMk cId="7809349" sldId="259"/>
        </pc:sldMkLst>
        <pc:spChg chg="mod">
          <ac:chgData name="Alfred Asterjadhi" userId="39de57b9-85c0-4fd1-aaac-8ca2b6560ad0" providerId="ADAL" clId="{7B60231E-E28C-4016-9CA2-AF35D1938248}" dt="2024-01-19T01:34:00.567" v="504" actId="13926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7B60231E-E28C-4016-9CA2-AF35D1938248}" dt="2024-01-19T00:56:42.834" v="32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7B60231E-E28C-4016-9CA2-AF35D1938248}" dt="2024-01-19T01:35:10.253" v="517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7B60231E-E28C-4016-9CA2-AF35D1938248}" dt="2024-01-19T00:56:36.456" v="29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7B60231E-E28C-4016-9CA2-AF35D1938248}" dt="2024-01-19T01:35:10.253" v="517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7B60231E-E28C-4016-9CA2-AF35D1938248}" dt="2024-01-19T01:14:31.327" v="403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7B60231E-E28C-4016-9CA2-AF35D1938248}" dt="2024-01-19T01:03:59.336" v="402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7B60231E-E28C-4016-9CA2-AF35D1938248}" dt="2024-01-19T00:56:41.599" v="31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7B60231E-E28C-4016-9CA2-AF35D1938248}" dt="2024-01-19T01:03:59.336" v="402" actId="20577"/>
          <ac:spMkLst>
            <pc:docMk/>
            <pc:sldMk cId="3928206792" sldId="262"/>
            <ac:spMk id="11" creationId="{C945E25D-E1EE-4DE9-246C-B083D8BE58B6}"/>
          </ac:spMkLst>
        </pc:spChg>
      </pc:sldChg>
      <pc:sldMasterChg chg="modSp mod">
        <pc:chgData name="Alfred Asterjadhi" userId="39de57b9-85c0-4fd1-aaac-8ca2b6560ad0" providerId="ADAL" clId="{7B60231E-E28C-4016-9CA2-AF35D1938248}" dt="2024-01-19T01:35:20.690" v="519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7B60231E-E28C-4016-9CA2-AF35D1938248}" dt="2024-01-19T01:35:20.690" v="519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7B60231E-E28C-4016-9CA2-AF35D1938248}" dt="2024-01-19T00:56:27.412" v="17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5CD08050-AD8F-4715-BE4F-A4A3DD8D97AF}"/>
    <pc:docChg chg="undo custSel modSld">
      <pc:chgData name="Alfred Asterjadhi" userId="39de57b9-85c0-4fd1-aaac-8ca2b6560ad0" providerId="ADAL" clId="{5CD08050-AD8F-4715-BE4F-A4A3DD8D97AF}" dt="2023-10-06T23:07:18.916" v="19" actId="207"/>
      <pc:docMkLst>
        <pc:docMk/>
      </pc:docMkLst>
      <pc:sldChg chg="modSp mod">
        <pc:chgData name="Alfred Asterjadhi" userId="39de57b9-85c0-4fd1-aaac-8ca2b6560ad0" providerId="ADAL" clId="{5CD08050-AD8F-4715-BE4F-A4A3DD8D97AF}" dt="2023-10-06T23:07:00.589" v="17" actId="207"/>
        <pc:sldMkLst>
          <pc:docMk/>
          <pc:sldMk cId="2033199149" sldId="257"/>
        </pc:sldMkLst>
        <pc:spChg chg="mod">
          <ac:chgData name="Alfred Asterjadhi" userId="39de57b9-85c0-4fd1-aaac-8ca2b6560ad0" providerId="ADAL" clId="{5CD08050-AD8F-4715-BE4F-A4A3DD8D97AF}" dt="2023-10-06T23:07:00.589" v="17" actId="207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5CD08050-AD8F-4715-BE4F-A4A3DD8D97AF}" dt="2023-10-06T23:06:25.315" v="8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5CD08050-AD8F-4715-BE4F-A4A3DD8D97AF}" dt="2023-10-06T23:07:18.916" v="19" actId="207"/>
        <pc:sldMkLst>
          <pc:docMk/>
          <pc:sldMk cId="7809349" sldId="259"/>
        </pc:sldMkLst>
        <pc:spChg chg="mod">
          <ac:chgData name="Alfred Asterjadhi" userId="39de57b9-85c0-4fd1-aaac-8ca2b6560ad0" providerId="ADAL" clId="{5CD08050-AD8F-4715-BE4F-A4A3DD8D97AF}" dt="2023-10-06T23:07:18.916" v="19" actId="20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5CD08050-AD8F-4715-BE4F-A4A3DD8D97AF}" dt="2023-10-06T23:06:31.813" v="12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5CD08050-AD8F-4715-BE4F-A4A3DD8D97AF}" dt="2023-10-06T23:06:44.761" v="16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5CD08050-AD8F-4715-BE4F-A4A3DD8D97AF}" dt="2023-10-06T23:06:18.662" v="7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5CD08050-AD8F-4715-BE4F-A4A3DD8D97AF}" dt="2023-10-06T23:06:44.761" v="16" actId="20577"/>
          <ac:spMkLst>
            <pc:docMk/>
            <pc:sldMk cId="4134685600" sldId="261"/>
            <ac:spMk id="7" creationId="{E078C9E1-E261-45D9-B17A-B795E415F549}"/>
          </ac:spMkLst>
        </pc:spChg>
      </pc:sldChg>
      <pc:sldChg chg="modSp mod">
        <pc:chgData name="Alfred Asterjadhi" userId="39de57b9-85c0-4fd1-aaac-8ca2b6560ad0" providerId="ADAL" clId="{5CD08050-AD8F-4715-BE4F-A4A3DD8D97AF}" dt="2023-10-06T23:07:02.808" v="18" actId="207"/>
        <pc:sldMkLst>
          <pc:docMk/>
          <pc:sldMk cId="3928206792" sldId="262"/>
        </pc:sldMkLst>
        <pc:spChg chg="mod">
          <ac:chgData name="Alfred Asterjadhi" userId="39de57b9-85c0-4fd1-aaac-8ca2b6560ad0" providerId="ADAL" clId="{5CD08050-AD8F-4715-BE4F-A4A3DD8D97AF}" dt="2023-10-06T23:07:02.808" v="18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5CD08050-AD8F-4715-BE4F-A4A3DD8D97AF}" dt="2023-10-06T23:06:30.081" v="11"/>
          <ac:spMkLst>
            <pc:docMk/>
            <pc:sldMk cId="3928206792" sldId="262"/>
            <ac:spMk id="6" creationId="{DE5D496B-D904-44CD-879F-8DF7E1D59DD1}"/>
          </ac:spMkLst>
        </pc:spChg>
      </pc:sldChg>
    </pc:docChg>
  </pc:docChgLst>
  <pc:docChgLst>
    <pc:chgData name="Alfred Asterjadhi" userId="39de57b9-85c0-4fd1-aaac-8ca2b6560ad0" providerId="ADAL" clId="{98EB5803-28D6-429C-B9A1-DEB3733DCB8F}"/>
    <pc:docChg chg="undo custSel modSld modMainMaster">
      <pc:chgData name="Alfred Asterjadhi" userId="39de57b9-85c0-4fd1-aaac-8ca2b6560ad0" providerId="ADAL" clId="{98EB5803-28D6-429C-B9A1-DEB3733DCB8F}" dt="2021-11-15T16:56:25.110" v="129" actId="164"/>
      <pc:docMkLst>
        <pc:docMk/>
      </pc:docMkLst>
      <pc:sldChg chg="addSp delSp modSp mod">
        <pc:chgData name="Alfred Asterjadhi" userId="39de57b9-85c0-4fd1-aaac-8ca2b6560ad0" providerId="ADAL" clId="{98EB5803-28D6-429C-B9A1-DEB3733DCB8F}" dt="2021-11-15T16:56:25.110" v="129" actId="164"/>
        <pc:sldMkLst>
          <pc:docMk/>
          <pc:sldMk cId="2033199149" sldId="257"/>
        </pc:sldMkLst>
        <pc:spChg chg="mod">
          <ac:chgData name="Alfred Asterjadhi" userId="39de57b9-85c0-4fd1-aaac-8ca2b6560ad0" providerId="ADAL" clId="{98EB5803-28D6-429C-B9A1-DEB3733DCB8F}" dt="2021-11-15T16:52:24.732" v="93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98EB5803-28D6-429C-B9A1-DEB3733DCB8F}" dt="2021-11-15T16:47:27.408" v="13"/>
          <ac:spMkLst>
            <pc:docMk/>
            <pc:sldMk cId="2033199149" sldId="257"/>
            <ac:spMk id="6" creationId="{F21C99AD-073C-44E2-9ED3-C4B1C975F366}"/>
          </ac:spMkLst>
        </pc:spChg>
        <pc:spChg chg="add mod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4" creationId="{70BC876F-0A56-4E8A-AAD1-728016F935C6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5" creationId="{9C11C14C-7EC1-41C9-ABC1-9A07AA319995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6" creationId="{FDAC231B-B229-45CA-98BE-BCC46049E1A0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32" creationId="{AB188FE6-CB6E-4435-9845-4A54629535FC}"/>
          </ac:spMkLst>
        </pc:spChg>
        <pc:grpChg chg="add mod">
          <ac:chgData name="Alfred Asterjadhi" userId="39de57b9-85c0-4fd1-aaac-8ca2b6560ad0" providerId="ADAL" clId="{98EB5803-28D6-429C-B9A1-DEB3733DCB8F}" dt="2021-11-15T16:56:25.110" v="129" actId="164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98EB5803-28D6-429C-B9A1-DEB3733DCB8F}" dt="2021-11-15T16:56:25.110" v="129" actId="164"/>
          <ac:grpSpMkLst>
            <pc:docMk/>
            <pc:sldMk cId="2033199149" sldId="257"/>
            <ac:grpSpMk id="14" creationId="{B7557F01-B7DC-4BC3-AB93-B8468FEA4F74}"/>
          </ac:grpSpMkLst>
        </pc:grpChg>
        <pc:grpChg chg="add del mod">
          <ac:chgData name="Alfred Asterjadhi" userId="39de57b9-85c0-4fd1-aaac-8ca2b6560ad0" providerId="ADAL" clId="{98EB5803-28D6-429C-B9A1-DEB3733DCB8F}" dt="2021-11-15T16:54:05.389" v="96" actId="165"/>
          <ac:grpSpMkLst>
            <pc:docMk/>
            <pc:sldMk cId="2033199149" sldId="257"/>
            <ac:grpSpMk id="30" creationId="{A90DF394-8294-4E49-AC2E-8DC8E0677D31}"/>
          </ac:grpSpMkLst>
        </pc:grpChg>
        <pc:picChg chg="add mod ord">
          <ac:chgData name="Alfred Asterjadhi" userId="39de57b9-85c0-4fd1-aaac-8ca2b6560ad0" providerId="ADAL" clId="{98EB5803-28D6-429C-B9A1-DEB3733DCB8F}" dt="2021-11-15T16:56:25.110" v="129" actId="164"/>
          <ac:picMkLst>
            <pc:docMk/>
            <pc:sldMk cId="2033199149" sldId="257"/>
            <ac:picMk id="8" creationId="{2B1C01EF-C3BB-4942-9D2A-E7C376A875FB}"/>
          </ac:picMkLst>
        </pc:picChg>
        <pc:picChg chg="add del mod topLvl">
          <ac:chgData name="Alfred Asterjadhi" userId="39de57b9-85c0-4fd1-aaac-8ca2b6560ad0" providerId="ADAL" clId="{98EB5803-28D6-429C-B9A1-DEB3733DCB8F}" dt="2021-11-15T16:54:12.365" v="99" actId="478"/>
          <ac:picMkLst>
            <pc:docMk/>
            <pc:sldMk cId="2033199149" sldId="257"/>
            <ac:picMk id="29" creationId="{D7908B22-3A12-4D02-BF17-46E7CBE60242}"/>
          </ac:picMkLst>
        </pc:picChg>
      </pc:sldChg>
      <pc:sldChg chg="modSp mod">
        <pc:chgData name="Alfred Asterjadhi" userId="39de57b9-85c0-4fd1-aaac-8ca2b6560ad0" providerId="ADAL" clId="{98EB5803-28D6-429C-B9A1-DEB3733DCB8F}" dt="2021-11-15T16:51:47.389" v="92" actId="14100"/>
        <pc:sldMkLst>
          <pc:docMk/>
          <pc:sldMk cId="1752578952" sldId="258"/>
        </pc:sldMkLst>
        <pc:spChg chg="mod">
          <ac:chgData name="Alfred Asterjadhi" userId="39de57b9-85c0-4fd1-aaac-8ca2b6560ad0" providerId="ADAL" clId="{98EB5803-28D6-429C-B9A1-DEB3733DCB8F}" dt="2021-11-15T16:47:29.007" v="14"/>
          <ac:spMkLst>
            <pc:docMk/>
            <pc:sldMk cId="1752578952" sldId="258"/>
            <ac:spMk id="6" creationId="{DE5D496B-D904-44CD-879F-8DF7E1D59DD1}"/>
          </ac:spMkLst>
        </pc:spChg>
        <pc:spChg chg="mod">
          <ac:chgData name="Alfred Asterjadhi" userId="39de57b9-85c0-4fd1-aaac-8ca2b6560ad0" providerId="ADAL" clId="{98EB5803-28D6-429C-B9A1-DEB3733DCB8F}" dt="2021-11-15T16:51:44.687" v="91" actId="14100"/>
          <ac:spMkLst>
            <pc:docMk/>
            <pc:sldMk cId="1752578952" sldId="258"/>
            <ac:spMk id="8" creationId="{77F4F601-23E3-46B6-A79D-1B06F13D1768}"/>
          </ac:spMkLst>
        </pc:spChg>
        <pc:spChg chg="mod">
          <ac:chgData name="Alfred Asterjadhi" userId="39de57b9-85c0-4fd1-aaac-8ca2b6560ad0" providerId="ADAL" clId="{98EB5803-28D6-429C-B9A1-DEB3733DCB8F}" dt="2021-11-15T16:51:47.389" v="92" actId="14100"/>
          <ac:spMkLst>
            <pc:docMk/>
            <pc:sldMk cId="1752578952" sldId="258"/>
            <ac:spMk id="12" creationId="{1737DF73-1D87-41BC-91FB-A745EB8262F3}"/>
          </ac:spMkLst>
        </pc:spChg>
      </pc:sldChg>
      <pc:sldChg chg="modSp mod">
        <pc:chgData name="Alfred Asterjadhi" userId="39de57b9-85c0-4fd1-aaac-8ca2b6560ad0" providerId="ADAL" clId="{98EB5803-28D6-429C-B9A1-DEB3733DCB8F}" dt="2021-11-15T16:47:31.196" v="15"/>
        <pc:sldMkLst>
          <pc:docMk/>
          <pc:sldMk cId="7809349" sldId="259"/>
        </pc:sldMkLst>
        <pc:spChg chg="mod">
          <ac:chgData name="Alfred Asterjadhi" userId="39de57b9-85c0-4fd1-aaac-8ca2b6560ad0" providerId="ADAL" clId="{98EB5803-28D6-429C-B9A1-DEB3733DCB8F}" dt="2021-11-15T16:47:31.196" v="15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98EB5803-28D6-429C-B9A1-DEB3733DCB8F}" dt="2021-11-15T16:48:41.529" v="37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98EB5803-28D6-429C-B9A1-DEB3733DCB8F}" dt="2021-11-15T16:47:25.606" v="12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98EB5803-28D6-429C-B9A1-DEB3733DCB8F}" dt="2021-11-15T16:48:33.990" v="31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98EB5803-28D6-429C-B9A1-DEB3733DCB8F}" dt="2021-11-15T16:48:41.529" v="37" actId="20577"/>
          <ac:spMkLst>
            <pc:docMk/>
            <pc:sldMk cId="4134685600" sldId="261"/>
            <ac:spMk id="9" creationId="{C7B67E75-6FEC-43C0-9EE5-4FDD767F3EA8}"/>
          </ac:spMkLst>
        </pc:spChg>
      </pc:sldChg>
      <pc:sldMasterChg chg="modSp mod">
        <pc:chgData name="Alfred Asterjadhi" userId="39de57b9-85c0-4fd1-aaac-8ca2b6560ad0" providerId="ADAL" clId="{98EB5803-28D6-429C-B9A1-DEB3733DCB8F}" dt="2021-11-15T16:47:20.955" v="1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98EB5803-28D6-429C-B9A1-DEB3733DCB8F}" dt="2021-11-15T16:47:17.060" v="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98EB5803-28D6-429C-B9A1-DEB3733DCB8F}" dt="2021-11-15T16:47:20.955" v="11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691EDF48-6346-4804-B163-622F9398B605}"/>
    <pc:docChg chg="undo custSel modSld modMainMaster">
      <pc:chgData name="Alfred Asterjadhi" userId="39de57b9-85c0-4fd1-aaac-8ca2b6560ad0" providerId="ADAL" clId="{691EDF48-6346-4804-B163-622F9398B605}" dt="2022-11-17T09:36:12.823" v="380" actId="164"/>
      <pc:docMkLst>
        <pc:docMk/>
      </pc:docMkLst>
      <pc:sldChg chg="addSp delSp modSp mod">
        <pc:chgData name="Alfred Asterjadhi" userId="39de57b9-85c0-4fd1-aaac-8ca2b6560ad0" providerId="ADAL" clId="{691EDF48-6346-4804-B163-622F9398B605}" dt="2022-11-17T09:36:12.823" v="380" actId="164"/>
        <pc:sldMkLst>
          <pc:docMk/>
          <pc:sldMk cId="2033199149" sldId="257"/>
        </pc:sldMkLst>
        <pc:spChg chg="mod">
          <ac:chgData name="Alfred Asterjadhi" userId="39de57b9-85c0-4fd1-aaac-8ca2b6560ad0" providerId="ADAL" clId="{691EDF48-6346-4804-B163-622F9398B605}" dt="2022-11-17T09:34:18.419" v="349" actId="20577"/>
          <ac:spMkLst>
            <pc:docMk/>
            <pc:sldMk cId="2033199149" sldId="257"/>
            <ac:spMk id="3" creationId="{31DC9244-F1D3-4E6B-8812-9165AD945109}"/>
          </ac:spMkLst>
        </pc:spChg>
        <pc:spChg chg="mod topLvl">
          <ac:chgData name="Alfred Asterjadhi" userId="39de57b9-85c0-4fd1-aaac-8ca2b6560ad0" providerId="ADAL" clId="{691EDF48-6346-4804-B163-622F9398B605}" dt="2022-11-17T09:36:12.823" v="380" actId="164"/>
          <ac:spMkLst>
            <pc:docMk/>
            <pc:sldMk cId="2033199149" sldId="257"/>
            <ac:spMk id="32" creationId="{6F0C122E-02CB-3FCA-C9ED-9E53725EA380}"/>
          </ac:spMkLst>
        </pc:spChg>
        <pc:spChg chg="mod topLvl">
          <ac:chgData name="Alfred Asterjadhi" userId="39de57b9-85c0-4fd1-aaac-8ca2b6560ad0" providerId="ADAL" clId="{691EDF48-6346-4804-B163-622F9398B605}" dt="2022-11-17T09:36:12.823" v="380" actId="164"/>
          <ac:spMkLst>
            <pc:docMk/>
            <pc:sldMk cId="2033199149" sldId="257"/>
            <ac:spMk id="38" creationId="{A1F56A36-02EA-2583-88BF-EA6A64474751}"/>
          </ac:spMkLst>
        </pc:spChg>
        <pc:spChg chg="mod topLvl">
          <ac:chgData name="Alfred Asterjadhi" userId="39de57b9-85c0-4fd1-aaac-8ca2b6560ad0" providerId="ADAL" clId="{691EDF48-6346-4804-B163-622F9398B605}" dt="2022-11-17T09:36:12.823" v="380" actId="164"/>
          <ac:spMkLst>
            <pc:docMk/>
            <pc:sldMk cId="2033199149" sldId="257"/>
            <ac:spMk id="39" creationId="{B2C2FAC2-0C72-A16C-45F1-986A7052F9CE}"/>
          </ac:spMkLst>
        </pc:spChg>
        <pc:grpChg chg="add mod">
          <ac:chgData name="Alfred Asterjadhi" userId="39de57b9-85c0-4fd1-aaac-8ca2b6560ad0" providerId="ADAL" clId="{691EDF48-6346-4804-B163-622F9398B605}" dt="2022-11-17T09:36:12.823" v="380" actId="164"/>
          <ac:grpSpMkLst>
            <pc:docMk/>
            <pc:sldMk cId="2033199149" sldId="257"/>
            <ac:grpSpMk id="9" creationId="{E9AF3756-4B66-4D96-D2C5-03581E1FDF77}"/>
          </ac:grpSpMkLst>
        </pc:grpChg>
        <pc:grpChg chg="del">
          <ac:chgData name="Alfred Asterjadhi" userId="39de57b9-85c0-4fd1-aaac-8ca2b6560ad0" providerId="ADAL" clId="{691EDF48-6346-4804-B163-622F9398B605}" dt="2022-11-17T09:29:21.477" v="272" actId="165"/>
          <ac:grpSpMkLst>
            <pc:docMk/>
            <pc:sldMk cId="2033199149" sldId="257"/>
            <ac:grpSpMk id="14" creationId="{590E05EA-3AB8-6C71-EEAA-A185CEC5EBE6}"/>
          </ac:grpSpMkLst>
        </pc:grpChg>
        <pc:picChg chg="add mod ord">
          <ac:chgData name="Alfred Asterjadhi" userId="39de57b9-85c0-4fd1-aaac-8ca2b6560ad0" providerId="ADAL" clId="{691EDF48-6346-4804-B163-622F9398B605}" dt="2022-11-17T09:36:12.823" v="380" actId="164"/>
          <ac:picMkLst>
            <pc:docMk/>
            <pc:sldMk cId="2033199149" sldId="257"/>
            <ac:picMk id="8" creationId="{7ED69A5D-89EF-A2C0-0927-A45408CFAFFB}"/>
          </ac:picMkLst>
        </pc:picChg>
        <pc:picChg chg="del mod topLvl">
          <ac:chgData name="Alfred Asterjadhi" userId="39de57b9-85c0-4fd1-aaac-8ca2b6560ad0" providerId="ADAL" clId="{691EDF48-6346-4804-B163-622F9398B605}" dt="2022-11-17T09:30:35.578" v="283" actId="478"/>
          <ac:picMkLst>
            <pc:docMk/>
            <pc:sldMk cId="2033199149" sldId="257"/>
            <ac:picMk id="13" creationId="{CAA152E9-72DF-D883-6C8A-5FC5F68AAC27}"/>
          </ac:picMkLst>
        </pc:picChg>
      </pc:sldChg>
      <pc:sldChg chg="modSp mod">
        <pc:chgData name="Alfred Asterjadhi" userId="39de57b9-85c0-4fd1-aaac-8ca2b6560ad0" providerId="ADAL" clId="{691EDF48-6346-4804-B163-622F9398B605}" dt="2022-11-17T09:35:38.736" v="379" actId="207"/>
        <pc:sldMkLst>
          <pc:docMk/>
          <pc:sldMk cId="7809349" sldId="259"/>
        </pc:sldMkLst>
        <pc:spChg chg="mod">
          <ac:chgData name="Alfred Asterjadhi" userId="39de57b9-85c0-4fd1-aaac-8ca2b6560ad0" providerId="ADAL" clId="{691EDF48-6346-4804-B163-622F9398B605}" dt="2022-11-17T09:35:09.412" v="366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691EDF48-6346-4804-B163-622F9398B605}" dt="2022-11-17T09:35:38.736" v="379" actId="207"/>
          <ac:spMkLst>
            <pc:docMk/>
            <pc:sldMk cId="7809349" sldId="259"/>
            <ac:spMk id="3" creationId="{0CE16CDD-E6B1-4592-BD5F-9D0A24F31DE4}"/>
          </ac:spMkLst>
        </pc:spChg>
      </pc:sldChg>
      <pc:sldChg chg="modSp mod">
        <pc:chgData name="Alfred Asterjadhi" userId="39de57b9-85c0-4fd1-aaac-8ca2b6560ad0" providerId="ADAL" clId="{691EDF48-6346-4804-B163-622F9398B605}" dt="2022-11-17T09:23:20.051" v="1" actId="6549"/>
        <pc:sldMkLst>
          <pc:docMk/>
          <pc:sldMk cId="4134685600" sldId="261"/>
        </pc:sldMkLst>
        <pc:spChg chg="mod">
          <ac:chgData name="Alfred Asterjadhi" userId="39de57b9-85c0-4fd1-aaac-8ca2b6560ad0" providerId="ADAL" clId="{691EDF48-6346-4804-B163-622F9398B605}" dt="2022-11-17T09:23:20.051" v="1" actId="6549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">
        <pc:chgData name="Alfred Asterjadhi" userId="39de57b9-85c0-4fd1-aaac-8ca2b6560ad0" providerId="ADAL" clId="{691EDF48-6346-4804-B163-622F9398B605}" dt="2022-11-17T09:35:03.966" v="358" actId="403"/>
        <pc:sldMkLst>
          <pc:docMk/>
          <pc:sldMk cId="3928206792" sldId="262"/>
        </pc:sldMkLst>
        <pc:spChg chg="add del">
          <ac:chgData name="Alfred Asterjadhi" userId="39de57b9-85c0-4fd1-aaac-8ca2b6560ad0" providerId="ADAL" clId="{691EDF48-6346-4804-B163-622F9398B605}" dt="2022-11-17T09:34:46.573" v="352" actId="22"/>
          <ac:spMkLst>
            <pc:docMk/>
            <pc:sldMk cId="3928206792" sldId="262"/>
            <ac:spMk id="7" creationId="{AF68AFFF-0EC9-2160-D4EA-4C0543D7B802}"/>
          </ac:spMkLst>
        </pc:spChg>
        <pc:spChg chg="add mod">
          <ac:chgData name="Alfred Asterjadhi" userId="39de57b9-85c0-4fd1-aaac-8ca2b6560ad0" providerId="ADAL" clId="{691EDF48-6346-4804-B163-622F9398B605}" dt="2022-11-17T09:35:03.966" v="358" actId="403"/>
          <ac:spMkLst>
            <pc:docMk/>
            <pc:sldMk cId="3928206792" sldId="262"/>
            <ac:spMk id="8" creationId="{A3F56B6B-750F-EC2F-1D35-440FBE1411BD}"/>
          </ac:spMkLst>
        </pc:spChg>
        <pc:spChg chg="del">
          <ac:chgData name="Alfred Asterjadhi" userId="39de57b9-85c0-4fd1-aaac-8ca2b6560ad0" providerId="ADAL" clId="{691EDF48-6346-4804-B163-622F9398B605}" dt="2022-11-17T09:34:44.874" v="350" actId="478"/>
          <ac:spMkLst>
            <pc:docMk/>
            <pc:sldMk cId="3928206792" sldId="262"/>
            <ac:spMk id="9" creationId="{875748F7-436A-DF89-B270-AEAD4CFF138E}"/>
          </ac:spMkLst>
        </pc:spChg>
      </pc:sldChg>
      <pc:sldMasterChg chg="modSp mod">
        <pc:chgData name="Alfred Asterjadhi" userId="39de57b9-85c0-4fd1-aaac-8ca2b6560ad0" providerId="ADAL" clId="{691EDF48-6346-4804-B163-622F9398B605}" dt="2022-11-17T09:23:37.671" v="7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691EDF48-6346-4804-B163-622F9398B605}" dt="2022-11-17T09:23:37.671" v="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A5760E94-6D05-4E8B-9C5E-9F7B2E34268C}"/>
    <pc:docChg chg="undo custSel modSld modMainMaster">
      <pc:chgData name="Alfred Asterjadhi" userId="39de57b9-85c0-4fd1-aaac-8ca2b6560ad0" providerId="ADAL" clId="{A5760E94-6D05-4E8B-9C5E-9F7B2E34268C}" dt="2024-05-17T07:29:24.606" v="522" actId="20577"/>
      <pc:docMkLst>
        <pc:docMk/>
      </pc:docMkLst>
      <pc:sldChg chg="modSp mod">
        <pc:chgData name="Alfred Asterjadhi" userId="39de57b9-85c0-4fd1-aaac-8ca2b6560ad0" providerId="ADAL" clId="{A5760E94-6D05-4E8B-9C5E-9F7B2E34268C}" dt="2024-05-17T07:29:24.606" v="522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A5760E94-6D05-4E8B-9C5E-9F7B2E34268C}" dt="2024-05-17T07:29:24.606" v="522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A5760E94-6D05-4E8B-9C5E-9F7B2E34268C}" dt="2024-05-16T19:00:44.613" v="503" actId="20577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A5760E94-6D05-4E8B-9C5E-9F7B2E34268C}" dt="2024-05-16T19:00:56.768" v="507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A5760E94-6D05-4E8B-9C5E-9F7B2E34268C}" dt="2024-05-16T19:00:56.768" v="507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A5760E94-6D05-4E8B-9C5E-9F7B2E34268C}" dt="2024-05-16T13:41:53.043" v="10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A5760E94-6D05-4E8B-9C5E-9F7B2E34268C}" dt="2024-05-16T13:41:31.943" v="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A5760E94-6D05-4E8B-9C5E-9F7B2E34268C}" dt="2024-05-16T13:41:28.252" v="0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A5760E94-6D05-4E8B-9C5E-9F7B2E34268C}" dt="2024-05-16T13:41:53.043" v="10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A5760E94-6D05-4E8B-9C5E-9F7B2E34268C}" dt="2024-05-16T19:01:12.426" v="518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A5760E94-6D05-4E8B-9C5E-9F7B2E34268C}" dt="2024-05-16T18:49:16.531" v="81" actId="2057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A5760E94-6D05-4E8B-9C5E-9F7B2E34268C}" dt="2024-05-16T19:01:12.426" v="518" actId="20577"/>
          <ac:spMkLst>
            <pc:docMk/>
            <pc:sldMk cId="3928206792" sldId="262"/>
            <ac:spMk id="11" creationId="{C945E25D-E1EE-4DE9-246C-B083D8BE58B6}"/>
          </ac:spMkLst>
        </pc:spChg>
      </pc:sldChg>
      <pc:sldMasterChg chg="modSp mod">
        <pc:chgData name="Alfred Asterjadhi" userId="39de57b9-85c0-4fd1-aaac-8ca2b6560ad0" providerId="ADAL" clId="{A5760E94-6D05-4E8B-9C5E-9F7B2E34268C}" dt="2024-05-17T07:29:15.352" v="520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A5760E94-6D05-4E8B-9C5E-9F7B2E34268C}" dt="2024-05-17T07:29:15.352" v="520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D03E7A9F-CB5B-4046-B650-015C0C57DBE7}"/>
    <pc:docChg chg="undo custSel modSld modMainMaster">
      <pc:chgData name="Alfred Asterjadhi" userId="39de57b9-85c0-4fd1-aaac-8ca2b6560ad0" providerId="ADAL" clId="{D03E7A9F-CB5B-4046-B650-015C0C57DBE7}" dt="2023-03-16T23:40:08.688" v="451" actId="20577"/>
      <pc:docMkLst>
        <pc:docMk/>
      </pc:docMkLst>
      <pc:sldChg chg="addSp delSp modSp mod">
        <pc:chgData name="Alfred Asterjadhi" userId="39de57b9-85c0-4fd1-aaac-8ca2b6560ad0" providerId="ADAL" clId="{D03E7A9F-CB5B-4046-B650-015C0C57DBE7}" dt="2023-03-16T23:40:08.688" v="451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D03E7A9F-CB5B-4046-B650-015C0C57DBE7}" dt="2023-03-16T23:40:08.688" v="451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D03E7A9F-CB5B-4046-B650-015C0C57DBE7}" dt="2023-03-16T23:24:35.710" v="41" actId="20577"/>
          <ac:spMkLst>
            <pc:docMk/>
            <pc:sldMk cId="2033199149" sldId="257"/>
            <ac:spMk id="6" creationId="{F21C99AD-073C-44E2-9ED3-C4B1C975F366}"/>
          </ac:spMkLst>
        </pc:spChg>
        <pc:spChg chg="del">
          <ac:chgData name="Alfred Asterjadhi" userId="39de57b9-85c0-4fd1-aaac-8ca2b6560ad0" providerId="ADAL" clId="{D03E7A9F-CB5B-4046-B650-015C0C57DBE7}" dt="2023-03-16T23:28:46.084" v="236" actId="478"/>
          <ac:spMkLst>
            <pc:docMk/>
            <pc:sldMk cId="2033199149" sldId="257"/>
            <ac:spMk id="7" creationId="{F1988945-913D-9403-A584-8E0B932EF3AC}"/>
          </ac:spMkLst>
        </pc:spChg>
        <pc:spChg chg="add mod">
          <ac:chgData name="Alfred Asterjadhi" userId="39de57b9-85c0-4fd1-aaac-8ca2b6560ad0" providerId="ADAL" clId="{D03E7A9F-CB5B-4046-B650-015C0C57DBE7}" dt="2023-03-16T23:36:52.523" v="332" actId="164"/>
          <ac:spMkLst>
            <pc:docMk/>
            <pc:sldMk cId="2033199149" sldId="257"/>
            <ac:spMk id="13" creationId="{D954E776-7949-580E-A3E4-C25B65C88D38}"/>
          </ac:spMkLst>
        </pc:spChg>
        <pc:spChg chg="add mod">
          <ac:chgData name="Alfred Asterjadhi" userId="39de57b9-85c0-4fd1-aaac-8ca2b6560ad0" providerId="ADAL" clId="{D03E7A9F-CB5B-4046-B650-015C0C57DBE7}" dt="2023-03-16T23:36:52.523" v="332" actId="164"/>
          <ac:spMkLst>
            <pc:docMk/>
            <pc:sldMk cId="2033199149" sldId="257"/>
            <ac:spMk id="14" creationId="{2E12809D-D800-EDBE-6733-50FC33AC8230}"/>
          </ac:spMkLst>
        </pc:spChg>
        <pc:spChg chg="add mod">
          <ac:chgData name="Alfred Asterjadhi" userId="39de57b9-85c0-4fd1-aaac-8ca2b6560ad0" providerId="ADAL" clId="{D03E7A9F-CB5B-4046-B650-015C0C57DBE7}" dt="2023-03-16T23:36:52.523" v="332" actId="164"/>
          <ac:spMkLst>
            <pc:docMk/>
            <pc:sldMk cId="2033199149" sldId="257"/>
            <ac:spMk id="15" creationId="{D945A043-8DD0-934F-8E59-8BD01C30C8B7}"/>
          </ac:spMkLst>
        </pc:spChg>
        <pc:spChg chg="add mod">
          <ac:chgData name="Alfred Asterjadhi" userId="39de57b9-85c0-4fd1-aaac-8ca2b6560ad0" providerId="ADAL" clId="{D03E7A9F-CB5B-4046-B650-015C0C57DBE7}" dt="2023-03-16T23:36:52.523" v="332" actId="164"/>
          <ac:spMkLst>
            <pc:docMk/>
            <pc:sldMk cId="2033199149" sldId="257"/>
            <ac:spMk id="16" creationId="{E3D6F402-298A-5B74-CC12-4B5F01BF9DB7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18" creationId="{B7A2A08F-5BB5-801F-506B-7807E936FEE3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19" creationId="{AEE1B5E6-4386-C4E6-3187-98CB2A2BA38E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0" creationId="{95DEDDE6-90F7-F8D4-805E-C4BD22CFD450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1" creationId="{570BB041-8136-F3A8-48A1-ACD33B24DCC6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2" creationId="{A9859F5E-2CDA-FC17-71DB-59CD1041A171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4" creationId="{E2838083-E8A3-D172-DF19-E22BD4FB2EE2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5" creationId="{DB89960B-B842-3A20-CF9A-C48BC80EC9BF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6" creationId="{29B9FFA1-43D6-255F-898D-2106E9791D87}"/>
          </ac:spMkLst>
        </pc:spChg>
        <pc:grpChg chg="add mod">
          <ac:chgData name="Alfred Asterjadhi" userId="39de57b9-85c0-4fd1-aaac-8ca2b6560ad0" providerId="ADAL" clId="{D03E7A9F-CB5B-4046-B650-015C0C57DBE7}" dt="2023-03-16T23:36:52.523" v="332" actId="164"/>
          <ac:grpSpMkLst>
            <pc:docMk/>
            <pc:sldMk cId="2033199149" sldId="257"/>
            <ac:grpSpMk id="7" creationId="{99DA3D24-DD30-A95F-9E20-65ADCBA3C69B}"/>
          </ac:grpSpMkLst>
        </pc:grpChg>
        <pc:grpChg chg="del">
          <ac:chgData name="Alfred Asterjadhi" userId="39de57b9-85c0-4fd1-aaac-8ca2b6560ad0" providerId="ADAL" clId="{D03E7A9F-CB5B-4046-B650-015C0C57DBE7}" dt="2023-03-16T23:28:42.587" v="235" actId="478"/>
          <ac:grpSpMkLst>
            <pc:docMk/>
            <pc:sldMk cId="2033199149" sldId="257"/>
            <ac:grpSpMk id="9" creationId="{E9AF3756-4B66-4D96-D2C5-03581E1FDF77}"/>
          </ac:grpSpMkLst>
        </pc:grpChg>
        <pc:grpChg chg="del">
          <ac:chgData name="Alfred Asterjadhi" userId="39de57b9-85c0-4fd1-aaac-8ca2b6560ad0" providerId="ADAL" clId="{D03E7A9F-CB5B-4046-B650-015C0C57DBE7}" dt="2023-03-16T23:30:49.490" v="263" actId="478"/>
          <ac:grpSpMkLst>
            <pc:docMk/>
            <pc:sldMk cId="2033199149" sldId="257"/>
            <ac:grpSpMk id="11" creationId="{D00D3BAA-4DA7-CDF2-030A-0FFDD618864E}"/>
          </ac:grpSpMkLst>
        </pc:grpChg>
        <pc:grpChg chg="add mod">
          <ac:chgData name="Alfred Asterjadhi" userId="39de57b9-85c0-4fd1-aaac-8ca2b6560ad0" providerId="ADAL" clId="{D03E7A9F-CB5B-4046-B650-015C0C57DBE7}" dt="2023-03-16T23:30:50.199" v="264"/>
          <ac:grpSpMkLst>
            <pc:docMk/>
            <pc:sldMk cId="2033199149" sldId="257"/>
            <ac:grpSpMk id="17" creationId="{09E50614-3EA0-7467-E094-7188DB701021}"/>
          </ac:grpSpMkLst>
        </pc:grpChg>
        <pc:picChg chg="add mod">
          <ac:chgData name="Alfred Asterjadhi" userId="39de57b9-85c0-4fd1-aaac-8ca2b6560ad0" providerId="ADAL" clId="{D03E7A9F-CB5B-4046-B650-015C0C57DBE7}" dt="2023-03-16T23:36:52.523" v="332" actId="164"/>
          <ac:picMkLst>
            <pc:docMk/>
            <pc:sldMk cId="2033199149" sldId="257"/>
            <ac:picMk id="12" creationId="{E157ABC2-3BBF-DD60-82DE-E92D7EE42816}"/>
          </ac:picMkLst>
        </pc:picChg>
      </pc:sldChg>
      <pc:sldChg chg="modSp mod">
        <pc:chgData name="Alfred Asterjadhi" userId="39de57b9-85c0-4fd1-aaac-8ca2b6560ad0" providerId="ADAL" clId="{D03E7A9F-CB5B-4046-B650-015C0C57DBE7}" dt="2023-03-16T23:33:10.851" v="329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D03E7A9F-CB5B-4046-B650-015C0C57DBE7}" dt="2023-03-16T23:33:01.894" v="314" actId="6549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D03E7A9F-CB5B-4046-B650-015C0C57DBE7}" dt="2023-03-16T23:33:05.219" v="315" actId="13926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D03E7A9F-CB5B-4046-B650-015C0C57DBE7}" dt="2023-03-16T23:33:10.851" v="329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D03E7A9F-CB5B-4046-B650-015C0C57DBE7}" dt="2023-03-16T23:24:30.772" v="3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D03E7A9F-CB5B-4046-B650-015C0C57DBE7}" dt="2023-03-16T23:24:30.772" v="3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D03E7A9F-CB5B-4046-B650-015C0C57DBE7}" dt="2023-03-16T23:24:21.879" v="25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D03E7A9F-CB5B-4046-B650-015C0C57DBE7}" dt="2023-03-16T23:24:27.536" v="29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">
        <pc:chgData name="Alfred Asterjadhi" userId="39de57b9-85c0-4fd1-aaac-8ca2b6560ad0" providerId="ADAL" clId="{D03E7A9F-CB5B-4046-B650-015C0C57DBE7}" dt="2023-03-16T23:34:44.381" v="331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2" creationId="{2CC6B6C1-2CF1-4FA7-A15B-497AAB3AE60D}"/>
          </ac:spMkLst>
        </pc:spChg>
        <pc:spChg chg="add del 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3" creationId="{703E1CF8-9B2A-2A33-631F-45582FF93E95}"/>
          </ac:spMkLst>
        </pc:spChg>
        <pc:spChg chg="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4" creationId="{6A52FC8E-3F2C-4E2E-ABD1-7DF4A6D163B1}"/>
          </ac:spMkLst>
        </pc:spChg>
        <pc:spChg chg="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5" creationId="{20806CAB-098F-4FA4-874C-F09858EA0A1B}"/>
          </ac:spMkLst>
        </pc:spChg>
        <pc:spChg chg="mod">
          <ac:chgData name="Alfred Asterjadhi" userId="39de57b9-85c0-4fd1-aaac-8ca2b6560ad0" providerId="ADAL" clId="{D03E7A9F-CB5B-4046-B650-015C0C57DBE7}" dt="2023-03-16T23:31:34.202" v="276" actId="20577"/>
          <ac:spMkLst>
            <pc:docMk/>
            <pc:sldMk cId="3928206792" sldId="262"/>
            <ac:spMk id="6" creationId="{DE5D496B-D904-44CD-879F-8DF7E1D59DD1}"/>
          </ac:spMkLst>
        </pc:spChg>
        <pc:spChg chg="add del 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7" creationId="{98D8F884-E79E-CA27-72A5-FC6593F6B407}"/>
          </ac:spMkLst>
        </pc:spChg>
        <pc:spChg chg="del">
          <ac:chgData name="Alfred Asterjadhi" userId="39de57b9-85c0-4fd1-aaac-8ca2b6560ad0" providerId="ADAL" clId="{D03E7A9F-CB5B-4046-B650-015C0C57DBE7}" dt="2023-03-16T23:28:26.331" v="234" actId="478"/>
          <ac:spMkLst>
            <pc:docMk/>
            <pc:sldMk cId="3928206792" sldId="262"/>
            <ac:spMk id="8" creationId="{A3F56B6B-750F-EC2F-1D35-440FBE1411BD}"/>
          </ac:spMkLst>
        </pc:spChg>
        <pc:spChg chg="add del 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9" creationId="{813FD711-BAC0-EC88-09ED-0B062D96664B}"/>
          </ac:spMkLst>
        </pc:spChg>
        <pc:spChg chg="add del 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10" creationId="{7AB5A0B2-4104-5E02-79B5-D6CA0A229789}"/>
          </ac:spMkLst>
        </pc:spChg>
        <pc:spChg chg="add del mod">
          <ac:chgData name="Alfred Asterjadhi" userId="39de57b9-85c0-4fd1-aaac-8ca2b6560ad0" providerId="ADAL" clId="{D03E7A9F-CB5B-4046-B650-015C0C57DBE7}" dt="2023-03-16T23:32:06.960" v="277"/>
          <ac:spMkLst>
            <pc:docMk/>
            <pc:sldMk cId="3928206792" sldId="262"/>
            <ac:spMk id="11" creationId="{FC8AA17A-50B1-81F3-CFC4-C5C9882671DD}"/>
          </ac:spMkLst>
        </pc:spChg>
        <pc:spChg chg="add mod">
          <ac:chgData name="Alfred Asterjadhi" userId="39de57b9-85c0-4fd1-aaac-8ca2b6560ad0" providerId="ADAL" clId="{D03E7A9F-CB5B-4046-B650-015C0C57DBE7}" dt="2023-03-16T23:34:44.381" v="331" actId="20577"/>
          <ac:spMkLst>
            <pc:docMk/>
            <pc:sldMk cId="3928206792" sldId="262"/>
            <ac:spMk id="12" creationId="{0BD600BB-ECFB-9DD9-BC26-B99A409777DD}"/>
          </ac:spMkLst>
        </pc:spChg>
      </pc:sldChg>
      <pc:sldMasterChg chg="modSp mod">
        <pc:chgData name="Alfred Asterjadhi" userId="39de57b9-85c0-4fd1-aaac-8ca2b6560ad0" providerId="ADAL" clId="{D03E7A9F-CB5B-4046-B650-015C0C57DBE7}" dt="2023-03-16T23:24:13.728" v="19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03E7A9F-CB5B-4046-B650-015C0C57DBE7}" dt="2023-03-16T23:24:02.674" v="5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D03E7A9F-CB5B-4046-B650-015C0C57DBE7}" dt="2023-03-16T23:24:13.728" v="19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13BD260E-E30B-4979-B27A-377EBF04DBDB}"/>
    <pc:docChg chg="custSel modSld modMainMaster">
      <pc:chgData name="Alfred Asterjadhi" userId="39de57b9-85c0-4fd1-aaac-8ca2b6560ad0" providerId="ADAL" clId="{13BD260E-E30B-4979-B27A-377EBF04DBDB}" dt="2024-06-07T17:31:56.668" v="32"/>
      <pc:docMkLst>
        <pc:docMk/>
      </pc:docMkLst>
      <pc:sldChg chg="modSp mod">
        <pc:chgData name="Alfred Asterjadhi" userId="39de57b9-85c0-4fd1-aaac-8ca2b6560ad0" providerId="ADAL" clId="{13BD260E-E30B-4979-B27A-377EBF04DBDB}" dt="2024-06-07T17:27:51.406" v="29" actId="207"/>
        <pc:sldMkLst>
          <pc:docMk/>
          <pc:sldMk cId="2033199149" sldId="257"/>
        </pc:sldMkLst>
        <pc:spChg chg="mod">
          <ac:chgData name="Alfred Asterjadhi" userId="39de57b9-85c0-4fd1-aaac-8ca2b6560ad0" providerId="ADAL" clId="{13BD260E-E30B-4979-B27A-377EBF04DBDB}" dt="2024-06-07T17:27:51.406" v="29" actId="207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13BD260E-E30B-4979-B27A-377EBF04DBDB}" dt="2024-06-07T17:26:32.991" v="6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13BD260E-E30B-4979-B27A-377EBF04DBDB}" dt="2024-06-07T17:26:45.754" v="16" actId="20577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13BD260E-E30B-4979-B27A-377EBF04DBDB}" dt="2024-06-07T17:27:56.634" v="31" actId="207"/>
        <pc:sldMkLst>
          <pc:docMk/>
          <pc:sldMk cId="7809349" sldId="259"/>
        </pc:sldMkLst>
        <pc:spChg chg="mod">
          <ac:chgData name="Alfred Asterjadhi" userId="39de57b9-85c0-4fd1-aaac-8ca2b6560ad0" providerId="ADAL" clId="{13BD260E-E30B-4979-B27A-377EBF04DBDB}" dt="2024-06-07T17:27:56.634" v="31" actId="20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13BD260E-E30B-4979-B27A-377EBF04DBDB}" dt="2024-06-07T17:26:36.192" v="8"/>
          <ac:spMkLst>
            <pc:docMk/>
            <pc:sldMk cId="7809349" sldId="259"/>
            <ac:spMk id="5" creationId="{DB4CA25A-C649-4BB9-B766-914E296AD4EC}"/>
          </ac:spMkLst>
        </pc:spChg>
        <pc:spChg chg="mod">
          <ac:chgData name="Alfred Asterjadhi" userId="39de57b9-85c0-4fd1-aaac-8ca2b6560ad0" providerId="ADAL" clId="{13BD260E-E30B-4979-B27A-377EBF04DBDB}" dt="2024-06-07T17:26:53.046" v="24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13BD260E-E30B-4979-B27A-377EBF04DBDB}" dt="2024-06-07T17:31:56.668" v="32"/>
        <pc:sldMkLst>
          <pc:docMk/>
          <pc:sldMk cId="4134685600" sldId="261"/>
        </pc:sldMkLst>
        <pc:spChg chg="mod">
          <ac:chgData name="Alfred Asterjadhi" userId="39de57b9-85c0-4fd1-aaac-8ca2b6560ad0" providerId="ADAL" clId="{13BD260E-E30B-4979-B27A-377EBF04DBDB}" dt="2024-06-07T17:26:42.331" v="12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13BD260E-E30B-4979-B27A-377EBF04DBDB}" dt="2024-06-07T17:26:31.319" v="5"/>
          <ac:spMkLst>
            <pc:docMk/>
            <pc:sldMk cId="4134685600" sldId="261"/>
            <ac:spMk id="5" creationId="{1106131F-7E17-4A3F-827A-9D98E6264FA1}"/>
          </ac:spMkLst>
        </pc:spChg>
        <pc:spChg chg="mod">
          <ac:chgData name="Alfred Asterjadhi" userId="39de57b9-85c0-4fd1-aaac-8ca2b6560ad0" providerId="ADAL" clId="{13BD260E-E30B-4979-B27A-377EBF04DBDB}" dt="2024-06-07T17:27:48.371" v="28" actId="207"/>
          <ac:spMkLst>
            <pc:docMk/>
            <pc:sldMk cId="4134685600" sldId="261"/>
            <ac:spMk id="7" creationId="{E078C9E1-E261-45D9-B17A-B795E415F549}"/>
          </ac:spMkLst>
        </pc:spChg>
        <pc:graphicFrameChg chg="mod">
          <ac:chgData name="Alfred Asterjadhi" userId="39de57b9-85c0-4fd1-aaac-8ca2b6560ad0" providerId="ADAL" clId="{13BD260E-E30B-4979-B27A-377EBF04DBDB}" dt="2024-06-07T17:31:56.668" v="32"/>
          <ac:graphicFrameMkLst>
            <pc:docMk/>
            <pc:sldMk cId="4134685600" sldId="261"/>
            <ac:graphicFrameMk id="10" creationId="{515F102E-0782-4BCD-A930-15E03346A70B}"/>
          </ac:graphicFrameMkLst>
        </pc:graphicFrameChg>
      </pc:sldChg>
      <pc:sldChg chg="modSp mod">
        <pc:chgData name="Alfred Asterjadhi" userId="39de57b9-85c0-4fd1-aaac-8ca2b6560ad0" providerId="ADAL" clId="{13BD260E-E30B-4979-B27A-377EBF04DBDB}" dt="2024-06-07T17:27:53.606" v="30" actId="207"/>
        <pc:sldMkLst>
          <pc:docMk/>
          <pc:sldMk cId="3928206792" sldId="262"/>
        </pc:sldMkLst>
        <pc:spChg chg="mod">
          <ac:chgData name="Alfred Asterjadhi" userId="39de57b9-85c0-4fd1-aaac-8ca2b6560ad0" providerId="ADAL" clId="{13BD260E-E30B-4979-B27A-377EBF04DBDB}" dt="2024-06-07T17:27:53.606" v="30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13BD260E-E30B-4979-B27A-377EBF04DBDB}" dt="2024-06-07T17:26:34.565" v="7"/>
          <ac:spMkLst>
            <pc:docMk/>
            <pc:sldMk cId="3928206792" sldId="262"/>
            <ac:spMk id="5" creationId="{20806CAB-098F-4FA4-874C-F09858EA0A1B}"/>
          </ac:spMkLst>
        </pc:spChg>
        <pc:spChg chg="mod">
          <ac:chgData name="Alfred Asterjadhi" userId="39de57b9-85c0-4fd1-aaac-8ca2b6560ad0" providerId="ADAL" clId="{13BD260E-E30B-4979-B27A-377EBF04DBDB}" dt="2024-06-07T17:26:49.282" v="20" actId="20577"/>
          <ac:spMkLst>
            <pc:docMk/>
            <pc:sldMk cId="3928206792" sldId="262"/>
            <ac:spMk id="6" creationId="{DE5D496B-D904-44CD-879F-8DF7E1D59DD1}"/>
          </ac:spMkLst>
        </pc:spChg>
      </pc:sldChg>
      <pc:sldMasterChg chg="modSp mod modSldLayout">
        <pc:chgData name="Alfred Asterjadhi" userId="39de57b9-85c0-4fd1-aaac-8ca2b6560ad0" providerId="ADAL" clId="{13BD260E-E30B-4979-B27A-377EBF04DBDB}" dt="2024-06-07T17:27:05.344" v="2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13BD260E-E30B-4979-B27A-377EBF04DBDB}" dt="2024-05-31T21:59:57.075" v="4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13BD260E-E30B-4979-B27A-377EBF04DBDB}" dt="2024-06-07T17:27:02.559" v="25"/>
          <ac:spMkLst>
            <pc:docMk/>
            <pc:sldMasterMk cId="0" sldId="2147483648"/>
            <ac:spMk id="1028" creationId="{00000000-0000-0000-0000-000000000000}"/>
          </ac:spMkLst>
        </pc:spChg>
        <pc:sldLayoutChg chg="modSp mod">
          <pc:chgData name="Alfred Asterjadhi" userId="39de57b9-85c0-4fd1-aaac-8ca2b6560ad0" providerId="ADAL" clId="{13BD260E-E30B-4979-B27A-377EBF04DBDB}" dt="2024-06-07T17:27:04.003" v="26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13BD260E-E30B-4979-B27A-377EBF04DBDB}" dt="2024-06-07T17:27:04.003" v="26"/>
            <ac:spMkLst>
              <pc:docMk/>
              <pc:sldMasterMk cId="0" sldId="2147483648"/>
              <pc:sldLayoutMk cId="0" sldId="2147483649"/>
              <ac:spMk id="5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13BD260E-E30B-4979-B27A-377EBF04DBDB}" dt="2024-06-07T17:27:05.344" v="27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13BD260E-E30B-4979-B27A-377EBF04DBDB}" dt="2024-06-07T17:27:05.344" v="27"/>
            <ac:spMkLst>
              <pc:docMk/>
              <pc:sldMasterMk cId="0" sldId="2147483648"/>
              <pc:sldLayoutMk cId="0" sldId="2147483650"/>
              <ac:spMk id="11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229C5B5E-AD82-4F84-A0D5-0CEA73DFC238}"/>
    <pc:docChg chg="custSel modSld modMainMaster">
      <pc:chgData name="Alfred Asterjadhi" userId="39de57b9-85c0-4fd1-aaac-8ca2b6560ad0" providerId="ADAL" clId="{229C5B5E-AD82-4F84-A0D5-0CEA73DFC238}" dt="2024-02-02T18:22:13.418" v="59" actId="20577"/>
      <pc:docMkLst>
        <pc:docMk/>
      </pc:docMkLst>
      <pc:sldChg chg="modSp mod">
        <pc:chgData name="Alfred Asterjadhi" userId="39de57b9-85c0-4fd1-aaac-8ca2b6560ad0" providerId="ADAL" clId="{229C5B5E-AD82-4F84-A0D5-0CEA73DFC238}" dt="2024-02-02T18:22:01.444" v="56" actId="207"/>
        <pc:sldMkLst>
          <pc:docMk/>
          <pc:sldMk cId="2033199149" sldId="257"/>
        </pc:sldMkLst>
        <pc:spChg chg="mod">
          <ac:chgData name="Alfred Asterjadhi" userId="39de57b9-85c0-4fd1-aaac-8ca2b6560ad0" providerId="ADAL" clId="{229C5B5E-AD82-4F84-A0D5-0CEA73DFC238}" dt="2024-02-02T18:22:01.444" v="56" actId="207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229C5B5E-AD82-4F84-A0D5-0CEA73DFC238}" dt="2024-02-02T18:21:56.276" v="55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229C5B5E-AD82-4F84-A0D5-0CEA73DFC238}" dt="2024-02-02T18:20:40.025" v="5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229C5B5E-AD82-4F84-A0D5-0CEA73DFC238}" dt="2024-02-02T18:22:13.418" v="59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229C5B5E-AD82-4F84-A0D5-0CEA73DFC238}" dt="2024-02-02T18:22:13.418" v="59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229C5B5E-AD82-4F84-A0D5-0CEA73DFC238}" dt="2024-02-02T18:20:44.733" v="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229C5B5E-AD82-4F84-A0D5-0CEA73DFC238}" dt="2024-02-02T18:21:33.889" v="32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229C5B5E-AD82-4F84-A0D5-0CEA73DFC238}" dt="2024-02-02T18:20:35.029" v="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229C5B5E-AD82-4F84-A0D5-0CEA73DFC238}" dt="2024-02-02T18:20:50.042" v="12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229C5B5E-AD82-4F84-A0D5-0CEA73DFC238}" dt="2024-02-02T18:21:33.889" v="32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229C5B5E-AD82-4F84-A0D5-0CEA73DFC238}" dt="2024-02-02T18:22:05.591" v="57" actId="207"/>
        <pc:sldMkLst>
          <pc:docMk/>
          <pc:sldMk cId="3928206792" sldId="262"/>
        </pc:sldMkLst>
        <pc:spChg chg="mod">
          <ac:chgData name="Alfred Asterjadhi" userId="39de57b9-85c0-4fd1-aaac-8ca2b6560ad0" providerId="ADAL" clId="{229C5B5E-AD82-4F84-A0D5-0CEA73DFC238}" dt="2024-02-02T18:22:05.591" v="57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229C5B5E-AD82-4F84-A0D5-0CEA73DFC238}" dt="2024-02-02T18:20:42.161" v="6"/>
          <ac:spMkLst>
            <pc:docMk/>
            <pc:sldMk cId="3928206792" sldId="262"/>
            <ac:spMk id="6" creationId="{DE5D496B-D904-44CD-879F-8DF7E1D59DD1}"/>
          </ac:spMkLst>
        </pc:spChg>
      </pc:sldChg>
      <pc:sldMasterChg chg="modSp mod">
        <pc:chgData name="Alfred Asterjadhi" userId="39de57b9-85c0-4fd1-aaac-8ca2b6560ad0" providerId="ADAL" clId="{229C5B5E-AD82-4F84-A0D5-0CEA73DFC238}" dt="2024-02-02T18:21:08.599" v="29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229C5B5E-AD82-4F84-A0D5-0CEA73DFC238}" dt="2024-02-02T18:21:04.910" v="24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229C5B5E-AD82-4F84-A0D5-0CEA73DFC238}" dt="2024-02-02T18:21:08.599" v="29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752175E4-344F-4656-A266-1944464B03BE}"/>
    <pc:docChg chg="undo custSel modSld modMainMaster">
      <pc:chgData name="Alfred Asterjadhi" userId="39de57b9-85c0-4fd1-aaac-8ca2b6560ad0" providerId="ADAL" clId="{752175E4-344F-4656-A266-1944464B03BE}" dt="2023-09-15T12:29:20.449" v="271" actId="20577"/>
      <pc:docMkLst>
        <pc:docMk/>
      </pc:docMkLst>
      <pc:sldChg chg="addSp delSp modSp mod">
        <pc:chgData name="Alfred Asterjadhi" userId="39de57b9-85c0-4fd1-aaac-8ca2b6560ad0" providerId="ADAL" clId="{752175E4-344F-4656-A266-1944464B03BE}" dt="2023-09-14T20:03:39.224" v="174" actId="1076"/>
        <pc:sldMkLst>
          <pc:docMk/>
          <pc:sldMk cId="2033199149" sldId="257"/>
        </pc:sldMkLst>
        <pc:spChg chg="mod">
          <ac:chgData name="Alfred Asterjadhi" userId="39de57b9-85c0-4fd1-aaac-8ca2b6560ad0" providerId="ADAL" clId="{752175E4-344F-4656-A266-1944464B03BE}" dt="2023-09-14T20:03:01.370" v="166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752175E4-344F-4656-A266-1944464B03BE}" dt="2023-09-14T19:57:22.452" v="25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10" creationId="{78199831-D933-D014-B26B-94A021B45605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11" creationId="{9056369F-587F-FB56-909F-DC57AEE01A94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12" creationId="{E60C1411-0046-DBD3-6DFC-272BD67CF8EB}"/>
          </ac:spMkLst>
        </pc:spChg>
        <pc:spChg chg="del">
          <ac:chgData name="Alfred Asterjadhi" userId="39de57b9-85c0-4fd1-aaac-8ca2b6560ad0" providerId="ADAL" clId="{752175E4-344F-4656-A266-1944464B03BE}" dt="2023-09-14T20:03:31.298" v="171" actId="478"/>
          <ac:spMkLst>
            <pc:docMk/>
            <pc:sldMk cId="2033199149" sldId="257"/>
            <ac:spMk id="13" creationId="{D954E776-7949-580E-A3E4-C25B65C88D38}"/>
          </ac:spMkLst>
        </pc:spChg>
        <pc:spChg chg="del">
          <ac:chgData name="Alfred Asterjadhi" userId="39de57b9-85c0-4fd1-aaac-8ca2b6560ad0" providerId="ADAL" clId="{752175E4-344F-4656-A266-1944464B03BE}" dt="2023-09-14T20:03:29.083" v="168" actId="478"/>
          <ac:spMkLst>
            <pc:docMk/>
            <pc:sldMk cId="2033199149" sldId="257"/>
            <ac:spMk id="14" creationId="{2E12809D-D800-EDBE-6733-50FC33AC8230}"/>
          </ac:spMkLst>
        </pc:spChg>
        <pc:spChg chg="del">
          <ac:chgData name="Alfred Asterjadhi" userId="39de57b9-85c0-4fd1-aaac-8ca2b6560ad0" providerId="ADAL" clId="{752175E4-344F-4656-A266-1944464B03BE}" dt="2023-09-14T20:03:29.866" v="169" actId="478"/>
          <ac:spMkLst>
            <pc:docMk/>
            <pc:sldMk cId="2033199149" sldId="257"/>
            <ac:spMk id="15" creationId="{D945A043-8DD0-934F-8E59-8BD01C30C8B7}"/>
          </ac:spMkLst>
        </pc:spChg>
        <pc:spChg chg="del">
          <ac:chgData name="Alfred Asterjadhi" userId="39de57b9-85c0-4fd1-aaac-8ca2b6560ad0" providerId="ADAL" clId="{752175E4-344F-4656-A266-1944464B03BE}" dt="2023-09-14T20:03:30.594" v="170" actId="478"/>
          <ac:spMkLst>
            <pc:docMk/>
            <pc:sldMk cId="2033199149" sldId="257"/>
            <ac:spMk id="16" creationId="{E3D6F402-298A-5B74-CC12-4B5F01BF9DB7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23" creationId="{3657A49C-3415-040D-D856-BEBAFF1FADCD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27" creationId="{7255BE68-3C99-A392-C24C-2E4A384F263B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28" creationId="{DE168080-9E42-EACC-751D-7363F0E48074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29" creationId="{37DB5367-4F36-FF41-F19F-DFB44C94F0C8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0" creationId="{6A20D34C-992B-D184-BAC1-85C92465ED8B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1" creationId="{45FB973C-F2DE-F65C-E37E-DE7F2ED8C1F1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2" creationId="{0155F0F6-EA54-C562-C75A-CA3A1127255E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3" creationId="{8FEDBE77-2DEC-28B7-4F24-C782ACB7FDD7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6" creationId="{51C237BC-5F39-ADCC-D522-DF98165AE075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7" creationId="{51711EEE-4650-1F5E-6070-D735C82D8C2D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8" creationId="{5F714936-DA97-08B7-3AD6-7F5EDC0CC887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9" creationId="{7445DE55-CD84-CF4A-AF39-9FE41F6FCB19}"/>
          </ac:spMkLst>
        </pc:spChg>
        <pc:grpChg chg="add mod">
          <ac:chgData name="Alfred Asterjadhi" userId="39de57b9-85c0-4fd1-aaac-8ca2b6560ad0" providerId="ADAL" clId="{752175E4-344F-4656-A266-1944464B03BE}" dt="2023-09-14T20:03:39.224" v="174" actId="1076"/>
          <ac:grpSpMkLst>
            <pc:docMk/>
            <pc:sldMk cId="2033199149" sldId="257"/>
            <ac:grpSpMk id="7" creationId="{BC5DA40A-89DC-2B40-CF97-44413736D7C3}"/>
          </ac:grpSpMkLst>
        </pc:grpChg>
        <pc:grpChg chg="mod">
          <ac:chgData name="Alfred Asterjadhi" userId="39de57b9-85c0-4fd1-aaac-8ca2b6560ad0" providerId="ADAL" clId="{752175E4-344F-4656-A266-1944464B03BE}" dt="2023-09-14T20:03:33.465" v="173"/>
          <ac:grpSpMkLst>
            <pc:docMk/>
            <pc:sldMk cId="2033199149" sldId="257"/>
            <ac:grpSpMk id="8" creationId="{E3C75CAC-0C45-B447-D547-CC82B33B0535}"/>
          </ac:grpSpMkLst>
        </pc:grpChg>
        <pc:grpChg chg="del">
          <ac:chgData name="Alfred Asterjadhi" userId="39de57b9-85c0-4fd1-aaac-8ca2b6560ad0" providerId="ADAL" clId="{752175E4-344F-4656-A266-1944464B03BE}" dt="2023-09-14T20:03:32.172" v="172" actId="478"/>
          <ac:grpSpMkLst>
            <pc:docMk/>
            <pc:sldMk cId="2033199149" sldId="257"/>
            <ac:grpSpMk id="17" creationId="{09E50614-3EA0-7467-E094-7188DB701021}"/>
          </ac:grpSpMkLst>
        </pc:grpChg>
        <pc:grpChg chg="add mod">
          <ac:chgData name="Alfred Asterjadhi" userId="39de57b9-85c0-4fd1-aaac-8ca2b6560ad0" providerId="ADAL" clId="{752175E4-344F-4656-A266-1944464B03BE}" dt="2023-09-14T20:03:39.224" v="174" actId="1076"/>
          <ac:grpSpMkLst>
            <pc:docMk/>
            <pc:sldMk cId="2033199149" sldId="257"/>
            <ac:grpSpMk id="34" creationId="{350F6B46-8D6A-9B45-0B27-00D3F319EB8C}"/>
          </ac:grpSpMkLst>
        </pc:grpChg>
        <pc:picChg chg="del">
          <ac:chgData name="Alfred Asterjadhi" userId="39de57b9-85c0-4fd1-aaac-8ca2b6560ad0" providerId="ADAL" clId="{752175E4-344F-4656-A266-1944464B03BE}" dt="2023-09-14T20:03:25.087" v="167" actId="478"/>
          <ac:picMkLst>
            <pc:docMk/>
            <pc:sldMk cId="2033199149" sldId="257"/>
            <ac:picMk id="9" creationId="{84C5A6DC-DDC9-4FF7-0017-6748FE09ECE3}"/>
          </ac:picMkLst>
        </pc:picChg>
        <pc:picChg chg="mod">
          <ac:chgData name="Alfred Asterjadhi" userId="39de57b9-85c0-4fd1-aaac-8ca2b6560ad0" providerId="ADAL" clId="{752175E4-344F-4656-A266-1944464B03BE}" dt="2023-09-14T20:03:33.465" v="173"/>
          <ac:picMkLst>
            <pc:docMk/>
            <pc:sldMk cId="2033199149" sldId="257"/>
            <ac:picMk id="35" creationId="{1EE149B3-8D2B-3E84-2C6D-ED5C28F8AD61}"/>
          </ac:picMkLst>
        </pc:picChg>
      </pc:sldChg>
      <pc:sldChg chg="modSp mod">
        <pc:chgData name="Alfred Asterjadhi" userId="39de57b9-85c0-4fd1-aaac-8ca2b6560ad0" providerId="ADAL" clId="{752175E4-344F-4656-A266-1944464B03BE}" dt="2023-09-15T12:29:20.449" v="271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752175E4-344F-4656-A266-1944464B03BE}" dt="2023-09-14T20:05:43.302" v="215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752175E4-344F-4656-A266-1944464B03BE}" dt="2023-09-15T12:29:20.449" v="271" actId="2057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752175E4-344F-4656-A266-1944464B03BE}" dt="2023-09-14T19:57:29.209" v="2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752175E4-344F-4656-A266-1944464B03BE}" dt="2023-09-14T19:57:17.980" v="2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752175E4-344F-4656-A266-1944464B03BE}" dt="2023-09-14T19:55:11.769" v="11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752175E4-344F-4656-A266-1944464B03BE}" dt="2023-09-14T19:57:11.052" v="21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752175E4-344F-4656-A266-1944464B03BE}" dt="2023-09-14T19:57:17.980" v="24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752175E4-344F-4656-A266-1944464B03BE}" dt="2023-09-14T20:05:28.722" v="214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752175E4-344F-4656-A266-1944464B03BE}" dt="2023-09-14T19:57:25.584" v="26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752175E4-344F-4656-A266-1944464B03BE}" dt="2023-09-14T20:05:28.722" v="214" actId="20577"/>
          <ac:spMkLst>
            <pc:docMk/>
            <pc:sldMk cId="3928206792" sldId="262"/>
            <ac:spMk id="9" creationId="{D4D8EA56-0BD4-D7F0-FC2D-CAE03E8B42FA}"/>
          </ac:spMkLst>
        </pc:spChg>
      </pc:sldChg>
      <pc:sldMasterChg chg="modSp mod">
        <pc:chgData name="Alfred Asterjadhi" userId="39de57b9-85c0-4fd1-aaac-8ca2b6560ad0" providerId="ADAL" clId="{752175E4-344F-4656-A266-1944464B03BE}" dt="2023-09-14T19:58:44.376" v="3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752175E4-344F-4656-A266-1944464B03BE}" dt="2023-09-14T19:58:44.376" v="3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4C88DF9-E442-4618-8CB8-8819290451D3}"/>
    <pc:docChg chg="undo custSel modSld">
      <pc:chgData name="Alfred Asterjadhi" userId="39de57b9-85c0-4fd1-aaac-8ca2b6560ad0" providerId="ADAL" clId="{B4C88DF9-E442-4618-8CB8-8819290451D3}" dt="2023-05-18T20:34:23.146" v="406" actId="20577"/>
      <pc:docMkLst>
        <pc:docMk/>
      </pc:docMkLst>
      <pc:sldChg chg="addSp delSp modSp mod">
        <pc:chgData name="Alfred Asterjadhi" userId="39de57b9-85c0-4fd1-aaac-8ca2b6560ad0" providerId="ADAL" clId="{B4C88DF9-E442-4618-8CB8-8819290451D3}" dt="2023-05-18T20:25:10.809" v="256" actId="12"/>
        <pc:sldMkLst>
          <pc:docMk/>
          <pc:sldMk cId="2033199149" sldId="257"/>
        </pc:sldMkLst>
        <pc:spChg chg="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B4C88DF9-E442-4618-8CB8-8819290451D3}" dt="2023-05-18T20:25:10.809" v="256" actId="12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6" creationId="{F21C99AD-073C-44E2-9ED3-C4B1C975F366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10" creationId="{F5FCADF1-3131-D1E3-6D5D-396DAF2232A9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11" creationId="{D371D73C-180E-D9E5-4D60-B03E485214F7}"/>
          </ac:spMkLst>
        </pc:spChg>
        <pc:spChg chg="mod topLvl">
          <ac:chgData name="Alfred Asterjadhi" userId="39de57b9-85c0-4fd1-aaac-8ca2b6560ad0" providerId="ADAL" clId="{B4C88DF9-E442-4618-8CB8-8819290451D3}" dt="2023-05-18T20:22:37.614" v="115" actId="1076"/>
          <ac:spMkLst>
            <pc:docMk/>
            <pc:sldMk cId="2033199149" sldId="257"/>
            <ac:spMk id="13" creationId="{D954E776-7949-580E-A3E4-C25B65C88D38}"/>
          </ac:spMkLst>
        </pc:spChg>
        <pc:spChg chg="mod topLvl">
          <ac:chgData name="Alfred Asterjadhi" userId="39de57b9-85c0-4fd1-aaac-8ca2b6560ad0" providerId="ADAL" clId="{B4C88DF9-E442-4618-8CB8-8819290451D3}" dt="2023-05-18T20:22:51.997" v="117" actId="14100"/>
          <ac:spMkLst>
            <pc:docMk/>
            <pc:sldMk cId="2033199149" sldId="257"/>
            <ac:spMk id="14" creationId="{2E12809D-D800-EDBE-6733-50FC33AC8230}"/>
          </ac:spMkLst>
        </pc:spChg>
        <pc:spChg chg="mod topLvl">
          <ac:chgData name="Alfred Asterjadhi" userId="39de57b9-85c0-4fd1-aaac-8ca2b6560ad0" providerId="ADAL" clId="{B4C88DF9-E442-4618-8CB8-8819290451D3}" dt="2023-05-18T20:23:03.672" v="120" actId="1076"/>
          <ac:spMkLst>
            <pc:docMk/>
            <pc:sldMk cId="2033199149" sldId="257"/>
            <ac:spMk id="15" creationId="{D945A043-8DD0-934F-8E59-8BD01C30C8B7}"/>
          </ac:spMkLst>
        </pc:spChg>
        <pc:spChg chg="mod topLvl">
          <ac:chgData name="Alfred Asterjadhi" userId="39de57b9-85c0-4fd1-aaac-8ca2b6560ad0" providerId="ADAL" clId="{B4C88DF9-E442-4618-8CB8-8819290451D3}" dt="2023-05-18T20:23:11.464" v="122" actId="14100"/>
          <ac:spMkLst>
            <pc:docMk/>
            <pc:sldMk cId="2033199149" sldId="257"/>
            <ac:spMk id="16" creationId="{E3D6F402-298A-5B74-CC12-4B5F01BF9DB7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23" creationId="{0485D1E6-DFA9-1C69-9F32-4113E41C2596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27" creationId="{D10BBFE4-4869-8B4C-3C4F-5B720CE66425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28" creationId="{C387486F-87DF-D306-FEC8-D72D4DC09C9E}"/>
          </ac:spMkLst>
        </pc:spChg>
        <pc:grpChg chg="del mod">
          <ac:chgData name="Alfred Asterjadhi" userId="39de57b9-85c0-4fd1-aaac-8ca2b6560ad0" providerId="ADAL" clId="{B4C88DF9-E442-4618-8CB8-8819290451D3}" dt="2023-05-18T20:22:25.733" v="111" actId="165"/>
          <ac:grpSpMkLst>
            <pc:docMk/>
            <pc:sldMk cId="2033199149" sldId="257"/>
            <ac:grpSpMk id="7" creationId="{99DA3D24-DD30-A95F-9E20-65ADCBA3C69B}"/>
          </ac:grpSpMkLst>
        </pc:grpChg>
        <pc:picChg chg="add mod ord">
          <ac:chgData name="Alfred Asterjadhi" userId="39de57b9-85c0-4fd1-aaac-8ca2b6560ad0" providerId="ADAL" clId="{B4C88DF9-E442-4618-8CB8-8819290451D3}" dt="2023-05-18T20:22:01.161" v="108" actId="1076"/>
          <ac:picMkLst>
            <pc:docMk/>
            <pc:sldMk cId="2033199149" sldId="257"/>
            <ac:picMk id="9" creationId="{84C5A6DC-DDC9-4FF7-0017-6748FE09ECE3}"/>
          </ac:picMkLst>
        </pc:picChg>
        <pc:picChg chg="del">
          <ac:chgData name="Alfred Asterjadhi" userId="39de57b9-85c0-4fd1-aaac-8ca2b6560ad0" providerId="ADAL" clId="{B4C88DF9-E442-4618-8CB8-8819290451D3}" dt="2023-05-18T20:21:41.103" v="99" actId="478"/>
          <ac:picMkLst>
            <pc:docMk/>
            <pc:sldMk cId="2033199149" sldId="257"/>
            <ac:picMk id="12" creationId="{E157ABC2-3BBF-DD60-82DE-E92D7EE42816}"/>
          </ac:picMkLst>
        </pc:picChg>
      </pc:sldChg>
      <pc:sldChg chg="modSp mod">
        <pc:chgData name="Alfred Asterjadhi" userId="39de57b9-85c0-4fd1-aaac-8ca2b6560ad0" providerId="ADAL" clId="{B4C88DF9-E442-4618-8CB8-8819290451D3}" dt="2023-05-18T20:34:23.146" v="406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B4C88DF9-E442-4618-8CB8-8819290451D3}" dt="2023-05-18T20:31:01.452" v="315" actId="20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B4C88DF9-E442-4618-8CB8-8819290451D3}" dt="2023-05-18T20:34:23.146" v="406" actId="20577"/>
          <ac:spMkLst>
            <pc:docMk/>
            <pc:sldMk cId="7809349" sldId="259"/>
            <ac:spMk id="3" creationId="{0CE16CDD-E6B1-4592-BD5F-9D0A24F31DE4}"/>
          </ac:spMkLst>
        </pc:spChg>
      </pc:sldChg>
      <pc:sldChg chg="addSp delSp modSp mod">
        <pc:chgData name="Alfred Asterjadhi" userId="39de57b9-85c0-4fd1-aaac-8ca2b6560ad0" providerId="ADAL" clId="{B4C88DF9-E442-4618-8CB8-8819290451D3}" dt="2023-05-18T20:30:43.308" v="300" actId="207"/>
        <pc:sldMkLst>
          <pc:docMk/>
          <pc:sldMk cId="3928206792" sldId="262"/>
        </pc:sldMkLst>
        <pc:spChg chg="mod">
          <ac:chgData name="Alfred Asterjadhi" userId="39de57b9-85c0-4fd1-aaac-8ca2b6560ad0" providerId="ADAL" clId="{B4C88DF9-E442-4618-8CB8-8819290451D3}" dt="2023-05-18T20:30:43.308" v="300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B4C88DF9-E442-4618-8CB8-8819290451D3}" dt="2023-05-18T20:26:35.200" v="258"/>
          <ac:spMkLst>
            <pc:docMk/>
            <pc:sldMk cId="3928206792" sldId="262"/>
            <ac:spMk id="5" creationId="{20806CAB-098F-4FA4-874C-F09858EA0A1B}"/>
          </ac:spMkLst>
        </pc:spChg>
        <pc:spChg chg="add del mod">
          <ac:chgData name="Alfred Asterjadhi" userId="39de57b9-85c0-4fd1-aaac-8ca2b6560ad0" providerId="ADAL" clId="{B4C88DF9-E442-4618-8CB8-8819290451D3}" dt="2023-05-18T20:26:43.634" v="261" actId="478"/>
          <ac:spMkLst>
            <pc:docMk/>
            <pc:sldMk cId="3928206792" sldId="262"/>
            <ac:spMk id="7" creationId="{6FDD68BE-3CB0-C338-93A1-1BF5AEAE0756}"/>
          </ac:spMkLst>
        </pc:spChg>
        <pc:spChg chg="add mod">
          <ac:chgData name="Alfred Asterjadhi" userId="39de57b9-85c0-4fd1-aaac-8ca2b6560ad0" providerId="ADAL" clId="{B4C88DF9-E442-4618-8CB8-8819290451D3}" dt="2023-05-18T20:29:01.846" v="299" actId="113"/>
          <ac:spMkLst>
            <pc:docMk/>
            <pc:sldMk cId="3928206792" sldId="262"/>
            <ac:spMk id="9" creationId="{D4D8EA56-0BD4-D7F0-FC2D-CAE03E8B42FA}"/>
          </ac:spMkLst>
        </pc:spChg>
        <pc:spChg chg="del">
          <ac:chgData name="Alfred Asterjadhi" userId="39de57b9-85c0-4fd1-aaac-8ca2b6560ad0" providerId="ADAL" clId="{B4C88DF9-E442-4618-8CB8-8819290451D3}" dt="2023-05-18T20:26:39.409" v="259" actId="478"/>
          <ac:spMkLst>
            <pc:docMk/>
            <pc:sldMk cId="3928206792" sldId="262"/>
            <ac:spMk id="12" creationId="{0BD600BB-ECFB-9DD9-BC26-B99A409777DD}"/>
          </ac:spMkLst>
        </pc:spChg>
      </pc:sldChg>
    </pc:docChg>
  </pc:docChgLst>
  <pc:docChgLst>
    <pc:chgData name="Alfred Asterjadhi" userId="39de57b9-85c0-4fd1-aaac-8ca2b6560ad0" providerId="ADAL" clId="{2FA15A75-3E14-4F4C-AA3B-4AF38F43DC62}"/>
    <pc:docChg chg="undo custSel addSld delSld modSld modMainMaster">
      <pc:chgData name="Alfred Asterjadhi" userId="39de57b9-85c0-4fd1-aaac-8ca2b6560ad0" providerId="ADAL" clId="{2FA15A75-3E14-4F4C-AA3B-4AF38F43DC62}" dt="2022-05-16T19:07:38.289" v="787" actId="404"/>
      <pc:docMkLst>
        <pc:docMk/>
      </pc:docMkLst>
      <pc:sldChg chg="addSp delSp modSp mod">
        <pc:chgData name="Alfred Asterjadhi" userId="39de57b9-85c0-4fd1-aaac-8ca2b6560ad0" providerId="ADAL" clId="{2FA15A75-3E14-4F4C-AA3B-4AF38F43DC62}" dt="2022-05-16T19:07:38.289" v="787" actId="404"/>
        <pc:sldMkLst>
          <pc:docMk/>
          <pc:sldMk cId="2033199149" sldId="257"/>
        </pc:sldMkLst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2FA15A75-3E14-4F4C-AA3B-4AF38F43DC62}" dt="2022-05-16T19:07:38.289" v="787" actId="404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8" creationId="{CE09258F-1AFC-4700-B74B-0E6A4800F34E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" creationId="{D062C757-B63C-4CC0-88F6-E049011479A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1" creationId="{3126C9E2-2843-47C0-BADE-5241D01F28F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2" creationId="{CD33F800-8A6F-4999-9236-B822C69014B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3" creationId="{C74167F5-2C15-41D3-9F31-C9669F1A941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23" creationId="{44CCEF11-8EC7-4070-B23F-FBF0B6BBE287}"/>
          </ac:spMkLst>
        </pc:spChg>
        <pc:spChg chg="mod">
          <ac:chgData name="Alfred Asterjadhi" userId="39de57b9-85c0-4fd1-aaac-8ca2b6560ad0" providerId="ADAL" clId="{2FA15A75-3E14-4F4C-AA3B-4AF38F43DC62}" dt="2022-05-16T15:19:01.606" v="318" actId="14100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2FA15A75-3E14-4F4C-AA3B-4AF38F43DC62}" dt="2022-05-16T15:19:20.311" v="325" actId="1076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2FA15A75-3E14-4F4C-AA3B-4AF38F43DC62}" dt="2022-05-16T15:18:59.194" v="317" actId="14100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28" creationId="{F4C59A3F-9B4D-48DD-873F-19AA1168379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0" creationId="{EA86B962-D11E-481C-ADAA-865096A27A5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1" creationId="{FE30C717-E83E-4509-8953-6968122183C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3" creationId="{52E86ACE-1312-4DC3-9948-03D4B4D5B48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4" creationId="{12F3412D-9998-4B53-A469-1CAA1D024D4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5" creationId="{7D108816-E02A-4E51-AA80-37DACC8BD2B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6" creationId="{13E7B1E8-2ED7-482C-B385-B2C249F7402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7" creationId="{5009C14F-68FA-4F63-A72C-0234D1FC35B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8" creationId="{19612A86-BFCE-44CF-9024-E6AB45F0FDE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9" creationId="{9DCACCBA-29D8-40FE-B9BB-6072D4A936D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0" creationId="{9BC702C3-56DC-4E93-B3B7-B001EEDE8C0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1" creationId="{0CE7C25C-AF43-41D7-B7A1-68A0B9F4FDC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2" creationId="{4F030AF9-4248-4EB5-AD35-A549C4E5CF4E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3" creationId="{78A2F41B-9E7A-40F5-87B6-663F6534912D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4" creationId="{BBD1FA45-8061-4357-A8B5-CAFCF7A104D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5" creationId="{0B582BA0-0FD2-4B20-BC5F-7B26C59BAB9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6" creationId="{7ADA211C-AC76-46B6-BFFE-E9D2067732D5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7" creationId="{11F366AB-1358-41FE-9210-BB477861021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8" creationId="{2CB0BBCA-4FAE-45D9-AA0D-C4AFB93351FD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9" creationId="{15C55E57-98D8-47F3-A4C1-9B636F2E834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0" creationId="{9077BCC3-B5A0-4A64-8BE8-B8DD799B87C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1" creationId="{23CA5A7D-0742-4913-BD7C-A0DF9B7E4EC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2" creationId="{95DEDDC3-251E-4FE3-B3E2-7060B1CFA9E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3" creationId="{FF17D7D4-0515-4BA3-A0EB-FEA90D882B4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4" creationId="{BC1F1176-7A95-4DF5-B50E-D658C5BC5CB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5" creationId="{F0879E50-670B-4FF5-8C47-070C4A2DC4B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6" creationId="{83C74C7D-44B8-49EA-8757-B2608592A369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7" creationId="{A7377598-3528-4DEF-8720-4021F6CDB4A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8" creationId="{47EA72DC-9444-4F35-81C3-B9D0FE0A9D6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9" creationId="{E1AD6149-7FCB-40C3-9646-02B2637E70F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0" creationId="{F1C73DF2-18F4-4446-AA47-07C45845E11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1" creationId="{08313F36-1C24-4853-B0B9-08330169445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2" creationId="{F8535380-0DCC-42A4-8549-9867EB617B6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3" creationId="{17709926-DD0B-4868-82EC-FA23AF53EDE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4" creationId="{48CB620A-36C0-4842-9FE4-37020D4BAF8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5" creationId="{D0A772A0-D25E-4C82-9A23-0B60C4ED5CCD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6" creationId="{10A8C041-7DCA-4BD9-A978-28054C8A8C0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7" creationId="{50390230-3909-47B3-94DF-8C4B5EEA177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8" creationId="{3A22CF4E-C9D7-4D18-8083-883CF1F1BA6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9" creationId="{7A8AA54C-19D9-4FC0-B1CD-BFA8AB30F84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0" creationId="{78D3B849-EF75-4808-B87B-9D3FB3CBC1B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2" creationId="{F26ED194-0FB0-4045-817D-80F533B0543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3" creationId="{7B2DBF0A-BAFF-4F73-8AB0-BEABA8D1527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4" creationId="{23930E5C-FF86-4D1B-BA7A-45C113BC898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5" creationId="{7582C7D0-6ABD-4595-9AD3-BD627D73231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6" creationId="{1C8274A1-06D3-4284-912F-66FAE1C4B44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7" creationId="{E9083B0C-6859-4B63-BD83-F0E9F008558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8" creationId="{3F6A3787-1481-41BB-B809-F0054F91B32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9" creationId="{A0A05D8B-A5A8-42DD-9362-E0D8DFA80449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0" creationId="{2EAD1789-CF65-4DDF-8D2D-F77693DAD33E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1" creationId="{C9102C25-58F6-46E4-87BD-3D38564263D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2" creationId="{F03956B1-E1D7-4CF7-827D-EEBCD1F7CA5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3" creationId="{C4BCE594-C051-4920-BB47-455E983BDDB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4" creationId="{464B11E9-5870-44DB-ABF6-C6D12E13AC4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5" creationId="{70817B2B-EDED-4C8F-995C-69598642018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6" creationId="{D821A3ED-65BF-4CE2-8D9A-9A8AF7B75F0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7" creationId="{31E24B57-0A84-4AF7-8599-F94C85DA6C2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8" creationId="{AA1A9F45-E1CB-478B-A4F1-9C5B6EC2FCE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9" creationId="{2AC346EF-5236-40D7-AEA2-84213497FE7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0" creationId="{8AA9D954-0FFF-4881-80C5-687F5697A3D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1" creationId="{75987159-8841-4FDB-BA24-85681C1891B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2" creationId="{66113243-17B5-445F-917C-AB67F8B0D60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3" creationId="{40B32BEC-CE68-4304-9CBB-E54B14E634F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4" creationId="{55F850C2-F965-46A6-B152-C8584CB9759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5" creationId="{54F9BAAB-08A0-4DD2-8214-F067462FFA2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6" creationId="{E78E239C-1B4A-4AF7-B5D7-4F894D3D804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7" creationId="{058A3935-E8C6-495A-AB60-CC7FBF25987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8" creationId="{47F09644-2EA4-4FEE-AF75-122F17D85D84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0" creationId="{728AC9A7-1FA9-4022-9238-033D487CBA6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1" creationId="{969336DB-8FA6-4D67-BFA1-31FBBEEACC6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2" creationId="{82417924-B73D-4860-9144-3E0A3D318D2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3" creationId="{EDAE07A4-7466-40AF-9CD5-6ED264C38DC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4" creationId="{0FB9DF1A-D783-434D-A16C-B143C998ADC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5" creationId="{E2A6655B-4EA8-4799-84B3-36E58DB4214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6" creationId="{4E0064CF-0D22-406A-8D50-B4A46FEA3C9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7" creationId="{6D4DE16A-5874-4141-853A-1771559307F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8" creationId="{7E770E4F-C288-4B1C-AD5F-0400911BCB5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9" creationId="{315177A6-05F3-46E2-941E-47DB06F3B3A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0" creationId="{348935B4-8E4B-4459-A47F-CF17695C736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1" creationId="{00392E40-955E-40BC-9739-A1768335558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2" creationId="{0FB5FE64-1B31-400B-BE80-5F1494950BC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3" creationId="{E3B9B034-B79D-4DDD-9128-024890AD031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4" creationId="{E9DD72BF-122E-4619-B935-21849C5682D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5" creationId="{15BEF7F5-B10C-48F0-B873-4532A3BCD39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6" creationId="{21578A7D-6727-4930-AD98-66B277A71B6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7" creationId="{99B609C9-9B02-41CE-897A-ADF2718C9F3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8" creationId="{093FABF4-5581-4238-9106-40D605475661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9" creationId="{968EF1B8-48E4-437A-BC51-C5031459DA7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0" creationId="{33AE257C-4BE3-451C-B4D0-9899902D9DA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1" creationId="{CEFCF636-D854-4969-8476-E686B6E7E99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2" creationId="{7742E458-4B9C-4B7A-B292-9325478DE7E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3" creationId="{B0365506-BC1F-463E-8674-8781D9B440C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4" creationId="{83E94D97-2400-4E15-A9F7-B6B29807D83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5" creationId="{D236B38E-38B7-427A-9EE2-0FA86C35B79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6" creationId="{D4CDFE2F-42CB-4DA7-8167-568EE8399DB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7" creationId="{A7973A72-7E3E-44A9-9009-385504ACE4E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8" creationId="{F938EA43-BDE0-4C21-8940-AE72080FDC9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9" creationId="{38B8A5BB-CF79-4A60-8212-A112070BA36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0" creationId="{522CEB9C-FA02-47F9-BD5E-0A5B4F2C56E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1" creationId="{B4383EC5-9DA7-4F89-AEFD-F71B19FD09D4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2" creationId="{DBCB2855-8218-4E76-B5EB-E6A881B91E1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3" creationId="{A411F746-54A0-48EC-A414-FB4A07670F7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4" creationId="{EC2DE6DA-B561-4F7D-B6C7-5A15E78DD45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5" creationId="{063E9D2F-6581-4463-8947-F3A693F671A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6" creationId="{EC4A7B1A-6812-454A-9739-A2C3DEB7589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7" creationId="{A7818370-CD2E-4113-B44B-3D99BA34294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8" creationId="{F5C4F473-37DA-4670-886F-40107C00F8B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9" creationId="{0C0EE9CA-F0A6-44B6-8DDA-030F71EAC20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0" creationId="{C82E1B91-8B25-4598-99EE-121DA0745501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1" creationId="{F8CAE1E1-7472-4AA0-9261-4B4B9CE92FC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2" creationId="{A965FDC0-4087-4160-9F1B-2683A0188B7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3" creationId="{9B7B071C-3056-4CD7-8B2F-1F97A7607E3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4" creationId="{AE86714A-430B-4D34-808C-BD0A0EF7051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5" creationId="{BC78467E-ED05-4644-93A5-298F17929B1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6" creationId="{E9701C19-9484-4987-8616-C382464F40D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7" creationId="{44686092-EB21-4CE4-9DD2-1BAD4984CD3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9" creationId="{C916347C-880F-4089-8FF9-E61D2DD5CCB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0" creationId="{1DDDD13A-496C-4BE0-9D46-72426092E4A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1" creationId="{57D2CE4A-DE4F-4E4F-A350-6FC8F5D9DBD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2" creationId="{0CD3E13B-6347-476C-8FA2-E493EB5A749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3" creationId="{250D79DE-B60F-484A-A044-E7E631140F5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4" creationId="{F8B0DDBA-84C9-48AD-B627-689D811CA37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5" creationId="{D8E093A0-E8FF-441E-8CDB-9D27B1E84A7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6" creationId="{0046A960-640E-4AD7-9A7A-641F60D2BF0E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7" creationId="{0EDA630B-DD04-4F37-92D5-4B917B260B7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8" creationId="{DE401285-4141-4808-AF25-524AC30E4FF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9" creationId="{977909E9-D553-49EE-93DC-812E30A4BA7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0" creationId="{E2D94015-AD7C-4920-9B75-33734515E28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1" creationId="{739C792C-F322-4D5A-A911-BC58C9F238C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2" creationId="{E8002F70-D5AD-4CA8-B7F1-5F83FD57022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3" creationId="{6335C229-DE4C-4BD7-A7B2-828DA3735CD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4" creationId="{D4A2E7E3-1C2B-46BB-8A1A-D8BC47FCEFF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5" creationId="{DCB86DF6-825D-4E88-99F3-CBAF9C9FF54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6" creationId="{4B815247-4300-4820-84DF-045106128ED4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7" creationId="{72FEEF36-E36F-45AB-B094-80129B9F6DF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8" creationId="{14609069-31B0-49BC-A58F-7D07638CE27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9" creationId="{8C55029A-D91E-4E36-8BF6-120CADC8A36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0" creationId="{419844B6-BC53-4715-8869-F9F833C505E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1" creationId="{BC645915-4AE2-4E3D-96AE-501A74B335B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2" creationId="{D109FFA1-1854-4444-845F-65E380F4843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3" creationId="{30E5A1BE-2814-4F10-95B8-77C238B90C7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4" creationId="{93959BCF-D05A-4D9B-951B-BC9998F4B111}"/>
          </ac:spMkLst>
        </pc:s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2FA15A75-3E14-4F4C-AA3B-4AF38F43DC62}" dt="2022-05-16T15:18:11.576" v="309" actId="338"/>
          <ac:grpSpMkLst>
            <pc:docMk/>
            <pc:sldMk cId="2033199149" sldId="257"/>
            <ac:grpSpMk id="7" creationId="{C492AE7B-F20E-46E7-A3CE-9CB0C31C1B83}"/>
          </ac:grpSpMkLst>
        </pc:gr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14" creationId="{B7557F01-B7DC-4BC3-AB93-B8468FEA4F74}"/>
          </ac:grpSpMkLst>
        </pc:gr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1059" creationId="{3DCFB10E-306F-44F7-9EC7-50584181DF5A}"/>
          </ac:grpSpMkLst>
        </pc:grpChg>
        <pc:picChg chg="add del mod ord">
          <ac:chgData name="Alfred Asterjadhi" userId="39de57b9-85c0-4fd1-aaac-8ca2b6560ad0" providerId="ADAL" clId="{2FA15A75-3E14-4F4C-AA3B-4AF38F43DC62}" dt="2022-05-16T15:19:28.129" v="327" actId="166"/>
          <ac:picMkLst>
            <pc:docMk/>
            <pc:sldMk cId="2033199149" sldId="257"/>
            <ac:picMk id="29" creationId="{D1578C3B-307D-4D7B-8F2F-3A0B588D47BC}"/>
          </ac:picMkLst>
        </pc:picChg>
        <pc:picChg chg="mod">
          <ac:chgData name="Alfred Asterjadhi" userId="39de57b9-85c0-4fd1-aaac-8ca2b6560ad0" providerId="ADAL" clId="{2FA15A75-3E14-4F4C-AA3B-4AF38F43DC62}" dt="2022-05-16T15:18:11.576" v="309" actId="338"/>
          <ac:picMkLst>
            <pc:docMk/>
            <pc:sldMk cId="2033199149" sldId="257"/>
            <ac:picMk id="1031" creationId="{7C3A09DA-FE1E-42A6-AF45-7289CE43ED97}"/>
          </ac:picMkLst>
        </pc:picChg>
        <pc:picChg chg="mod">
          <ac:chgData name="Alfred Asterjadhi" userId="39de57b9-85c0-4fd1-aaac-8ca2b6560ad0" providerId="ADAL" clId="{2FA15A75-3E14-4F4C-AA3B-4AF38F43DC62}" dt="2022-05-16T15:18:29.794" v="311" actId="338"/>
          <ac:picMkLst>
            <pc:docMk/>
            <pc:sldMk cId="2033199149" sldId="257"/>
            <ac:picMk id="1108" creationId="{48D4574A-3358-4877-A1E7-970AE7F6A25E}"/>
          </ac:picMkLst>
        </pc:picChg>
      </pc:sldChg>
      <pc:sldChg chg="modSp mod">
        <pc:chgData name="Alfred Asterjadhi" userId="39de57b9-85c0-4fd1-aaac-8ca2b6560ad0" providerId="ADAL" clId="{2FA15A75-3E14-4F4C-AA3B-4AF38F43DC62}" dt="2022-05-16T15:28:47.365" v="531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2FA15A75-3E14-4F4C-AA3B-4AF38F43DC62}" dt="2022-05-16T15:24:01.443" v="385" actId="2057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2FA15A75-3E14-4F4C-AA3B-4AF38F43DC62}" dt="2022-05-16T15:28:47.365" v="531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2FA15A75-3E14-4F4C-AA3B-4AF38F43DC62}" dt="2022-05-04T22:18:05.148" v="3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2FA15A75-3E14-4F4C-AA3B-4AF38F43DC62}" dt="2022-05-04T22:17:51.365" v="0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2FA15A75-3E14-4F4C-AA3B-4AF38F43DC62}" dt="2022-05-04T22:18:05.148" v="3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2FA15A75-3E14-4F4C-AA3B-4AF38F43DC62}" dt="2022-05-16T15:28:43.353" v="530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2FA15A75-3E14-4F4C-AA3B-4AF38F43DC62}" dt="2022-05-16T15:28:43.353" v="530" actId="2057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2FA15A75-3E14-4F4C-AA3B-4AF38F43DC62}" dt="2022-05-16T15:22:36.940" v="351" actId="20577"/>
          <ac:spMkLst>
            <pc:docMk/>
            <pc:sldMk cId="3928206792" sldId="262"/>
            <ac:spMk id="8" creationId="{77F4F601-23E3-46B6-A79D-1B06F13D1768}"/>
          </ac:spMkLst>
        </pc:spChg>
        <pc:spChg chg="mod">
          <ac:chgData name="Alfred Asterjadhi" userId="39de57b9-85c0-4fd1-aaac-8ca2b6560ad0" providerId="ADAL" clId="{2FA15A75-3E14-4F4C-AA3B-4AF38F43DC62}" dt="2022-05-16T15:22:13.801" v="343" actId="20577"/>
          <ac:spMkLst>
            <pc:docMk/>
            <pc:sldMk cId="3928206792" sldId="262"/>
            <ac:spMk id="12" creationId="{1737DF73-1D87-41BC-91FB-A745EB8262F3}"/>
          </ac:spMkLst>
        </pc:spChg>
      </pc:sldChg>
      <pc:sldChg chg="new del">
        <pc:chgData name="Alfred Asterjadhi" userId="39de57b9-85c0-4fd1-aaac-8ca2b6560ad0" providerId="ADAL" clId="{2FA15A75-3E14-4F4C-AA3B-4AF38F43DC62}" dt="2022-05-16T15:24:19.263" v="387" actId="47"/>
        <pc:sldMkLst>
          <pc:docMk/>
          <pc:sldMk cId="3610094990" sldId="263"/>
        </pc:sldMkLst>
      </pc:sldChg>
      <pc:sldMasterChg chg="modSp mod">
        <pc:chgData name="Alfred Asterjadhi" userId="39de57b9-85c0-4fd1-aaac-8ca2b6560ad0" providerId="ADAL" clId="{2FA15A75-3E14-4F4C-AA3B-4AF38F43DC62}" dt="2022-05-16T19:04:09.686" v="533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2FA15A75-3E14-4F4C-AA3B-4AF38F43DC62}" dt="2022-05-16T19:04:09.686" v="533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E6D4191-B3B6-47C7-96D5-03D947E08716}"/>
    <pc:docChg chg="custSel modSld modMainMaster">
      <pc:chgData name="Alfred Asterjadhi" userId="39de57b9-85c0-4fd1-aaac-8ca2b6560ad0" providerId="ADAL" clId="{BE6D4191-B3B6-47C7-96D5-03D947E08716}" dt="2022-04-08T21:06:57.178" v="5" actId="20577"/>
      <pc:docMkLst>
        <pc:docMk/>
      </pc:docMkLst>
      <pc:sldChg chg="modSp mod">
        <pc:chgData name="Alfred Asterjadhi" userId="39de57b9-85c0-4fd1-aaac-8ca2b6560ad0" providerId="ADAL" clId="{BE6D4191-B3B6-47C7-96D5-03D947E08716}" dt="2022-04-08T21:06:57.178" v="5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BE6D4191-B3B6-47C7-96D5-03D947E08716}" dt="2022-04-08T21:06:57.178" v="5" actId="20577"/>
          <ac:spMkLst>
            <pc:docMk/>
            <pc:sldMk cId="4134685600" sldId="261"/>
            <ac:spMk id="4" creationId="{C16D5A45-F10E-4C6F-A5CB-7B4E64C2D9FE}"/>
          </ac:spMkLst>
        </pc:spChg>
      </pc:sldChg>
      <pc:sldMasterChg chg="modSp mod">
        <pc:chgData name="Alfred Asterjadhi" userId="39de57b9-85c0-4fd1-aaac-8ca2b6560ad0" providerId="ADAL" clId="{BE6D4191-B3B6-47C7-96D5-03D947E08716}" dt="2022-04-08T21:06:52.246" v="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E6D4191-B3B6-47C7-96D5-03D947E08716}" dt="2022-04-08T21:06:52.246" v="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43508C94-D9F7-42D2-81C1-571978191056}"/>
    <pc:docChg chg="undo custSel modSld modMainMaster">
      <pc:chgData name="Alfred Asterjadhi" userId="39de57b9-85c0-4fd1-aaac-8ca2b6560ad0" providerId="ADAL" clId="{43508C94-D9F7-42D2-81C1-571978191056}" dt="2022-09-23T18:19:18.159" v="339" actId="13926"/>
      <pc:docMkLst>
        <pc:docMk/>
      </pc:docMkLst>
      <pc:sldChg chg="addSp delSp modSp mod">
        <pc:chgData name="Alfred Asterjadhi" userId="39de57b9-85c0-4fd1-aaac-8ca2b6560ad0" providerId="ADAL" clId="{43508C94-D9F7-42D2-81C1-571978191056}" dt="2022-09-16T03:00:02.851" v="313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43508C94-D9F7-42D2-81C1-571978191056}" dt="2022-09-16T02:43:59.790" v="172" actId="1076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43508C94-D9F7-42D2-81C1-571978191056}" dt="2022-09-16T03:00:02.851" v="313" actId="20577"/>
          <ac:spMkLst>
            <pc:docMk/>
            <pc:sldMk cId="2033199149" sldId="257"/>
            <ac:spMk id="3" creationId="{31DC9244-F1D3-4E6B-8812-9165AD945109}"/>
          </ac:spMkLst>
        </pc:spChg>
        <pc:spChg chg="del">
          <ac:chgData name="Alfred Asterjadhi" userId="39de57b9-85c0-4fd1-aaac-8ca2b6560ad0" providerId="ADAL" clId="{43508C94-D9F7-42D2-81C1-571978191056}" dt="2022-09-16T02:42:33.836" v="151" actId="478"/>
          <ac:spMkLst>
            <pc:docMk/>
            <pc:sldMk cId="2033199149" sldId="257"/>
            <ac:spMk id="10" creationId="{596DB9D4-2121-6B9A-5CAA-9C16A5169231}"/>
          </ac:spMkLst>
        </pc:spChg>
        <pc:spChg chg="add del">
          <ac:chgData name="Alfred Asterjadhi" userId="39de57b9-85c0-4fd1-aaac-8ca2b6560ad0" providerId="ADAL" clId="{43508C94-D9F7-42D2-81C1-571978191056}" dt="2022-09-16T02:41:09.685" v="132" actId="22"/>
          <ac:spMkLst>
            <pc:docMk/>
            <pc:sldMk cId="2033199149" sldId="257"/>
            <ac:spMk id="25" creationId="{E2356632-443B-2FF1-33DF-47C61E1D75A5}"/>
          </ac:spMkLst>
        </pc:spChg>
        <pc:spChg chg="add del">
          <ac:chgData name="Alfred Asterjadhi" userId="39de57b9-85c0-4fd1-aaac-8ca2b6560ad0" providerId="ADAL" clId="{43508C94-D9F7-42D2-81C1-571978191056}" dt="2022-09-16T02:41:15.134" v="134" actId="22"/>
          <ac:spMkLst>
            <pc:docMk/>
            <pc:sldMk cId="2033199149" sldId="257"/>
            <ac:spMk id="27" creationId="{2821A13C-206C-2529-8A96-CB9C5D95CAD6}"/>
          </ac:spMkLst>
        </pc:spChg>
        <pc:spChg chg="add mod">
          <ac:chgData name="Alfred Asterjadhi" userId="39de57b9-85c0-4fd1-aaac-8ca2b6560ad0" providerId="ADAL" clId="{43508C94-D9F7-42D2-81C1-571978191056}" dt="2022-09-16T02:44:14.400" v="173" actId="164"/>
          <ac:spMkLst>
            <pc:docMk/>
            <pc:sldMk cId="2033199149" sldId="257"/>
            <ac:spMk id="32" creationId="{6F0C122E-02CB-3FCA-C9ED-9E53725EA380}"/>
          </ac:spMkLst>
        </pc:spChg>
        <pc:spChg chg="add mod">
          <ac:chgData name="Alfred Asterjadhi" userId="39de57b9-85c0-4fd1-aaac-8ca2b6560ad0" providerId="ADAL" clId="{43508C94-D9F7-42D2-81C1-571978191056}" dt="2022-09-16T02:44:28.589" v="177" actId="1076"/>
          <ac:spMkLst>
            <pc:docMk/>
            <pc:sldMk cId="2033199149" sldId="257"/>
            <ac:spMk id="38" creationId="{A1F56A36-02EA-2583-88BF-EA6A64474751}"/>
          </ac:spMkLst>
        </pc:spChg>
        <pc:spChg chg="add mod">
          <ac:chgData name="Alfred Asterjadhi" userId="39de57b9-85c0-4fd1-aaac-8ca2b6560ad0" providerId="ADAL" clId="{43508C94-D9F7-42D2-81C1-571978191056}" dt="2022-09-16T02:44:21.397" v="174" actId="1037"/>
          <ac:spMkLst>
            <pc:docMk/>
            <pc:sldMk cId="2033199149" sldId="257"/>
            <ac:spMk id="39" creationId="{B2C2FAC2-0C72-A16C-45F1-986A7052F9CE}"/>
          </ac:spMkLst>
        </pc:spChg>
        <pc:spChg chg="del">
          <ac:chgData name="Alfred Asterjadhi" userId="39de57b9-85c0-4fd1-aaac-8ca2b6560ad0" providerId="ADAL" clId="{43508C94-D9F7-42D2-81C1-571978191056}" dt="2022-09-16T02:42:35.159" v="152" actId="478"/>
          <ac:spMkLst>
            <pc:docMk/>
            <pc:sldMk cId="2033199149" sldId="257"/>
            <ac:spMk id="47" creationId="{ACFC3276-5951-22CD-72F8-C04A55BCE766}"/>
          </ac:spMkLst>
        </pc:spChg>
        <pc:spChg chg="del">
          <ac:chgData name="Alfred Asterjadhi" userId="39de57b9-85c0-4fd1-aaac-8ca2b6560ad0" providerId="ADAL" clId="{43508C94-D9F7-42D2-81C1-571978191056}" dt="2022-09-16T02:42:36.444" v="153" actId="478"/>
          <ac:spMkLst>
            <pc:docMk/>
            <pc:sldMk cId="2033199149" sldId="257"/>
            <ac:spMk id="48" creationId="{481DCCBC-9EBF-191D-CF0C-383784C8B3A0}"/>
          </ac:spMkLst>
        </pc:spChg>
        <pc:grpChg chg="add mod">
          <ac:chgData name="Alfred Asterjadhi" userId="39de57b9-85c0-4fd1-aaac-8ca2b6560ad0" providerId="ADAL" clId="{43508C94-D9F7-42D2-81C1-571978191056}" dt="2022-09-16T02:44:14.400" v="173" actId="164"/>
          <ac:grpSpMkLst>
            <pc:docMk/>
            <pc:sldMk cId="2033199149" sldId="257"/>
            <ac:grpSpMk id="14" creationId="{590E05EA-3AB8-6C71-EEAA-A185CEC5EBE6}"/>
          </ac:grpSpMkLst>
        </pc:grpChg>
        <pc:picChg chg="del">
          <ac:chgData name="Alfred Asterjadhi" userId="39de57b9-85c0-4fd1-aaac-8ca2b6560ad0" providerId="ADAL" clId="{43508C94-D9F7-42D2-81C1-571978191056}" dt="2022-09-16T02:42:08.026" v="145" actId="478"/>
          <ac:picMkLst>
            <pc:docMk/>
            <pc:sldMk cId="2033199149" sldId="257"/>
            <ac:picMk id="8" creationId="{9F246DDB-A390-1B44-5552-59C14027F4D3}"/>
          </ac:picMkLst>
        </pc:picChg>
        <pc:picChg chg="add mod">
          <ac:chgData name="Alfred Asterjadhi" userId="39de57b9-85c0-4fd1-aaac-8ca2b6560ad0" providerId="ADAL" clId="{43508C94-D9F7-42D2-81C1-571978191056}" dt="2022-09-16T02:44:14.400" v="173" actId="164"/>
          <ac:picMkLst>
            <pc:docMk/>
            <pc:sldMk cId="2033199149" sldId="257"/>
            <ac:picMk id="13" creationId="{CAA152E9-72DF-D883-6C8A-5FC5F68AAC27}"/>
          </ac:picMkLst>
        </pc:picChg>
      </pc:sldChg>
      <pc:sldChg chg="modSp mod">
        <pc:chgData name="Alfred Asterjadhi" userId="39de57b9-85c0-4fd1-aaac-8ca2b6560ad0" providerId="ADAL" clId="{43508C94-D9F7-42D2-81C1-571978191056}" dt="2022-09-16T02:56:21.425" v="291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43508C94-D9F7-42D2-81C1-571978191056}" dt="2022-09-16T02:56:21.425" v="291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43508C94-D9F7-42D2-81C1-571978191056}" dt="2022-09-23T18:19:18.159" v="339" actId="13926"/>
        <pc:sldMkLst>
          <pc:docMk/>
          <pc:sldMk cId="3928206792" sldId="262"/>
        </pc:sldMkLst>
        <pc:spChg chg="mod">
          <ac:chgData name="Alfred Asterjadhi" userId="39de57b9-85c0-4fd1-aaac-8ca2b6560ad0" providerId="ADAL" clId="{43508C94-D9F7-42D2-81C1-571978191056}" dt="2022-09-16T02:55:25.666" v="282" actId="2057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43508C94-D9F7-42D2-81C1-571978191056}" dt="2022-09-23T18:19:18.159" v="339" actId="13926"/>
          <ac:spMkLst>
            <pc:docMk/>
            <pc:sldMk cId="3928206792" sldId="262"/>
            <ac:spMk id="9" creationId="{875748F7-436A-DF89-B270-AEAD4CFF138E}"/>
          </ac:spMkLst>
        </pc:spChg>
      </pc:sldChg>
      <pc:sldMasterChg chg="modSp mod">
        <pc:chgData name="Alfred Asterjadhi" userId="39de57b9-85c0-4fd1-aaac-8ca2b6560ad0" providerId="ADAL" clId="{43508C94-D9F7-42D2-81C1-571978191056}" dt="2022-09-16T03:00:28.910" v="315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43508C94-D9F7-42D2-81C1-571978191056}" dt="2022-09-16T03:00:28.910" v="315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9B7BF9EE-295D-4BF2-AEE4-C006D3C46982}"/>
    <pc:docChg chg="undo custSel modSld modMainMaster">
      <pc:chgData name="Alfred Asterjadhi" userId="39de57b9-85c0-4fd1-aaac-8ca2b6560ad0" providerId="ADAL" clId="{9B7BF9EE-295D-4BF2-AEE4-C006D3C46982}" dt="2024-09-13T05:50:51.364" v="1194" actId="20577"/>
      <pc:docMkLst>
        <pc:docMk/>
      </pc:docMkLst>
      <pc:sldChg chg="modSp mod">
        <pc:chgData name="Alfred Asterjadhi" userId="39de57b9-85c0-4fd1-aaac-8ca2b6560ad0" providerId="ADAL" clId="{9B7BF9EE-295D-4BF2-AEE4-C006D3C46982}" dt="2024-09-13T03:37:03.572" v="1112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9B7BF9EE-295D-4BF2-AEE4-C006D3C46982}" dt="2024-09-13T03:04:27.265" v="0" actId="207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9B7BF9EE-295D-4BF2-AEE4-C006D3C46982}" dt="2024-09-13T03:37:03.572" v="1112" actId="20577"/>
          <ac:spMkLst>
            <pc:docMk/>
            <pc:sldMk cId="2033199149" sldId="257"/>
            <ac:spMk id="3" creationId="{31DC9244-F1D3-4E6B-8812-9165AD945109}"/>
          </ac:spMkLst>
        </pc:spChg>
      </pc:sldChg>
      <pc:sldChg chg="modSp mod">
        <pc:chgData name="Alfred Asterjadhi" userId="39de57b9-85c0-4fd1-aaac-8ca2b6560ad0" providerId="ADAL" clId="{9B7BF9EE-295D-4BF2-AEE4-C006D3C46982}" dt="2024-09-13T05:50:29.884" v="1192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9B7BF9EE-295D-4BF2-AEE4-C006D3C46982}" dt="2024-09-13T03:23:42.701" v="744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9B7BF9EE-295D-4BF2-AEE4-C006D3C46982}" dt="2024-09-13T05:50:29.884" v="1192" actId="20577"/>
          <ac:spMkLst>
            <pc:docMk/>
            <pc:sldMk cId="3928206792" sldId="262"/>
            <ac:spMk id="11" creationId="{C945E25D-E1EE-4DE9-246C-B083D8BE58B6}"/>
          </ac:spMkLst>
        </pc:spChg>
      </pc:sldChg>
      <pc:sldMasterChg chg="modSp mod">
        <pc:chgData name="Alfred Asterjadhi" userId="39de57b9-85c0-4fd1-aaac-8ca2b6560ad0" providerId="ADAL" clId="{9B7BF9EE-295D-4BF2-AEE4-C006D3C46982}" dt="2024-09-13T05:50:51.364" v="119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9B7BF9EE-295D-4BF2-AEE4-C006D3C46982}" dt="2024-09-13T05:50:51.364" v="119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8EDD31BF-5916-4A77-A6D9-10BA3AC8B2F3}"/>
    <pc:docChg chg="undo custSel modSld modMainMaster">
      <pc:chgData name="Alfred Asterjadhi" userId="39de57b9-85c0-4fd1-aaac-8ca2b6560ad0" providerId="ADAL" clId="{8EDD31BF-5916-4A77-A6D9-10BA3AC8B2F3}" dt="2023-11-17T04:14:37.649" v="581" actId="20577"/>
      <pc:docMkLst>
        <pc:docMk/>
      </pc:docMkLst>
      <pc:sldChg chg="addSp delSp modSp mod chgLayout">
        <pc:chgData name="Alfred Asterjadhi" userId="39de57b9-85c0-4fd1-aaac-8ca2b6560ad0" providerId="ADAL" clId="{8EDD31BF-5916-4A77-A6D9-10BA3AC8B2F3}" dt="2023-11-17T04:00:57.408" v="548" actId="20577"/>
        <pc:sldMkLst>
          <pc:docMk/>
          <pc:sldMk cId="2033199149" sldId="257"/>
        </pc:sldMkLst>
        <pc:spChg chg="mod or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2" creationId="{2F65FFF3-3971-4A1D-9E32-FCF52E85E166}"/>
          </ac:spMkLst>
        </pc:spChg>
        <pc:spChg chg="mod ord">
          <ac:chgData name="Alfred Asterjadhi" userId="39de57b9-85c0-4fd1-aaac-8ca2b6560ad0" providerId="ADAL" clId="{8EDD31BF-5916-4A77-A6D9-10BA3AC8B2F3}" dt="2023-11-17T04:00:57.408" v="548" actId="20577"/>
          <ac:spMkLst>
            <pc:docMk/>
            <pc:sldMk cId="2033199149" sldId="257"/>
            <ac:spMk id="3" creationId="{31DC9244-F1D3-4E6B-8812-9165AD945109}"/>
          </ac:spMkLst>
        </pc:spChg>
        <pc:spChg chg="mod or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4" creationId="{3871601A-E80F-434B-A97D-F320083E6E3A}"/>
          </ac:spMkLst>
        </pc:spChg>
        <pc:spChg chg="mod or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5" creationId="{2C7159C5-3E2B-41FA-9D49-BA4DCFB9A882}"/>
          </ac:spMkLst>
        </pc:spChg>
        <pc:spChg chg="mod or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6" creationId="{F21C99AD-073C-44E2-9ED3-C4B1C975F366}"/>
          </ac:spMkLst>
        </pc:spChg>
        <pc:spChg chg="add del mod">
          <ac:chgData name="Alfred Asterjadhi" userId="39de57b9-85c0-4fd1-aaac-8ca2b6560ad0" providerId="ADAL" clId="{8EDD31BF-5916-4A77-A6D9-10BA3AC8B2F3}" dt="2023-11-17T03:57:41.428" v="321" actId="6264"/>
          <ac:spMkLst>
            <pc:docMk/>
            <pc:sldMk cId="2033199149" sldId="257"/>
            <ac:spMk id="9" creationId="{6D4D7A0D-E3C0-2EC4-0886-E707AD1BE0FD}"/>
          </ac:spMkLst>
        </pc:spChg>
        <pc:spChg chg="add del mod">
          <ac:chgData name="Alfred Asterjadhi" userId="39de57b9-85c0-4fd1-aaac-8ca2b6560ad0" providerId="ADAL" clId="{8EDD31BF-5916-4A77-A6D9-10BA3AC8B2F3}" dt="2023-11-17T03:57:41.428" v="321" actId="6264"/>
          <ac:spMkLst>
            <pc:docMk/>
            <pc:sldMk cId="2033199149" sldId="257"/>
            <ac:spMk id="13" creationId="{8A63C701-C944-0E20-4CBF-5E149F61D90B}"/>
          </ac:spMkLst>
        </pc:spChg>
        <pc:spChg chg="add del mod">
          <ac:chgData name="Alfred Asterjadhi" userId="39de57b9-85c0-4fd1-aaac-8ca2b6560ad0" providerId="ADAL" clId="{8EDD31BF-5916-4A77-A6D9-10BA3AC8B2F3}" dt="2023-11-17T03:57:41.428" v="321" actId="6264"/>
          <ac:spMkLst>
            <pc:docMk/>
            <pc:sldMk cId="2033199149" sldId="257"/>
            <ac:spMk id="14" creationId="{28A6C0AA-7F2B-5F4B-C0E4-412F6D2068EB}"/>
          </ac:spMkLst>
        </pc:spChg>
        <pc:spChg chg="add del mod">
          <ac:chgData name="Alfred Asterjadhi" userId="39de57b9-85c0-4fd1-aaac-8ca2b6560ad0" providerId="ADAL" clId="{8EDD31BF-5916-4A77-A6D9-10BA3AC8B2F3}" dt="2023-11-17T03:57:41.428" v="321" actId="6264"/>
          <ac:spMkLst>
            <pc:docMk/>
            <pc:sldMk cId="2033199149" sldId="257"/>
            <ac:spMk id="15" creationId="{54CA29CC-2A79-F200-EA06-756047A83376}"/>
          </ac:spMkLst>
        </pc:spChg>
        <pc:spChg chg="add del mod">
          <ac:chgData name="Alfred Asterjadhi" userId="39de57b9-85c0-4fd1-aaac-8ca2b6560ad0" providerId="ADAL" clId="{8EDD31BF-5916-4A77-A6D9-10BA3AC8B2F3}" dt="2023-11-17T03:57:41.428" v="321" actId="6264"/>
          <ac:spMkLst>
            <pc:docMk/>
            <pc:sldMk cId="2033199149" sldId="257"/>
            <ac:spMk id="16" creationId="{BB61EE89-BAF3-C689-87C2-542D0363AA9A}"/>
          </ac:spMkLst>
        </pc:spChg>
        <pc:spChg chg="add del mod">
          <ac:chgData name="Alfred Asterjadhi" userId="39de57b9-85c0-4fd1-aaac-8ca2b6560ad0" providerId="ADAL" clId="{8EDD31BF-5916-4A77-A6D9-10BA3AC8B2F3}" dt="2023-11-17T03:58:16.910" v="354" actId="6264"/>
          <ac:spMkLst>
            <pc:docMk/>
            <pc:sldMk cId="2033199149" sldId="257"/>
            <ac:spMk id="17" creationId="{590452B2-98E5-6F19-3366-542824C22F8C}"/>
          </ac:spMkLst>
        </pc:spChg>
        <pc:spChg chg="add del mod">
          <ac:chgData name="Alfred Asterjadhi" userId="39de57b9-85c0-4fd1-aaac-8ca2b6560ad0" providerId="ADAL" clId="{8EDD31BF-5916-4A77-A6D9-10BA3AC8B2F3}" dt="2023-11-17T03:58:16.910" v="354" actId="6264"/>
          <ac:spMkLst>
            <pc:docMk/>
            <pc:sldMk cId="2033199149" sldId="257"/>
            <ac:spMk id="18" creationId="{FDEF02C8-D96D-E187-2791-CD60979C1EA0}"/>
          </ac:spMkLst>
        </pc:spChg>
        <pc:spChg chg="add del mod">
          <ac:chgData name="Alfred Asterjadhi" userId="39de57b9-85c0-4fd1-aaac-8ca2b6560ad0" providerId="ADAL" clId="{8EDD31BF-5916-4A77-A6D9-10BA3AC8B2F3}" dt="2023-11-17T03:58:16.910" v="354" actId="6264"/>
          <ac:spMkLst>
            <pc:docMk/>
            <pc:sldMk cId="2033199149" sldId="257"/>
            <ac:spMk id="19" creationId="{0D9D08A8-C88D-1F0D-C0FA-F27FB802ED65}"/>
          </ac:spMkLst>
        </pc:spChg>
        <pc:spChg chg="add del mod">
          <ac:chgData name="Alfred Asterjadhi" userId="39de57b9-85c0-4fd1-aaac-8ca2b6560ad0" providerId="ADAL" clId="{8EDD31BF-5916-4A77-A6D9-10BA3AC8B2F3}" dt="2023-11-17T03:58:16.910" v="354" actId="6264"/>
          <ac:spMkLst>
            <pc:docMk/>
            <pc:sldMk cId="2033199149" sldId="257"/>
            <ac:spMk id="20" creationId="{CEF6E2D6-0DF1-09BF-1F14-C5C736F0F416}"/>
          </ac:spMkLst>
        </pc:spChg>
        <pc:spChg chg="add del mod">
          <ac:chgData name="Alfred Asterjadhi" userId="39de57b9-85c0-4fd1-aaac-8ca2b6560ad0" providerId="ADAL" clId="{8EDD31BF-5916-4A77-A6D9-10BA3AC8B2F3}" dt="2023-11-17T03:58:16.910" v="354" actId="6264"/>
          <ac:spMkLst>
            <pc:docMk/>
            <pc:sldMk cId="2033199149" sldId="257"/>
            <ac:spMk id="21" creationId="{511EEAC9-362F-D516-9DA2-275CB113615E}"/>
          </ac:spMkLst>
        </pc:spChg>
        <pc:spChg chg="add del mod">
          <ac:chgData name="Alfred Asterjadhi" userId="39de57b9-85c0-4fd1-aaac-8ca2b6560ad0" providerId="ADAL" clId="{8EDD31BF-5916-4A77-A6D9-10BA3AC8B2F3}" dt="2023-11-17T03:58:34.108" v="364" actId="6264"/>
          <ac:spMkLst>
            <pc:docMk/>
            <pc:sldMk cId="2033199149" sldId="257"/>
            <ac:spMk id="22" creationId="{D35AD572-45A3-952B-7618-D15B6D12F11C}"/>
          </ac:spMkLst>
        </pc:spChg>
        <pc:spChg chg="add del mod">
          <ac:chgData name="Alfred Asterjadhi" userId="39de57b9-85c0-4fd1-aaac-8ca2b6560ad0" providerId="ADAL" clId="{8EDD31BF-5916-4A77-A6D9-10BA3AC8B2F3}" dt="2023-11-17T03:58:34.108" v="364" actId="6264"/>
          <ac:spMkLst>
            <pc:docMk/>
            <pc:sldMk cId="2033199149" sldId="257"/>
            <ac:spMk id="24" creationId="{504C2681-9A66-DD57-EDB9-533091E33072}"/>
          </ac:spMkLst>
        </pc:spChg>
        <pc:spChg chg="add del mod">
          <ac:chgData name="Alfred Asterjadhi" userId="39de57b9-85c0-4fd1-aaac-8ca2b6560ad0" providerId="ADAL" clId="{8EDD31BF-5916-4A77-A6D9-10BA3AC8B2F3}" dt="2023-11-17T03:58:34.108" v="364" actId="6264"/>
          <ac:spMkLst>
            <pc:docMk/>
            <pc:sldMk cId="2033199149" sldId="257"/>
            <ac:spMk id="25" creationId="{F9DCC0F7-CBD7-A846-8C8A-368EEA9C9AB4}"/>
          </ac:spMkLst>
        </pc:spChg>
        <pc:spChg chg="add del mod">
          <ac:chgData name="Alfred Asterjadhi" userId="39de57b9-85c0-4fd1-aaac-8ca2b6560ad0" providerId="ADAL" clId="{8EDD31BF-5916-4A77-A6D9-10BA3AC8B2F3}" dt="2023-11-17T03:58:34.108" v="364" actId="6264"/>
          <ac:spMkLst>
            <pc:docMk/>
            <pc:sldMk cId="2033199149" sldId="257"/>
            <ac:spMk id="26" creationId="{16802A1E-D15B-BF76-700D-E3B7C77F4C10}"/>
          </ac:spMkLst>
        </pc:spChg>
        <pc:spChg chg="add del mod">
          <ac:chgData name="Alfred Asterjadhi" userId="39de57b9-85c0-4fd1-aaac-8ca2b6560ad0" providerId="ADAL" clId="{8EDD31BF-5916-4A77-A6D9-10BA3AC8B2F3}" dt="2023-11-17T03:58:34.108" v="364" actId="6264"/>
          <ac:spMkLst>
            <pc:docMk/>
            <pc:sldMk cId="2033199149" sldId="257"/>
            <ac:spMk id="40" creationId="{046E2880-8EA6-CC37-AEE8-DF30C4C85C73}"/>
          </ac:spMkLst>
        </pc:spChg>
        <pc:spChg chg="add del mo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41" creationId="{1ABA1805-80F0-8A13-F5BD-B70F5C76016A}"/>
          </ac:spMkLst>
        </pc:spChg>
        <pc:spChg chg="add del mo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42" creationId="{2E3AD32F-28F1-62C7-573D-44CD4312A024}"/>
          </ac:spMkLst>
        </pc:spChg>
        <pc:spChg chg="add del mo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43" creationId="{1C1154DB-5B14-1489-EA82-6AB24D29FA31}"/>
          </ac:spMkLst>
        </pc:spChg>
        <pc:spChg chg="add del mo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44" creationId="{B6D4F062-8D19-79F3-EFAB-7FA178C167FB}"/>
          </ac:spMkLst>
        </pc:spChg>
        <pc:spChg chg="add del mo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45" creationId="{6736DEF3-BB0E-E038-E1CA-3850D6108991}"/>
          </ac:spMkLst>
        </pc:spChg>
        <pc:grpChg chg="del">
          <ac:chgData name="Alfred Asterjadhi" userId="39de57b9-85c0-4fd1-aaac-8ca2b6560ad0" providerId="ADAL" clId="{8EDD31BF-5916-4A77-A6D9-10BA3AC8B2F3}" dt="2023-11-17T03:52:54.164" v="40" actId="478"/>
          <ac:grpSpMkLst>
            <pc:docMk/>
            <pc:sldMk cId="2033199149" sldId="257"/>
            <ac:grpSpMk id="7" creationId="{BC5DA40A-89DC-2B40-CF97-44413736D7C3}"/>
          </ac:grpSpMkLst>
        </pc:grpChg>
        <pc:grpChg chg="del">
          <ac:chgData name="Alfred Asterjadhi" userId="39de57b9-85c0-4fd1-aaac-8ca2b6560ad0" providerId="ADAL" clId="{8EDD31BF-5916-4A77-A6D9-10BA3AC8B2F3}" dt="2023-11-17T03:52:49.894" v="39" actId="478"/>
          <ac:grpSpMkLst>
            <pc:docMk/>
            <pc:sldMk cId="2033199149" sldId="257"/>
            <ac:grpSpMk id="34" creationId="{350F6B46-8D6A-9B45-0B27-00D3F319EB8C}"/>
          </ac:grpSpMkLst>
        </pc:grpChg>
      </pc:sldChg>
      <pc:sldChg chg="addSp delSp modSp mod chgLayout">
        <pc:chgData name="Alfred Asterjadhi" userId="39de57b9-85c0-4fd1-aaac-8ca2b6560ad0" providerId="ADAL" clId="{8EDD31BF-5916-4A77-A6D9-10BA3AC8B2F3}" dt="2023-11-17T04:02:37.204" v="579" actId="20577"/>
        <pc:sldMkLst>
          <pc:docMk/>
          <pc:sldMk cId="7809349" sldId="259"/>
        </pc:sldMkLst>
        <pc:spChg chg="mod ord">
          <ac:chgData name="Alfred Asterjadhi" userId="39de57b9-85c0-4fd1-aaac-8ca2b6560ad0" providerId="ADAL" clId="{8EDD31BF-5916-4A77-A6D9-10BA3AC8B2F3}" dt="2023-11-17T04:02:08.073" v="567" actId="20577"/>
          <ac:spMkLst>
            <pc:docMk/>
            <pc:sldMk cId="7809349" sldId="259"/>
            <ac:spMk id="2" creationId="{77B92DC9-A3A7-4A8B-92B1-7E0AABF4FECD}"/>
          </ac:spMkLst>
        </pc:spChg>
        <pc:spChg chg="mod ord">
          <ac:chgData name="Alfred Asterjadhi" userId="39de57b9-85c0-4fd1-aaac-8ca2b6560ad0" providerId="ADAL" clId="{8EDD31BF-5916-4A77-A6D9-10BA3AC8B2F3}" dt="2023-11-17T04:02:37.204" v="579" actId="20577"/>
          <ac:spMkLst>
            <pc:docMk/>
            <pc:sldMk cId="7809349" sldId="259"/>
            <ac:spMk id="3" creationId="{0CE16CDD-E6B1-4592-BD5F-9D0A24F31DE4}"/>
          </ac:spMkLst>
        </pc:spChg>
        <pc:spChg chg="mod or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4" creationId="{CDB8C72F-053F-4C6A-87D6-FD63EEEC0CA3}"/>
          </ac:spMkLst>
        </pc:spChg>
        <pc:spChg chg="mod or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5" creationId="{DB4CA25A-C649-4BB9-B766-914E296AD4EC}"/>
          </ac:spMkLst>
        </pc:spChg>
        <pc:spChg chg="mod or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6" creationId="{DE7CA8F6-235B-46DD-B9A4-FA889CDAD8A2}"/>
          </ac:spMkLst>
        </pc:spChg>
        <pc:spChg chg="add del mo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7" creationId="{23817419-AB6F-7325-6CC4-2853CC0B888E}"/>
          </ac:spMkLst>
        </pc:spChg>
        <pc:spChg chg="add del mo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8" creationId="{49A294B7-D555-4D92-DBDA-46D32E9BDFE4}"/>
          </ac:spMkLst>
        </pc:spChg>
        <pc:spChg chg="add del mo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9" creationId="{32552BC2-FFCA-116F-162A-E1F325270DC6}"/>
          </ac:spMkLst>
        </pc:spChg>
        <pc:spChg chg="add del mo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10" creationId="{C5B4B336-23DA-BB61-7CF8-ABB633DBF664}"/>
          </ac:spMkLst>
        </pc:spChg>
        <pc:spChg chg="add del mo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11" creationId="{F8397ED3-EB7F-3518-5FB4-653640AB2135}"/>
          </ac:spMkLst>
        </pc:spChg>
      </pc:sldChg>
      <pc:sldChg chg="modSp mod">
        <pc:chgData name="Alfred Asterjadhi" userId="39de57b9-85c0-4fd1-aaac-8ca2b6560ad0" providerId="ADAL" clId="{8EDD31BF-5916-4A77-A6D9-10BA3AC8B2F3}" dt="2023-11-17T03:52:27.447" v="10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8EDD31BF-5916-4A77-A6D9-10BA3AC8B2F3}" dt="2023-11-17T03:52:19.956" v="6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8EDD31BF-5916-4A77-A6D9-10BA3AC8B2F3}" dt="2023-11-17T03:52:27.447" v="10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 chgLayout">
        <pc:chgData name="Alfred Asterjadhi" userId="39de57b9-85c0-4fd1-aaac-8ca2b6560ad0" providerId="ADAL" clId="{8EDD31BF-5916-4A77-A6D9-10BA3AC8B2F3}" dt="2023-11-17T04:01:44.341" v="563" actId="20577"/>
        <pc:sldMkLst>
          <pc:docMk/>
          <pc:sldMk cId="3928206792" sldId="262"/>
        </pc:sldMkLst>
        <pc:spChg chg="mod or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2" creationId="{2CC6B6C1-2CF1-4FA7-A15B-497AAB3AE60D}"/>
          </ac:spMkLst>
        </pc:spChg>
        <pc:spChg chg="add del mod">
          <ac:chgData name="Alfred Asterjadhi" userId="39de57b9-85c0-4fd1-aaac-8ca2b6560ad0" providerId="ADAL" clId="{8EDD31BF-5916-4A77-A6D9-10BA3AC8B2F3}" dt="2023-11-17T04:01:23.647" v="551" actId="6264"/>
          <ac:spMkLst>
            <pc:docMk/>
            <pc:sldMk cId="3928206792" sldId="262"/>
            <ac:spMk id="3" creationId="{B0C5D21C-B769-9CD0-1B08-9DCF5F9189BB}"/>
          </ac:spMkLst>
        </pc:spChg>
        <pc:spChg chg="mod or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4" creationId="{6A52FC8E-3F2C-4E2E-ABD1-7DF4A6D163B1}"/>
          </ac:spMkLst>
        </pc:spChg>
        <pc:spChg chg="mod or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5" creationId="{20806CAB-098F-4FA4-874C-F09858EA0A1B}"/>
          </ac:spMkLst>
        </pc:spChg>
        <pc:spChg chg="mod or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6" creationId="{DE5D496B-D904-44CD-879F-8DF7E1D59DD1}"/>
          </ac:spMkLst>
        </pc:spChg>
        <pc:spChg chg="add del mod">
          <ac:chgData name="Alfred Asterjadhi" userId="39de57b9-85c0-4fd1-aaac-8ca2b6560ad0" providerId="ADAL" clId="{8EDD31BF-5916-4A77-A6D9-10BA3AC8B2F3}" dt="2023-11-17T04:01:23.647" v="551" actId="6264"/>
          <ac:spMkLst>
            <pc:docMk/>
            <pc:sldMk cId="3928206792" sldId="262"/>
            <ac:spMk id="7" creationId="{BF05A30C-FCFE-48FA-7EC7-E06540361970}"/>
          </ac:spMkLst>
        </pc:spChg>
        <pc:spChg chg="add del mod">
          <ac:chgData name="Alfred Asterjadhi" userId="39de57b9-85c0-4fd1-aaac-8ca2b6560ad0" providerId="ADAL" clId="{8EDD31BF-5916-4A77-A6D9-10BA3AC8B2F3}" dt="2023-11-17T04:01:23.647" v="551" actId="6264"/>
          <ac:spMkLst>
            <pc:docMk/>
            <pc:sldMk cId="3928206792" sldId="262"/>
            <ac:spMk id="8" creationId="{298CF86B-E349-20F0-6EC9-D1E8B941C657}"/>
          </ac:spMkLst>
        </pc:spChg>
        <pc:spChg chg="del mod">
          <ac:chgData name="Alfred Asterjadhi" userId="39de57b9-85c0-4fd1-aaac-8ca2b6560ad0" providerId="ADAL" clId="{8EDD31BF-5916-4A77-A6D9-10BA3AC8B2F3}" dt="2023-11-17T04:01:29.860" v="552" actId="478"/>
          <ac:spMkLst>
            <pc:docMk/>
            <pc:sldMk cId="3928206792" sldId="262"/>
            <ac:spMk id="9" creationId="{D4D8EA56-0BD4-D7F0-FC2D-CAE03E8B42FA}"/>
          </ac:spMkLst>
        </pc:spChg>
        <pc:spChg chg="add del mod">
          <ac:chgData name="Alfred Asterjadhi" userId="39de57b9-85c0-4fd1-aaac-8ca2b6560ad0" providerId="ADAL" clId="{8EDD31BF-5916-4A77-A6D9-10BA3AC8B2F3}" dt="2023-11-17T04:01:23.647" v="551" actId="6264"/>
          <ac:spMkLst>
            <pc:docMk/>
            <pc:sldMk cId="3928206792" sldId="262"/>
            <ac:spMk id="10" creationId="{FACDB9E8-8134-6508-F78B-4557A2BD92E3}"/>
          </ac:spMkLst>
        </pc:spChg>
        <pc:spChg chg="add mod ord">
          <ac:chgData name="Alfred Asterjadhi" userId="39de57b9-85c0-4fd1-aaac-8ca2b6560ad0" providerId="ADAL" clId="{8EDD31BF-5916-4A77-A6D9-10BA3AC8B2F3}" dt="2023-11-17T04:01:44.341" v="563" actId="20577"/>
          <ac:spMkLst>
            <pc:docMk/>
            <pc:sldMk cId="3928206792" sldId="262"/>
            <ac:spMk id="11" creationId="{C945E25D-E1EE-4DE9-246C-B083D8BE58B6}"/>
          </ac:spMkLst>
        </pc:spChg>
        <pc:spChg chg="add del mo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12" creationId="{D3885267-3968-95C1-919B-07AFBF5B780B}"/>
          </ac:spMkLst>
        </pc:spChg>
        <pc:spChg chg="add del mo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13" creationId="{D4A69252-B9FC-0A2D-967D-B03438812217}"/>
          </ac:spMkLst>
        </pc:spChg>
        <pc:spChg chg="add del mo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14" creationId="{ED73345F-A9E0-779C-372E-8C7F69262996}"/>
          </ac:spMkLst>
        </pc:spChg>
        <pc:spChg chg="add del mo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15" creationId="{A1005E4E-8C19-2CCC-8C49-FB71AE349AC7}"/>
          </ac:spMkLst>
        </pc:spChg>
        <pc:spChg chg="add del mo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16" creationId="{1FBA1EB7-1FE6-1C37-F3BA-AAD24533F95D}"/>
          </ac:spMkLst>
        </pc:spChg>
      </pc:sldChg>
      <pc:sldMasterChg chg="modSp mod">
        <pc:chgData name="Alfred Asterjadhi" userId="39de57b9-85c0-4fd1-aaac-8ca2b6560ad0" providerId="ADAL" clId="{8EDD31BF-5916-4A77-A6D9-10BA3AC8B2F3}" dt="2023-11-17T04:14:37.649" v="58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8EDD31BF-5916-4A77-A6D9-10BA3AC8B2F3}" dt="2023-11-17T04:14:37.649" v="58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DE4F762A-BDCC-4B22-8F1D-4911D3C8E1F4}"/>
    <pc:docChg chg="undo custSel modSld modMainMaster">
      <pc:chgData name="Alfred Asterjadhi" userId="39de57b9-85c0-4fd1-aaac-8ca2b6560ad0" providerId="ADAL" clId="{DE4F762A-BDCC-4B22-8F1D-4911D3C8E1F4}" dt="2022-03-15T14:37:55.499" v="1272" actId="6549"/>
      <pc:docMkLst>
        <pc:docMk/>
      </pc:docMkLst>
      <pc:sldChg chg="addSp delSp modSp mod">
        <pc:chgData name="Alfred Asterjadhi" userId="39de57b9-85c0-4fd1-aaac-8ca2b6560ad0" providerId="ADAL" clId="{DE4F762A-BDCC-4B22-8F1D-4911D3C8E1F4}" dt="2022-03-15T14:37:45.092" v="1270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DE4F762A-BDCC-4B22-8F1D-4911D3C8E1F4}" dt="2022-03-15T14:37:45.092" v="1270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DE4F762A-BDCC-4B22-8F1D-4911D3C8E1F4}" dt="2022-03-14T16:41:32.402" v="646" actId="1076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DE4F762A-BDCC-4B22-8F1D-4911D3C8E1F4}" dt="2022-03-14T16:40:48.998" v="626" actId="14100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DE4F762A-BDCC-4B22-8F1D-4911D3C8E1F4}" dt="2022-03-14T16:41:09.861" v="637" actId="14100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DE4F762A-BDCC-4B22-8F1D-4911D3C8E1F4}" dt="2022-03-14T16:41:40.704" v="649" actId="14100"/>
          <ac:spMkLst>
            <pc:docMk/>
            <pc:sldMk cId="2033199149" sldId="257"/>
            <ac:spMk id="27" creationId="{4AD07FA2-B31A-4DDB-8E71-8CE91F09851C}"/>
          </ac:spMkLst>
        </pc:spChg>
        <pc:spChg chg="add del">
          <ac:chgData name="Alfred Asterjadhi" userId="39de57b9-85c0-4fd1-aaac-8ca2b6560ad0" providerId="ADAL" clId="{DE4F762A-BDCC-4B22-8F1D-4911D3C8E1F4}" dt="2022-03-14T16:38:59.902" v="567" actId="22"/>
          <ac:spMkLst>
            <pc:docMk/>
            <pc:sldMk cId="2033199149" sldId="257"/>
            <ac:spMk id="28" creationId="{9FB1E776-2E44-47AB-B1D2-DC7DEEB5D469}"/>
          </ac:spMkLst>
        </pc:spChg>
        <pc:spChg chg="del 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1" creationId="{BA4A16CB-7B4F-48B3-BA59-14CA404242D4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3" creationId="{D16F8803-478A-46A1-87CC-9E08C74507D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4" creationId="{A878A3F9-6F27-41F2-A7AB-3EC0E191FCE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5" creationId="{B41C2390-C42F-4F00-A8D9-584F8E066C7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6" creationId="{732794DE-1C45-4754-909A-DB415B7E219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7" creationId="{F2EECF8E-E3A3-44AC-90C1-CE9C2753F77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8" creationId="{114BD8D2-E960-4DA8-956A-F4EE6F8338D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9" creationId="{4EB0B2A1-4125-47E1-86C2-858EF816762E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0" creationId="{9D27A298-F9CB-43A6-B2EF-1CD3CAAFF11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1" creationId="{E4F1B6F6-2B99-4491-A6B6-528D0423BFC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2" creationId="{08E070F8-2B5D-47E7-8766-FFCAF4865D5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3" creationId="{62A2681D-B361-46E9-9B0D-33422F0F583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4" creationId="{54EA3D15-16E2-4CC2-B4ED-956B63ADB3C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5" creationId="{5574F7A6-5743-4AD2-9928-0117582014F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6" creationId="{8A377B86-808A-4443-BEF9-651AEBD8792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7" creationId="{F7416932-AF59-432A-817D-B6BEC427232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8" creationId="{FC6B8598-3139-4086-9BEF-95B613A3980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9" creationId="{D1D2FC0F-3D7B-4659-96AA-89CD8DCC4B3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0" creationId="{B6E90563-4204-4821-959E-43E77A359DB6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1" creationId="{E6AB2D29-61EE-4456-B53A-14A7A023765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2" creationId="{20C3F4F8-32A2-48B5-9B6B-5895837CE15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3" creationId="{E6CB2EC8-77BC-4654-AD47-A18199CE348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4" creationId="{C7B3BCF2-9FBA-4AA7-AC56-981356F9D3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5" creationId="{273D3C5D-7DA1-4985-B605-259AB1B6FE7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6" creationId="{8212C56B-1062-4ADE-915C-2CC230168A5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7" creationId="{14FB148D-2147-402F-97BE-D6C9AC90CF0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8" creationId="{5D8780BD-BF89-4E32-A5B8-92D04749E77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9" creationId="{BD143736-956F-4A57-81EB-3F040E4CBBE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0" creationId="{0CC91C54-6B56-4637-8C58-411ED802B23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1" creationId="{9C11D3C3-ECA9-42BC-9A59-40061EF7CAD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2" creationId="{F1E8C0B9-CCDB-479C-8A71-6DBF07E3CC5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3" creationId="{DA077D8F-A784-4455-B9B9-AD338D3B743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4" creationId="{D80E856E-8D37-4F32-87B5-AC2BA53DDC9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5" creationId="{F6F8E000-C173-4F38-BF34-754D60FFD71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6" creationId="{C79BEC30-14F9-485C-90DC-C1CD7B340E3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7" creationId="{82D2FBCB-2511-4AA7-BC31-8CE7771B187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8" creationId="{3610664E-826D-4C69-B8BE-BA351792BA6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9" creationId="{A4103B5B-E14F-44EB-954A-E66647F6714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0" creationId="{B5042017-D1F7-41E2-A47F-E374431A1E4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2" creationId="{E872951C-5636-4CBC-B313-41B3606A7E9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3" creationId="{1984836A-6CFC-4FCF-B9B1-44A7CE280DB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4" creationId="{42CE1B08-55CF-4FCA-B5F3-62A03AEC1FC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5" creationId="{AB7872F2-1F3D-4BC4-B367-16503B701B5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6" creationId="{AAF2BD98-70E4-4048-9A16-B202387DF5A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7" creationId="{80550E92-326D-479E-9A64-62F36823D49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8" creationId="{94889F80-90B0-4A32-BBD3-8EBF1B83F28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9" creationId="{3C3BB079-61A6-4402-83C3-5BBE99FE79E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0" creationId="{72A76C8C-7448-41B0-AEC4-FD01263A634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1" creationId="{10AF8513-734D-40D6-AA20-5B05832D1F6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2" creationId="{F56256DA-E079-43BD-A8F0-F1DA60F6CA1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3" creationId="{A1FEB649-3007-4BDF-A2F6-EFE14C4B85F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4" creationId="{45474D47-26E4-4476-92BE-ADDFBE08648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5" creationId="{07BCB9D9-6CC7-4843-A96D-3E2B38A22B1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6" creationId="{6656D748-3ACF-4090-AA13-8D1110BA9E7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7" creationId="{AF8793B2-0DB6-4968-9845-AD5C74165B5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8" creationId="{531A4F0D-1207-4DF1-A7A2-FDF8513350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9" creationId="{28A41CB6-9F45-4414-8677-0B963B7D1F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0" creationId="{5CF5BF12-690D-45E8-BFC6-A9BAD932D9E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1" creationId="{5C8C0A8B-0A25-43CD-82DE-8DAF3D09280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2" creationId="{6E8DB193-D6DA-437A-9F9C-90927CC8489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3" creationId="{83551DF9-BE37-4539-A6E4-0C28BE9B6C3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4" creationId="{76E486FC-4D83-42AB-8E1B-562D8C11BB8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5" creationId="{85E8E79C-8E2B-428B-B37E-9F12793D45A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6" creationId="{B719D144-7BEA-4A5C-9B35-B196F910D58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7" creationId="{422DC2AF-E9FD-458D-8E63-6EA3DF920CE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8" creationId="{CD673580-D331-42DD-9F2F-0427CC47A9AE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9" creationId="{E50C96E0-E2B1-4B8B-87CC-41FB95EAA5E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0" creationId="{0DFDAE3C-907B-4312-9E62-491C7BFDD05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1" creationId="{F4A92AF3-FCAA-4278-BF31-02D98323E11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2" creationId="{C25670CE-53CD-46DA-819A-FB4235AD2A8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3" creationId="{7D137A16-82B8-4C30-BD58-B471C497DE1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4" creationId="{AED616BB-6FF1-442D-8C8A-BCEF910D69A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5" creationId="{F4E70F2B-6E7C-4C86-9798-044766A845B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6" creationId="{A43A3566-B6FA-4A73-897C-0511959F0DB4}"/>
          </ac:spMkLst>
        </pc:spChg>
        <pc:grpChg chg="mod">
          <ac:chgData name="Alfred Asterjadhi" userId="39de57b9-85c0-4fd1-aaac-8ca2b6560ad0" providerId="ADAL" clId="{DE4F762A-BDCC-4B22-8F1D-4911D3C8E1F4}" dt="2022-03-14T16:40:06.632" v="585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DE4F762A-BDCC-4B22-8F1D-4911D3C8E1F4}" dt="2022-03-14T16:40:33.047" v="619" actId="1076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DE4F762A-BDCC-4B22-8F1D-4911D3C8E1F4}" dt="2022-03-14T16:40:06.632" v="585" actId="338"/>
          <ac:grpSpMkLst>
            <pc:docMk/>
            <pc:sldMk cId="2033199149" sldId="257"/>
            <ac:grpSpMk id="14" creationId="{B7557F01-B7DC-4BC3-AB93-B8468FEA4F74}"/>
          </ac:grpSpMkLst>
        </pc:grpChg>
        <pc:grpChg chg="del mod">
          <ac:chgData name="Alfred Asterjadhi" userId="39de57b9-85c0-4fd1-aaac-8ca2b6560ad0" providerId="ADAL" clId="{DE4F762A-BDCC-4B22-8F1D-4911D3C8E1F4}" dt="2022-03-14T16:40:11.775" v="587" actId="478"/>
          <ac:grpSpMkLst>
            <pc:docMk/>
            <pc:sldMk cId="2033199149" sldId="257"/>
            <ac:grpSpMk id="30" creationId="{F2ECEBC4-BCA2-4C8D-B856-D4CD01F48BCA}"/>
          </ac:grpSpMkLst>
        </pc:grpChg>
        <pc:picChg chg="del mod">
          <ac:chgData name="Alfred Asterjadhi" userId="39de57b9-85c0-4fd1-aaac-8ca2b6560ad0" providerId="ADAL" clId="{DE4F762A-BDCC-4B22-8F1D-4911D3C8E1F4}" dt="2022-03-14T16:40:06.632" v="585" actId="338"/>
          <ac:picMkLst>
            <pc:docMk/>
            <pc:sldMk cId="2033199149" sldId="257"/>
            <ac:picMk id="10" creationId="{CDD66547-C8E4-47BF-B509-2E39418225CA}"/>
          </ac:picMkLst>
        </pc:picChg>
        <pc:picChg chg="add del">
          <ac:chgData name="Alfred Asterjadhi" userId="39de57b9-85c0-4fd1-aaac-8ca2b6560ad0" providerId="ADAL" clId="{DE4F762A-BDCC-4B22-8F1D-4911D3C8E1F4}" dt="2022-03-14T16:39:09.683" v="569" actId="22"/>
          <ac:picMkLst>
            <pc:docMk/>
            <pc:sldMk cId="2033199149" sldId="257"/>
            <ac:picMk id="11" creationId="{3DA587B1-1C9E-4B07-B8EC-D34115F74252}"/>
          </ac:picMkLst>
        </pc:picChg>
        <pc:picChg chg="add del">
          <ac:chgData name="Alfred Asterjadhi" userId="39de57b9-85c0-4fd1-aaac-8ca2b6560ad0" providerId="ADAL" clId="{DE4F762A-BDCC-4B22-8F1D-4911D3C8E1F4}" dt="2022-03-14T16:39:21.714" v="571" actId="478"/>
          <ac:picMkLst>
            <pc:docMk/>
            <pc:sldMk cId="2033199149" sldId="257"/>
            <ac:picMk id="13" creationId="{5ABC641F-AC3F-44B0-9252-504F23195219}"/>
          </ac:picMkLst>
        </pc:picChg>
        <pc:picChg chg="add mod ord">
          <ac:chgData name="Alfred Asterjadhi" userId="39de57b9-85c0-4fd1-aaac-8ca2b6560ad0" providerId="ADAL" clId="{DE4F762A-BDCC-4B22-8F1D-4911D3C8E1F4}" dt="2022-03-14T16:40:32.043" v="618" actId="1035"/>
          <ac:picMkLst>
            <pc:docMk/>
            <pc:sldMk cId="2033199149" sldId="257"/>
            <ac:picMk id="29" creationId="{D1578C3B-307D-4D7B-8F2F-3A0B588D47BC}"/>
          </ac:picMkLst>
        </pc:picChg>
        <pc:picChg chg="mod">
          <ac:chgData name="Alfred Asterjadhi" userId="39de57b9-85c0-4fd1-aaac-8ca2b6560ad0" providerId="ADAL" clId="{DE4F762A-BDCC-4B22-8F1D-4911D3C8E1F4}" dt="2022-03-14T16:40:08.864" v="586" actId="478"/>
          <ac:picMkLst>
            <pc:docMk/>
            <pc:sldMk cId="2033199149" sldId="257"/>
            <ac:picMk id="1031" creationId="{D2BF6A31-9C73-4A97-80F7-D8BB4A5506C6}"/>
          </ac:picMkLst>
        </pc:picChg>
      </pc:sldChg>
      <pc:sldChg chg="modSp mod">
        <pc:chgData name="Alfred Asterjadhi" userId="39de57b9-85c0-4fd1-aaac-8ca2b6560ad0" providerId="ADAL" clId="{DE4F762A-BDCC-4B22-8F1D-4911D3C8E1F4}" dt="2022-03-14T16:53:37.173" v="1258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DE4F762A-BDCC-4B22-8F1D-4911D3C8E1F4}" dt="2022-03-14T16:35:30.217" v="417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DE4F762A-BDCC-4B22-8F1D-4911D3C8E1F4}" dt="2022-03-14T16:53:37.173" v="1258" actId="2057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DE4F762A-BDCC-4B22-8F1D-4911D3C8E1F4}" dt="2022-03-14T16:27:45.917" v="23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DE4F762A-BDCC-4B22-8F1D-4911D3C8E1F4}" dt="2022-03-14T16:27:14.729" v="16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DE4F762A-BDCC-4B22-8F1D-4911D3C8E1F4}" dt="2022-03-14T16:26:43.153" v="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DE4F762A-BDCC-4B22-8F1D-4911D3C8E1F4}" dt="2022-03-14T16:27:06.973" v="1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DE4F762A-BDCC-4B22-8F1D-4911D3C8E1F4}" dt="2022-03-14T16:27:14.729" v="16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DE4F762A-BDCC-4B22-8F1D-4911D3C8E1F4}" dt="2022-03-14T16:34:05.611" v="285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DE4F762A-BDCC-4B22-8F1D-4911D3C8E1F4}" dt="2022-03-14T16:27:42.681" v="22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DE4F762A-BDCC-4B22-8F1D-4911D3C8E1F4}" dt="2022-03-14T16:34:05.611" v="285" actId="20577"/>
          <ac:spMkLst>
            <pc:docMk/>
            <pc:sldMk cId="3928206792" sldId="262"/>
            <ac:spMk id="8" creationId="{77F4F601-23E3-46B6-A79D-1B06F13D1768}"/>
          </ac:spMkLst>
        </pc:spChg>
        <pc:spChg chg="mod">
          <ac:chgData name="Alfred Asterjadhi" userId="39de57b9-85c0-4fd1-aaac-8ca2b6560ad0" providerId="ADAL" clId="{DE4F762A-BDCC-4B22-8F1D-4911D3C8E1F4}" dt="2022-03-14T16:33:39.471" v="283" actId="404"/>
          <ac:spMkLst>
            <pc:docMk/>
            <pc:sldMk cId="3928206792" sldId="262"/>
            <ac:spMk id="12" creationId="{1737DF73-1D87-41BC-91FB-A745EB8262F3}"/>
          </ac:spMkLst>
        </pc:spChg>
      </pc:sldChg>
      <pc:sldMasterChg chg="modSp mod">
        <pc:chgData name="Alfred Asterjadhi" userId="39de57b9-85c0-4fd1-aaac-8ca2b6560ad0" providerId="ADAL" clId="{DE4F762A-BDCC-4B22-8F1D-4911D3C8E1F4}" dt="2022-03-15T14:37:55.499" v="1272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E4F762A-BDCC-4B22-8F1D-4911D3C8E1F4}" dt="2022-03-15T14:37:55.499" v="1272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8A425770-B55A-4226-802B-2C2B92BF6408}"/>
    <pc:docChg chg="custSel modSld modMainMaster">
      <pc:chgData name="Alfred Asterjadhi" userId="39de57b9-85c0-4fd1-aaac-8ca2b6560ad0" providerId="ADAL" clId="{8A425770-B55A-4226-802B-2C2B92BF6408}" dt="2022-08-03T00:32:59.890" v="208" actId="13926"/>
      <pc:docMkLst>
        <pc:docMk/>
      </pc:docMkLst>
      <pc:sldChg chg="modSp mod">
        <pc:chgData name="Alfred Asterjadhi" userId="39de57b9-85c0-4fd1-aaac-8ca2b6560ad0" providerId="ADAL" clId="{8A425770-B55A-4226-802B-2C2B92BF6408}" dt="2022-08-03T00:23:26.290" v="153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8A425770-B55A-4226-802B-2C2B92BF6408}" dt="2022-08-03T00:23:26.290" v="153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8A425770-B55A-4226-802B-2C2B92BF6408}" dt="2022-08-03T00:21:17.875" v="50" actId="20577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8A425770-B55A-4226-802B-2C2B92BF6408}" dt="2022-08-03T00:21:10.795" v="41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8A425770-B55A-4226-802B-2C2B92BF6408}" dt="2022-08-03T00:20:33.614" v="12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8A425770-B55A-4226-802B-2C2B92BF6408}" dt="2022-08-03T00:20:53.123" v="37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8A425770-B55A-4226-802B-2C2B92BF6408}" dt="2022-08-03T00:21:10.795" v="41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8A425770-B55A-4226-802B-2C2B92BF6408}" dt="2022-08-03T00:32:59.890" v="208" actId="13926"/>
        <pc:sldMkLst>
          <pc:docMk/>
          <pc:sldMk cId="3928206792" sldId="262"/>
        </pc:sldMkLst>
        <pc:spChg chg="mod">
          <ac:chgData name="Alfred Asterjadhi" userId="39de57b9-85c0-4fd1-aaac-8ca2b6560ad0" providerId="ADAL" clId="{8A425770-B55A-4226-802B-2C2B92BF6408}" dt="2022-08-03T00:32:59.890" v="208" actId="13926"/>
          <ac:spMkLst>
            <pc:docMk/>
            <pc:sldMk cId="3928206792" sldId="262"/>
            <ac:spMk id="9" creationId="{875748F7-436A-DF89-B270-AEAD4CFF138E}"/>
          </ac:spMkLst>
        </pc:spChg>
      </pc:sldChg>
      <pc:sldMasterChg chg="modSp mod">
        <pc:chgData name="Alfred Asterjadhi" userId="39de57b9-85c0-4fd1-aaac-8ca2b6560ad0" providerId="ADAL" clId="{8A425770-B55A-4226-802B-2C2B92BF6408}" dt="2022-08-03T00:20:46.820" v="28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8A425770-B55A-4226-802B-2C2B92BF6408}" dt="2022-08-03T00:20:42.204" v="19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8A425770-B55A-4226-802B-2C2B92BF6408}" dt="2022-08-03T00:20:46.820" v="28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27EAFED8-6F30-45D5-ACAA-57F307F5CCA9}"/>
    <pc:docChg chg="undo redo custSel modSld modMainMaster">
      <pc:chgData name="Alfred Asterjadhi" userId="39de57b9-85c0-4fd1-aaac-8ca2b6560ad0" providerId="ADAL" clId="{27EAFED8-6F30-45D5-ACAA-57F307F5CCA9}" dt="2024-07-19T21:27:09.548" v="1235" actId="20577"/>
      <pc:docMkLst>
        <pc:docMk/>
      </pc:docMkLst>
      <pc:sldChg chg="modSp mod">
        <pc:chgData name="Alfred Asterjadhi" userId="39de57b9-85c0-4fd1-aaac-8ca2b6560ad0" providerId="ADAL" clId="{27EAFED8-6F30-45D5-ACAA-57F307F5CCA9}" dt="2024-07-18T23:47:10.988" v="634" actId="6549"/>
        <pc:sldMkLst>
          <pc:docMk/>
          <pc:sldMk cId="2033199149" sldId="257"/>
        </pc:sldMkLst>
        <pc:spChg chg="mod">
          <ac:chgData name="Alfred Asterjadhi" userId="39de57b9-85c0-4fd1-aaac-8ca2b6560ad0" providerId="ADAL" clId="{27EAFED8-6F30-45D5-ACAA-57F307F5CCA9}" dt="2024-07-18T23:29:45.488" v="10" actId="207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27EAFED8-6F30-45D5-ACAA-57F307F5CCA9}" dt="2024-07-18T23:47:10.988" v="634" actId="6549"/>
          <ac:spMkLst>
            <pc:docMk/>
            <pc:sldMk cId="2033199149" sldId="257"/>
            <ac:spMk id="3" creationId="{31DC9244-F1D3-4E6B-8812-9165AD945109}"/>
          </ac:spMkLst>
        </pc:spChg>
      </pc:sldChg>
      <pc:sldChg chg="modSp mod">
        <pc:chgData name="Alfred Asterjadhi" userId="39de57b9-85c0-4fd1-aaac-8ca2b6560ad0" providerId="ADAL" clId="{27EAFED8-6F30-45D5-ACAA-57F307F5CCA9}" dt="2024-07-18T23:47:24.567" v="636" actId="207"/>
        <pc:sldMkLst>
          <pc:docMk/>
          <pc:sldMk cId="7809349" sldId="259"/>
        </pc:sldMkLst>
        <pc:spChg chg="mod">
          <ac:chgData name="Alfred Asterjadhi" userId="39de57b9-85c0-4fd1-aaac-8ca2b6560ad0" providerId="ADAL" clId="{27EAFED8-6F30-45D5-ACAA-57F307F5CCA9}" dt="2024-07-18T23:47:24.567" v="636" actId="207"/>
          <ac:spMkLst>
            <pc:docMk/>
            <pc:sldMk cId="7809349" sldId="259"/>
            <ac:spMk id="2" creationId="{77B92DC9-A3A7-4A8B-92B1-7E0AABF4FECD}"/>
          </ac:spMkLst>
        </pc:spChg>
      </pc:sldChg>
      <pc:sldChg chg="modSp mod">
        <pc:chgData name="Alfred Asterjadhi" userId="39de57b9-85c0-4fd1-aaac-8ca2b6560ad0" providerId="ADAL" clId="{27EAFED8-6F30-45D5-ACAA-57F307F5CCA9}" dt="2024-07-18T23:29:40.001" v="9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27EAFED8-6F30-45D5-ACAA-57F307F5CCA9}" dt="2024-07-18T23:29:35.212" v="5" actId="20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27EAFED8-6F30-45D5-ACAA-57F307F5CCA9}" dt="2024-07-18T23:29:40.001" v="9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27EAFED8-6F30-45D5-ACAA-57F307F5CCA9}" dt="2024-07-19T21:27:09.548" v="1235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27EAFED8-6F30-45D5-ACAA-57F307F5CCA9}" dt="2024-07-19T03:34:08.746" v="746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27EAFED8-6F30-45D5-ACAA-57F307F5CCA9}" dt="2024-07-19T21:27:09.548" v="1235" actId="20577"/>
          <ac:spMkLst>
            <pc:docMk/>
            <pc:sldMk cId="3928206792" sldId="262"/>
            <ac:spMk id="11" creationId="{C945E25D-E1EE-4DE9-246C-B083D8BE58B6}"/>
          </ac:spMkLst>
        </pc:spChg>
      </pc:sldChg>
      <pc:sldMasterChg chg="modSp mod">
        <pc:chgData name="Alfred Asterjadhi" userId="39de57b9-85c0-4fd1-aaac-8ca2b6560ad0" providerId="ADAL" clId="{27EAFED8-6F30-45D5-ACAA-57F307F5CCA9}" dt="2024-07-19T03:35:13.963" v="777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27EAFED8-6F30-45D5-ACAA-57F307F5CCA9}" dt="2024-07-19T03:35:13.963" v="77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2E0B8878-F0F4-42DF-A96F-AA91902C15C9}"/>
    <pc:docChg chg="undo custSel modSld modMainMaster">
      <pc:chgData name="Alfred Asterjadhi" userId="39de57b9-85c0-4fd1-aaac-8ca2b6560ad0" providerId="ADAL" clId="{2E0B8878-F0F4-42DF-A96F-AA91902C15C9}" dt="2023-04-03T16:43:59.781" v="80" actId="207"/>
      <pc:docMkLst>
        <pc:docMk/>
      </pc:docMkLst>
      <pc:sldChg chg="addSp delSp modSp mod">
        <pc:chgData name="Alfred Asterjadhi" userId="39de57b9-85c0-4fd1-aaac-8ca2b6560ad0" providerId="ADAL" clId="{2E0B8878-F0F4-42DF-A96F-AA91902C15C9}" dt="2023-04-03T16:43:51.170" v="78" actId="478"/>
        <pc:sldMkLst>
          <pc:docMk/>
          <pc:sldMk cId="2033199149" sldId="257"/>
        </pc:sldMkLst>
        <pc:spChg chg="mod">
          <ac:chgData name="Alfred Asterjadhi" userId="39de57b9-85c0-4fd1-aaac-8ca2b6560ad0" providerId="ADAL" clId="{2E0B8878-F0F4-42DF-A96F-AA91902C15C9}" dt="2023-04-03T16:43:37.977" v="76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2E0B8878-F0F4-42DF-A96F-AA91902C15C9}" dt="2023-04-03T16:40:58.706" v="1"/>
          <ac:spMkLst>
            <pc:docMk/>
            <pc:sldMk cId="2033199149" sldId="257"/>
            <ac:spMk id="6" creationId="{F21C99AD-073C-44E2-9ED3-C4B1C975F366}"/>
          </ac:spMkLst>
        </pc:spChg>
        <pc:spChg chg="add del">
          <ac:chgData name="Alfred Asterjadhi" userId="39de57b9-85c0-4fd1-aaac-8ca2b6560ad0" providerId="ADAL" clId="{2E0B8878-F0F4-42DF-A96F-AA91902C15C9}" dt="2023-04-03T16:43:51.170" v="78" actId="478"/>
          <ac:spMkLst>
            <pc:docMk/>
            <pc:sldMk cId="2033199149" sldId="257"/>
            <ac:spMk id="13" creationId="{D954E776-7949-580E-A3E4-C25B65C88D38}"/>
          </ac:spMkLst>
        </pc:spChg>
      </pc:sldChg>
      <pc:sldChg chg="modSp mod">
        <pc:chgData name="Alfred Asterjadhi" userId="39de57b9-85c0-4fd1-aaac-8ca2b6560ad0" providerId="ADAL" clId="{2E0B8878-F0F4-42DF-A96F-AA91902C15C9}" dt="2023-04-03T16:43:59.781" v="80" actId="207"/>
        <pc:sldMkLst>
          <pc:docMk/>
          <pc:sldMk cId="7809349" sldId="259"/>
        </pc:sldMkLst>
        <pc:spChg chg="mod">
          <ac:chgData name="Alfred Asterjadhi" userId="39de57b9-85c0-4fd1-aaac-8ca2b6560ad0" providerId="ADAL" clId="{2E0B8878-F0F4-42DF-A96F-AA91902C15C9}" dt="2023-04-03T16:43:59.781" v="80" actId="20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2E0B8878-F0F4-42DF-A96F-AA91902C15C9}" dt="2023-04-03T16:41:03.851" v="3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2E0B8878-F0F4-42DF-A96F-AA91902C15C9}" dt="2023-04-03T16:41:27.828" v="7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2E0B8878-F0F4-42DF-A96F-AA91902C15C9}" dt="2023-04-03T16:40:53.235" v="0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2E0B8878-F0F4-42DF-A96F-AA91902C15C9}" dt="2023-04-03T16:41:09.177" v="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2E0B8878-F0F4-42DF-A96F-AA91902C15C9}" dt="2023-04-03T16:41:27.828" v="7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2E0B8878-F0F4-42DF-A96F-AA91902C15C9}" dt="2023-04-03T16:43:56.908" v="79" actId="207"/>
        <pc:sldMkLst>
          <pc:docMk/>
          <pc:sldMk cId="3928206792" sldId="262"/>
        </pc:sldMkLst>
        <pc:spChg chg="mod">
          <ac:chgData name="Alfred Asterjadhi" userId="39de57b9-85c0-4fd1-aaac-8ca2b6560ad0" providerId="ADAL" clId="{2E0B8878-F0F4-42DF-A96F-AA91902C15C9}" dt="2023-04-03T16:43:56.908" v="79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2E0B8878-F0F4-42DF-A96F-AA91902C15C9}" dt="2023-04-03T16:41:01.664" v="2"/>
          <ac:spMkLst>
            <pc:docMk/>
            <pc:sldMk cId="3928206792" sldId="262"/>
            <ac:spMk id="6" creationId="{DE5D496B-D904-44CD-879F-8DF7E1D59DD1}"/>
          </ac:spMkLst>
        </pc:spChg>
      </pc:sldChg>
      <pc:sldMasterChg chg="modSp mod">
        <pc:chgData name="Alfred Asterjadhi" userId="39de57b9-85c0-4fd1-aaac-8ca2b6560ad0" providerId="ADAL" clId="{2E0B8878-F0F4-42DF-A96F-AA91902C15C9}" dt="2023-04-03T16:41:42.846" v="1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2E0B8878-F0F4-42DF-A96F-AA91902C15C9}" dt="2023-04-03T16:41:39.310" v="10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2E0B8878-F0F4-42DF-A96F-AA91902C15C9}" dt="2023-04-03T16:41:42.846" v="11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059A54AE-750D-4648-A027-10A72B0AEED1}"/>
    <pc:docChg chg="undo custSel addSld delSld modSld modMainMaster">
      <pc:chgData name="Alfred Asterjadhi" userId="39de57b9-85c0-4fd1-aaac-8ca2b6560ad0" providerId="ADAL" clId="{059A54AE-750D-4648-A027-10A72B0AEED1}" dt="2021-09-20T14:03:39.840" v="320" actId="6549"/>
      <pc:docMkLst>
        <pc:docMk/>
      </pc:docMkLst>
      <pc:sldChg chg="addSp delSp modSp mod">
        <pc:chgData name="Alfred Asterjadhi" userId="39de57b9-85c0-4fd1-aaac-8ca2b6560ad0" providerId="ADAL" clId="{059A54AE-750D-4648-A027-10A72B0AEED1}" dt="2021-09-20T14:03:39.840" v="320" actId="6549"/>
        <pc:sldMkLst>
          <pc:docMk/>
          <pc:sldMk cId="2033199149" sldId="257"/>
        </pc:sldMkLst>
        <pc:spChg chg="mod">
          <ac:chgData name="Alfred Asterjadhi" userId="39de57b9-85c0-4fd1-aaac-8ca2b6560ad0" providerId="ADAL" clId="{059A54AE-750D-4648-A027-10A72B0AEED1}" dt="2021-09-20T14:03:39.840" v="320" actId="6549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059A54AE-750D-4648-A027-10A72B0AEED1}" dt="2021-09-16T17:38:10.498" v="78" actId="1076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059A54AE-750D-4648-A027-10A72B0AEED1}" dt="2021-09-16T17:41:01.553" v="169" actId="20577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9" creationId="{AC5C9CFA-33FF-4235-B4A3-ADE5D5B5BC42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0" creationId="{A0BABC1C-53D4-471A-A502-40236A6F9A9E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1" creationId="{87446DB9-8344-415A-B796-912EE0D32144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3" creationId="{491C9F9A-BB9C-4B21-8B6F-8C44A1A8A4B4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059A54AE-750D-4648-A027-10A72B0AEED1}" dt="2021-09-17T22:17:36.237" v="302" actId="20577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2" creationId="{3428687D-A48E-47B7-984F-B4798D48D222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5" creationId="{9C11C14C-7EC1-41C9-ABC1-9A07AA319995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6" creationId="{FDAC231B-B229-45CA-98BE-BCC46049E1A0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7" creationId="{4AD07FA2-B31A-4DDB-8E71-8CE91F09851C}"/>
          </ac:spMkLst>
        </pc:spChg>
        <pc:spChg chg="add mod">
          <ac:chgData name="Alfred Asterjadhi" userId="39de57b9-85c0-4fd1-aaac-8ca2b6560ad0" providerId="ADAL" clId="{059A54AE-750D-4648-A027-10A72B0AEED1}" dt="2021-09-16T17:39:17.317" v="115" actId="1076"/>
          <ac:spMkLst>
            <pc:docMk/>
            <pc:sldMk cId="2033199149" sldId="257"/>
            <ac:spMk id="32" creationId="{AB188FE6-CB6E-4435-9845-4A54629535FC}"/>
          </ac:spMkLst>
        </pc:spChg>
        <pc:grpChg chg="add del mod">
          <ac:chgData name="Alfred Asterjadhi" userId="39de57b9-85c0-4fd1-aaac-8ca2b6560ad0" providerId="ADAL" clId="{059A54AE-750D-4648-A027-10A72B0AEED1}" dt="2021-09-16T17:38:31.870" v="80" actId="478"/>
          <ac:grpSpMkLst>
            <pc:docMk/>
            <pc:sldMk cId="2033199149" sldId="257"/>
            <ac:grpSpMk id="7" creationId="{4743EDDC-27FE-43BE-AA6D-B158D031615F}"/>
          </ac:grpSpMkLst>
        </pc:grpChg>
        <pc:grpChg chg="mod">
          <ac:chgData name="Alfred Asterjadhi" userId="39de57b9-85c0-4fd1-aaac-8ca2b6560ad0" providerId="ADAL" clId="{059A54AE-750D-4648-A027-10A72B0AEED1}" dt="2021-09-16T17:29:42.772" v="2"/>
          <ac:grpSpMkLst>
            <pc:docMk/>
            <pc:sldMk cId="2033199149" sldId="257"/>
            <ac:grpSpMk id="8" creationId="{3A3BCF26-ECA9-4A18-8D98-AE1FE86F5970}"/>
          </ac:grpSpMkLst>
        </pc:grpChg>
        <pc:grpChg chg="add mod">
          <ac:chgData name="Alfred Asterjadhi" userId="39de57b9-85c0-4fd1-aaac-8ca2b6560ad0" providerId="ADAL" clId="{059A54AE-750D-4648-A027-10A72B0AEED1}" dt="2021-09-16T17:29:42.772" v="2"/>
          <ac:grpSpMkLst>
            <pc:docMk/>
            <pc:sldMk cId="2033199149" sldId="257"/>
            <ac:grpSpMk id="14" creationId="{B7557F01-B7DC-4BC3-AB93-B8468FEA4F74}"/>
          </ac:grpSpMkLst>
        </pc:grpChg>
        <pc:grpChg chg="add mod">
          <ac:chgData name="Alfred Asterjadhi" userId="39de57b9-85c0-4fd1-aaac-8ca2b6560ad0" providerId="ADAL" clId="{059A54AE-750D-4648-A027-10A72B0AEED1}" dt="2021-09-16T17:38:35.035" v="81" actId="1076"/>
          <ac:grpSpMkLst>
            <pc:docMk/>
            <pc:sldMk cId="2033199149" sldId="257"/>
            <ac:grpSpMk id="30" creationId="{A90DF394-8294-4E49-AC2E-8DC8E0677D31}"/>
          </ac:grpSpMkLst>
        </pc:grpChg>
        <pc:picChg chg="mod">
          <ac:chgData name="Alfred Asterjadhi" userId="39de57b9-85c0-4fd1-aaac-8ca2b6560ad0" providerId="ADAL" clId="{059A54AE-750D-4648-A027-10A72B0AEED1}" dt="2021-09-16T17:29:42.772" v="2"/>
          <ac:picMkLst>
            <pc:docMk/>
            <pc:sldMk cId="2033199149" sldId="257"/>
            <ac:picMk id="12" creationId="{594F2884-2434-4F44-BECE-CE03DA4147F8}"/>
          </ac:picMkLst>
        </pc:picChg>
        <pc:picChg chg="add del mod">
          <ac:chgData name="Alfred Asterjadhi" userId="39de57b9-85c0-4fd1-aaac-8ca2b6560ad0" providerId="ADAL" clId="{059A54AE-750D-4648-A027-10A72B0AEED1}" dt="2021-09-16T17:37:28.687" v="69" actId="478"/>
          <ac:picMkLst>
            <pc:docMk/>
            <pc:sldMk cId="2033199149" sldId="257"/>
            <ac:picMk id="24" creationId="{7B0B0D65-CBF6-49D4-9460-49ADA11B34E1}"/>
          </ac:picMkLst>
        </pc:picChg>
        <pc:picChg chg="add mod ord">
          <ac:chgData name="Alfred Asterjadhi" userId="39de57b9-85c0-4fd1-aaac-8ca2b6560ad0" providerId="ADAL" clId="{059A54AE-750D-4648-A027-10A72B0AEED1}" dt="2021-09-16T17:38:24.429" v="79" actId="164"/>
          <ac:picMkLst>
            <pc:docMk/>
            <pc:sldMk cId="2033199149" sldId="257"/>
            <ac:picMk id="29" creationId="{D7908B22-3A12-4D02-BF17-46E7CBE60242}"/>
          </ac:picMkLst>
        </pc:picChg>
      </pc:sldChg>
      <pc:sldChg chg="modSp add mod">
        <pc:chgData name="Alfred Asterjadhi" userId="39de57b9-85c0-4fd1-aaac-8ca2b6560ad0" providerId="ADAL" clId="{059A54AE-750D-4648-A027-10A72B0AEED1}" dt="2021-09-16T17:45:11.426" v="225" actId="6549"/>
        <pc:sldMkLst>
          <pc:docMk/>
          <pc:sldMk cId="1752578952" sldId="258"/>
        </pc:sldMkLst>
        <pc:spChg chg="mod">
          <ac:chgData name="Alfred Asterjadhi" userId="39de57b9-85c0-4fd1-aaac-8ca2b6560ad0" providerId="ADAL" clId="{059A54AE-750D-4648-A027-10A72B0AEED1}" dt="2021-09-16T17:45:11.426" v="225" actId="6549"/>
          <ac:spMkLst>
            <pc:docMk/>
            <pc:sldMk cId="1752578952" sldId="258"/>
            <ac:spMk id="12" creationId="{1737DF73-1D87-41BC-91FB-A745EB8262F3}"/>
          </ac:spMkLst>
        </pc:spChg>
      </pc:sldChg>
      <pc:sldChg chg="modSp mod">
        <pc:chgData name="Alfred Asterjadhi" userId="39de57b9-85c0-4fd1-aaac-8ca2b6560ad0" providerId="ADAL" clId="{059A54AE-750D-4648-A027-10A72B0AEED1}" dt="2021-09-16T17:45:33.131" v="234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059A54AE-750D-4648-A027-10A72B0AEED1}" dt="2021-09-16T17:45:33.131" v="234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del">
        <pc:chgData name="Alfred Asterjadhi" userId="39de57b9-85c0-4fd1-aaac-8ca2b6560ad0" providerId="ADAL" clId="{059A54AE-750D-4648-A027-10A72B0AEED1}" dt="2021-09-16T17:44:36.363" v="220" actId="47"/>
        <pc:sldMkLst>
          <pc:docMk/>
          <pc:sldMk cId="1693586052" sldId="260"/>
        </pc:sldMkLst>
      </pc:sldChg>
      <pc:sldChg chg="modSp mod">
        <pc:chgData name="Alfred Asterjadhi" userId="39de57b9-85c0-4fd1-aaac-8ca2b6560ad0" providerId="ADAL" clId="{059A54AE-750D-4648-A027-10A72B0AEED1}" dt="2021-09-16T17:40:42.854" v="14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059A54AE-750D-4648-A027-10A72B0AEED1}" dt="2021-09-16T17:40:10.749" v="12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059A54AE-750D-4648-A027-10A72B0AEED1}" dt="2021-09-16T17:40:15.903" v="133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059A54AE-750D-4648-A027-10A72B0AEED1}" dt="2021-09-16T17:40:42.854" v="144" actId="20577"/>
          <ac:spMkLst>
            <pc:docMk/>
            <pc:sldMk cId="4134685600" sldId="261"/>
            <ac:spMk id="9" creationId="{C7B67E75-6FEC-43C0-9EE5-4FDD767F3EA8}"/>
          </ac:spMkLst>
        </pc:spChg>
      </pc:sldChg>
      <pc:sldMasterChg chg="modSp mod">
        <pc:chgData name="Alfred Asterjadhi" userId="39de57b9-85c0-4fd1-aaac-8ca2b6560ad0" providerId="ADAL" clId="{059A54AE-750D-4648-A027-10A72B0AEED1}" dt="2021-09-16T17:40:32.675" v="139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059A54AE-750D-4648-A027-10A72B0AEED1}" dt="2021-09-16T17:40:32.675" v="139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9B49590-71D5-49B1-BFA7-382439E9DDD1}"/>
    <pc:docChg chg="custSel modSld modMainMaster">
      <pc:chgData name="Alfred Asterjadhi" userId="39de57b9-85c0-4fd1-aaac-8ca2b6560ad0" providerId="ADAL" clId="{B9B49590-71D5-49B1-BFA7-382439E9DDD1}" dt="2023-01-20T00:49:12.268" v="627" actId="14100"/>
      <pc:docMkLst>
        <pc:docMk/>
      </pc:docMkLst>
      <pc:sldChg chg="addSp modSp mod">
        <pc:chgData name="Alfred Asterjadhi" userId="39de57b9-85c0-4fd1-aaac-8ca2b6560ad0" providerId="ADAL" clId="{B9B49590-71D5-49B1-BFA7-382439E9DDD1}" dt="2023-01-20T00:49:12.268" v="627" actId="14100"/>
        <pc:sldMkLst>
          <pc:docMk/>
          <pc:sldMk cId="2033199149" sldId="257"/>
        </pc:sldMkLst>
        <pc:spChg chg="mod">
          <ac:chgData name="Alfred Asterjadhi" userId="39de57b9-85c0-4fd1-aaac-8ca2b6560ad0" providerId="ADAL" clId="{B9B49590-71D5-49B1-BFA7-382439E9DDD1}" dt="2023-01-20T00:49:12.268" v="627" actId="14100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B9B49590-71D5-49B1-BFA7-382439E9DDD1}" dt="2023-01-19T22:30:25.975" v="36" actId="20577"/>
          <ac:spMkLst>
            <pc:docMk/>
            <pc:sldMk cId="2033199149" sldId="257"/>
            <ac:spMk id="6" creationId="{F21C99AD-073C-44E2-9ED3-C4B1C975F366}"/>
          </ac:spMkLst>
        </pc:spChg>
        <pc:spChg chg="add mod">
          <ac:chgData name="Alfred Asterjadhi" userId="39de57b9-85c0-4fd1-aaac-8ca2b6560ad0" providerId="ADAL" clId="{B9B49590-71D5-49B1-BFA7-382439E9DDD1}" dt="2023-01-19T22:42:40.007" v="366" actId="14100"/>
          <ac:spMkLst>
            <pc:docMk/>
            <pc:sldMk cId="2033199149" sldId="257"/>
            <ac:spMk id="7" creationId="{F1988945-913D-9403-A584-8E0B932EF3AC}"/>
          </ac:spMkLst>
        </pc:spChg>
        <pc:spChg chg="mod">
          <ac:chgData name="Alfred Asterjadhi" userId="39de57b9-85c0-4fd1-aaac-8ca2b6560ad0" providerId="ADAL" clId="{B9B49590-71D5-49B1-BFA7-382439E9DDD1}" dt="2023-01-19T22:41:19.742" v="345" actId="14100"/>
          <ac:spMkLst>
            <pc:docMk/>
            <pc:sldMk cId="2033199149" sldId="257"/>
            <ac:spMk id="32" creationId="{6F0C122E-02CB-3FCA-C9ED-9E53725EA380}"/>
          </ac:spMkLst>
        </pc:spChg>
        <pc:spChg chg="mod">
          <ac:chgData name="Alfred Asterjadhi" userId="39de57b9-85c0-4fd1-aaac-8ca2b6560ad0" providerId="ADAL" clId="{B9B49590-71D5-49B1-BFA7-382439E9DDD1}" dt="2023-01-19T22:42:43.589" v="367" actId="14100"/>
          <ac:spMkLst>
            <pc:docMk/>
            <pc:sldMk cId="2033199149" sldId="257"/>
            <ac:spMk id="38" creationId="{A1F56A36-02EA-2583-88BF-EA6A64474751}"/>
          </ac:spMkLst>
        </pc:spChg>
        <pc:spChg chg="mod">
          <ac:chgData name="Alfred Asterjadhi" userId="39de57b9-85c0-4fd1-aaac-8ca2b6560ad0" providerId="ADAL" clId="{B9B49590-71D5-49B1-BFA7-382439E9DDD1}" dt="2023-01-19T22:41:47.859" v="352" actId="14100"/>
          <ac:spMkLst>
            <pc:docMk/>
            <pc:sldMk cId="2033199149" sldId="257"/>
            <ac:spMk id="39" creationId="{B2C2FAC2-0C72-A16C-45F1-986A7052F9CE}"/>
          </ac:spMkLst>
        </pc:spChg>
      </pc:sldChg>
      <pc:sldChg chg="modSp mod">
        <pc:chgData name="Alfred Asterjadhi" userId="39de57b9-85c0-4fd1-aaac-8ca2b6560ad0" providerId="ADAL" clId="{B9B49590-71D5-49B1-BFA7-382439E9DDD1}" dt="2023-01-19T22:45:48.282" v="626"/>
        <pc:sldMkLst>
          <pc:docMk/>
          <pc:sldMk cId="7809349" sldId="259"/>
        </pc:sldMkLst>
        <pc:spChg chg="mod">
          <ac:chgData name="Alfred Asterjadhi" userId="39de57b9-85c0-4fd1-aaac-8ca2b6560ad0" providerId="ADAL" clId="{B9B49590-71D5-49B1-BFA7-382439E9DDD1}" dt="2023-01-19T22:45:04.019" v="612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B9B49590-71D5-49B1-BFA7-382439E9DDD1}" dt="2023-01-19T22:45:24.335" v="625" actId="115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B9B49590-71D5-49B1-BFA7-382439E9DDD1}" dt="2023-01-19T22:45:48.282" v="626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B9B49590-71D5-49B1-BFA7-382439E9DDD1}" dt="2023-01-19T22:29:47.439" v="27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B9B49590-71D5-49B1-BFA7-382439E9DDD1}" dt="2023-01-19T22:29:17.154" v="10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B9B49590-71D5-49B1-BFA7-382439E9DDD1}" dt="2023-01-19T22:29:38.165" v="2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B9B49590-71D5-49B1-BFA7-382439E9DDD1}" dt="2023-01-19T22:29:47.439" v="27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B9B49590-71D5-49B1-BFA7-382439E9DDD1}" dt="2023-01-19T22:44:49.449" v="587"/>
        <pc:sldMkLst>
          <pc:docMk/>
          <pc:sldMk cId="3928206792" sldId="262"/>
        </pc:sldMkLst>
        <pc:spChg chg="mod">
          <ac:chgData name="Alfred Asterjadhi" userId="39de57b9-85c0-4fd1-aaac-8ca2b6560ad0" providerId="ADAL" clId="{B9B49590-71D5-49B1-BFA7-382439E9DDD1}" dt="2023-01-19T22:30:32.760" v="3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B9B49590-71D5-49B1-BFA7-382439E9DDD1}" dt="2023-01-19T22:44:49.449" v="587"/>
          <ac:spMkLst>
            <pc:docMk/>
            <pc:sldMk cId="3928206792" sldId="262"/>
            <ac:spMk id="8" creationId="{A3F56B6B-750F-EC2F-1D35-440FBE1411BD}"/>
          </ac:spMkLst>
        </pc:spChg>
      </pc:sldChg>
      <pc:sldMasterChg chg="modSp mod">
        <pc:chgData name="Alfred Asterjadhi" userId="39de57b9-85c0-4fd1-aaac-8ca2b6560ad0" providerId="ADAL" clId="{B9B49590-71D5-49B1-BFA7-382439E9DDD1}" dt="2023-01-19T22:29:28.142" v="16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9B49590-71D5-49B1-BFA7-382439E9DDD1}" dt="2023-01-19T22:29:28.142" v="16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610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Technologies,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Technologies,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Technologies,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802.11-24/1365r2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1364-14-00bn-tgbn-sept-2024-meeting-agenda.ppt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4/11-24-0171-15-00bn-tgbn-motions-list-part-1.pptxhttps:/mentor.ieee.org/802.11/dcn/24/11-24-0171-14-00bn-tgbn-motions-list-part-1.ppt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078C9E1-E261-45D9-B17A-B795E415F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TGbn September Closing Report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6724DD-4485-4EB3-930C-0A4154AA8D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06131F-7E17-4A3F-827A-9D98E6264FA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Technologies, Inc.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6D5A45-F10E-4C6F-A5CB-7B4E64C2D9F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C7B67E75-6FEC-43C0-9EE5-4FDD767F3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1544639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Date:</a:t>
            </a:r>
            <a:r>
              <a:rPr lang="en-GB" sz="2000" b="0" kern="0" dirty="0"/>
              <a:t> 2024-09-12</a:t>
            </a:r>
          </a:p>
        </p:txBody>
      </p:sp>
      <p:graphicFrame>
        <p:nvGraphicFramePr>
          <p:cNvPr id="10" name="Object 3">
            <a:extLst>
              <a:ext uri="{FF2B5EF4-FFF2-40B4-BE49-F238E27FC236}">
                <a16:creationId xmlns:a16="http://schemas.microsoft.com/office/drawing/2014/main" id="{515F102E-0782-4BCD-A930-15E03346A70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1207567"/>
              </p:ext>
            </p:extLst>
          </p:nvPr>
        </p:nvGraphicFramePr>
        <p:xfrm>
          <a:off x="1816100" y="2681288"/>
          <a:ext cx="8442325" cy="246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560435" imgH="2514961" progId="Word.Document.8">
                  <p:embed/>
                </p:oleObj>
              </mc:Choice>
              <mc:Fallback>
                <p:oleObj name="Document" r:id="rId2" imgW="8560435" imgH="2514961" progId="Word.Document.8">
                  <p:embed/>
                  <p:pic>
                    <p:nvPicPr>
                      <p:cNvPr id="10" name="Object 3">
                        <a:extLst>
                          <a:ext uri="{FF2B5EF4-FFF2-40B4-BE49-F238E27FC236}">
                            <a16:creationId xmlns:a16="http://schemas.microsoft.com/office/drawing/2014/main" id="{515F102E-0782-4BCD-A930-15E03346A70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6100" y="2681288"/>
                        <a:ext cx="8442325" cy="24669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4">
            <a:extLst>
              <a:ext uri="{FF2B5EF4-FFF2-40B4-BE49-F238E27FC236}">
                <a16:creationId xmlns:a16="http://schemas.microsoft.com/office/drawing/2014/main" id="{85F313B5-5193-478A-A520-BE0627F59B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7062" y="213757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685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5FFF3-3971-4A1D-9E32-FCF52E85E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TGbn (Ultra High Reliability)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DC9244-F1D3-4E6B-8812-9165AD945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76401"/>
            <a:ext cx="10361084" cy="47990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TGbn had scheduled </a:t>
            </a:r>
            <a:r>
              <a:rPr lang="en-US" sz="2000" dirty="0">
                <a:solidFill>
                  <a:schemeClr val="tx1"/>
                </a:solidFill>
              </a:rPr>
              <a:t>11</a:t>
            </a:r>
            <a:r>
              <a:rPr lang="en-US" sz="2000" dirty="0"/>
              <a:t> sessions during the September interim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Discussed around </a:t>
            </a:r>
            <a:r>
              <a:rPr lang="en-US" sz="1800" dirty="0">
                <a:solidFill>
                  <a:schemeClr val="tx1"/>
                </a:solidFill>
              </a:rPr>
              <a:t>80</a:t>
            </a:r>
            <a:r>
              <a:rPr lang="en-US" sz="1800" dirty="0"/>
              <a:t> technical submissions, covering a variety of topics:</a:t>
            </a:r>
            <a:endParaRPr lang="en-US" sz="1600" dirty="0"/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Unequal modulation (UEQM), multi-AP, coordinated spatial reuse (CSR), distributed RU (dRU),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Beamforming, power save, enhanced long range (ELR), control frame design, L4S, relay, roaming, 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Preamble and PPDU design</a:t>
            </a:r>
            <a:r>
              <a:rPr lang="en-US" sz="1600" dirty="0">
                <a:solidFill>
                  <a:srgbClr val="FF0000"/>
                </a:solidFill>
              </a:rPr>
              <a:t>, </a:t>
            </a:r>
            <a:r>
              <a:rPr lang="en-US" sz="1600" dirty="0">
                <a:solidFill>
                  <a:schemeClr val="tx1"/>
                </a:solidFill>
              </a:rPr>
              <a:t>interference mitigation, preemption,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Quality of Service (QoS) enhancements,, 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Coordinated beamforming (CBF), coordinated rTWT (CrTWT), coordinated TDMA (C-TDMA), etc.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Consensus reached on adding new MCSs, interference mitigation,  C-TDMA, C-rTWT, AP power save, common framework for AP coordination. Additionally, the group reached consensus on adding additional design details for ELR, dRU, UEQM, roaming, power save, intermediate FCS, etc.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Agenda is available in </a:t>
            </a:r>
            <a:r>
              <a:rPr lang="en-US" sz="2000" dirty="0">
                <a:solidFill>
                  <a:schemeClr val="tx1"/>
                </a:solidFill>
                <a:hlinkClick r:id="rId3"/>
              </a:rPr>
              <a:t>11-24/1364r14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Motions are </a:t>
            </a:r>
            <a:r>
              <a:rPr lang="en-US" sz="2000" dirty="0"/>
              <a:t>available </a:t>
            </a:r>
            <a:r>
              <a:rPr lang="en-US" sz="2000"/>
              <a:t>in </a:t>
            </a:r>
            <a:r>
              <a:rPr lang="en-US" sz="2000">
                <a:hlinkClick r:id="rId4"/>
              </a:rPr>
              <a:t>11-24/0171r15</a:t>
            </a:r>
            <a:r>
              <a:rPr lang="en-US" sz="2000"/>
              <a:t>.</a:t>
            </a:r>
            <a:endParaRPr lang="en-US" sz="2000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Goals for November 2024: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Discuss technical submissions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Continue populating the TGbn SFD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71601A-E80F-434B-A97D-F320083E6E3A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7159C5-3E2B-41FA-9D49-BA4DCFB9A882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Alfred Asterjadhi, Qualcomm Technologies,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1C99AD-073C-44E2-9ED3-C4B1C975F366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3199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6B6C1-2CF1-4FA7-A15B-497AAB3AE6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Teleconference Plan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C945E25D-E1EE-4DE9-246C-B083D8BE58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371600"/>
            <a:ext cx="10361084" cy="5103815"/>
          </a:xfrm>
        </p:spPr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September 16-20 			(Monday-Friday) 						 Holiday</a:t>
            </a:r>
            <a:endParaRPr lang="en-US" sz="1400" dirty="0">
              <a:solidFill>
                <a:srgbClr val="FF0000"/>
              </a:solidFill>
              <a:effectLst/>
              <a:highlight>
                <a:srgbClr val="00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September 23 			(Monday)			– MAC/PHY			19:00-21:00 ET</a:t>
            </a:r>
            <a:endParaRPr lang="en-US" sz="1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September 26 			(Thursday) 		–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MAC*</a:t>
            </a:r>
            <a:r>
              <a:rPr lang="en-GB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	</a:t>
            </a: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September 30 			(Monday)			– MAC*				19:00-21:00 ET</a:t>
            </a:r>
            <a:endParaRPr lang="en-US" sz="1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October 03 -07			(Thursday-Monday) 						Holiday</a:t>
            </a: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October 10 				(Thursday) 		–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Joint</a:t>
            </a:r>
            <a:r>
              <a:rPr lang="en-GB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	</a:t>
            </a: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October 14 				(Monday)			– MAC*				19:00-21:00 ET</a:t>
            </a:r>
            <a:endParaRPr lang="en-US" sz="1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October 17 				(Thursday) 		–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MAC*</a:t>
            </a:r>
            <a:r>
              <a:rPr lang="en-GB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	</a:t>
            </a: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October 21 				(Monday)			– MAC*				19:00-21:00 ET</a:t>
            </a:r>
            <a:endParaRPr lang="en-US" sz="1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October 24 				(Thursday) 		–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MAC*</a:t>
            </a:r>
            <a:r>
              <a:rPr lang="en-GB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	</a:t>
            </a: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October 28 				(Monday)			– MAC*				19:00-21:00 ET</a:t>
            </a:r>
            <a:endParaRPr lang="en-US" sz="1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October 31 				(Thursday) 		–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Joint	</a:t>
            </a:r>
            <a:r>
              <a:rPr lang="en-GB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</a:t>
            </a: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dirty="0">
                <a:solidFill>
                  <a:srgbClr val="FF0000"/>
                </a:solidFill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November</a:t>
            </a:r>
            <a:r>
              <a:rPr lang="en-US" sz="14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04-08 			(Monday-Friday) 		</a:t>
            </a:r>
            <a:r>
              <a:rPr lang="en-GB" sz="14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				</a:t>
            </a:r>
            <a:r>
              <a:rPr lang="en-US" sz="14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Holiday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</a:pPr>
            <a:r>
              <a:rPr lang="en-US" sz="1400" b="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*May add additional PHY sessions, if pending submissions in the PHY queue and with 10-day advanced notice.</a:t>
            </a:r>
            <a:endParaRPr lang="en-US" sz="1400" b="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52FC8E-3F2C-4E2E-ABD1-7DF4A6D163B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806CAB-098F-4FA4-874C-F09858EA0A1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Alfred Asterjadhi, Qualcomm Technologies,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5D496B-D904-44CD-879F-8DF7E1D59DD1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8206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2DC9-A3A7-4A8B-92B1-7E0AABF4F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TGbn Timeline And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16CDD-E6B1-4592-BD5F-9D0A24F31D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>
                <a:highlight>
                  <a:srgbClr val="00FF00"/>
                </a:highlight>
              </a:rPr>
              <a:t>PAR approved						July 2023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>
                <a:highlight>
                  <a:srgbClr val="00FF00"/>
                </a:highlight>
              </a:rPr>
              <a:t>First TG meeting						Nov 2023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>
                <a:highlight>
                  <a:srgbClr val="FFFF00"/>
                </a:highlight>
              </a:rPr>
              <a:t>D0.1 								Jan 2025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D1.0 Letter Ballot					May 2025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D2.0 LB 								May 2026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D3.0 LB 								Jan 2027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Initial SA ballot (D4.0)				May 2027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Final 802.11 WG approval			Mar 2028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802 EC approval						Mar 2028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RevCom and SASB approval			May 2028</a:t>
            </a:r>
            <a:r>
              <a:rPr lang="en-US" altLang="en-US" dirty="0"/>
              <a:t>	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B8C72F-053F-4C6A-87D6-FD63EEEC0CA3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CA25A-C649-4BB9-B766-914E296AD4E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Alfred Asterjadhi, Qualcomm Technologies,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7CA8F6-235B-46DD-B9A4-FA889CDAD8A2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09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282A39B-5F9C-494D-9B3B-A8C2C37B1F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1657322-E16B-488D-B0F5-A20FFF834C7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8EFA884-1FD3-449A-969D-0113AA711340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TGbe-Snapshot-September-2019</Template>
  <TotalTime>5752</TotalTime>
  <Words>632</Words>
  <Application>Microsoft Office PowerPoint</Application>
  <PresentationFormat>Widescreen</PresentationFormat>
  <Paragraphs>58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 Unicode MS</vt:lpstr>
      <vt:lpstr>Times New Roman</vt:lpstr>
      <vt:lpstr>Office Theme</vt:lpstr>
      <vt:lpstr>Document</vt:lpstr>
      <vt:lpstr>TGbn September Closing Report</vt:lpstr>
      <vt:lpstr>TGbn (Ultra High Reliability)</vt:lpstr>
      <vt:lpstr>Teleconference Plan</vt:lpstr>
      <vt:lpstr>TGbn Timeline And Status</vt:lpstr>
    </vt:vector>
  </TitlesOfParts>
  <Company>Qualcomm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TGbn Closing Report</dc:title>
  <dc:creator>Alfred Asterjadhi</dc:creator>
  <cp:lastModifiedBy>Alfred Asterjadhi</cp:lastModifiedBy>
  <cp:revision>45</cp:revision>
  <cp:lastPrinted>1601-01-01T00:00:00Z</cp:lastPrinted>
  <dcterms:created xsi:type="dcterms:W3CDTF">2019-08-12T15:18:02Z</dcterms:created>
  <dcterms:modified xsi:type="dcterms:W3CDTF">2024-09-13T05:50:54Z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0x0101004257954231A76C44B0D04C9AEE4292A8</vt:lpwstr>
  </property>
</Properties>
</file>