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7BF9EE-295D-4BF2-AEE4-C006D3C46982}" v="5" dt="2024-09-13T03:23:20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87224-F7BC-4CAC-8E32-950751699C91}" dt="2024-08-05T20:20:35.816" v="48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87224-F7BC-4CAC-8E32-950751699C91}" dt="2024-08-05T20:22:08.567" v="105" actId="20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3B87224-F7BC-4CAC-8E32-950751699C91}" dt="2024-08-05T20:19:14.953" v="13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  <pc:spChg chg="mod">
          <ac:chgData name="Alfred Asterjadhi" userId="39de57b9-85c0-4fd1-aaac-8ca2b6560ad0" providerId="ADAL" clId="{13B87224-F7BC-4CAC-8E32-950751699C91}" dt="2024-08-05T20:19:18.80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  <pc:spChg chg="mod">
          <ac:chgData name="Alfred Asterjadhi" userId="39de57b9-85c0-4fd1-aaac-8ca2b6560ad0" providerId="ADAL" clId="{13B87224-F7BC-4CAC-8E32-950751699C91}" dt="2024-08-05T20:19:07.432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87224-F7BC-4CAC-8E32-950751699C91}" dt="2024-08-05T20:19:40.555" v="4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3B87224-F7BC-4CAC-8E32-950751699C91}" dt="2024-08-05T20:20:00.290" v="46" actId="20577"/>
          <ac:spMkLst>
            <pc:docMk/>
            <pc:sldMk cId="4134685600" sldId="261"/>
            <ac:spMk id="9" creationId="{C7B67E75-6FEC-43C0-9EE5-4FDD767F3EA8}"/>
          </ac:spMkLst>
        </pc:spChg>
        <pc:graphicFrameChg chg="mod">
          <ac:chgData name="Alfred Asterjadhi" userId="39de57b9-85c0-4fd1-aaac-8ca2b6560ad0" providerId="ADAL" clId="{13B87224-F7BC-4CAC-8E32-950751699C91}" dt="2024-08-05T20:20:16.407" v="47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87224-F7BC-4CAC-8E32-950751699C91}" dt="2024-08-05T20:22:16.170" v="10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87224-F7BC-4CAC-8E32-950751699C91}" dt="2024-08-05T20:19:16.638" v="14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87224-F7BC-4CAC-8E32-950751699C91}" dt="2024-08-05T20:19:30.47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46:21.843" v="1181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B7BF9EE-295D-4BF2-AEE4-C006D3C46982}" dt="2024-09-13T03:04:27.265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B7BF9EE-295D-4BF2-AEE4-C006D3C46982}" dt="2024-09-13T03:37:03.572" v="1112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B7BF9EE-295D-4BF2-AEE4-C006D3C46982}" dt="2024-09-13T05:46:21.843" v="118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B7BF9EE-295D-4BF2-AEE4-C006D3C46982}" dt="2024-09-13T03:23:42.701" v="7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B7BF9EE-295D-4BF2-AEE4-C006D3C46982}" dt="2024-09-13T05:46:21.843" v="1181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B7BF9EE-295D-4BF2-AEE4-C006D3C46982}" dt="2024-09-13T05:43:57.621" v="11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B7BF9EE-295D-4BF2-AEE4-C006D3C46982}" dt="2024-09-13T05:43:57.621" v="11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21:27:09.548" v="123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802.11-24/1365r1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64-14-00bn-tgbn-sept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5-00bn-tgbn-motions-list-part-1.pptxhttps:/mentor.ieee.org/802.11/dcn/24/11-24-0171-14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September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2024-09-12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TGbn had scheduled </a:t>
            </a:r>
            <a:r>
              <a:rPr lang="en-US" sz="2000" dirty="0">
                <a:solidFill>
                  <a:schemeClr val="tx1"/>
                </a:solidFill>
              </a:rPr>
              <a:t>11</a:t>
            </a:r>
            <a:r>
              <a:rPr lang="en-US" sz="2000" dirty="0"/>
              <a:t> sessions during the September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Discussed around </a:t>
            </a:r>
            <a:r>
              <a:rPr lang="en-US" sz="1800" dirty="0">
                <a:solidFill>
                  <a:schemeClr val="tx1"/>
                </a:solidFill>
              </a:rPr>
              <a:t>80</a:t>
            </a:r>
            <a:r>
              <a:rPr lang="en-US" sz="1800" dirty="0"/>
              <a:t> technical submissions, covering a variety of topics:</a:t>
            </a:r>
            <a:endParaRPr lang="en-US" sz="16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Unequal modulation (UEQM), multi-AP, coordinated spatial reuse (CSR), distributed RU (dRU),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Beamforming, power save, enhanced long range (ELR), control frame design, L4S, relay, roaming,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Preamble and PPDU design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>
                <a:solidFill>
                  <a:schemeClr val="tx1"/>
                </a:solidFill>
              </a:rPr>
              <a:t>interference mitigation, preemption,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Quality of Service (QoS) enhancements,,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Coordinated beamforming (CBF), coordinated rTWT (CrTWT), coordinated TDMA (C-TDMA),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Consensus reached on adding new MCSs, interference mitigation,  C-TDMA, C-rTWT, AP power save, common framework for AP coordination. Additionally, the group reached consensus on adding additional design details for ELR, dRU, UEQM, roaming, power save, intermediate FCS,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Agenda is available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11-24/1364r14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Motions are </a:t>
            </a:r>
            <a:r>
              <a:rPr lang="en-US" sz="2000" dirty="0"/>
              <a:t>available </a:t>
            </a:r>
            <a:r>
              <a:rPr lang="en-US" sz="2000"/>
              <a:t>in </a:t>
            </a:r>
            <a:r>
              <a:rPr lang="en-US" sz="2000">
                <a:hlinkClick r:id="rId4"/>
              </a:rPr>
              <a:t>11-24/0171r15</a:t>
            </a:r>
            <a:r>
              <a:rPr lang="en-US" sz="2000"/>
              <a:t>.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Goals for November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Continue populating the TGbn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371600"/>
            <a:ext cx="10361084" cy="5103815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September 16-20 			(Monday-Friday) 	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23 			(Monday)			– MAC/PHY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26 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September 30 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October 03 -07			(Thursday-Monday) 						Holiday</a:t>
            </a: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10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14 	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17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21 	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24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28 				(Monday)			– MAC*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October 31 				(Thursday) 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	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dirty="0">
                <a:solidFill>
                  <a:srgbClr val="FF0000"/>
                </a:solidFill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September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02-06 			(Monday-Friday) 		</a:t>
            </a:r>
            <a:r>
              <a:rPr lang="en-GB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Holiday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*May add additional PHY sessions, if pending submissions in the PHY queue and </a:t>
            </a:r>
            <a:r>
              <a:rPr lang="en-US" sz="1400" b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with 10-day </a:t>
            </a:r>
            <a:r>
              <a:rPr lang="en-US" sz="14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advanced notice.</a:t>
            </a:r>
            <a:endParaRPr lang="en-US" sz="1400" b="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5752</TotalTime>
  <Words>632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September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2024-09-13T05:46:22Z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