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7BF9EE-295D-4BF2-AEE4-C006D3C46982}" v="5" dt="2024-09-13T03:23:20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87224-F7BC-4CAC-8E32-950751699C91}" dt="2024-08-05T20:20:35.816" v="48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87224-F7BC-4CAC-8E32-950751699C91}" dt="2024-08-05T20:22:08.567" v="105" actId="20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3B87224-F7BC-4CAC-8E32-950751699C91}" dt="2024-08-05T20:19:14.953" v="13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  <pc:spChg chg="mod">
          <ac:chgData name="Alfred Asterjadhi" userId="39de57b9-85c0-4fd1-aaac-8ca2b6560ad0" providerId="ADAL" clId="{13B87224-F7BC-4CAC-8E32-950751699C91}" dt="2024-08-05T20:19:18.80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  <pc:spChg chg="mod">
          <ac:chgData name="Alfred Asterjadhi" userId="39de57b9-85c0-4fd1-aaac-8ca2b6560ad0" providerId="ADAL" clId="{13B87224-F7BC-4CAC-8E32-950751699C91}" dt="2024-08-05T20:19:07.432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87224-F7BC-4CAC-8E32-950751699C91}" dt="2024-08-05T20:19:40.555" v="4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3B87224-F7BC-4CAC-8E32-950751699C91}" dt="2024-08-05T20:20:00.290" v="46" actId="20577"/>
          <ac:spMkLst>
            <pc:docMk/>
            <pc:sldMk cId="4134685600" sldId="261"/>
            <ac:spMk id="9" creationId="{C7B67E75-6FEC-43C0-9EE5-4FDD767F3EA8}"/>
          </ac:spMkLst>
        </pc:spChg>
        <pc:graphicFrameChg chg="mod">
          <ac:chgData name="Alfred Asterjadhi" userId="39de57b9-85c0-4fd1-aaac-8ca2b6560ad0" providerId="ADAL" clId="{13B87224-F7BC-4CAC-8E32-950751699C91}" dt="2024-08-05T20:20:16.407" v="47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87224-F7BC-4CAC-8E32-950751699C91}" dt="2024-08-05T20:22:16.170" v="10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87224-F7BC-4CAC-8E32-950751699C91}" dt="2024-08-05T20:19:16.638" v="14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87224-F7BC-4CAC-8E32-950751699C91}" dt="2024-08-05T20:19:30.473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D260E-E30B-4979-B27A-377EBF04DBDB}" dt="2024-06-07T17:27:51.406" v="29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D260E-E30B-4979-B27A-377EBF04DBDB}" dt="2024-06-07T17:26:32.991" v="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13BD260E-E30B-4979-B27A-377EBF04DBDB}" dt="2024-06-07T17:26:45.754" v="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  <pc:spChg chg="mod">
          <ac:chgData name="Alfred Asterjadhi" userId="39de57b9-85c0-4fd1-aaac-8ca2b6560ad0" providerId="ADAL" clId="{13BD260E-E30B-4979-B27A-377EBF04DBDB}" dt="2024-06-07T17:27:56.634" v="31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3BD260E-E30B-4979-B27A-377EBF04DBDB}" dt="2024-06-07T17:26:36.192" v="8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13BD260E-E30B-4979-B27A-377EBF04DBDB}" dt="2024-06-07T17:26:53.046" v="2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  <pc:spChg chg="mod">
          <ac:chgData name="Alfred Asterjadhi" userId="39de57b9-85c0-4fd1-aaac-8ca2b6560ad0" providerId="ADAL" clId="{13BD260E-E30B-4979-B27A-377EBF04DBDB}" dt="2024-06-07T17:26:42.331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D260E-E30B-4979-B27A-377EBF04DBDB}" dt="2024-06-07T17:26:31.319" v="5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13BD260E-E30B-4979-B27A-377EBF04DBDB}" dt="2024-06-07T17:27:48.371" v="28" actId="20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13BD260E-E30B-4979-B27A-377EBF04DBDB}" dt="2024-06-07T17:31:56.668" v="32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D260E-E30B-4979-B27A-377EBF04DBDB}" dt="2024-06-07T17:27:53.606" v="3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D260E-E30B-4979-B27A-377EBF04DBDB}" dt="2024-06-07T17:26:34.565" v="7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13BD260E-E30B-4979-B27A-377EBF04DBDB}" dt="2024-06-07T17:26:49.282" v="20" actId="20577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D260E-E30B-4979-B27A-377EBF04DBDB}" dt="2024-05-31T21:59:57.075" v="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3BD260E-E30B-4979-B27A-377EBF04DBDB}" dt="2024-06-07T17:27:02.559" v="25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3BD260E-E30B-4979-B27A-377EBF04DBDB}" dt="2024-06-07T17:27:04.003" v="26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3BD260E-E30B-4979-B27A-377EBF04DBDB}" dt="2024-06-07T17:27:05.344" v="2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B7BF9EE-295D-4BF2-AEE4-C006D3C46982}"/>
    <pc:docChg chg="undo custSel modSld">
      <pc:chgData name="Alfred Asterjadhi" userId="39de57b9-85c0-4fd1-aaac-8ca2b6560ad0" providerId="ADAL" clId="{9B7BF9EE-295D-4BF2-AEE4-C006D3C46982}" dt="2024-09-13T03:37:03.572" v="1112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B7BF9EE-295D-4BF2-AEE4-C006D3C46982}" dt="2024-09-13T03:04:27.265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B7BF9EE-295D-4BF2-AEE4-C006D3C46982}" dt="2024-09-13T03:37:03.572" v="1112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B7BF9EE-295D-4BF2-AEE4-C006D3C46982}" dt="2024-09-13T03:32:31.974" v="1052" actId="113"/>
        <pc:sldMkLst>
          <pc:docMk/>
          <pc:sldMk cId="3928206792" sldId="262"/>
        </pc:sldMkLst>
        <pc:spChg chg="mod">
          <ac:chgData name="Alfred Asterjadhi" userId="39de57b9-85c0-4fd1-aaac-8ca2b6560ad0" providerId="ADAL" clId="{9B7BF9EE-295D-4BF2-AEE4-C006D3C46982}" dt="2024-09-13T03:23:42.701" v="7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B7BF9EE-295D-4BF2-AEE4-C006D3C46982}" dt="2024-09-13T03:32:31.974" v="1052" actId="113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27EAFED8-6F30-45D5-ACAA-57F307F5CCA9}" dt="2024-07-18T23:29:45.488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7EAFED8-6F30-45D5-ACAA-57F307F5CCA9}" dt="2024-07-18T23:47:10.988" v="634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  <pc:spChg chg="mod">
          <ac:chgData name="Alfred Asterjadhi" userId="39de57b9-85c0-4fd1-aaac-8ca2b6560ad0" providerId="ADAL" clId="{27EAFED8-6F30-45D5-ACAA-57F307F5CCA9}" dt="2024-07-18T23:47:24.567" v="636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EAFED8-6F30-45D5-ACAA-57F307F5CCA9}" dt="2024-07-18T23:29:35.212" v="5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EAFED8-6F30-45D5-ACAA-57F307F5CCA9}" dt="2024-07-18T23:29:40.001" v="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EAFED8-6F30-45D5-ACAA-57F307F5CCA9}" dt="2024-07-19T03:34:08.746" v="74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7EAFED8-6F30-45D5-ACAA-57F307F5CCA9}" dt="2024-07-19T21:27:09.548" v="1235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EAFED8-6F30-45D5-ACAA-57F307F5CCA9}" dt="2024-07-19T03:35:13.963" v="7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64-14-00bn-tgbn-sept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15-00bn-tgbn-motions-list-part-1.pptxhttps:/mentor.ieee.org/802.11/dcn/24/11-24-0171-14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September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2024-09-12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had scheduled </a:t>
            </a:r>
            <a:r>
              <a:rPr lang="en-US" sz="2000" dirty="0">
                <a:solidFill>
                  <a:schemeClr val="tx1"/>
                </a:solidFill>
              </a:rPr>
              <a:t>11</a:t>
            </a:r>
            <a:r>
              <a:rPr lang="en-US" sz="2000" dirty="0"/>
              <a:t> sessions during the September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Discussed around </a:t>
            </a:r>
            <a:r>
              <a:rPr lang="en-US" sz="1800" dirty="0">
                <a:solidFill>
                  <a:schemeClr val="tx1"/>
                </a:solidFill>
              </a:rPr>
              <a:t>80</a:t>
            </a:r>
            <a:r>
              <a:rPr lang="en-US" sz="1800" dirty="0"/>
              <a:t> technical submissions, covering a variety of topics: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Unequal modulation (UEQM), multi-AP, coordinated spatial reuse (CSR), distributed RU (dRU),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Beamforming, power save, enhanced long range (ELR), control frame design, L4S, relay, roaming,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Preamble and PPDU design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interference mitigation, preemption,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Quality of Service (QoS) enhancements,,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Coordinated beamforming (CBF), coordinated rTWT (CrTWT), coordinated TDMA (C-TDMA),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Consensus reached on adding new MCSs, interference mitigation,  C-TDMA, C-rTWT, AP power save, common framework for AP coordination. Additionally, the group reached consensus on adding additional design details for ELR, dRU, UEQM, roaming, power save, intermediate FCS,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11-24/1364r14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Motions are </a:t>
            </a:r>
            <a:r>
              <a:rPr lang="en-US" sz="2000" dirty="0"/>
              <a:t>available </a:t>
            </a:r>
            <a:r>
              <a:rPr lang="en-US" sz="2000"/>
              <a:t>in </a:t>
            </a:r>
            <a:r>
              <a:rPr lang="en-US" sz="2000">
                <a:hlinkClick r:id="rId4"/>
              </a:rPr>
              <a:t>11-24/0171r15</a:t>
            </a:r>
            <a:r>
              <a:rPr lang="en-US" sz="2000"/>
              <a:t>.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November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populating the TGbn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951415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September 16-20 			(Monday-Friday) 						 Holiday</a:t>
            </a:r>
            <a:endParaRPr lang="en-US" sz="12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23 			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(Monday)			– MAC/PHY			19:00-21:00 ET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26 				(Thursday) 			–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30 				(Monday)			– MAC*			19:00-21:00 ET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03 				(Thursday) 			–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07 				(Monday)			– MAC*			19:00-21:00 ET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10 				(Thursday) 			–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14 				(Monday)			– MAC*			19:00-21:00 ET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17 				(Thursday) 			–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21 				(Monday)			– MAC*			19:00-21:00 ET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24 				(Thursday) 			–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28 				(Monday)			– MAC*			19:00-21:00 ET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31 				(Thursday) 			–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	</a:t>
            </a:r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2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September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02-06 			(Monday-Friday) 		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*May add additional PHY sessions, if pending submissions in the PHY queue and with 10 day advanced notice.</a:t>
            </a:r>
            <a:endParaRPr lang="en-US" sz="1200" b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5750</TotalTime>
  <Words>656</Words>
  <Application>Microsoft Office PowerPoint</Application>
  <PresentationFormat>Widescreen</PresentationFormat>
  <Paragraphs>59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September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2024-09-13T03:37:04Z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