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8"/>
  </p:notesMasterIdLst>
  <p:handoutMasterIdLst>
    <p:handoutMasterId r:id="rId89"/>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167" r:id="rId21"/>
    <p:sldId id="1233" r:id="rId22"/>
    <p:sldId id="1234" r:id="rId23"/>
    <p:sldId id="1235" r:id="rId24"/>
    <p:sldId id="1236" r:id="rId25"/>
    <p:sldId id="1242" r:id="rId26"/>
    <p:sldId id="1238" r:id="rId27"/>
    <p:sldId id="1239" r:id="rId28"/>
    <p:sldId id="1240" r:id="rId29"/>
    <p:sldId id="1241" r:id="rId30"/>
    <p:sldId id="1244" r:id="rId31"/>
    <p:sldId id="1243" r:id="rId32"/>
    <p:sldId id="1248" r:id="rId33"/>
    <p:sldId id="1249" r:id="rId34"/>
    <p:sldId id="1137" r:id="rId35"/>
    <p:sldId id="1006" r:id="rId36"/>
    <p:sldId id="1178" r:id="rId37"/>
    <p:sldId id="1023" r:id="rId38"/>
    <p:sldId id="1028" r:id="rId39"/>
    <p:sldId id="1157" r:id="rId40"/>
    <p:sldId id="1158" r:id="rId41"/>
    <p:sldId id="1246" r:id="rId42"/>
    <p:sldId id="1245" r:id="rId43"/>
    <p:sldId id="1219" r:id="rId44"/>
    <p:sldId id="1220" r:id="rId45"/>
    <p:sldId id="1223" r:id="rId46"/>
    <p:sldId id="1224" r:id="rId47"/>
    <p:sldId id="1225" r:id="rId48"/>
    <p:sldId id="1257" r:id="rId49"/>
    <p:sldId id="1226" r:id="rId50"/>
    <p:sldId id="1250" r:id="rId51"/>
    <p:sldId id="1260" r:id="rId52"/>
    <p:sldId id="1231" r:id="rId53"/>
    <p:sldId id="1262" r:id="rId54"/>
    <p:sldId id="1232" r:id="rId55"/>
    <p:sldId id="1251" r:id="rId56"/>
    <p:sldId id="1252" r:id="rId57"/>
    <p:sldId id="1181" r:id="rId58"/>
    <p:sldId id="1024" r:id="rId59"/>
    <p:sldId id="1039" r:id="rId60"/>
    <p:sldId id="1253" r:id="rId61"/>
    <p:sldId id="1247" r:id="rId62"/>
    <p:sldId id="1264" r:id="rId63"/>
    <p:sldId id="1227" r:id="rId64"/>
    <p:sldId id="1263" r:id="rId65"/>
    <p:sldId id="1228" r:id="rId66"/>
    <p:sldId id="1254" r:id="rId67"/>
    <p:sldId id="1258" r:id="rId68"/>
    <p:sldId id="1229" r:id="rId69"/>
    <p:sldId id="1268" r:id="rId70"/>
    <p:sldId id="1270" r:id="rId71"/>
    <p:sldId id="1271" r:id="rId72"/>
    <p:sldId id="1230" r:id="rId73"/>
    <p:sldId id="1255" r:id="rId74"/>
    <p:sldId id="1261" r:id="rId75"/>
    <p:sldId id="1265" r:id="rId76"/>
    <p:sldId id="1267" r:id="rId77"/>
    <p:sldId id="356" r:id="rId78"/>
    <p:sldId id="1256" r:id="rId79"/>
    <p:sldId id="1259" r:id="rId80"/>
    <p:sldId id="1182" r:id="rId81"/>
    <p:sldId id="1069" r:id="rId82"/>
    <p:sldId id="1269" r:id="rId83"/>
    <p:sldId id="997" r:id="rId84"/>
    <p:sldId id="362" r:id="rId85"/>
    <p:sldId id="1034" r:id="rId86"/>
    <p:sldId id="323" r:id="rId8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0725D23-625E-498B-87E0-2B1913CF0FE0}" v="474" dt="2024-09-12T23:12:36.00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27" d="100"/>
          <a:sy n="127" d="100"/>
        </p:scale>
        <p:origin x="1338" y="11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handoutMaster" Target="handoutMasters/handoutMaster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presProps" Target="presProps.xml"/><Relationship Id="rId95" Type="http://schemas.microsoft.com/office/2015/10/relationships/revisionInfo" Target="revisionInfo.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notesMaster" Target="notesMasters/notesMaster1.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pChg chg="mod">
          <ac:chgData name="Alfred Asterjadhi" userId="39de57b9-85c0-4fd1-aaac-8ca2b6560ad0" providerId="ADAL" clId="{C53A20C5-FDA7-4285-8A5B-272F9E17572C}" dt="2024-02-21T18:55:56.316" v="1" actId="2711"/>
          <ac:spMkLst>
            <pc:docMk/>
            <pc:sldMk cId="1677969607" sldId="323"/>
            <ac:spMk id="3" creationId="{AA3B5D18-A128-4C8A-9763-E97484452182}"/>
          </ac:spMkLst>
        </pc:spChg>
      </pc:sld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pChg chg="mod">
          <ac:chgData name="Alfred Asterjadhi" userId="39de57b9-85c0-4fd1-aaac-8ca2b6560ad0" providerId="ADAL" clId="{918B2327-9F33-46AD-AA35-EEDF1DECFFAE}" dt="2024-01-04T00:27:32.868" v="1424"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4-01-04T00:27:38.414" v="1428"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4-01-04T00:27:49.148" v="1429"/>
        <pc:sldMkLst>
          <pc:docMk/>
          <pc:sldMk cId="0" sldId="257"/>
        </pc:sldMkLst>
        <pc:spChg chg="mod">
          <ac:chgData name="Alfred Asterjadhi" userId="39de57b9-85c0-4fd1-aaac-8ca2b6560ad0" providerId="ADAL" clId="{918B2327-9F33-46AD-AA35-EEDF1DECFFAE}" dt="2024-01-04T00:27:49.148" v="1429"/>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4-01-04T00:27:52.754" v="1431"/>
        <pc:sldMkLst>
          <pc:docMk/>
          <pc:sldMk cId="3254182675" sldId="258"/>
        </pc:sldMkLst>
        <pc:spChg chg="mod">
          <ac:chgData name="Alfred Asterjadhi" userId="39de57b9-85c0-4fd1-aaac-8ca2b6560ad0" providerId="ADAL" clId="{918B2327-9F33-46AD-AA35-EEDF1DECFFAE}" dt="2024-01-04T00:27:52.754" v="1431"/>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4-01-04T00:27:55.734" v="1433"/>
        <pc:sldMkLst>
          <pc:docMk/>
          <pc:sldMk cId="3136880362" sldId="260"/>
        </pc:sldMkLst>
        <pc:spChg chg="mod">
          <ac:chgData name="Alfred Asterjadhi" userId="39de57b9-85c0-4fd1-aaac-8ca2b6560ad0" providerId="ADAL" clId="{918B2327-9F33-46AD-AA35-EEDF1DECFFAE}" dt="2024-01-04T00:27:55.734" v="1433"/>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4-01-04T00:28:00.500" v="1437"/>
        <pc:sldMkLst>
          <pc:docMk/>
          <pc:sldMk cId="1676196551" sldId="261"/>
        </pc:sldMkLst>
        <pc:spChg chg="mod">
          <ac:chgData name="Alfred Asterjadhi" userId="39de57b9-85c0-4fd1-aaac-8ca2b6560ad0" providerId="ADAL" clId="{918B2327-9F33-46AD-AA35-EEDF1DECFFAE}" dt="2024-01-04T00:28:00.500" v="1437"/>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4-01-04T00:28:01.702" v="1438"/>
        <pc:sldMkLst>
          <pc:docMk/>
          <pc:sldMk cId="2927177891" sldId="263"/>
        </pc:sldMkLst>
        <pc:spChg chg="mod">
          <ac:chgData name="Alfred Asterjadhi" userId="39de57b9-85c0-4fd1-aaac-8ca2b6560ad0" providerId="ADAL" clId="{918B2327-9F33-46AD-AA35-EEDF1DECFFAE}" dt="2024-01-04T00:28:01.702" v="1438"/>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4-01-04T00:28:02.936" v="1439"/>
        <pc:sldMkLst>
          <pc:docMk/>
          <pc:sldMk cId="4277600907" sldId="264"/>
        </pc:sldMkLst>
        <pc:spChg chg="mod">
          <ac:chgData name="Alfred Asterjadhi" userId="39de57b9-85c0-4fd1-aaac-8ca2b6560ad0" providerId="ADAL" clId="{918B2327-9F33-46AD-AA35-EEDF1DECFFAE}" dt="2024-01-04T00:28:02.936" v="1439"/>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4-01-04T00:28:04.172" v="1440"/>
        <pc:sldMkLst>
          <pc:docMk/>
          <pc:sldMk cId="2436815634" sldId="265"/>
        </pc:sldMkLst>
        <pc:spChg chg="mod">
          <ac:chgData name="Alfred Asterjadhi" userId="39de57b9-85c0-4fd1-aaac-8ca2b6560ad0" providerId="ADAL" clId="{918B2327-9F33-46AD-AA35-EEDF1DECFFAE}" dt="2024-01-04T00:28:04.172" v="1440"/>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4-01-04T00:28:05.551" v="1441"/>
        <pc:sldMkLst>
          <pc:docMk/>
          <pc:sldMk cId="2400177835" sldId="266"/>
        </pc:sldMkLst>
        <pc:spChg chg="mod">
          <ac:chgData name="Alfred Asterjadhi" userId="39de57b9-85c0-4fd1-aaac-8ca2b6560ad0" providerId="ADAL" clId="{918B2327-9F33-46AD-AA35-EEDF1DECFFAE}" dt="2024-01-04T00:28:05.551" v="1441"/>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4-01-04T00:28:11.791" v="1446"/>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4-01-04T00:28:11.791" v="1446"/>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4-01-04T00:28:16.742" v="1448"/>
        <pc:sldMkLst>
          <pc:docMk/>
          <pc:sldMk cId="3976818858" sldId="269"/>
        </pc:sldMkLst>
        <pc:spChg chg="mod">
          <ac:chgData name="Alfred Asterjadhi" userId="39de57b9-85c0-4fd1-aaac-8ca2b6560ad0" providerId="ADAL" clId="{918B2327-9F33-46AD-AA35-EEDF1DECFFAE}" dt="2024-01-04T00:28:16.742" v="1448"/>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4-01-04T00:28:06.794" v="1442"/>
        <pc:sldMkLst>
          <pc:docMk/>
          <pc:sldMk cId="3387863760" sldId="270"/>
        </pc:sldMkLst>
        <pc:spChg chg="mod">
          <ac:chgData name="Alfred Asterjadhi" userId="39de57b9-85c0-4fd1-aaac-8ca2b6560ad0" providerId="ADAL" clId="{918B2327-9F33-46AD-AA35-EEDF1DECFFAE}" dt="2024-01-04T00:28:06.794" v="1442"/>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4-01-04T00:28:15.292" v="1447"/>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4-01-04T00:28:38.805" v="1465"/>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4-01-04T00:28:37.433" v="1464"/>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pChg chg="mod">
          <ac:chgData name="Alfred Asterjadhi" userId="39de57b9-85c0-4fd1-aaac-8ca2b6560ad0" providerId="ADAL" clId="{918B2327-9F33-46AD-AA35-EEDF1DECFFAE}" dt="2024-01-04T00:29:06.964" v="1486"/>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4-01-04T00:27:59.086" v="1436"/>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4-01-04T00:27:59.086" v="1436"/>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4-01-04T00:28:08.019" v="1443"/>
        <pc:sldMkLst>
          <pc:docMk/>
          <pc:sldMk cId="15571502" sldId="330"/>
        </pc:sldMkLst>
        <pc:spChg chg="mod">
          <ac:chgData name="Alfred Asterjadhi" userId="39de57b9-85c0-4fd1-aaac-8ca2b6560ad0" providerId="ADAL" clId="{918B2327-9F33-46AD-AA35-EEDF1DECFFAE}" dt="2024-01-04T00:28:08.019" v="1443"/>
          <ac:spMkLst>
            <pc:docMk/>
            <pc:sldMk cId="15571502" sldId="330"/>
            <ac:spMk id="6" creationId="{5C48BDE3-7807-417F-A4F1-5356D38590CA}"/>
          </ac:spMkLst>
        </pc:spChg>
      </pc:sldChg>
      <pc:sldChg chg="modSp mod">
        <pc:chgData name="Alfred Asterjadhi" userId="39de57b9-85c0-4fd1-aaac-8ca2b6560ad0" providerId="ADAL" clId="{918B2327-9F33-46AD-AA35-EEDF1DECFFAE}" dt="2024-01-04T00:28:09.300" v="1444"/>
        <pc:sldMkLst>
          <pc:docMk/>
          <pc:sldMk cId="3200711991" sldId="331"/>
        </pc:sldMkLst>
        <pc:spChg chg="mod">
          <ac:chgData name="Alfred Asterjadhi" userId="39de57b9-85c0-4fd1-aaac-8ca2b6560ad0" providerId="ADAL" clId="{918B2327-9F33-46AD-AA35-EEDF1DECFFAE}" dt="2024-01-04T00:28:09.300" v="1444"/>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4-01-04T00:28:10.498" v="1445"/>
        <pc:sldMkLst>
          <pc:docMk/>
          <pc:sldMk cId="2409609221" sldId="332"/>
        </pc:sldMkLst>
        <pc:spChg chg="mod">
          <ac:chgData name="Alfred Asterjadhi" userId="39de57b9-85c0-4fd1-aaac-8ca2b6560ad0" providerId="ADAL" clId="{918B2327-9F33-46AD-AA35-EEDF1DECFFAE}" dt="2024-01-04T00:28:10.498" v="1445"/>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4-01-04T00:27:51.238" v="1430"/>
        <pc:sldMkLst>
          <pc:docMk/>
          <pc:sldMk cId="3843208451" sldId="333"/>
        </pc:sldMkLst>
        <pc:spChg chg="mod">
          <ac:chgData name="Alfred Asterjadhi" userId="39de57b9-85c0-4fd1-aaac-8ca2b6560ad0" providerId="ADAL" clId="{918B2327-9F33-46AD-AA35-EEDF1DECFFAE}" dt="2023-12-11T17:41:38.538" v="1269"/>
          <ac:spMkLst>
            <pc:docMk/>
            <pc:sldMk cId="3843208451" sldId="333"/>
            <ac:spMk id="3" creationId="{918D7AE7-F661-4AD4-9210-88B6E5699ED9}"/>
          </ac:spMkLst>
        </pc:spChg>
        <pc:spChg chg="mod">
          <ac:chgData name="Alfred Asterjadhi" userId="39de57b9-85c0-4fd1-aaac-8ca2b6560ad0" providerId="ADAL" clId="{918B2327-9F33-46AD-AA35-EEDF1DECFFAE}" dt="2024-01-04T00:27:51.238" v="1430"/>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4-01-04T00:27:54.246" v="1432"/>
        <pc:sldMkLst>
          <pc:docMk/>
          <pc:sldMk cId="3977221359" sldId="340"/>
        </pc:sldMkLst>
        <pc:spChg chg="mod">
          <ac:chgData name="Alfred Asterjadhi" userId="39de57b9-85c0-4fd1-aaac-8ca2b6560ad0" providerId="ADAL" clId="{918B2327-9F33-46AD-AA35-EEDF1DECFFAE}" dt="2024-01-04T00:27:54.246" v="1432"/>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4-01-04T00:28:58.941" v="1480"/>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4-01-04T00:28:58.941" v="1480"/>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4-01-04T00:29:04.341" v="1484"/>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4-01-04T00:29:04.341" v="1484"/>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4-01-04T00:28:40.126" v="1466"/>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4-01-04T00:28:18.046" v="1449"/>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4-01-09T19:29:45.885" v="1935"/>
          <ac:graphicFrameMkLst>
            <pc:docMk/>
            <pc:sldMk cId="2696761607" sldId="393"/>
            <ac:graphicFrameMk id="6" creationId="{5094FBC8-BB74-47F3-965D-16BC678F4D1D}"/>
          </ac:graphicFrameMkLst>
        </pc:graphicFrameChg>
      </pc:sldChg>
      <pc:sldChg chg="modSp add mod">
        <pc:chgData name="Alfred Asterjadhi" userId="39de57b9-85c0-4fd1-aaac-8ca2b6560ad0" providerId="ADAL" clId="{918B2327-9F33-46AD-AA35-EEDF1DECFFAE}" dt="2024-01-12T19:37:42.962" v="2439" actId="20577"/>
        <pc:sldMkLst>
          <pc:docMk/>
          <pc:sldMk cId="3140364693" sldId="997"/>
        </pc:sldMkLst>
        <pc:spChg chg="mod">
          <ac:chgData name="Alfred Asterjadhi" userId="39de57b9-85c0-4fd1-aaac-8ca2b6560ad0" providerId="ADAL" clId="{918B2327-9F33-46AD-AA35-EEDF1DECFFAE}" dt="2024-01-12T19:37:42.962" v="2439" actId="20577"/>
          <ac:spMkLst>
            <pc:docMk/>
            <pc:sldMk cId="3140364693" sldId="997"/>
            <ac:spMk id="7" creationId="{0310814A-1E2F-57F2-C9EF-3805BE6E5DAB}"/>
          </ac:spMkLst>
        </pc:spChg>
      </pc:sldChg>
      <pc:sldChg chg="modSp mod">
        <pc:chgData name="Alfred Asterjadhi" userId="39de57b9-85c0-4fd1-aaac-8ca2b6560ad0" providerId="ADAL" clId="{918B2327-9F33-46AD-AA35-EEDF1DECFFAE}" dt="2024-01-04T00:28:29.108" v="1458"/>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4-01-04T00:28:29.108" v="1458"/>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4-01-09T19:37:27.523" v="2066" actId="20577"/>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4-01-09T19:37:27.523" v="2066" actId="20577"/>
          <ac:spMkLst>
            <pc:docMk/>
            <pc:sldMk cId="3869410219" sldId="1021"/>
            <ac:spMk id="3" creationId="{DFB0BA47-D7B6-4F95-932E-A7AA615BC440}"/>
          </ac:spMkLst>
        </pc:spChg>
        <pc:spChg chg="mod">
          <ac:chgData name="Alfred Asterjadhi" userId="39de57b9-85c0-4fd1-aaac-8ca2b6560ad0" providerId="ADAL" clId="{918B2327-9F33-46AD-AA35-EEDF1DECFFAE}" dt="2024-01-04T00:28:36.098" v="1463"/>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4-01-09T19:35:51.869" v="2040" actId="20577"/>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4-01-09T19:35:51.869" v="2040" actId="20577"/>
          <ac:spMkLst>
            <pc:docMk/>
            <pc:sldMk cId="4200130042" sldId="1023"/>
            <ac:spMk id="3" creationId="{2682080F-BC47-47A6-E6F4-7C70F67F48F8}"/>
          </ac:spMkLst>
        </pc:spChg>
        <pc:spChg chg="mod">
          <ac:chgData name="Alfred Asterjadhi" userId="39de57b9-85c0-4fd1-aaac-8ca2b6560ad0" providerId="ADAL" clId="{918B2327-9F33-46AD-AA35-EEDF1DECFFAE}" dt="2024-01-04T00:28:30.327" v="1459"/>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4-01-11T19:30:31.072" v="2249" actId="6549"/>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4-01-11T19:30:31.072" v="2249" actId="6549"/>
          <ac:spMkLst>
            <pc:docMk/>
            <pc:sldMk cId="991138630" sldId="1024"/>
            <ac:spMk id="3" creationId="{E24D4002-4764-1FA7-1147-DE995417131A}"/>
          </ac:spMkLst>
        </pc:spChg>
        <pc:spChg chg="mod">
          <ac:chgData name="Alfred Asterjadhi" userId="39de57b9-85c0-4fd1-aaac-8ca2b6560ad0" providerId="ADAL" clId="{918B2327-9F33-46AD-AA35-EEDF1DECFFAE}" dt="2024-01-04T00:28:31.601" v="1460"/>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4-01-09T00:16:42.140" v="1698"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4-01-04T00:28:33.121" v="1461"/>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4-01-04T00:28:34.494" v="1462"/>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4-01-04T00:28:56.272" v="1478"/>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4-01-04T00:28:56.272" v="1478"/>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4-01-04T00:28:46.708" v="1471"/>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4-01-04T00:28:46.708" v="1471"/>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4-01-04T00:29:03.075" v="1483"/>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4-01-04T00:29:05.682" v="1485"/>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4-01-04T00:29:05.682" v="1485"/>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4-01-04T00:28:41.529" v="1467"/>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4-01-04T00:28:57.638" v="1479"/>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4-01-04T00:29:00.367" v="1481"/>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4-01-04T00:29:00.367" v="1481"/>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4-01-04T00:28:19.249" v="1450"/>
          <ac:spMkLst>
            <pc:docMk/>
            <pc:sldMk cId="3828928684" sldId="1058"/>
            <ac:spMk id="3" creationId="{D20906E0-F900-4991-83B1-675F5B67FA2D}"/>
          </ac:spMkLst>
        </pc:spChg>
        <pc:graphicFrameChg chg="mod modGraphic">
          <ac:chgData name="Alfred Asterjadhi" userId="39de57b9-85c0-4fd1-aaac-8ca2b6560ad0" providerId="ADAL" clId="{918B2327-9F33-46AD-AA35-EEDF1DECFFAE}" dt="2024-01-09T19:30:24.520" v="1950"/>
          <ac:graphicFrameMkLst>
            <pc:docMk/>
            <pc:sldMk cId="3828928684" sldId="1058"/>
            <ac:graphicFrameMk id="6" creationId="{5094FBC8-BB74-47F3-965D-16BC678F4D1D}"/>
          </ac:graphicFrameMkLst>
        </pc:graphicFrameChg>
      </pc:sldChg>
      <pc:sldChg chg="modSp add mod">
        <pc:chgData name="Alfred Asterjadhi" userId="39de57b9-85c0-4fd1-aaac-8ca2b6560ad0" providerId="ADAL" clId="{918B2327-9F33-46AD-AA35-EEDF1DECFFAE}" dt="2024-01-09T19:30:52.098" v="1963"/>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4-01-04T00:28:20.498" v="1451"/>
          <ac:spMkLst>
            <pc:docMk/>
            <pc:sldMk cId="1089014833" sldId="1059"/>
            <ac:spMk id="3" creationId="{D20906E0-F900-4991-83B1-675F5B67FA2D}"/>
          </ac:spMkLst>
        </pc:spChg>
        <pc:graphicFrameChg chg="mod modGraphic">
          <ac:chgData name="Alfred Asterjadhi" userId="39de57b9-85c0-4fd1-aaac-8ca2b6560ad0" providerId="ADAL" clId="{918B2327-9F33-46AD-AA35-EEDF1DECFFAE}" dt="2024-01-09T19:30:52.098" v="1963"/>
          <ac:graphicFrameMkLst>
            <pc:docMk/>
            <pc:sldMk cId="1089014833" sldId="1059"/>
            <ac:graphicFrameMk id="6" creationId="{5094FBC8-BB74-47F3-965D-16BC678F4D1D}"/>
          </ac:graphicFrameMkLst>
        </pc:graphicFrameChg>
      </pc:sldChg>
      <pc:sldChg chg="modSp add mod">
        <pc:chgData name="Alfred Asterjadhi" userId="39de57b9-85c0-4fd1-aaac-8ca2b6560ad0" providerId="ADAL" clId="{918B2327-9F33-46AD-AA35-EEDF1DECFFAE}" dt="2024-01-12T19:30:38.413" v="2359" actId="20577"/>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4-01-04T00:28:21.718" v="1452"/>
          <ac:spMkLst>
            <pc:docMk/>
            <pc:sldMk cId="3832852367" sldId="1060"/>
            <ac:spMk id="3" creationId="{D20906E0-F900-4991-83B1-675F5B67FA2D}"/>
          </ac:spMkLst>
        </pc:spChg>
        <pc:graphicFrameChg chg="mod modGraphic">
          <ac:chgData name="Alfred Asterjadhi" userId="39de57b9-85c0-4fd1-aaac-8ca2b6560ad0" providerId="ADAL" clId="{918B2327-9F33-46AD-AA35-EEDF1DECFFAE}" dt="2024-01-12T19:30:38.413" v="2359" actId="20577"/>
          <ac:graphicFrameMkLst>
            <pc:docMk/>
            <pc:sldMk cId="3832852367" sldId="1060"/>
            <ac:graphicFrameMk id="6" creationId="{5094FBC8-BB74-47F3-965D-16BC678F4D1D}"/>
          </ac:graphicFrameMkLst>
        </pc:graphicFrameChg>
      </pc:sldChg>
      <pc:sldChg chg="modSp add mod">
        <pc:chgData name="Alfred Asterjadhi" userId="39de57b9-85c0-4fd1-aaac-8ca2b6560ad0" providerId="ADAL" clId="{918B2327-9F33-46AD-AA35-EEDF1DECFFAE}" dt="2024-01-09T19:32:10.500" v="1993"/>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4-01-04T00:28:23.005" v="1453"/>
          <ac:spMkLst>
            <pc:docMk/>
            <pc:sldMk cId="2528763118" sldId="1061"/>
            <ac:spMk id="3" creationId="{D20906E0-F900-4991-83B1-675F5B67FA2D}"/>
          </ac:spMkLst>
        </pc:spChg>
        <pc:graphicFrameChg chg="mod modGraphic">
          <ac:chgData name="Alfred Asterjadhi" userId="39de57b9-85c0-4fd1-aaac-8ca2b6560ad0" providerId="ADAL" clId="{918B2327-9F33-46AD-AA35-EEDF1DECFFAE}" dt="2024-01-09T19:32:10.500" v="1993"/>
          <ac:graphicFrameMkLst>
            <pc:docMk/>
            <pc:sldMk cId="2528763118" sldId="1061"/>
            <ac:graphicFrameMk id="6" creationId="{5094FBC8-BB74-47F3-965D-16BC678F4D1D}"/>
          </ac:graphicFrameMkLst>
        </pc:graphicFrameChg>
      </pc:sldChg>
      <pc:sldChg chg="modSp add mod ord">
        <pc:chgData name="Alfred Asterjadhi" userId="39de57b9-85c0-4fd1-aaac-8ca2b6560ad0" providerId="ADAL" clId="{918B2327-9F33-46AD-AA35-EEDF1DECFFAE}" dt="2024-01-04T00:28:44.988" v="1470"/>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4-01-04T00:28:44.988" v="1470"/>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4-01-04T00:28:48.034" v="1472"/>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4-01-04T00:28:48.034" v="1472"/>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4-01-04T00:28:49.301" v="1473"/>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4-01-04T00:28:49.301" v="1473"/>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4-01-04T00:28:50.642" v="1474"/>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4-01-04T00:28:50.642" v="1474"/>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4-01-04T00:28:51.946" v="1475"/>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4-01-04T00:28:51.946" v="1475"/>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4-01-04T00:28:53.324" v="1476"/>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4-01-04T00:28:53.324" v="1476"/>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4-01-04T00:28:54.692" v="1477"/>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4-01-04T00:28:54.692" v="1477"/>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4-01-04T00:29:01.632" v="1482"/>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4-01-04T00:29:01.632" v="1482"/>
          <ac:spMkLst>
            <pc:docMk/>
            <pc:sldMk cId="1268796722" sldId="1069"/>
            <ac:spMk id="6" creationId="{A843F1B1-22CD-3B09-326F-EF9071A68CDB}"/>
          </ac:spMkLst>
        </pc:spChg>
      </pc:sldChg>
      <pc:sldChg chg="modSp add mod">
        <pc:chgData name="Alfred Asterjadhi" userId="39de57b9-85c0-4fd1-aaac-8ca2b6560ad0" providerId="ADAL" clId="{918B2327-9F33-46AD-AA35-EEDF1DECFFAE}" dt="2024-01-12T19:29:06.987" v="2353"/>
        <pc:sldMkLst>
          <pc:docMk/>
          <pc:sldMk cId="1911178581" sldId="1070"/>
        </pc:sldMkLst>
        <pc:spChg chg="mod">
          <ac:chgData name="Alfred Asterjadhi" userId="39de57b9-85c0-4fd1-aaac-8ca2b6560ad0" providerId="ADAL" clId="{918B2327-9F33-46AD-AA35-EEDF1DECFFAE}" dt="2023-12-20T19:10:57.021" v="1383" actId="20577"/>
          <ac:spMkLst>
            <pc:docMk/>
            <pc:sldMk cId="1911178581" sldId="1070"/>
            <ac:spMk id="2" creationId="{F2762690-C15C-4839-B40F-0AF3A4D89457}"/>
          </ac:spMkLst>
        </pc:spChg>
        <pc:spChg chg="mod">
          <ac:chgData name="Alfred Asterjadhi" userId="39de57b9-85c0-4fd1-aaac-8ca2b6560ad0" providerId="ADAL" clId="{918B2327-9F33-46AD-AA35-EEDF1DECFFAE}" dt="2024-01-04T00:28:24.093" v="1454"/>
          <ac:spMkLst>
            <pc:docMk/>
            <pc:sldMk cId="1911178581" sldId="1070"/>
            <ac:spMk id="3" creationId="{D20906E0-F900-4991-83B1-675F5B67FA2D}"/>
          </ac:spMkLst>
        </pc:spChg>
        <pc:graphicFrameChg chg="mod modGraphic">
          <ac:chgData name="Alfred Asterjadhi" userId="39de57b9-85c0-4fd1-aaac-8ca2b6560ad0" providerId="ADAL" clId="{918B2327-9F33-46AD-AA35-EEDF1DECFFAE}" dt="2024-01-12T19:29:06.987" v="2353"/>
          <ac:graphicFrameMkLst>
            <pc:docMk/>
            <pc:sldMk cId="1911178581" sldId="1070"/>
            <ac:graphicFrameMk id="6" creationId="{5094FBC8-BB74-47F3-965D-16BC678F4D1D}"/>
          </ac:graphicFrameMkLst>
        </pc:graphicFrameChg>
      </pc:sldChg>
      <pc:sldChg chg="modSp add mod">
        <pc:chgData name="Alfred Asterjadhi" userId="39de57b9-85c0-4fd1-aaac-8ca2b6560ad0" providerId="ADAL" clId="{918B2327-9F33-46AD-AA35-EEDF1DECFFAE}" dt="2024-01-12T19:29:48.350" v="2356" actId="2164"/>
        <pc:sldMkLst>
          <pc:docMk/>
          <pc:sldMk cId="4040184548" sldId="1071"/>
        </pc:sldMkLst>
        <pc:spChg chg="mod">
          <ac:chgData name="Alfred Asterjadhi" userId="39de57b9-85c0-4fd1-aaac-8ca2b6560ad0" providerId="ADAL" clId="{918B2327-9F33-46AD-AA35-EEDF1DECFFAE}" dt="2023-12-20T19:10:59.936" v="1384" actId="20577"/>
          <ac:spMkLst>
            <pc:docMk/>
            <pc:sldMk cId="4040184548" sldId="1071"/>
            <ac:spMk id="2" creationId="{F2762690-C15C-4839-B40F-0AF3A4D89457}"/>
          </ac:spMkLst>
        </pc:spChg>
        <pc:spChg chg="mod">
          <ac:chgData name="Alfred Asterjadhi" userId="39de57b9-85c0-4fd1-aaac-8ca2b6560ad0" providerId="ADAL" clId="{918B2327-9F33-46AD-AA35-EEDF1DECFFAE}" dt="2024-01-04T00:28:25.259" v="1455"/>
          <ac:spMkLst>
            <pc:docMk/>
            <pc:sldMk cId="4040184548" sldId="1071"/>
            <ac:spMk id="3" creationId="{D20906E0-F900-4991-83B1-675F5B67FA2D}"/>
          </ac:spMkLst>
        </pc:spChg>
        <pc:graphicFrameChg chg="mod modGraphic">
          <ac:chgData name="Alfred Asterjadhi" userId="39de57b9-85c0-4fd1-aaac-8ca2b6560ad0" providerId="ADAL" clId="{918B2327-9F33-46AD-AA35-EEDF1DECFFAE}" dt="2024-01-12T19:29:48.350" v="2356" actId="2164"/>
          <ac:graphicFrameMkLst>
            <pc:docMk/>
            <pc:sldMk cId="4040184548" sldId="1071"/>
            <ac:graphicFrameMk id="6" creationId="{5094FBC8-BB74-47F3-965D-16BC678F4D1D}"/>
          </ac:graphicFrameMkLst>
        </pc:graphicFrameChg>
      </pc:sldChg>
      <pc:sldChg chg="modSp add mod">
        <pc:chgData name="Alfred Asterjadhi" userId="39de57b9-85c0-4fd1-aaac-8ca2b6560ad0" providerId="ADAL" clId="{918B2327-9F33-46AD-AA35-EEDF1DECFFAE}" dt="2024-01-12T19:27:44.166" v="2350" actId="207"/>
        <pc:sldMkLst>
          <pc:docMk/>
          <pc:sldMk cId="4205713527" sldId="1072"/>
        </pc:sldMkLst>
        <pc:spChg chg="mod">
          <ac:chgData name="Alfred Asterjadhi" userId="39de57b9-85c0-4fd1-aaac-8ca2b6560ad0" providerId="ADAL" clId="{918B2327-9F33-46AD-AA35-EEDF1DECFFAE}" dt="2023-12-20T19:11:02.320" v="1385" actId="20577"/>
          <ac:spMkLst>
            <pc:docMk/>
            <pc:sldMk cId="4205713527" sldId="1072"/>
            <ac:spMk id="2" creationId="{F2762690-C15C-4839-B40F-0AF3A4D89457}"/>
          </ac:spMkLst>
        </pc:spChg>
        <pc:spChg chg="mod">
          <ac:chgData name="Alfred Asterjadhi" userId="39de57b9-85c0-4fd1-aaac-8ca2b6560ad0" providerId="ADAL" clId="{918B2327-9F33-46AD-AA35-EEDF1DECFFAE}" dt="2024-01-04T00:28:26.618" v="1456"/>
          <ac:spMkLst>
            <pc:docMk/>
            <pc:sldMk cId="4205713527" sldId="1072"/>
            <ac:spMk id="3" creationId="{D20906E0-F900-4991-83B1-675F5B67FA2D}"/>
          </ac:spMkLst>
        </pc:spChg>
        <pc:graphicFrameChg chg="mod modGraphic">
          <ac:chgData name="Alfred Asterjadhi" userId="39de57b9-85c0-4fd1-aaac-8ca2b6560ad0" providerId="ADAL" clId="{918B2327-9F33-46AD-AA35-EEDF1DECFFAE}" dt="2024-01-12T19:27:44.166" v="2350" actId="207"/>
          <ac:graphicFrameMkLst>
            <pc:docMk/>
            <pc:sldMk cId="4205713527" sldId="1072"/>
            <ac:graphicFrameMk id="6" creationId="{5094FBC8-BB74-47F3-965D-16BC678F4D1D}"/>
          </ac:graphicFrameMkLst>
        </pc:graphicFrameChg>
      </pc:sldChg>
      <pc:sldChg chg="modSp add mod">
        <pc:chgData name="Alfred Asterjadhi" userId="39de57b9-85c0-4fd1-aaac-8ca2b6560ad0" providerId="ADAL" clId="{918B2327-9F33-46AD-AA35-EEDF1DECFFAE}" dt="2024-01-11T19:35:04.835" v="2286" actId="20577"/>
        <pc:sldMkLst>
          <pc:docMk/>
          <pc:sldMk cId="2732103386" sldId="1073"/>
        </pc:sldMkLst>
        <pc:spChg chg="mod">
          <ac:chgData name="Alfred Asterjadhi" userId="39de57b9-85c0-4fd1-aaac-8ca2b6560ad0" providerId="ADAL" clId="{918B2327-9F33-46AD-AA35-EEDF1DECFFAE}" dt="2023-12-20T19:11:13.311" v="1399" actId="20577"/>
          <ac:spMkLst>
            <pc:docMk/>
            <pc:sldMk cId="2732103386" sldId="1073"/>
            <ac:spMk id="2" creationId="{F2762690-C15C-4839-B40F-0AF3A4D89457}"/>
          </ac:spMkLst>
        </pc:spChg>
        <pc:spChg chg="mod">
          <ac:chgData name="Alfred Asterjadhi" userId="39de57b9-85c0-4fd1-aaac-8ca2b6560ad0" providerId="ADAL" clId="{918B2327-9F33-46AD-AA35-EEDF1DECFFAE}" dt="2024-01-04T00:28:27.774" v="1457"/>
          <ac:spMkLst>
            <pc:docMk/>
            <pc:sldMk cId="2732103386" sldId="1073"/>
            <ac:spMk id="3" creationId="{D20906E0-F900-4991-83B1-675F5B67FA2D}"/>
          </ac:spMkLst>
        </pc:spChg>
        <pc:graphicFrameChg chg="mod modGraphic">
          <ac:chgData name="Alfred Asterjadhi" userId="39de57b9-85c0-4fd1-aaac-8ca2b6560ad0" providerId="ADAL" clId="{918B2327-9F33-46AD-AA35-EEDF1DECFFAE}" dt="2024-01-11T19:35:04.835" v="2286" actId="20577"/>
          <ac:graphicFrameMkLst>
            <pc:docMk/>
            <pc:sldMk cId="2732103386" sldId="1073"/>
            <ac:graphicFrameMk id="6" creationId="{5094FBC8-BB74-47F3-965D-16BC678F4D1D}"/>
          </ac:graphicFrameMkLst>
        </pc:graphicFrameChg>
      </pc:sldChg>
      <pc:sldMasterChg chg="modSp mod modSldLayout">
        <pc:chgData name="Alfred Asterjadhi" userId="39de57b9-85c0-4fd1-aaac-8ca2b6560ad0" providerId="ADAL" clId="{918B2327-9F33-46AD-AA35-EEDF1DECFFAE}" dt="2023-12-11T17:41:48.734" v="1271" actId="6549"/>
        <pc:sldMasterMkLst>
          <pc:docMk/>
          <pc:sldMasterMk cId="0" sldId="2147483656"/>
        </pc:sldMasterMkLst>
        <pc:spChg chg="mod">
          <ac:chgData name="Alfred Asterjadhi" userId="39de57b9-85c0-4fd1-aaac-8ca2b6560ad0" providerId="ADAL" clId="{918B2327-9F33-46AD-AA35-EEDF1DECFFAE}" dt="2023-12-11T17:41:48.734" v="1271" actId="6549"/>
          <ac:spMkLst>
            <pc:docMk/>
            <pc:sldMasterMk cId="0" sldId="2147483656"/>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56"/>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56"/>
        </pc:sldMasterMkLst>
        <pc:spChg chg="mod">
          <ac:chgData name="Alfred Asterjadhi" userId="39de57b9-85c0-4fd1-aaac-8ca2b6560ad0" providerId="ADAL" clId="{9C4414ED-F8B6-408C-BFC4-C44AC56CAB54}" dt="2023-11-17T03:51:27.188" v="4162" actId="20577"/>
          <ac:spMkLst>
            <pc:docMk/>
            <pc:sldMasterMk cId="0" sldId="2147483656"/>
            <ac:spMk id="10" creationId="{00000000-0000-0000-0000-000000000000}"/>
          </ac:spMkLst>
        </pc:spChg>
      </pc:sldMasterChg>
    </pc:docChg>
  </pc:docChgLst>
  <pc:docChgLst>
    <pc:chgData name="Alfred Asterjadhi" userId="39de57b9-85c0-4fd1-aaac-8ca2b6560ad0" providerId="ADAL" clId="{E0725D23-625E-498B-87E0-2B1913CF0FE0}"/>
    <pc:docChg chg="undo redo custSel addSld delSld modSld sldOrd modMainMaster">
      <pc:chgData name="Alfred Asterjadhi" userId="39de57b9-85c0-4fd1-aaac-8ca2b6560ad0" providerId="ADAL" clId="{E0725D23-625E-498B-87E0-2B1913CF0FE0}" dt="2024-09-12T23:13:19.102" v="10445" actId="20577"/>
      <pc:docMkLst>
        <pc:docMk/>
      </pc:docMkLst>
      <pc:sldChg chg="modSp mod">
        <pc:chgData name="Alfred Asterjadhi" userId="39de57b9-85c0-4fd1-aaac-8ca2b6560ad0" providerId="ADAL" clId="{E0725D23-625E-498B-87E0-2B1913CF0FE0}" dt="2024-09-08T02:29:37.149" v="5778" actId="6549"/>
        <pc:sldMkLst>
          <pc:docMk/>
          <pc:sldMk cId="0" sldId="256"/>
        </pc:sldMkLst>
        <pc:spChg chg="mod">
          <ac:chgData name="Alfred Asterjadhi" userId="39de57b9-85c0-4fd1-aaac-8ca2b6560ad0" providerId="ADAL" clId="{E0725D23-625E-498B-87E0-2B1913CF0FE0}" dt="2024-08-05T19:25:27.411" v="13" actId="21"/>
          <ac:spMkLst>
            <pc:docMk/>
            <pc:sldMk cId="0" sldId="256"/>
            <ac:spMk id="6" creationId="{00000000-0000-0000-0000-000000000000}"/>
          </ac:spMkLst>
        </pc:spChg>
        <pc:spChg chg="mod">
          <ac:chgData name="Alfred Asterjadhi" userId="39de57b9-85c0-4fd1-aaac-8ca2b6560ad0" providerId="ADAL" clId="{E0725D23-625E-498B-87E0-2B1913CF0FE0}" dt="2024-08-05T19:26:42.567" v="87" actId="313"/>
          <ac:spMkLst>
            <pc:docMk/>
            <pc:sldMk cId="0" sldId="256"/>
            <ac:spMk id="3073" creationId="{00000000-0000-0000-0000-000000000000}"/>
          </ac:spMkLst>
        </pc:spChg>
        <pc:spChg chg="mod">
          <ac:chgData name="Alfred Asterjadhi" userId="39de57b9-85c0-4fd1-aaac-8ca2b6560ad0" providerId="ADAL" clId="{E0725D23-625E-498B-87E0-2B1913CF0FE0}" dt="2024-09-08T02:29:37.149" v="5778" actId="6549"/>
          <ac:spMkLst>
            <pc:docMk/>
            <pc:sldMk cId="0" sldId="256"/>
            <ac:spMk id="3074" creationId="{00000000-0000-0000-0000-000000000000}"/>
          </ac:spMkLst>
        </pc:spChg>
      </pc:sldChg>
      <pc:sldChg chg="modSp mod">
        <pc:chgData name="Alfred Asterjadhi" userId="39de57b9-85c0-4fd1-aaac-8ca2b6560ad0" providerId="ADAL" clId="{E0725D23-625E-498B-87E0-2B1913CF0FE0}" dt="2024-08-05T19:28:10.663" v="167" actId="20577"/>
        <pc:sldMkLst>
          <pc:docMk/>
          <pc:sldMk cId="0" sldId="257"/>
        </pc:sldMkLst>
        <pc:spChg chg="mod">
          <ac:chgData name="Alfred Asterjadhi" userId="39de57b9-85c0-4fd1-aaac-8ca2b6560ad0" providerId="ADAL" clId="{E0725D23-625E-498B-87E0-2B1913CF0FE0}" dt="2024-08-05T19:25:31.074" v="14"/>
          <ac:spMkLst>
            <pc:docMk/>
            <pc:sldMk cId="0" sldId="257"/>
            <ac:spMk id="7" creationId="{4565958B-DD30-4EE7-AF20-DC550898176B}"/>
          </ac:spMkLst>
        </pc:spChg>
        <pc:spChg chg="mod">
          <ac:chgData name="Alfred Asterjadhi" userId="39de57b9-85c0-4fd1-aaac-8ca2b6560ad0" providerId="ADAL" clId="{E0725D23-625E-498B-87E0-2B1913CF0FE0}" dt="2024-08-05T19:28:10.663" v="167" actId="20577"/>
          <ac:spMkLst>
            <pc:docMk/>
            <pc:sldMk cId="0" sldId="257"/>
            <ac:spMk id="4098" creationId="{00000000-0000-0000-0000-000000000000}"/>
          </ac:spMkLst>
        </pc:spChg>
      </pc:sldChg>
      <pc:sldChg chg="modSp mod">
        <pc:chgData name="Alfred Asterjadhi" userId="39de57b9-85c0-4fd1-aaac-8ca2b6560ad0" providerId="ADAL" clId="{E0725D23-625E-498B-87E0-2B1913CF0FE0}" dt="2024-08-05T19:25:34.565" v="16"/>
        <pc:sldMkLst>
          <pc:docMk/>
          <pc:sldMk cId="3254182675" sldId="258"/>
        </pc:sldMkLst>
        <pc:spChg chg="mod">
          <ac:chgData name="Alfred Asterjadhi" userId="39de57b9-85c0-4fd1-aaac-8ca2b6560ad0" providerId="ADAL" clId="{E0725D23-625E-498B-87E0-2B1913CF0FE0}" dt="2024-08-05T19:25:34.565" v="16"/>
          <ac:spMkLst>
            <pc:docMk/>
            <pc:sldMk cId="3254182675" sldId="258"/>
            <ac:spMk id="7" creationId="{4F62ADF5-BC8B-4EF4-B4E8-C355611EECFF}"/>
          </ac:spMkLst>
        </pc:spChg>
      </pc:sldChg>
      <pc:sldChg chg="modSp mod">
        <pc:chgData name="Alfred Asterjadhi" userId="39de57b9-85c0-4fd1-aaac-8ca2b6560ad0" providerId="ADAL" clId="{E0725D23-625E-498B-87E0-2B1913CF0FE0}" dt="2024-08-05T19:25:37.453" v="18"/>
        <pc:sldMkLst>
          <pc:docMk/>
          <pc:sldMk cId="3136880362" sldId="260"/>
        </pc:sldMkLst>
        <pc:spChg chg="mod">
          <ac:chgData name="Alfred Asterjadhi" userId="39de57b9-85c0-4fd1-aaac-8ca2b6560ad0" providerId="ADAL" clId="{E0725D23-625E-498B-87E0-2B1913CF0FE0}" dt="2024-08-05T19:25:37.453" v="18"/>
          <ac:spMkLst>
            <pc:docMk/>
            <pc:sldMk cId="3136880362" sldId="260"/>
            <ac:spMk id="7" creationId="{733EE7F5-4D25-4915-8021-FD9EE23E2C32}"/>
          </ac:spMkLst>
        </pc:spChg>
      </pc:sldChg>
      <pc:sldChg chg="modSp mod">
        <pc:chgData name="Alfred Asterjadhi" userId="39de57b9-85c0-4fd1-aaac-8ca2b6560ad0" providerId="ADAL" clId="{E0725D23-625E-498B-87E0-2B1913CF0FE0}" dt="2024-08-05T19:25:49.833" v="20" actId="313"/>
        <pc:sldMkLst>
          <pc:docMk/>
          <pc:sldMk cId="1676196551" sldId="261"/>
        </pc:sldMkLst>
        <pc:spChg chg="mod">
          <ac:chgData name="Alfred Asterjadhi" userId="39de57b9-85c0-4fd1-aaac-8ca2b6560ad0" providerId="ADAL" clId="{E0725D23-625E-498B-87E0-2B1913CF0FE0}" dt="2024-08-05T19:25:49.833" v="20" actId="313"/>
          <ac:spMkLst>
            <pc:docMk/>
            <pc:sldMk cId="1676196551" sldId="261"/>
            <ac:spMk id="7" creationId="{0A0F1EBF-63A8-4C75-8DB7-0D8CD44D0896}"/>
          </ac:spMkLst>
        </pc:spChg>
      </pc:sldChg>
      <pc:sldChg chg="modSp mod">
        <pc:chgData name="Alfred Asterjadhi" userId="39de57b9-85c0-4fd1-aaac-8ca2b6560ad0" providerId="ADAL" clId="{E0725D23-625E-498B-87E0-2B1913CF0FE0}" dt="2024-08-05T19:25:50.346" v="21" actId="313"/>
        <pc:sldMkLst>
          <pc:docMk/>
          <pc:sldMk cId="2927177891" sldId="263"/>
        </pc:sldMkLst>
        <pc:spChg chg="mod">
          <ac:chgData name="Alfred Asterjadhi" userId="39de57b9-85c0-4fd1-aaac-8ca2b6560ad0" providerId="ADAL" clId="{E0725D23-625E-498B-87E0-2B1913CF0FE0}" dt="2024-08-05T19:25:50.346" v="21" actId="313"/>
          <ac:spMkLst>
            <pc:docMk/>
            <pc:sldMk cId="2927177891" sldId="263"/>
            <ac:spMk id="9" creationId="{4BB4CFD1-21C6-467E-AB6E-3577A473F86D}"/>
          </ac:spMkLst>
        </pc:spChg>
      </pc:sldChg>
      <pc:sldChg chg="modSp mod">
        <pc:chgData name="Alfred Asterjadhi" userId="39de57b9-85c0-4fd1-aaac-8ca2b6560ad0" providerId="ADAL" clId="{E0725D23-625E-498B-87E0-2B1913CF0FE0}" dt="2024-08-05T19:25:50.834" v="22" actId="313"/>
        <pc:sldMkLst>
          <pc:docMk/>
          <pc:sldMk cId="4277600907" sldId="264"/>
        </pc:sldMkLst>
        <pc:spChg chg="mod">
          <ac:chgData name="Alfred Asterjadhi" userId="39de57b9-85c0-4fd1-aaac-8ca2b6560ad0" providerId="ADAL" clId="{E0725D23-625E-498B-87E0-2B1913CF0FE0}" dt="2024-08-05T19:25:50.834" v="22" actId="313"/>
          <ac:spMkLst>
            <pc:docMk/>
            <pc:sldMk cId="4277600907" sldId="264"/>
            <ac:spMk id="8" creationId="{B2C4C695-AFB3-4956-B721-DB0805BA0685}"/>
          </ac:spMkLst>
        </pc:spChg>
      </pc:sldChg>
      <pc:sldChg chg="modSp mod">
        <pc:chgData name="Alfred Asterjadhi" userId="39de57b9-85c0-4fd1-aaac-8ca2b6560ad0" providerId="ADAL" clId="{E0725D23-625E-498B-87E0-2B1913CF0FE0}" dt="2024-08-05T19:25:51.273" v="23" actId="313"/>
        <pc:sldMkLst>
          <pc:docMk/>
          <pc:sldMk cId="2436815634" sldId="265"/>
        </pc:sldMkLst>
        <pc:spChg chg="mod">
          <ac:chgData name="Alfred Asterjadhi" userId="39de57b9-85c0-4fd1-aaac-8ca2b6560ad0" providerId="ADAL" clId="{E0725D23-625E-498B-87E0-2B1913CF0FE0}" dt="2024-08-05T19:25:51.273" v="23" actId="313"/>
          <ac:spMkLst>
            <pc:docMk/>
            <pc:sldMk cId="2436815634" sldId="265"/>
            <ac:spMk id="9" creationId="{535943CE-0A57-43F4-9844-46B4091CBC16}"/>
          </ac:spMkLst>
        </pc:spChg>
      </pc:sldChg>
      <pc:sldChg chg="modSp mod">
        <pc:chgData name="Alfred Asterjadhi" userId="39de57b9-85c0-4fd1-aaac-8ca2b6560ad0" providerId="ADAL" clId="{E0725D23-625E-498B-87E0-2B1913CF0FE0}" dt="2024-08-05T19:25:51.649" v="24" actId="313"/>
        <pc:sldMkLst>
          <pc:docMk/>
          <pc:sldMk cId="2400177835" sldId="266"/>
        </pc:sldMkLst>
        <pc:spChg chg="mod">
          <ac:chgData name="Alfred Asterjadhi" userId="39de57b9-85c0-4fd1-aaac-8ca2b6560ad0" providerId="ADAL" clId="{E0725D23-625E-498B-87E0-2B1913CF0FE0}" dt="2024-08-05T19:25:51.649" v="24" actId="313"/>
          <ac:spMkLst>
            <pc:docMk/>
            <pc:sldMk cId="2400177835" sldId="266"/>
            <ac:spMk id="8" creationId="{C5505616-1CE2-43B4-878B-31634EEB6CA7}"/>
          </ac:spMkLst>
        </pc:spChg>
      </pc:sldChg>
      <pc:sldChg chg="modSp mod">
        <pc:chgData name="Alfred Asterjadhi" userId="39de57b9-85c0-4fd1-aaac-8ca2b6560ad0" providerId="ADAL" clId="{E0725D23-625E-498B-87E0-2B1913CF0FE0}" dt="2024-08-05T19:52:42.435" v="189" actId="20577"/>
        <pc:sldMkLst>
          <pc:docMk/>
          <pc:sldMk cId="132832093" sldId="267"/>
        </pc:sldMkLst>
        <pc:spChg chg="mod">
          <ac:chgData name="Alfred Asterjadhi" userId="39de57b9-85c0-4fd1-aaac-8ca2b6560ad0" providerId="ADAL" clId="{E0725D23-625E-498B-87E0-2B1913CF0FE0}" dt="2024-08-05T19:52:42.435" v="189" actId="20577"/>
          <ac:spMkLst>
            <pc:docMk/>
            <pc:sldMk cId="132832093" sldId="267"/>
            <ac:spMk id="3" creationId="{00000000-0000-0000-0000-000000000000}"/>
          </ac:spMkLst>
        </pc:spChg>
        <pc:spChg chg="mod">
          <ac:chgData name="Alfred Asterjadhi" userId="39de57b9-85c0-4fd1-aaac-8ca2b6560ad0" providerId="ADAL" clId="{E0725D23-625E-498B-87E0-2B1913CF0FE0}" dt="2024-08-05T19:25:53.529" v="29" actId="313"/>
          <ac:spMkLst>
            <pc:docMk/>
            <pc:sldMk cId="132832093" sldId="267"/>
            <ac:spMk id="7" creationId="{C00CAC69-BF6D-4936-9CE0-D96F88ACD748}"/>
          </ac:spMkLst>
        </pc:spChg>
      </pc:sldChg>
      <pc:sldChg chg="modSp mod">
        <pc:chgData name="Alfred Asterjadhi" userId="39de57b9-85c0-4fd1-aaac-8ca2b6560ad0" providerId="ADAL" clId="{E0725D23-625E-498B-87E0-2B1913CF0FE0}" dt="2024-09-09T04:39:13.333" v="6344" actId="20577"/>
        <pc:sldMkLst>
          <pc:docMk/>
          <pc:sldMk cId="3976818858" sldId="269"/>
        </pc:sldMkLst>
        <pc:spChg chg="mod">
          <ac:chgData name="Alfred Asterjadhi" userId="39de57b9-85c0-4fd1-aaac-8ca2b6560ad0" providerId="ADAL" clId="{E0725D23-625E-498B-87E0-2B1913CF0FE0}" dt="2024-08-05T19:25:54.741" v="31" actId="313"/>
          <ac:spMkLst>
            <pc:docMk/>
            <pc:sldMk cId="3976818858" sldId="269"/>
            <ac:spMk id="6" creationId="{00000000-0000-0000-0000-000000000000}"/>
          </ac:spMkLst>
        </pc:spChg>
        <pc:graphicFrameChg chg="mod modGraphic">
          <ac:chgData name="Alfred Asterjadhi" userId="39de57b9-85c0-4fd1-aaac-8ca2b6560ad0" providerId="ADAL" clId="{E0725D23-625E-498B-87E0-2B1913CF0FE0}" dt="2024-09-09T04:39:13.333" v="6344"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0725D23-625E-498B-87E0-2B1913CF0FE0}" dt="2024-08-05T19:25:51.977" v="25" actId="313"/>
        <pc:sldMkLst>
          <pc:docMk/>
          <pc:sldMk cId="3387863760" sldId="270"/>
        </pc:sldMkLst>
        <pc:spChg chg="mod">
          <ac:chgData name="Alfred Asterjadhi" userId="39de57b9-85c0-4fd1-aaac-8ca2b6560ad0" providerId="ADAL" clId="{E0725D23-625E-498B-87E0-2B1913CF0FE0}" dt="2024-08-05T19:25:51.977" v="25" actId="313"/>
          <ac:spMkLst>
            <pc:docMk/>
            <pc:sldMk cId="3387863760" sldId="270"/>
            <ac:spMk id="8" creationId="{B1C9D975-9B89-429E-A2AD-175C2CE0D83A}"/>
          </ac:spMkLst>
        </pc:spChg>
      </pc:sldChg>
      <pc:sldChg chg="modSp mod">
        <pc:chgData name="Alfred Asterjadhi" userId="39de57b9-85c0-4fd1-aaac-8ca2b6560ad0" providerId="ADAL" clId="{E0725D23-625E-498B-87E0-2B1913CF0FE0}" dt="2024-09-09T04:47:35.003" v="6445" actId="14100"/>
        <pc:sldMkLst>
          <pc:docMk/>
          <pc:sldMk cId="2243228416" sldId="299"/>
        </pc:sldMkLst>
        <pc:spChg chg="mod">
          <ac:chgData name="Alfred Asterjadhi" userId="39de57b9-85c0-4fd1-aaac-8ca2b6560ad0" providerId="ADAL" clId="{E0725D23-625E-498B-87E0-2B1913CF0FE0}" dt="2024-09-09T04:47:17.816" v="6440" actId="21"/>
          <ac:spMkLst>
            <pc:docMk/>
            <pc:sldMk cId="2243228416" sldId="299"/>
            <ac:spMk id="3" creationId="{3857177C-4F12-41D1-AB93-6925069E5DB9}"/>
          </ac:spMkLst>
        </pc:spChg>
        <pc:spChg chg="mod">
          <ac:chgData name="Alfred Asterjadhi" userId="39de57b9-85c0-4fd1-aaac-8ca2b6560ad0" providerId="ADAL" clId="{E0725D23-625E-498B-87E0-2B1913CF0FE0}" dt="2024-08-05T19:25:54.314" v="30" actId="313"/>
          <ac:spMkLst>
            <pc:docMk/>
            <pc:sldMk cId="2243228416" sldId="299"/>
            <ac:spMk id="8" creationId="{ADA0A8BA-AA59-4AB6-9BD0-89E3B2E275F5}"/>
          </ac:spMkLst>
        </pc:spChg>
        <pc:spChg chg="mod">
          <ac:chgData name="Alfred Asterjadhi" userId="39de57b9-85c0-4fd1-aaac-8ca2b6560ad0" providerId="ADAL" clId="{E0725D23-625E-498B-87E0-2B1913CF0FE0}" dt="2024-09-09T04:47:35.003" v="6445" actId="14100"/>
          <ac:spMkLst>
            <pc:docMk/>
            <pc:sldMk cId="2243228416" sldId="299"/>
            <ac:spMk id="17" creationId="{442A1050-6527-4B2E-A943-E125D6B48B52}"/>
          </ac:spMkLst>
        </pc:spChg>
      </pc:sldChg>
      <pc:sldChg chg="modSp mod">
        <pc:chgData name="Alfred Asterjadhi" userId="39de57b9-85c0-4fd1-aaac-8ca2b6560ad0" providerId="ADAL" clId="{E0725D23-625E-498B-87E0-2B1913CF0FE0}" dt="2024-08-05T19:26:39.757" v="86" actId="313"/>
        <pc:sldMkLst>
          <pc:docMk/>
          <pc:sldMk cId="1677969607" sldId="323"/>
        </pc:sldMkLst>
        <pc:spChg chg="mod">
          <ac:chgData name="Alfred Asterjadhi" userId="39de57b9-85c0-4fd1-aaac-8ca2b6560ad0" providerId="ADAL" clId="{E0725D23-625E-498B-87E0-2B1913CF0FE0}" dt="2024-08-05T19:26:39.757" v="86" actId="313"/>
          <ac:spMkLst>
            <pc:docMk/>
            <pc:sldMk cId="1677969607" sldId="323"/>
            <ac:spMk id="7" creationId="{247ADCDE-7164-400D-8B27-4BAED4FE7810}"/>
          </ac:spMkLst>
        </pc:spChg>
      </pc:sldChg>
      <pc:sldChg chg="modSp mod">
        <pc:chgData name="Alfred Asterjadhi" userId="39de57b9-85c0-4fd1-aaac-8ca2b6560ad0" providerId="ADAL" clId="{E0725D23-625E-498B-87E0-2B1913CF0FE0}" dt="2024-08-05T19:51:47.230" v="175" actId="20577"/>
        <pc:sldMkLst>
          <pc:docMk/>
          <pc:sldMk cId="1908471061" sldId="328"/>
        </pc:sldMkLst>
        <pc:spChg chg="mod">
          <ac:chgData name="Alfred Asterjadhi" userId="39de57b9-85c0-4fd1-aaac-8ca2b6560ad0" providerId="ADAL" clId="{E0725D23-625E-498B-87E0-2B1913CF0FE0}" dt="2024-08-05T19:51:47.230" v="175" actId="20577"/>
          <ac:spMkLst>
            <pc:docMk/>
            <pc:sldMk cId="1908471061" sldId="328"/>
            <ac:spMk id="3" creationId="{3EF9BE80-D462-4B64-8448-3B553445EDCF}"/>
          </ac:spMkLst>
        </pc:spChg>
        <pc:spChg chg="mod">
          <ac:chgData name="Alfred Asterjadhi" userId="39de57b9-85c0-4fd1-aaac-8ca2b6560ad0" providerId="ADAL" clId="{E0725D23-625E-498B-87E0-2B1913CF0FE0}" dt="2024-08-05T19:25:48.609" v="19" actId="313"/>
          <ac:spMkLst>
            <pc:docMk/>
            <pc:sldMk cId="1908471061" sldId="328"/>
            <ac:spMk id="6" creationId="{FCA6EDD1-4720-45B9-8B18-08C7AF47C492}"/>
          </ac:spMkLst>
        </pc:spChg>
      </pc:sldChg>
      <pc:sldChg chg="modSp mod">
        <pc:chgData name="Alfred Asterjadhi" userId="39de57b9-85c0-4fd1-aaac-8ca2b6560ad0" providerId="ADAL" clId="{E0725D23-625E-498B-87E0-2B1913CF0FE0}" dt="2024-08-05T19:25:52.401" v="26" actId="313"/>
        <pc:sldMkLst>
          <pc:docMk/>
          <pc:sldMk cId="15571502" sldId="330"/>
        </pc:sldMkLst>
        <pc:spChg chg="mod">
          <ac:chgData name="Alfred Asterjadhi" userId="39de57b9-85c0-4fd1-aaac-8ca2b6560ad0" providerId="ADAL" clId="{E0725D23-625E-498B-87E0-2B1913CF0FE0}" dt="2024-08-05T19:25:52.401" v="26" actId="313"/>
          <ac:spMkLst>
            <pc:docMk/>
            <pc:sldMk cId="15571502" sldId="330"/>
            <ac:spMk id="6" creationId="{5C48BDE3-7807-417F-A4F1-5356D38590CA}"/>
          </ac:spMkLst>
        </pc:spChg>
      </pc:sldChg>
      <pc:sldChg chg="modSp mod">
        <pc:chgData name="Alfred Asterjadhi" userId="39de57b9-85c0-4fd1-aaac-8ca2b6560ad0" providerId="ADAL" clId="{E0725D23-625E-498B-87E0-2B1913CF0FE0}" dt="2024-08-05T19:25:52.741" v="27" actId="313"/>
        <pc:sldMkLst>
          <pc:docMk/>
          <pc:sldMk cId="3200711991" sldId="331"/>
        </pc:sldMkLst>
        <pc:spChg chg="mod">
          <ac:chgData name="Alfred Asterjadhi" userId="39de57b9-85c0-4fd1-aaac-8ca2b6560ad0" providerId="ADAL" clId="{E0725D23-625E-498B-87E0-2B1913CF0FE0}" dt="2024-08-05T19:25:52.741" v="27" actId="313"/>
          <ac:spMkLst>
            <pc:docMk/>
            <pc:sldMk cId="3200711991" sldId="331"/>
            <ac:spMk id="6" creationId="{C3BF5992-FFFD-4B64-900D-0590BA3C03CE}"/>
          </ac:spMkLst>
        </pc:spChg>
      </pc:sldChg>
      <pc:sldChg chg="modSp mod">
        <pc:chgData name="Alfred Asterjadhi" userId="39de57b9-85c0-4fd1-aaac-8ca2b6560ad0" providerId="ADAL" clId="{E0725D23-625E-498B-87E0-2B1913CF0FE0}" dt="2024-08-05T19:25:53.142" v="28" actId="313"/>
        <pc:sldMkLst>
          <pc:docMk/>
          <pc:sldMk cId="2409609221" sldId="332"/>
        </pc:sldMkLst>
        <pc:spChg chg="mod">
          <ac:chgData name="Alfred Asterjadhi" userId="39de57b9-85c0-4fd1-aaac-8ca2b6560ad0" providerId="ADAL" clId="{E0725D23-625E-498B-87E0-2B1913CF0FE0}" dt="2024-08-05T19:25:53.142" v="28" actId="313"/>
          <ac:spMkLst>
            <pc:docMk/>
            <pc:sldMk cId="2409609221" sldId="332"/>
            <ac:spMk id="6" creationId="{2B4D6F20-084B-4EE9-AD6D-290838010348}"/>
          </ac:spMkLst>
        </pc:spChg>
      </pc:sldChg>
      <pc:sldChg chg="modSp mod">
        <pc:chgData name="Alfred Asterjadhi" userId="39de57b9-85c0-4fd1-aaac-8ca2b6560ad0" providerId="ADAL" clId="{E0725D23-625E-498B-87E0-2B1913CF0FE0}" dt="2024-08-05T19:25:32.488" v="15"/>
        <pc:sldMkLst>
          <pc:docMk/>
          <pc:sldMk cId="3843208451" sldId="333"/>
        </pc:sldMkLst>
        <pc:spChg chg="mod">
          <ac:chgData name="Alfred Asterjadhi" userId="39de57b9-85c0-4fd1-aaac-8ca2b6560ad0" providerId="ADAL" clId="{E0725D23-625E-498B-87E0-2B1913CF0FE0}" dt="2024-08-05T19:15:21.410" v="0"/>
          <ac:spMkLst>
            <pc:docMk/>
            <pc:sldMk cId="3843208451" sldId="333"/>
            <ac:spMk id="3" creationId="{918D7AE7-F661-4AD4-9210-88B6E5699ED9}"/>
          </ac:spMkLst>
        </pc:spChg>
        <pc:spChg chg="mod">
          <ac:chgData name="Alfred Asterjadhi" userId="39de57b9-85c0-4fd1-aaac-8ca2b6560ad0" providerId="ADAL" clId="{E0725D23-625E-498B-87E0-2B1913CF0FE0}" dt="2024-08-05T19:25:32.488" v="15"/>
          <ac:spMkLst>
            <pc:docMk/>
            <pc:sldMk cId="3843208451" sldId="333"/>
            <ac:spMk id="6" creationId="{A8221584-6364-48AC-B1C3-833137C81726}"/>
          </ac:spMkLst>
        </pc:spChg>
      </pc:sldChg>
      <pc:sldChg chg="modSp mod">
        <pc:chgData name="Alfred Asterjadhi" userId="39de57b9-85c0-4fd1-aaac-8ca2b6560ad0" providerId="ADAL" clId="{E0725D23-625E-498B-87E0-2B1913CF0FE0}" dt="2024-08-05T19:25:36.162" v="17"/>
        <pc:sldMkLst>
          <pc:docMk/>
          <pc:sldMk cId="3977221359" sldId="340"/>
        </pc:sldMkLst>
        <pc:spChg chg="mod">
          <ac:chgData name="Alfred Asterjadhi" userId="39de57b9-85c0-4fd1-aaac-8ca2b6560ad0" providerId="ADAL" clId="{E0725D23-625E-498B-87E0-2B1913CF0FE0}" dt="2024-08-05T19:25:36.162" v="17"/>
          <ac:spMkLst>
            <pc:docMk/>
            <pc:sldMk cId="3977221359" sldId="340"/>
            <ac:spMk id="6" creationId="{BC264D22-EE96-4B0F-90AA-B4358FF19246}"/>
          </ac:spMkLst>
        </pc:spChg>
      </pc:sldChg>
      <pc:sldChg chg="modSp mod">
        <pc:chgData name="Alfred Asterjadhi" userId="39de57b9-85c0-4fd1-aaac-8ca2b6560ad0" providerId="ADAL" clId="{E0725D23-625E-498B-87E0-2B1913CF0FE0}" dt="2024-09-10T20:29:14.879" v="6970" actId="6549"/>
        <pc:sldMkLst>
          <pc:docMk/>
          <pc:sldMk cId="3930036297" sldId="356"/>
        </pc:sldMkLst>
        <pc:spChg chg="mod">
          <ac:chgData name="Alfred Asterjadhi" userId="39de57b9-85c0-4fd1-aaac-8ca2b6560ad0" providerId="ADAL" clId="{E0725D23-625E-498B-87E0-2B1913CF0FE0}" dt="2024-09-10T20:29:14.879" v="6970" actId="6549"/>
          <ac:spMkLst>
            <pc:docMk/>
            <pc:sldMk cId="3930036297" sldId="356"/>
            <ac:spMk id="2" creationId="{4B5F0D0E-8BB7-48AB-9160-728B8B3399A2}"/>
          </ac:spMkLst>
        </pc:spChg>
        <pc:spChg chg="mod">
          <ac:chgData name="Alfred Asterjadhi" userId="39de57b9-85c0-4fd1-aaac-8ca2b6560ad0" providerId="ADAL" clId="{E0725D23-625E-498B-87E0-2B1913CF0FE0}" dt="2024-09-08T18:03:58.520" v="5967" actId="20577"/>
          <ac:spMkLst>
            <pc:docMk/>
            <pc:sldMk cId="3930036297" sldId="356"/>
            <ac:spMk id="3" creationId="{DFB0BA47-D7B6-4F95-932E-A7AA615BC440}"/>
          </ac:spMkLst>
        </pc:spChg>
        <pc:spChg chg="mod">
          <ac:chgData name="Alfred Asterjadhi" userId="39de57b9-85c0-4fd1-aaac-8ca2b6560ad0" providerId="ADAL" clId="{E0725D23-625E-498B-87E0-2B1913CF0FE0}" dt="2024-08-05T19:26:34.691" v="79" actId="313"/>
          <ac:spMkLst>
            <pc:docMk/>
            <pc:sldMk cId="3930036297" sldId="356"/>
            <ac:spMk id="6" creationId="{974B2026-97FB-40D2-8F22-7E6D319B4EA2}"/>
          </ac:spMkLst>
        </pc:spChg>
      </pc:sldChg>
      <pc:sldChg chg="addSp delSp modSp mod chgLayout">
        <pc:chgData name="Alfred Asterjadhi" userId="39de57b9-85c0-4fd1-aaac-8ca2b6560ad0" providerId="ADAL" clId="{E0725D23-625E-498B-87E0-2B1913CF0FE0}" dt="2024-09-12T20:59:15.157" v="10071" actId="20577"/>
        <pc:sldMkLst>
          <pc:docMk/>
          <pc:sldMk cId="3576977642" sldId="362"/>
        </pc:sldMkLst>
        <pc:spChg chg="mod ord">
          <ac:chgData name="Alfred Asterjadhi" userId="39de57b9-85c0-4fd1-aaac-8ca2b6560ad0" providerId="ADAL" clId="{E0725D23-625E-498B-87E0-2B1913CF0FE0}" dt="2024-08-05T20:11:13.910" v="631" actId="6264"/>
          <ac:spMkLst>
            <pc:docMk/>
            <pc:sldMk cId="3576977642" sldId="362"/>
            <ac:spMk id="2" creationId="{0EAF4D72-7EB5-22A3-403A-E095C87E6E26}"/>
          </ac:spMkLst>
        </pc:spChg>
        <pc:spChg chg="add del mod">
          <ac:chgData name="Alfred Asterjadhi" userId="39de57b9-85c0-4fd1-aaac-8ca2b6560ad0" providerId="ADAL" clId="{E0725D23-625E-498B-87E0-2B1913CF0FE0}" dt="2024-08-05T20:11:13.910" v="631" actId="6264"/>
          <ac:spMkLst>
            <pc:docMk/>
            <pc:sldMk cId="3576977642" sldId="362"/>
            <ac:spMk id="3" creationId="{AB1E0A2E-C67F-BD22-EED5-E3625C007962}"/>
          </ac:spMkLst>
        </pc:spChg>
        <pc:spChg chg="mod ord">
          <ac:chgData name="Alfred Asterjadhi" userId="39de57b9-85c0-4fd1-aaac-8ca2b6560ad0" providerId="ADAL" clId="{E0725D23-625E-498B-87E0-2B1913CF0FE0}" dt="2024-08-05T20:11:13.910" v="631" actId="6264"/>
          <ac:spMkLst>
            <pc:docMk/>
            <pc:sldMk cId="3576977642" sldId="362"/>
            <ac:spMk id="4" creationId="{42DA2380-6213-B25D-B7D7-77DB25F18500}"/>
          </ac:spMkLst>
        </pc:spChg>
        <pc:spChg chg="mod ord">
          <ac:chgData name="Alfred Asterjadhi" userId="39de57b9-85c0-4fd1-aaac-8ca2b6560ad0" providerId="ADAL" clId="{E0725D23-625E-498B-87E0-2B1913CF0FE0}" dt="2024-08-05T20:11:13.910" v="631" actId="6264"/>
          <ac:spMkLst>
            <pc:docMk/>
            <pc:sldMk cId="3576977642" sldId="362"/>
            <ac:spMk id="5" creationId="{842B70E7-0012-CD41-8829-02BD81D114F8}"/>
          </ac:spMkLst>
        </pc:spChg>
        <pc:spChg chg="mod ord">
          <ac:chgData name="Alfred Asterjadhi" userId="39de57b9-85c0-4fd1-aaac-8ca2b6560ad0" providerId="ADAL" clId="{E0725D23-625E-498B-87E0-2B1913CF0FE0}" dt="2024-08-05T20:11:13.910" v="631" actId="6264"/>
          <ac:spMkLst>
            <pc:docMk/>
            <pc:sldMk cId="3576977642" sldId="362"/>
            <ac:spMk id="6" creationId="{3DD21102-AAEB-13F6-15EC-3CBBC04B5637}"/>
          </ac:spMkLst>
        </pc:spChg>
        <pc:spChg chg="add del mod">
          <ac:chgData name="Alfred Asterjadhi" userId="39de57b9-85c0-4fd1-aaac-8ca2b6560ad0" providerId="ADAL" clId="{E0725D23-625E-498B-87E0-2B1913CF0FE0}" dt="2024-08-05T20:11:13.910" v="631" actId="6264"/>
          <ac:spMkLst>
            <pc:docMk/>
            <pc:sldMk cId="3576977642" sldId="362"/>
            <ac:spMk id="7" creationId="{F5413A85-BF04-E5AD-A2EA-D4E4CF10EB50}"/>
          </ac:spMkLst>
        </pc:spChg>
        <pc:spChg chg="add del mod">
          <ac:chgData name="Alfred Asterjadhi" userId="39de57b9-85c0-4fd1-aaac-8ca2b6560ad0" providerId="ADAL" clId="{E0725D23-625E-498B-87E0-2B1913CF0FE0}" dt="2024-08-05T20:11:13.910" v="631" actId="6264"/>
          <ac:spMkLst>
            <pc:docMk/>
            <pc:sldMk cId="3576977642" sldId="362"/>
            <ac:spMk id="8" creationId="{C067C71A-C22F-EC20-4871-550A442571E2}"/>
          </ac:spMkLst>
        </pc:spChg>
        <pc:spChg chg="add del mod">
          <ac:chgData name="Alfred Asterjadhi" userId="39de57b9-85c0-4fd1-aaac-8ca2b6560ad0" providerId="ADAL" clId="{E0725D23-625E-498B-87E0-2B1913CF0FE0}" dt="2024-08-05T20:11:13.910" v="631" actId="6264"/>
          <ac:spMkLst>
            <pc:docMk/>
            <pc:sldMk cId="3576977642" sldId="362"/>
            <ac:spMk id="9" creationId="{2508F883-DABF-A8FC-4D17-6C38293A77E1}"/>
          </ac:spMkLst>
        </pc:spChg>
        <pc:spChg chg="add mod ord">
          <ac:chgData name="Alfred Asterjadhi" userId="39de57b9-85c0-4fd1-aaac-8ca2b6560ad0" providerId="ADAL" clId="{E0725D23-625E-498B-87E0-2B1913CF0FE0}" dt="2024-09-12T20:59:15.157" v="10071" actId="20577"/>
          <ac:spMkLst>
            <pc:docMk/>
            <pc:sldMk cId="3576977642" sldId="362"/>
            <ac:spMk id="10" creationId="{CC600E6A-60A7-51A7-399C-0D96A989FDD1}"/>
          </ac:spMkLst>
        </pc:spChg>
        <pc:spChg chg="del mod">
          <ac:chgData name="Alfred Asterjadhi" userId="39de57b9-85c0-4fd1-aaac-8ca2b6560ad0" providerId="ADAL" clId="{E0725D23-625E-498B-87E0-2B1913CF0FE0}" dt="2024-08-05T20:11:13.910" v="631" actId="6264"/>
          <ac:spMkLst>
            <pc:docMk/>
            <pc:sldMk cId="3576977642" sldId="362"/>
            <ac:spMk id="15" creationId="{B18EE843-0CAA-1A10-75C4-BF9B3D91385D}"/>
          </ac:spMkLst>
        </pc:spChg>
      </pc:sldChg>
      <pc:sldChg chg="addSp delSp modSp mod chgLayout">
        <pc:chgData name="Alfred Asterjadhi" userId="39de57b9-85c0-4fd1-aaac-8ca2b6560ad0" providerId="ADAL" clId="{E0725D23-625E-498B-87E0-2B1913CF0FE0}" dt="2024-09-12T20:58:38.198" v="10069" actId="6549"/>
        <pc:sldMkLst>
          <pc:docMk/>
          <pc:sldMk cId="3140364693" sldId="997"/>
        </pc:sldMkLst>
        <pc:spChg chg="mod ord">
          <ac:chgData name="Alfred Asterjadhi" userId="39de57b9-85c0-4fd1-aaac-8ca2b6560ad0" providerId="ADAL" clId="{E0725D23-625E-498B-87E0-2B1913CF0FE0}" dt="2024-08-05T20:11:04.686" v="621" actId="6264"/>
          <ac:spMkLst>
            <pc:docMk/>
            <pc:sldMk cId="3140364693" sldId="997"/>
            <ac:spMk id="2" creationId="{9452E713-66E3-6C0E-64DF-B60116957A3F}"/>
          </ac:spMkLst>
        </pc:spChg>
        <pc:spChg chg="add del mod">
          <ac:chgData name="Alfred Asterjadhi" userId="39de57b9-85c0-4fd1-aaac-8ca2b6560ad0" providerId="ADAL" clId="{E0725D23-625E-498B-87E0-2B1913CF0FE0}" dt="2024-08-05T20:11:04.686" v="621" actId="6264"/>
          <ac:spMkLst>
            <pc:docMk/>
            <pc:sldMk cId="3140364693" sldId="997"/>
            <ac:spMk id="3" creationId="{7F059E67-9FD7-E461-3F6A-738C17D4B8CE}"/>
          </ac:spMkLst>
        </pc:spChg>
        <pc:spChg chg="mod ord">
          <ac:chgData name="Alfred Asterjadhi" userId="39de57b9-85c0-4fd1-aaac-8ca2b6560ad0" providerId="ADAL" clId="{E0725D23-625E-498B-87E0-2B1913CF0FE0}" dt="2024-08-05T20:11:04.686" v="621" actId="6264"/>
          <ac:spMkLst>
            <pc:docMk/>
            <pc:sldMk cId="3140364693" sldId="997"/>
            <ac:spMk id="4" creationId="{0154D91C-67BB-A57C-5173-47D13B51F834}"/>
          </ac:spMkLst>
        </pc:spChg>
        <pc:spChg chg="mod ord">
          <ac:chgData name="Alfred Asterjadhi" userId="39de57b9-85c0-4fd1-aaac-8ca2b6560ad0" providerId="ADAL" clId="{E0725D23-625E-498B-87E0-2B1913CF0FE0}" dt="2024-08-05T20:11:04.686" v="621" actId="6264"/>
          <ac:spMkLst>
            <pc:docMk/>
            <pc:sldMk cId="3140364693" sldId="997"/>
            <ac:spMk id="5" creationId="{9875C167-778F-CFEE-1F8A-23FE481B42AE}"/>
          </ac:spMkLst>
        </pc:spChg>
        <pc:spChg chg="mod ord">
          <ac:chgData name="Alfred Asterjadhi" userId="39de57b9-85c0-4fd1-aaac-8ca2b6560ad0" providerId="ADAL" clId="{E0725D23-625E-498B-87E0-2B1913CF0FE0}" dt="2024-08-05T20:11:04.686" v="621" actId="6264"/>
          <ac:spMkLst>
            <pc:docMk/>
            <pc:sldMk cId="3140364693" sldId="997"/>
            <ac:spMk id="6" creationId="{29CFE1A9-332B-2B06-C330-B9EB4742F3D1}"/>
          </ac:spMkLst>
        </pc:spChg>
        <pc:spChg chg="del mod">
          <ac:chgData name="Alfred Asterjadhi" userId="39de57b9-85c0-4fd1-aaac-8ca2b6560ad0" providerId="ADAL" clId="{E0725D23-625E-498B-87E0-2B1913CF0FE0}" dt="2024-08-05T20:11:04.686" v="621" actId="6264"/>
          <ac:spMkLst>
            <pc:docMk/>
            <pc:sldMk cId="3140364693" sldId="997"/>
            <ac:spMk id="7" creationId="{0310814A-1E2F-57F2-C9EF-3805BE6E5DAB}"/>
          </ac:spMkLst>
        </pc:spChg>
        <pc:spChg chg="add del mod">
          <ac:chgData name="Alfred Asterjadhi" userId="39de57b9-85c0-4fd1-aaac-8ca2b6560ad0" providerId="ADAL" clId="{E0725D23-625E-498B-87E0-2B1913CF0FE0}" dt="2024-08-05T20:11:04.686" v="621" actId="6264"/>
          <ac:spMkLst>
            <pc:docMk/>
            <pc:sldMk cId="3140364693" sldId="997"/>
            <ac:spMk id="8" creationId="{104A4B69-9E9E-966A-73E7-8FD2AA42402D}"/>
          </ac:spMkLst>
        </pc:spChg>
        <pc:spChg chg="add del mod">
          <ac:chgData name="Alfred Asterjadhi" userId="39de57b9-85c0-4fd1-aaac-8ca2b6560ad0" providerId="ADAL" clId="{E0725D23-625E-498B-87E0-2B1913CF0FE0}" dt="2024-08-05T20:11:04.686" v="621" actId="6264"/>
          <ac:spMkLst>
            <pc:docMk/>
            <pc:sldMk cId="3140364693" sldId="997"/>
            <ac:spMk id="9" creationId="{9C6C40AE-1352-01CC-7292-CB597111A9E5}"/>
          </ac:spMkLst>
        </pc:spChg>
        <pc:spChg chg="add del mod">
          <ac:chgData name="Alfred Asterjadhi" userId="39de57b9-85c0-4fd1-aaac-8ca2b6560ad0" providerId="ADAL" clId="{E0725D23-625E-498B-87E0-2B1913CF0FE0}" dt="2024-08-05T20:11:04.686" v="621" actId="6264"/>
          <ac:spMkLst>
            <pc:docMk/>
            <pc:sldMk cId="3140364693" sldId="997"/>
            <ac:spMk id="10" creationId="{F6D97C09-65AF-F578-EE9D-D36E73047749}"/>
          </ac:spMkLst>
        </pc:spChg>
        <pc:spChg chg="add del mod ord">
          <ac:chgData name="Alfred Asterjadhi" userId="39de57b9-85c0-4fd1-aaac-8ca2b6560ad0" providerId="ADAL" clId="{E0725D23-625E-498B-87E0-2B1913CF0FE0}" dt="2024-09-12T20:58:38.198" v="10069" actId="6549"/>
          <ac:spMkLst>
            <pc:docMk/>
            <pc:sldMk cId="3140364693" sldId="997"/>
            <ac:spMk id="11" creationId="{7EC72086-D1FA-8844-986B-F59F77419C9B}"/>
          </ac:spMkLst>
        </pc:spChg>
        <pc:picChg chg="add del mod ord">
          <ac:chgData name="Alfred Asterjadhi" userId="39de57b9-85c0-4fd1-aaac-8ca2b6560ad0" providerId="ADAL" clId="{E0725D23-625E-498B-87E0-2B1913CF0FE0}" dt="2024-09-12T20:28:44.351" v="9924" actId="34307"/>
          <ac:picMkLst>
            <pc:docMk/>
            <pc:sldMk cId="3140364693" sldId="997"/>
            <ac:picMk id="3" creationId="{6F2A6F9E-7019-1859-5E7F-15B9D5DEEBF9}"/>
          </ac:picMkLst>
        </pc:picChg>
      </pc:sldChg>
      <pc:sldChg chg="modSp mod">
        <pc:chgData name="Alfred Asterjadhi" userId="39de57b9-85c0-4fd1-aaac-8ca2b6560ad0" providerId="ADAL" clId="{E0725D23-625E-498B-87E0-2B1913CF0FE0}" dt="2024-09-09T20:41:57.833" v="6674" actId="13926"/>
        <pc:sldMkLst>
          <pc:docMk/>
          <pc:sldMk cId="3233208257" sldId="1006"/>
        </pc:sldMkLst>
        <pc:spChg chg="mod">
          <ac:chgData name="Alfred Asterjadhi" userId="39de57b9-85c0-4fd1-aaac-8ca2b6560ad0" providerId="ADAL" clId="{E0725D23-625E-498B-87E0-2B1913CF0FE0}" dt="2024-09-09T20:41:57.833" v="6674" actId="13926"/>
          <ac:spMkLst>
            <pc:docMk/>
            <pc:sldMk cId="3233208257" sldId="1006"/>
            <ac:spMk id="2" creationId="{4B5F0D0E-8BB7-48AB-9160-728B8B3399A2}"/>
          </ac:spMkLst>
        </pc:spChg>
        <pc:spChg chg="mod">
          <ac:chgData name="Alfred Asterjadhi" userId="39de57b9-85c0-4fd1-aaac-8ca2b6560ad0" providerId="ADAL" clId="{E0725D23-625E-498B-87E0-2B1913CF0FE0}" dt="2024-09-09T04:47:44.554" v="6446" actId="21"/>
          <ac:spMkLst>
            <pc:docMk/>
            <pc:sldMk cId="3233208257" sldId="1006"/>
            <ac:spMk id="3" creationId="{DFB0BA47-D7B6-4F95-932E-A7AA615BC440}"/>
          </ac:spMkLst>
        </pc:spChg>
        <pc:spChg chg="mod">
          <ac:chgData name="Alfred Asterjadhi" userId="39de57b9-85c0-4fd1-aaac-8ca2b6560ad0" providerId="ADAL" clId="{E0725D23-625E-498B-87E0-2B1913CF0FE0}" dt="2024-08-05T19:26:02.132" v="48" actId="313"/>
          <ac:spMkLst>
            <pc:docMk/>
            <pc:sldMk cId="3233208257" sldId="1006"/>
            <ac:spMk id="6" creationId="{974B2026-97FB-40D2-8F22-7E6D319B4EA2}"/>
          </ac:spMkLst>
        </pc:spChg>
      </pc:sldChg>
      <pc:sldChg chg="addSp delSp modSp mod chgLayout">
        <pc:chgData name="Alfred Asterjadhi" userId="39de57b9-85c0-4fd1-aaac-8ca2b6560ad0" providerId="ADAL" clId="{E0725D23-625E-498B-87E0-2B1913CF0FE0}" dt="2024-09-09T04:20:55.542" v="6290" actId="20577"/>
        <pc:sldMkLst>
          <pc:docMk/>
          <pc:sldMk cId="4200130042" sldId="1023"/>
        </pc:sldMkLst>
        <pc:spChg chg="mod ord">
          <ac:chgData name="Alfred Asterjadhi" userId="39de57b9-85c0-4fd1-aaac-8ca2b6560ad0" providerId="ADAL" clId="{E0725D23-625E-498B-87E0-2B1913CF0FE0}" dt="2024-09-08T02:03:14.575" v="4581" actId="6264"/>
          <ac:spMkLst>
            <pc:docMk/>
            <pc:sldMk cId="4200130042" sldId="1023"/>
            <ac:spMk id="2" creationId="{E693238A-5516-3253-124C-DCED3A7D9AE2}"/>
          </ac:spMkLst>
        </pc:spChg>
        <pc:spChg chg="mod ord">
          <ac:chgData name="Alfred Asterjadhi" userId="39de57b9-85c0-4fd1-aaac-8ca2b6560ad0" providerId="ADAL" clId="{E0725D23-625E-498B-87E0-2B1913CF0FE0}" dt="2024-09-09T04:20:55.542" v="6290" actId="20577"/>
          <ac:spMkLst>
            <pc:docMk/>
            <pc:sldMk cId="4200130042" sldId="1023"/>
            <ac:spMk id="3" creationId="{2682080F-BC47-47A6-E6F4-7C70F67F48F8}"/>
          </ac:spMkLst>
        </pc:spChg>
        <pc:spChg chg="mod ord">
          <ac:chgData name="Alfred Asterjadhi" userId="39de57b9-85c0-4fd1-aaac-8ca2b6560ad0" providerId="ADAL" clId="{E0725D23-625E-498B-87E0-2B1913CF0FE0}" dt="2024-09-08T02:03:14.575" v="4581" actId="6264"/>
          <ac:spMkLst>
            <pc:docMk/>
            <pc:sldMk cId="4200130042" sldId="1023"/>
            <ac:spMk id="4" creationId="{9546F550-B1A3-4D6B-CCA4-9DD1D4062EC4}"/>
          </ac:spMkLst>
        </pc:spChg>
        <pc:spChg chg="mod ord">
          <ac:chgData name="Alfred Asterjadhi" userId="39de57b9-85c0-4fd1-aaac-8ca2b6560ad0" providerId="ADAL" clId="{E0725D23-625E-498B-87E0-2B1913CF0FE0}" dt="2024-09-08T02:03:14.575" v="4581" actId="6264"/>
          <ac:spMkLst>
            <pc:docMk/>
            <pc:sldMk cId="4200130042" sldId="1023"/>
            <ac:spMk id="5" creationId="{3FD9F19E-4FE3-B5E2-EBBD-C903BE8562A0}"/>
          </ac:spMkLst>
        </pc:spChg>
        <pc:spChg chg="mod ord">
          <ac:chgData name="Alfred Asterjadhi" userId="39de57b9-85c0-4fd1-aaac-8ca2b6560ad0" providerId="ADAL" clId="{E0725D23-625E-498B-87E0-2B1913CF0FE0}" dt="2024-09-08T02:03:14.575" v="4581" actId="6264"/>
          <ac:spMkLst>
            <pc:docMk/>
            <pc:sldMk cId="4200130042" sldId="1023"/>
            <ac:spMk id="6" creationId="{C0CB183D-A74D-271D-9F71-7510119753C6}"/>
          </ac:spMkLst>
        </pc:spChg>
        <pc:spChg chg="add del mod">
          <ac:chgData name="Alfred Asterjadhi" userId="39de57b9-85c0-4fd1-aaac-8ca2b6560ad0" providerId="ADAL" clId="{E0725D23-625E-498B-87E0-2B1913CF0FE0}" dt="2024-09-08T02:03:14.575" v="4581" actId="6264"/>
          <ac:spMkLst>
            <pc:docMk/>
            <pc:sldMk cId="4200130042" sldId="1023"/>
            <ac:spMk id="7" creationId="{0010B0AC-DA2C-041B-F8CD-D90776F3BB44}"/>
          </ac:spMkLst>
        </pc:spChg>
        <pc:spChg chg="add del mod">
          <ac:chgData name="Alfred Asterjadhi" userId="39de57b9-85c0-4fd1-aaac-8ca2b6560ad0" providerId="ADAL" clId="{E0725D23-625E-498B-87E0-2B1913CF0FE0}" dt="2024-08-05T20:03:04.278" v="356" actId="6264"/>
          <ac:spMkLst>
            <pc:docMk/>
            <pc:sldMk cId="4200130042" sldId="1023"/>
            <ac:spMk id="7" creationId="{ABACDD3F-FFF6-AE34-C335-6B9A60DDC1F9}"/>
          </ac:spMkLst>
        </pc:spChg>
        <pc:spChg chg="add del mod">
          <ac:chgData name="Alfred Asterjadhi" userId="39de57b9-85c0-4fd1-aaac-8ca2b6560ad0" providerId="ADAL" clId="{E0725D23-625E-498B-87E0-2B1913CF0FE0}" dt="2024-09-08T02:03:14.575" v="4581" actId="6264"/>
          <ac:spMkLst>
            <pc:docMk/>
            <pc:sldMk cId="4200130042" sldId="1023"/>
            <ac:spMk id="8" creationId="{2505BF71-4B38-83CB-615B-F24849A27FC9}"/>
          </ac:spMkLst>
        </pc:spChg>
        <pc:spChg chg="add del mod">
          <ac:chgData name="Alfred Asterjadhi" userId="39de57b9-85c0-4fd1-aaac-8ca2b6560ad0" providerId="ADAL" clId="{E0725D23-625E-498B-87E0-2B1913CF0FE0}" dt="2024-08-05T20:03:04.278" v="356" actId="6264"/>
          <ac:spMkLst>
            <pc:docMk/>
            <pc:sldMk cId="4200130042" sldId="1023"/>
            <ac:spMk id="8" creationId="{D542F505-7169-0EAE-2C20-DD98A358B52C}"/>
          </ac:spMkLst>
        </pc:spChg>
        <pc:spChg chg="add del mod">
          <ac:chgData name="Alfred Asterjadhi" userId="39de57b9-85c0-4fd1-aaac-8ca2b6560ad0" providerId="ADAL" clId="{E0725D23-625E-498B-87E0-2B1913CF0FE0}" dt="2024-08-05T20:03:04.278" v="356" actId="6264"/>
          <ac:spMkLst>
            <pc:docMk/>
            <pc:sldMk cId="4200130042" sldId="1023"/>
            <ac:spMk id="9" creationId="{5C65397F-A478-63C4-8799-243BF260C9CA}"/>
          </ac:spMkLst>
        </pc:spChg>
        <pc:spChg chg="add del mod">
          <ac:chgData name="Alfred Asterjadhi" userId="39de57b9-85c0-4fd1-aaac-8ca2b6560ad0" providerId="ADAL" clId="{E0725D23-625E-498B-87E0-2B1913CF0FE0}" dt="2024-09-08T02:03:14.575" v="4581" actId="6264"/>
          <ac:spMkLst>
            <pc:docMk/>
            <pc:sldMk cId="4200130042" sldId="1023"/>
            <ac:spMk id="9" creationId="{C589606D-6B7E-ED37-DA10-0E18B64E9773}"/>
          </ac:spMkLst>
        </pc:spChg>
        <pc:spChg chg="add del mod">
          <ac:chgData name="Alfred Asterjadhi" userId="39de57b9-85c0-4fd1-aaac-8ca2b6560ad0" providerId="ADAL" clId="{E0725D23-625E-498B-87E0-2B1913CF0FE0}" dt="2024-08-05T20:03:04.278" v="356" actId="6264"/>
          <ac:spMkLst>
            <pc:docMk/>
            <pc:sldMk cId="4200130042" sldId="1023"/>
            <ac:spMk id="10" creationId="{10B4EC04-FCF2-B1EF-9F6C-C0E8E36F1058}"/>
          </ac:spMkLst>
        </pc:spChg>
        <pc:spChg chg="add del mod">
          <ac:chgData name="Alfred Asterjadhi" userId="39de57b9-85c0-4fd1-aaac-8ca2b6560ad0" providerId="ADAL" clId="{E0725D23-625E-498B-87E0-2B1913CF0FE0}" dt="2024-09-08T02:03:14.575" v="4581" actId="6264"/>
          <ac:spMkLst>
            <pc:docMk/>
            <pc:sldMk cId="4200130042" sldId="1023"/>
            <ac:spMk id="10" creationId="{2DEDF7DB-2AF9-DB6E-BC56-6D91C9AFADFD}"/>
          </ac:spMkLst>
        </pc:spChg>
        <pc:spChg chg="add del mod">
          <ac:chgData name="Alfred Asterjadhi" userId="39de57b9-85c0-4fd1-aaac-8ca2b6560ad0" providerId="ADAL" clId="{E0725D23-625E-498B-87E0-2B1913CF0FE0}" dt="2024-09-08T02:03:14.575" v="4581" actId="6264"/>
          <ac:spMkLst>
            <pc:docMk/>
            <pc:sldMk cId="4200130042" sldId="1023"/>
            <ac:spMk id="11" creationId="{01AF661C-4BD4-0146-1672-C06CCA51C049}"/>
          </ac:spMkLst>
        </pc:spChg>
        <pc:spChg chg="add del mod">
          <ac:chgData name="Alfred Asterjadhi" userId="39de57b9-85c0-4fd1-aaac-8ca2b6560ad0" providerId="ADAL" clId="{E0725D23-625E-498B-87E0-2B1913CF0FE0}" dt="2024-08-05T20:03:04.278" v="356" actId="6264"/>
          <ac:spMkLst>
            <pc:docMk/>
            <pc:sldMk cId="4200130042" sldId="1023"/>
            <ac:spMk id="11" creationId="{78FBBD8B-55D0-0EB5-6FB3-0AD6A2660419}"/>
          </ac:spMkLst>
        </pc:spChg>
      </pc:sldChg>
      <pc:sldChg chg="modSp del mod">
        <pc:chgData name="Alfred Asterjadhi" userId="39de57b9-85c0-4fd1-aaac-8ca2b6560ad0" providerId="ADAL" clId="{E0725D23-625E-498B-87E0-2B1913CF0FE0}" dt="2024-09-09T04:48:10.270" v="6448" actId="2696"/>
        <pc:sldMkLst>
          <pc:docMk/>
          <pc:sldMk cId="991138630" sldId="1024"/>
        </pc:sldMkLst>
        <pc:spChg chg="mod">
          <ac:chgData name="Alfred Asterjadhi" userId="39de57b9-85c0-4fd1-aaac-8ca2b6560ad0" providerId="ADAL" clId="{E0725D23-625E-498B-87E0-2B1913CF0FE0}" dt="2024-09-08T02:13:43.624" v="5574" actId="207"/>
          <ac:spMkLst>
            <pc:docMk/>
            <pc:sldMk cId="991138630" sldId="1024"/>
            <ac:spMk id="3" creationId="{E24D4002-4764-1FA7-1147-DE995417131A}"/>
          </ac:spMkLst>
        </pc:spChg>
        <pc:spChg chg="mod">
          <ac:chgData name="Alfred Asterjadhi" userId="39de57b9-85c0-4fd1-aaac-8ca2b6560ad0" providerId="ADAL" clId="{E0725D23-625E-498B-87E0-2B1913CF0FE0}" dt="2024-08-05T19:26:16.358" v="52" actId="313"/>
          <ac:spMkLst>
            <pc:docMk/>
            <pc:sldMk cId="991138630" sldId="1024"/>
            <ac:spMk id="6" creationId="{5B92EE59-C061-D8AD-02BE-EB12A707ABF5}"/>
          </ac:spMkLst>
        </pc:spChg>
      </pc:sldChg>
      <pc:sldChg chg="modSp add mod">
        <pc:chgData name="Alfred Asterjadhi" userId="39de57b9-85c0-4fd1-aaac-8ca2b6560ad0" providerId="ADAL" clId="{E0725D23-625E-498B-87E0-2B1913CF0FE0}" dt="2024-09-12T02:10:58.077" v="9235" actId="13926"/>
        <pc:sldMkLst>
          <pc:docMk/>
          <pc:sldMk cId="4168221453" sldId="1024"/>
        </pc:sldMkLst>
        <pc:spChg chg="mod">
          <ac:chgData name="Alfred Asterjadhi" userId="39de57b9-85c0-4fd1-aaac-8ca2b6560ad0" providerId="ADAL" clId="{E0725D23-625E-498B-87E0-2B1913CF0FE0}" dt="2024-09-12T02:10:58.077" v="9235" actId="13926"/>
          <ac:spMkLst>
            <pc:docMk/>
            <pc:sldMk cId="4168221453" sldId="1024"/>
            <ac:spMk id="3" creationId="{E24D4002-4764-1FA7-1147-DE995417131A}"/>
          </ac:spMkLst>
        </pc:spChg>
      </pc:sldChg>
      <pc:sldChg chg="addSp delSp modSp mod chgLayout">
        <pc:chgData name="Alfred Asterjadhi" userId="39de57b9-85c0-4fd1-aaac-8ca2b6560ad0" providerId="ADAL" clId="{E0725D23-625E-498B-87E0-2B1913CF0FE0}" dt="2024-09-09T22:06:16.135" v="6685" actId="115"/>
        <pc:sldMkLst>
          <pc:docMk/>
          <pc:sldMk cId="3287547131" sldId="1028"/>
        </pc:sldMkLst>
        <pc:spChg chg="mod ord">
          <ac:chgData name="Alfred Asterjadhi" userId="39de57b9-85c0-4fd1-aaac-8ca2b6560ad0" providerId="ADAL" clId="{E0725D23-625E-498B-87E0-2B1913CF0FE0}" dt="2024-09-07T19:49:13.637" v="1810" actId="20577"/>
          <ac:spMkLst>
            <pc:docMk/>
            <pc:sldMk cId="3287547131" sldId="1028"/>
            <ac:spMk id="2" creationId="{9EF97F5A-CE7F-7BBA-0DB4-CF87B031E7D4}"/>
          </ac:spMkLst>
        </pc:spChg>
        <pc:spChg chg="add del mod">
          <ac:chgData name="Alfred Asterjadhi" userId="39de57b9-85c0-4fd1-aaac-8ca2b6560ad0" providerId="ADAL" clId="{E0725D23-625E-498B-87E0-2B1913CF0FE0}" dt="2024-08-05T20:04:46.767" v="441" actId="6264"/>
          <ac:spMkLst>
            <pc:docMk/>
            <pc:sldMk cId="3287547131" sldId="1028"/>
            <ac:spMk id="3" creationId="{D6E11DB1-C0D0-E5C0-6206-D06DA2826637}"/>
          </ac:spMkLst>
        </pc:spChg>
        <pc:spChg chg="mod ord">
          <ac:chgData name="Alfred Asterjadhi" userId="39de57b9-85c0-4fd1-aaac-8ca2b6560ad0" providerId="ADAL" clId="{E0725D23-625E-498B-87E0-2B1913CF0FE0}" dt="2024-08-05T20:04:46.767" v="441" actId="6264"/>
          <ac:spMkLst>
            <pc:docMk/>
            <pc:sldMk cId="3287547131" sldId="1028"/>
            <ac:spMk id="4" creationId="{8B684BB7-2D5A-055E-0295-767A7870AB10}"/>
          </ac:spMkLst>
        </pc:spChg>
        <pc:spChg chg="mod ord">
          <ac:chgData name="Alfred Asterjadhi" userId="39de57b9-85c0-4fd1-aaac-8ca2b6560ad0" providerId="ADAL" clId="{E0725D23-625E-498B-87E0-2B1913CF0FE0}" dt="2024-08-05T20:04:46.767" v="441" actId="6264"/>
          <ac:spMkLst>
            <pc:docMk/>
            <pc:sldMk cId="3287547131" sldId="1028"/>
            <ac:spMk id="5" creationId="{D3F03832-0357-D3F4-5D78-9AEED64EAC6F}"/>
          </ac:spMkLst>
        </pc:spChg>
        <pc:spChg chg="mod ord">
          <ac:chgData name="Alfred Asterjadhi" userId="39de57b9-85c0-4fd1-aaac-8ca2b6560ad0" providerId="ADAL" clId="{E0725D23-625E-498B-87E0-2B1913CF0FE0}" dt="2024-08-05T20:04:46.767" v="441" actId="6264"/>
          <ac:spMkLst>
            <pc:docMk/>
            <pc:sldMk cId="3287547131" sldId="1028"/>
            <ac:spMk id="6" creationId="{EC77C5EB-E20F-F01E-703C-08282E47E7DA}"/>
          </ac:spMkLst>
        </pc:spChg>
        <pc:spChg chg="add del mod">
          <ac:chgData name="Alfred Asterjadhi" userId="39de57b9-85c0-4fd1-aaac-8ca2b6560ad0" providerId="ADAL" clId="{E0725D23-625E-498B-87E0-2B1913CF0FE0}" dt="2024-08-05T20:04:46.767" v="441" actId="6264"/>
          <ac:spMkLst>
            <pc:docMk/>
            <pc:sldMk cId="3287547131" sldId="1028"/>
            <ac:spMk id="7" creationId="{A6E5365C-070B-9240-A032-D55AB1028179}"/>
          </ac:spMkLst>
        </pc:spChg>
        <pc:spChg chg="add del mod">
          <ac:chgData name="Alfred Asterjadhi" userId="39de57b9-85c0-4fd1-aaac-8ca2b6560ad0" providerId="ADAL" clId="{E0725D23-625E-498B-87E0-2B1913CF0FE0}" dt="2024-08-05T20:04:46.767" v="441" actId="6264"/>
          <ac:spMkLst>
            <pc:docMk/>
            <pc:sldMk cId="3287547131" sldId="1028"/>
            <ac:spMk id="8" creationId="{AF71417A-9C91-7760-2CD1-2D993D282210}"/>
          </ac:spMkLst>
        </pc:spChg>
        <pc:spChg chg="add del mod">
          <ac:chgData name="Alfred Asterjadhi" userId="39de57b9-85c0-4fd1-aaac-8ca2b6560ad0" providerId="ADAL" clId="{E0725D23-625E-498B-87E0-2B1913CF0FE0}" dt="2024-08-05T20:04:46.767" v="441" actId="6264"/>
          <ac:spMkLst>
            <pc:docMk/>
            <pc:sldMk cId="3287547131" sldId="1028"/>
            <ac:spMk id="9" creationId="{D9F12F8B-CFCC-BAD7-8C3B-D7652A8BE0C7}"/>
          </ac:spMkLst>
        </pc:spChg>
        <pc:spChg chg="add mod ord">
          <ac:chgData name="Alfred Asterjadhi" userId="39de57b9-85c0-4fd1-aaac-8ca2b6560ad0" providerId="ADAL" clId="{E0725D23-625E-498B-87E0-2B1913CF0FE0}" dt="2024-09-09T22:06:16.135" v="6685" actId="115"/>
          <ac:spMkLst>
            <pc:docMk/>
            <pc:sldMk cId="3287547131" sldId="1028"/>
            <ac:spMk id="10" creationId="{E3804790-C915-D0B1-4B78-4B556E2219B2}"/>
          </ac:spMkLst>
        </pc:spChg>
        <pc:spChg chg="del mod">
          <ac:chgData name="Alfred Asterjadhi" userId="39de57b9-85c0-4fd1-aaac-8ca2b6560ad0" providerId="ADAL" clId="{E0725D23-625E-498B-87E0-2B1913CF0FE0}" dt="2024-08-05T20:04:46.767" v="441" actId="6264"/>
          <ac:spMkLst>
            <pc:docMk/>
            <pc:sldMk cId="3287547131" sldId="1028"/>
            <ac:spMk id="11" creationId="{3F0830D3-DB20-4EBA-DF7C-EE156DB7215D}"/>
          </ac:spMkLst>
        </pc:spChg>
      </pc:sldChg>
      <pc:sldChg chg="addSp delSp modSp mod chgLayout">
        <pc:chgData name="Alfred Asterjadhi" userId="39de57b9-85c0-4fd1-aaac-8ca2b6560ad0" providerId="ADAL" clId="{E0725D23-625E-498B-87E0-2B1913CF0FE0}" dt="2024-08-05T20:11:22.642" v="635" actId="6264"/>
        <pc:sldMkLst>
          <pc:docMk/>
          <pc:sldMk cId="1865298196" sldId="1034"/>
        </pc:sldMkLst>
        <pc:spChg chg="mod ord">
          <ac:chgData name="Alfred Asterjadhi" userId="39de57b9-85c0-4fd1-aaac-8ca2b6560ad0" providerId="ADAL" clId="{E0725D23-625E-498B-87E0-2B1913CF0FE0}" dt="2024-08-05T20:11:22.642" v="635" actId="6264"/>
          <ac:spMkLst>
            <pc:docMk/>
            <pc:sldMk cId="1865298196" sldId="1034"/>
            <ac:spMk id="2" creationId="{0CD0357C-5349-AD40-1427-DDEE1C074C20}"/>
          </ac:spMkLst>
        </pc:spChg>
        <pc:spChg chg="add del mod">
          <ac:chgData name="Alfred Asterjadhi" userId="39de57b9-85c0-4fd1-aaac-8ca2b6560ad0" providerId="ADAL" clId="{E0725D23-625E-498B-87E0-2B1913CF0FE0}" dt="2024-08-05T20:11:22.215" v="634" actId="6264"/>
          <ac:spMkLst>
            <pc:docMk/>
            <pc:sldMk cId="1865298196" sldId="1034"/>
            <ac:spMk id="3" creationId="{9377F4FB-781F-C8FA-1D3D-41C933D43046}"/>
          </ac:spMkLst>
        </pc:spChg>
        <pc:spChg chg="mod ord">
          <ac:chgData name="Alfred Asterjadhi" userId="39de57b9-85c0-4fd1-aaac-8ca2b6560ad0" providerId="ADAL" clId="{E0725D23-625E-498B-87E0-2B1913CF0FE0}" dt="2024-08-05T20:11:22.642" v="635" actId="6264"/>
          <ac:spMkLst>
            <pc:docMk/>
            <pc:sldMk cId="1865298196" sldId="1034"/>
            <ac:spMk id="4" creationId="{3FA17E26-6C11-8EAD-8EAF-FA5A666E611B}"/>
          </ac:spMkLst>
        </pc:spChg>
        <pc:spChg chg="mod ord">
          <ac:chgData name="Alfred Asterjadhi" userId="39de57b9-85c0-4fd1-aaac-8ca2b6560ad0" providerId="ADAL" clId="{E0725D23-625E-498B-87E0-2B1913CF0FE0}" dt="2024-08-05T20:11:22.642" v="635" actId="6264"/>
          <ac:spMkLst>
            <pc:docMk/>
            <pc:sldMk cId="1865298196" sldId="1034"/>
            <ac:spMk id="5" creationId="{32A9649E-F81F-2F68-4850-9943ADECDAA4}"/>
          </ac:spMkLst>
        </pc:spChg>
        <pc:spChg chg="mod ord">
          <ac:chgData name="Alfred Asterjadhi" userId="39de57b9-85c0-4fd1-aaac-8ca2b6560ad0" providerId="ADAL" clId="{E0725D23-625E-498B-87E0-2B1913CF0FE0}" dt="2024-08-05T20:11:22.642" v="635" actId="6264"/>
          <ac:spMkLst>
            <pc:docMk/>
            <pc:sldMk cId="1865298196" sldId="1034"/>
            <ac:spMk id="6" creationId="{BFAF1548-C7B4-5F83-BD76-F4E3BAAA36B8}"/>
          </ac:spMkLst>
        </pc:spChg>
        <pc:spChg chg="add del mod">
          <ac:chgData name="Alfred Asterjadhi" userId="39de57b9-85c0-4fd1-aaac-8ca2b6560ad0" providerId="ADAL" clId="{E0725D23-625E-498B-87E0-2B1913CF0FE0}" dt="2024-08-05T20:11:22.215" v="634" actId="6264"/>
          <ac:spMkLst>
            <pc:docMk/>
            <pc:sldMk cId="1865298196" sldId="1034"/>
            <ac:spMk id="7" creationId="{957D358A-318C-AA92-67F5-E8D8F8187134}"/>
          </ac:spMkLst>
        </pc:spChg>
        <pc:spChg chg="add del mod">
          <ac:chgData name="Alfred Asterjadhi" userId="39de57b9-85c0-4fd1-aaac-8ca2b6560ad0" providerId="ADAL" clId="{E0725D23-625E-498B-87E0-2B1913CF0FE0}" dt="2024-08-05T20:11:22.215" v="634" actId="6264"/>
          <ac:spMkLst>
            <pc:docMk/>
            <pc:sldMk cId="1865298196" sldId="1034"/>
            <ac:spMk id="8" creationId="{5F2F12C5-00C8-9B6F-32BC-57D79D22EA6C}"/>
          </ac:spMkLst>
        </pc:spChg>
        <pc:spChg chg="add del mod">
          <ac:chgData name="Alfred Asterjadhi" userId="39de57b9-85c0-4fd1-aaac-8ca2b6560ad0" providerId="ADAL" clId="{E0725D23-625E-498B-87E0-2B1913CF0FE0}" dt="2024-08-05T20:11:22.215" v="634" actId="6264"/>
          <ac:spMkLst>
            <pc:docMk/>
            <pc:sldMk cId="1865298196" sldId="1034"/>
            <ac:spMk id="9" creationId="{A2A23C83-33BA-4497-BA37-EEF032F4BFCE}"/>
          </ac:spMkLst>
        </pc:spChg>
        <pc:spChg chg="add del mod ord">
          <ac:chgData name="Alfred Asterjadhi" userId="39de57b9-85c0-4fd1-aaac-8ca2b6560ad0" providerId="ADAL" clId="{E0725D23-625E-498B-87E0-2B1913CF0FE0}" dt="2024-08-05T20:11:22.642" v="635" actId="6264"/>
          <ac:spMkLst>
            <pc:docMk/>
            <pc:sldMk cId="1865298196" sldId="1034"/>
            <ac:spMk id="10" creationId="{C044B774-9385-FB21-AD75-D4EAC8FC1489}"/>
          </ac:spMkLst>
        </pc:spChg>
        <pc:spChg chg="del mod">
          <ac:chgData name="Alfred Asterjadhi" userId="39de57b9-85c0-4fd1-aaac-8ca2b6560ad0" providerId="ADAL" clId="{E0725D23-625E-498B-87E0-2B1913CF0FE0}" dt="2024-08-05T20:11:22.215" v="634" actId="6264"/>
          <ac:spMkLst>
            <pc:docMk/>
            <pc:sldMk cId="1865298196" sldId="1034"/>
            <ac:spMk id="11" creationId="{768268AB-4E8E-8E1A-D3A5-EF8F844ECB78}"/>
          </ac:spMkLst>
        </pc:spChg>
        <pc:spChg chg="add del mod">
          <ac:chgData name="Alfred Asterjadhi" userId="39de57b9-85c0-4fd1-aaac-8ca2b6560ad0" providerId="ADAL" clId="{E0725D23-625E-498B-87E0-2B1913CF0FE0}" dt="2024-08-05T20:11:22.642" v="635" actId="6264"/>
          <ac:spMkLst>
            <pc:docMk/>
            <pc:sldMk cId="1865298196" sldId="1034"/>
            <ac:spMk id="12" creationId="{0D78C8EC-B5A8-8D2E-5E2B-6753B12C13E0}"/>
          </ac:spMkLst>
        </pc:spChg>
        <pc:spChg chg="add del mod">
          <ac:chgData name="Alfred Asterjadhi" userId="39de57b9-85c0-4fd1-aaac-8ca2b6560ad0" providerId="ADAL" clId="{E0725D23-625E-498B-87E0-2B1913CF0FE0}" dt="2024-08-05T20:11:22.642" v="635" actId="6264"/>
          <ac:spMkLst>
            <pc:docMk/>
            <pc:sldMk cId="1865298196" sldId="1034"/>
            <ac:spMk id="13" creationId="{2CB1E7C0-F666-C135-0786-0B2B932C3C7F}"/>
          </ac:spMkLst>
        </pc:spChg>
        <pc:spChg chg="add del mod">
          <ac:chgData name="Alfred Asterjadhi" userId="39de57b9-85c0-4fd1-aaac-8ca2b6560ad0" providerId="ADAL" clId="{E0725D23-625E-498B-87E0-2B1913CF0FE0}" dt="2024-08-05T20:11:22.642" v="635" actId="6264"/>
          <ac:spMkLst>
            <pc:docMk/>
            <pc:sldMk cId="1865298196" sldId="1034"/>
            <ac:spMk id="14" creationId="{D4BA0E21-ABAC-C9B8-5D96-5580FC9CF7D7}"/>
          </ac:spMkLst>
        </pc:spChg>
        <pc:spChg chg="add del mod">
          <ac:chgData name="Alfred Asterjadhi" userId="39de57b9-85c0-4fd1-aaac-8ca2b6560ad0" providerId="ADAL" clId="{E0725D23-625E-498B-87E0-2B1913CF0FE0}" dt="2024-08-05T20:11:22.642" v="635" actId="6264"/>
          <ac:spMkLst>
            <pc:docMk/>
            <pc:sldMk cId="1865298196" sldId="1034"/>
            <ac:spMk id="15" creationId="{3FCB574D-8AB5-E999-9970-7CDB0A370097}"/>
          </ac:spMkLst>
        </pc:spChg>
        <pc:spChg chg="add mod ord">
          <ac:chgData name="Alfred Asterjadhi" userId="39de57b9-85c0-4fd1-aaac-8ca2b6560ad0" providerId="ADAL" clId="{E0725D23-625E-498B-87E0-2B1913CF0FE0}" dt="2024-08-05T20:11:22.642" v="635" actId="6264"/>
          <ac:spMkLst>
            <pc:docMk/>
            <pc:sldMk cId="1865298196" sldId="1034"/>
            <ac:spMk id="16" creationId="{6A3D1F61-C70B-527B-6469-4EC643FA23FB}"/>
          </ac:spMkLst>
        </pc:spChg>
      </pc:sldChg>
      <pc:sldChg chg="addSp delSp modSp mod chgLayout">
        <pc:chgData name="Alfred Asterjadhi" userId="39de57b9-85c0-4fd1-aaac-8ca2b6560ad0" providerId="ADAL" clId="{E0725D23-625E-498B-87E0-2B1913CF0FE0}" dt="2024-09-12T02:28:21.258" v="9282" actId="113"/>
        <pc:sldMkLst>
          <pc:docMk/>
          <pc:sldMk cId="2191704044" sldId="1039"/>
        </pc:sldMkLst>
        <pc:spChg chg="mod ord">
          <ac:chgData name="Alfred Asterjadhi" userId="39de57b9-85c0-4fd1-aaac-8ca2b6560ad0" providerId="ADAL" clId="{E0725D23-625E-498B-87E0-2B1913CF0FE0}" dt="2024-09-11T23:40:02.877" v="8895" actId="20577"/>
          <ac:spMkLst>
            <pc:docMk/>
            <pc:sldMk cId="2191704044" sldId="1039"/>
            <ac:spMk id="2" creationId="{9EF97F5A-CE7F-7BBA-0DB4-CF87B031E7D4}"/>
          </ac:spMkLst>
        </pc:spChg>
        <pc:spChg chg="del mod">
          <ac:chgData name="Alfred Asterjadhi" userId="39de57b9-85c0-4fd1-aaac-8ca2b6560ad0" providerId="ADAL" clId="{E0725D23-625E-498B-87E0-2B1913CF0FE0}" dt="2024-08-05T20:08:58.413" v="553" actId="6264"/>
          <ac:spMkLst>
            <pc:docMk/>
            <pc:sldMk cId="2191704044" sldId="1039"/>
            <ac:spMk id="3" creationId="{2C08B101-42DC-1716-269A-5A07B06D62DE}"/>
          </ac:spMkLst>
        </pc:spChg>
        <pc:spChg chg="add del mod">
          <ac:chgData name="Alfred Asterjadhi" userId="39de57b9-85c0-4fd1-aaac-8ca2b6560ad0" providerId="ADAL" clId="{E0725D23-625E-498B-87E0-2B1913CF0FE0}" dt="2024-09-07T19:51:52.243" v="1880" actId="6264"/>
          <ac:spMkLst>
            <pc:docMk/>
            <pc:sldMk cId="2191704044" sldId="1039"/>
            <ac:spMk id="3" creationId="{330D2C44-A143-6C9B-6B5E-3E7F9C7E2600}"/>
          </ac:spMkLst>
        </pc:spChg>
        <pc:spChg chg="mod ord">
          <ac:chgData name="Alfred Asterjadhi" userId="39de57b9-85c0-4fd1-aaac-8ca2b6560ad0" providerId="ADAL" clId="{E0725D23-625E-498B-87E0-2B1913CF0FE0}" dt="2024-09-07T19:51:52.243" v="1880" actId="6264"/>
          <ac:spMkLst>
            <pc:docMk/>
            <pc:sldMk cId="2191704044" sldId="1039"/>
            <ac:spMk id="4" creationId="{8B684BB7-2D5A-055E-0295-767A7870AB10}"/>
          </ac:spMkLst>
        </pc:spChg>
        <pc:spChg chg="mod ord">
          <ac:chgData name="Alfred Asterjadhi" userId="39de57b9-85c0-4fd1-aaac-8ca2b6560ad0" providerId="ADAL" clId="{E0725D23-625E-498B-87E0-2B1913CF0FE0}" dt="2024-09-07T19:51:52.243" v="1880" actId="6264"/>
          <ac:spMkLst>
            <pc:docMk/>
            <pc:sldMk cId="2191704044" sldId="1039"/>
            <ac:spMk id="5" creationId="{D3F03832-0357-D3F4-5D78-9AEED64EAC6F}"/>
          </ac:spMkLst>
        </pc:spChg>
        <pc:spChg chg="mod ord">
          <ac:chgData name="Alfred Asterjadhi" userId="39de57b9-85c0-4fd1-aaac-8ca2b6560ad0" providerId="ADAL" clId="{E0725D23-625E-498B-87E0-2B1913CF0FE0}" dt="2024-09-07T19:51:52.243" v="1880" actId="6264"/>
          <ac:spMkLst>
            <pc:docMk/>
            <pc:sldMk cId="2191704044" sldId="1039"/>
            <ac:spMk id="6" creationId="{EC77C5EB-E20F-F01E-703C-08282E47E7DA}"/>
          </ac:spMkLst>
        </pc:spChg>
        <pc:spChg chg="add del mod">
          <ac:chgData name="Alfred Asterjadhi" userId="39de57b9-85c0-4fd1-aaac-8ca2b6560ad0" providerId="ADAL" clId="{E0725D23-625E-498B-87E0-2B1913CF0FE0}" dt="2024-09-07T19:51:52.243" v="1880" actId="6264"/>
          <ac:spMkLst>
            <pc:docMk/>
            <pc:sldMk cId="2191704044" sldId="1039"/>
            <ac:spMk id="7" creationId="{9F595B7C-6EDB-23AD-AF39-8CD8035B4034}"/>
          </ac:spMkLst>
        </pc:spChg>
        <pc:spChg chg="add del mod">
          <ac:chgData name="Alfred Asterjadhi" userId="39de57b9-85c0-4fd1-aaac-8ca2b6560ad0" providerId="ADAL" clId="{E0725D23-625E-498B-87E0-2B1913CF0FE0}" dt="2024-08-05T20:08:58.413" v="553" actId="6264"/>
          <ac:spMkLst>
            <pc:docMk/>
            <pc:sldMk cId="2191704044" sldId="1039"/>
            <ac:spMk id="7" creationId="{B97531A5-3512-EC92-F9F3-2E0A6094B98D}"/>
          </ac:spMkLst>
        </pc:spChg>
        <pc:spChg chg="add del mod">
          <ac:chgData name="Alfred Asterjadhi" userId="39de57b9-85c0-4fd1-aaac-8ca2b6560ad0" providerId="ADAL" clId="{E0725D23-625E-498B-87E0-2B1913CF0FE0}" dt="2024-08-05T20:08:58.413" v="553" actId="6264"/>
          <ac:spMkLst>
            <pc:docMk/>
            <pc:sldMk cId="2191704044" sldId="1039"/>
            <ac:spMk id="8" creationId="{014A4EA0-D6C2-7980-19CC-8678D8FAC89E}"/>
          </ac:spMkLst>
        </pc:spChg>
        <pc:spChg chg="add del mod">
          <ac:chgData name="Alfred Asterjadhi" userId="39de57b9-85c0-4fd1-aaac-8ca2b6560ad0" providerId="ADAL" clId="{E0725D23-625E-498B-87E0-2B1913CF0FE0}" dt="2024-09-07T19:51:52.243" v="1880" actId="6264"/>
          <ac:spMkLst>
            <pc:docMk/>
            <pc:sldMk cId="2191704044" sldId="1039"/>
            <ac:spMk id="8" creationId="{1DECF61C-B44B-11BD-0500-54F328659644}"/>
          </ac:spMkLst>
        </pc:spChg>
        <pc:spChg chg="add del mod">
          <ac:chgData name="Alfred Asterjadhi" userId="39de57b9-85c0-4fd1-aaac-8ca2b6560ad0" providerId="ADAL" clId="{E0725D23-625E-498B-87E0-2B1913CF0FE0}" dt="2024-08-05T20:08:58.413" v="553" actId="6264"/>
          <ac:spMkLst>
            <pc:docMk/>
            <pc:sldMk cId="2191704044" sldId="1039"/>
            <ac:spMk id="9" creationId="{8B79CAE5-6A57-FFE9-B127-E9059F6FD417}"/>
          </ac:spMkLst>
        </pc:spChg>
        <pc:spChg chg="add del mod">
          <ac:chgData name="Alfred Asterjadhi" userId="39de57b9-85c0-4fd1-aaac-8ca2b6560ad0" providerId="ADAL" clId="{E0725D23-625E-498B-87E0-2B1913CF0FE0}" dt="2024-09-07T19:51:52.243" v="1880" actId="6264"/>
          <ac:spMkLst>
            <pc:docMk/>
            <pc:sldMk cId="2191704044" sldId="1039"/>
            <ac:spMk id="9" creationId="{A60A9C8F-6099-E698-8B9D-DFCEF8CD8370}"/>
          </ac:spMkLst>
        </pc:spChg>
        <pc:spChg chg="add del mod">
          <ac:chgData name="Alfred Asterjadhi" userId="39de57b9-85c0-4fd1-aaac-8ca2b6560ad0" providerId="ADAL" clId="{E0725D23-625E-498B-87E0-2B1913CF0FE0}" dt="2024-09-07T19:51:52.243" v="1880" actId="6264"/>
          <ac:spMkLst>
            <pc:docMk/>
            <pc:sldMk cId="2191704044" sldId="1039"/>
            <ac:spMk id="10" creationId="{6B763D41-63A5-53D0-48FC-6CC70E951AFC}"/>
          </ac:spMkLst>
        </pc:spChg>
        <pc:spChg chg="add del mod">
          <ac:chgData name="Alfred Asterjadhi" userId="39de57b9-85c0-4fd1-aaac-8ca2b6560ad0" providerId="ADAL" clId="{E0725D23-625E-498B-87E0-2B1913CF0FE0}" dt="2024-08-05T20:08:58.413" v="553" actId="6264"/>
          <ac:spMkLst>
            <pc:docMk/>
            <pc:sldMk cId="2191704044" sldId="1039"/>
            <ac:spMk id="10" creationId="{869F6AEC-C6F8-D11C-773D-501C3A9FEC76}"/>
          </ac:spMkLst>
        </pc:spChg>
        <pc:spChg chg="add mod ord">
          <ac:chgData name="Alfred Asterjadhi" userId="39de57b9-85c0-4fd1-aaac-8ca2b6560ad0" providerId="ADAL" clId="{E0725D23-625E-498B-87E0-2B1913CF0FE0}" dt="2024-09-12T02:28:21.258" v="9282" actId="113"/>
          <ac:spMkLst>
            <pc:docMk/>
            <pc:sldMk cId="2191704044" sldId="1039"/>
            <ac:spMk id="11" creationId="{D83BC6FD-E509-9ECD-A46C-799144E40C34}"/>
          </ac:spMkLst>
        </pc:spChg>
      </pc:sldChg>
      <pc:sldChg chg="modSp mod">
        <pc:chgData name="Alfred Asterjadhi" userId="39de57b9-85c0-4fd1-aaac-8ca2b6560ad0" providerId="ADAL" clId="{E0725D23-625E-498B-87E0-2B1913CF0FE0}" dt="2024-09-12T20:27:56.244" v="9922" actId="20577"/>
        <pc:sldMkLst>
          <pc:docMk/>
          <pc:sldMk cId="1268796722" sldId="1069"/>
        </pc:sldMkLst>
        <pc:spChg chg="mod">
          <ac:chgData name="Alfred Asterjadhi" userId="39de57b9-85c0-4fd1-aaac-8ca2b6560ad0" providerId="ADAL" clId="{E0725D23-625E-498B-87E0-2B1913CF0FE0}" dt="2024-09-12T20:27:56.244" v="9922" actId="20577"/>
          <ac:spMkLst>
            <pc:docMk/>
            <pc:sldMk cId="1268796722" sldId="1069"/>
            <ac:spMk id="3" creationId="{D1358E1A-E185-4489-03F1-1A1A550D7AE4}"/>
          </ac:spMkLst>
        </pc:spChg>
        <pc:spChg chg="mod">
          <ac:chgData name="Alfred Asterjadhi" userId="39de57b9-85c0-4fd1-aaac-8ca2b6560ad0" providerId="ADAL" clId="{E0725D23-625E-498B-87E0-2B1913CF0FE0}" dt="2024-08-05T19:26:35.471" v="80" actId="313"/>
          <ac:spMkLst>
            <pc:docMk/>
            <pc:sldMk cId="1268796722" sldId="1069"/>
            <ac:spMk id="6" creationId="{A843F1B1-22CD-3B09-326F-EF9071A68CDB}"/>
          </ac:spMkLst>
        </pc:spChg>
      </pc:sldChg>
      <pc:sldChg chg="modSp del mod">
        <pc:chgData name="Alfred Asterjadhi" userId="39de57b9-85c0-4fd1-aaac-8ca2b6560ad0" providerId="ADAL" clId="{E0725D23-625E-498B-87E0-2B1913CF0FE0}" dt="2024-08-05T20:06:57.935" v="486" actId="47"/>
        <pc:sldMkLst>
          <pc:docMk/>
          <pc:sldMk cId="86469410" sldId="1081"/>
        </pc:sldMkLst>
        <pc:spChg chg="mod">
          <ac:chgData name="Alfred Asterjadhi" userId="39de57b9-85c0-4fd1-aaac-8ca2b6560ad0" providerId="ADAL" clId="{E0725D23-625E-498B-87E0-2B1913CF0FE0}" dt="2024-08-05T19:26:18.411" v="55" actId="313"/>
          <ac:spMkLst>
            <pc:docMk/>
            <pc:sldMk cId="86469410" sldId="1081"/>
            <ac:spMk id="6" creationId="{974B2026-97FB-40D2-8F22-7E6D319B4EA2}"/>
          </ac:spMkLst>
        </pc:spChg>
      </pc:sldChg>
      <pc:sldChg chg="modSp del mod">
        <pc:chgData name="Alfred Asterjadhi" userId="39de57b9-85c0-4fd1-aaac-8ca2b6560ad0" providerId="ADAL" clId="{E0725D23-625E-498B-87E0-2B1913CF0FE0}" dt="2024-08-05T20:06:59.757" v="487" actId="47"/>
        <pc:sldMkLst>
          <pc:docMk/>
          <pc:sldMk cId="241393342" sldId="1082"/>
        </pc:sldMkLst>
        <pc:spChg chg="mod">
          <ac:chgData name="Alfred Asterjadhi" userId="39de57b9-85c0-4fd1-aaac-8ca2b6560ad0" providerId="ADAL" clId="{E0725D23-625E-498B-87E0-2B1913CF0FE0}" dt="2024-08-05T19:26:18.996" v="56" actId="313"/>
          <ac:spMkLst>
            <pc:docMk/>
            <pc:sldMk cId="241393342" sldId="1082"/>
            <ac:spMk id="6" creationId="{974B2026-97FB-40D2-8F22-7E6D319B4EA2}"/>
          </ac:spMkLst>
        </pc:spChg>
      </pc:sldChg>
      <pc:sldChg chg="modSp mod">
        <pc:chgData name="Alfred Asterjadhi" userId="39de57b9-85c0-4fd1-aaac-8ca2b6560ad0" providerId="ADAL" clId="{E0725D23-625E-498B-87E0-2B1913CF0FE0}" dt="2024-09-10T20:32:13.596" v="6985" actId="20577"/>
        <pc:sldMkLst>
          <pc:docMk/>
          <pc:sldMk cId="2943567508" sldId="1137"/>
        </pc:sldMkLst>
        <pc:spChg chg="mod">
          <ac:chgData name="Alfred Asterjadhi" userId="39de57b9-85c0-4fd1-aaac-8ca2b6560ad0" providerId="ADAL" clId="{E0725D23-625E-498B-87E0-2B1913CF0FE0}" dt="2024-08-05T19:26:00.761" v="45" actId="313"/>
          <ac:spMkLst>
            <pc:docMk/>
            <pc:sldMk cId="2943567508" sldId="1137"/>
            <ac:spMk id="3" creationId="{D20906E0-F900-4991-83B1-675F5B67FA2D}"/>
          </ac:spMkLst>
        </pc:spChg>
        <pc:graphicFrameChg chg="mod modGraphic">
          <ac:chgData name="Alfred Asterjadhi" userId="39de57b9-85c0-4fd1-aaac-8ca2b6560ad0" providerId="ADAL" clId="{E0725D23-625E-498B-87E0-2B1913CF0FE0}" dt="2024-09-10T20:32:13.596" v="6985" actId="20577"/>
          <ac:graphicFrameMkLst>
            <pc:docMk/>
            <pc:sldMk cId="2943567508" sldId="1137"/>
            <ac:graphicFrameMk id="6" creationId="{5094FBC8-BB74-47F3-965D-16BC678F4D1D}"/>
          </ac:graphicFrameMkLst>
        </pc:graphicFrameChg>
      </pc:sldChg>
      <pc:sldChg chg="addSp delSp modSp del mod ord chgLayout">
        <pc:chgData name="Alfred Asterjadhi" userId="39de57b9-85c0-4fd1-aaac-8ca2b6560ad0" providerId="ADAL" clId="{E0725D23-625E-498B-87E0-2B1913CF0FE0}" dt="2024-09-08T01:48:53.167" v="3015" actId="47"/>
        <pc:sldMkLst>
          <pc:docMk/>
          <pc:sldMk cId="1918686211" sldId="1143"/>
        </pc:sldMkLst>
        <pc:spChg chg="mod ord">
          <ac:chgData name="Alfred Asterjadhi" userId="39de57b9-85c0-4fd1-aaac-8ca2b6560ad0" providerId="ADAL" clId="{E0725D23-625E-498B-87E0-2B1913CF0FE0}" dt="2024-09-08T01:46:21.907" v="2955" actId="6264"/>
          <ac:spMkLst>
            <pc:docMk/>
            <pc:sldMk cId="1918686211" sldId="1143"/>
            <ac:spMk id="2" creationId="{B9102756-E6E7-1CB5-4F84-3B4215E3AAD4}"/>
          </ac:spMkLst>
        </pc:spChg>
        <pc:spChg chg="del mod">
          <ac:chgData name="Alfred Asterjadhi" userId="39de57b9-85c0-4fd1-aaac-8ca2b6560ad0" providerId="ADAL" clId="{E0725D23-625E-498B-87E0-2B1913CF0FE0}" dt="2024-08-05T20:04:55.703" v="443" actId="6264"/>
          <ac:spMkLst>
            <pc:docMk/>
            <pc:sldMk cId="1918686211" sldId="1143"/>
            <ac:spMk id="3" creationId="{0B86390F-5573-FD6D-5C5A-BF6C8F0998F6}"/>
          </ac:spMkLst>
        </pc:spChg>
        <pc:spChg chg="add del mod">
          <ac:chgData name="Alfred Asterjadhi" userId="39de57b9-85c0-4fd1-aaac-8ca2b6560ad0" providerId="ADAL" clId="{E0725D23-625E-498B-87E0-2B1913CF0FE0}" dt="2024-09-07T20:52:56.040" v="1936" actId="6264"/>
          <ac:spMkLst>
            <pc:docMk/>
            <pc:sldMk cId="1918686211" sldId="1143"/>
            <ac:spMk id="3" creationId="{2B24ED7A-20D3-5D74-CE0B-54CC51B03B38}"/>
          </ac:spMkLst>
        </pc:spChg>
        <pc:spChg chg="mod ord">
          <ac:chgData name="Alfred Asterjadhi" userId="39de57b9-85c0-4fd1-aaac-8ca2b6560ad0" providerId="ADAL" clId="{E0725D23-625E-498B-87E0-2B1913CF0FE0}" dt="2024-09-08T01:46:21.907" v="2955" actId="6264"/>
          <ac:spMkLst>
            <pc:docMk/>
            <pc:sldMk cId="1918686211" sldId="1143"/>
            <ac:spMk id="4" creationId="{84797928-D71F-1540-9B5E-EE43D8CFA35F}"/>
          </ac:spMkLst>
        </pc:spChg>
        <pc:spChg chg="mod ord">
          <ac:chgData name="Alfred Asterjadhi" userId="39de57b9-85c0-4fd1-aaac-8ca2b6560ad0" providerId="ADAL" clId="{E0725D23-625E-498B-87E0-2B1913CF0FE0}" dt="2024-09-08T01:46:21.907" v="2955" actId="6264"/>
          <ac:spMkLst>
            <pc:docMk/>
            <pc:sldMk cId="1918686211" sldId="1143"/>
            <ac:spMk id="5" creationId="{C2BB9616-C599-F288-E7A8-18FA6FE84185}"/>
          </ac:spMkLst>
        </pc:spChg>
        <pc:spChg chg="mod ord">
          <ac:chgData name="Alfred Asterjadhi" userId="39de57b9-85c0-4fd1-aaac-8ca2b6560ad0" providerId="ADAL" clId="{E0725D23-625E-498B-87E0-2B1913CF0FE0}" dt="2024-09-08T01:46:21.907" v="2955" actId="6264"/>
          <ac:spMkLst>
            <pc:docMk/>
            <pc:sldMk cId="1918686211" sldId="1143"/>
            <ac:spMk id="6" creationId="{1B8B55C2-1398-BEF2-548C-ED39E17FB6D1}"/>
          </ac:spMkLst>
        </pc:spChg>
        <pc:spChg chg="add del mod">
          <ac:chgData name="Alfred Asterjadhi" userId="39de57b9-85c0-4fd1-aaac-8ca2b6560ad0" providerId="ADAL" clId="{E0725D23-625E-498B-87E0-2B1913CF0FE0}" dt="2024-09-07T20:52:56.040" v="1936" actId="6264"/>
          <ac:spMkLst>
            <pc:docMk/>
            <pc:sldMk cId="1918686211" sldId="1143"/>
            <ac:spMk id="7" creationId="{56D9D583-AF59-20C9-9415-A453B6E5727E}"/>
          </ac:spMkLst>
        </pc:spChg>
        <pc:spChg chg="add del mod">
          <ac:chgData name="Alfred Asterjadhi" userId="39de57b9-85c0-4fd1-aaac-8ca2b6560ad0" providerId="ADAL" clId="{E0725D23-625E-498B-87E0-2B1913CF0FE0}" dt="2024-08-05T20:04:55.703" v="443" actId="6264"/>
          <ac:spMkLst>
            <pc:docMk/>
            <pc:sldMk cId="1918686211" sldId="1143"/>
            <ac:spMk id="7" creationId="{E4F0F0F9-DD41-842B-AEB2-2FA0DDF1F1AE}"/>
          </ac:spMkLst>
        </pc:spChg>
        <pc:spChg chg="add del mod">
          <ac:chgData name="Alfred Asterjadhi" userId="39de57b9-85c0-4fd1-aaac-8ca2b6560ad0" providerId="ADAL" clId="{E0725D23-625E-498B-87E0-2B1913CF0FE0}" dt="2024-09-07T20:52:56.040" v="1936" actId="6264"/>
          <ac:spMkLst>
            <pc:docMk/>
            <pc:sldMk cId="1918686211" sldId="1143"/>
            <ac:spMk id="8" creationId="{46F29EFF-B422-6D9E-4685-B9C48705EAA9}"/>
          </ac:spMkLst>
        </pc:spChg>
        <pc:spChg chg="add del mod">
          <ac:chgData name="Alfred Asterjadhi" userId="39de57b9-85c0-4fd1-aaac-8ca2b6560ad0" providerId="ADAL" clId="{E0725D23-625E-498B-87E0-2B1913CF0FE0}" dt="2024-08-05T20:04:55.703" v="443" actId="6264"/>
          <ac:spMkLst>
            <pc:docMk/>
            <pc:sldMk cId="1918686211" sldId="1143"/>
            <ac:spMk id="8" creationId="{DB20FF4D-1CA9-CA4D-B020-1E2BD7B729F5}"/>
          </ac:spMkLst>
        </pc:spChg>
        <pc:spChg chg="add del mod">
          <ac:chgData name="Alfred Asterjadhi" userId="39de57b9-85c0-4fd1-aaac-8ca2b6560ad0" providerId="ADAL" clId="{E0725D23-625E-498B-87E0-2B1913CF0FE0}" dt="2024-09-07T20:52:56.040" v="1936" actId="6264"/>
          <ac:spMkLst>
            <pc:docMk/>
            <pc:sldMk cId="1918686211" sldId="1143"/>
            <ac:spMk id="9" creationId="{5DC1E72C-2E8E-C91F-DAB8-2F51A174562E}"/>
          </ac:spMkLst>
        </pc:spChg>
        <pc:spChg chg="add del mod">
          <ac:chgData name="Alfred Asterjadhi" userId="39de57b9-85c0-4fd1-aaac-8ca2b6560ad0" providerId="ADAL" clId="{E0725D23-625E-498B-87E0-2B1913CF0FE0}" dt="2024-08-05T20:04:55.703" v="443" actId="6264"/>
          <ac:spMkLst>
            <pc:docMk/>
            <pc:sldMk cId="1918686211" sldId="1143"/>
            <ac:spMk id="9" creationId="{6FFDF2C0-8B15-C573-71FF-0F5CEB2EE352}"/>
          </ac:spMkLst>
        </pc:spChg>
        <pc:spChg chg="add del mod">
          <ac:chgData name="Alfred Asterjadhi" userId="39de57b9-85c0-4fd1-aaac-8ca2b6560ad0" providerId="ADAL" clId="{E0725D23-625E-498B-87E0-2B1913CF0FE0}" dt="2024-08-05T20:04:55.703" v="443" actId="6264"/>
          <ac:spMkLst>
            <pc:docMk/>
            <pc:sldMk cId="1918686211" sldId="1143"/>
            <ac:spMk id="10" creationId="{4EA25E40-5EDE-5323-FFDB-082614246A9F}"/>
          </ac:spMkLst>
        </pc:spChg>
        <pc:spChg chg="add del mod">
          <ac:chgData name="Alfred Asterjadhi" userId="39de57b9-85c0-4fd1-aaac-8ca2b6560ad0" providerId="ADAL" clId="{E0725D23-625E-498B-87E0-2B1913CF0FE0}" dt="2024-09-07T20:52:56.040" v="1936" actId="6264"/>
          <ac:spMkLst>
            <pc:docMk/>
            <pc:sldMk cId="1918686211" sldId="1143"/>
            <ac:spMk id="10" creationId="{CAFABA2B-B4A6-4922-D414-B5CE240524DA}"/>
          </ac:spMkLst>
        </pc:spChg>
        <pc:spChg chg="add del mod ord">
          <ac:chgData name="Alfred Asterjadhi" userId="39de57b9-85c0-4fd1-aaac-8ca2b6560ad0" providerId="ADAL" clId="{E0725D23-625E-498B-87E0-2B1913CF0FE0}" dt="2024-09-08T01:46:21.907" v="2955" actId="6264"/>
          <ac:spMkLst>
            <pc:docMk/>
            <pc:sldMk cId="1918686211" sldId="1143"/>
            <ac:spMk id="11" creationId="{C63601DB-C8A7-12C7-E1E6-9C689A3410F4}"/>
          </ac:spMkLst>
        </pc:spChg>
        <pc:spChg chg="add del mod">
          <ac:chgData name="Alfred Asterjadhi" userId="39de57b9-85c0-4fd1-aaac-8ca2b6560ad0" providerId="ADAL" clId="{E0725D23-625E-498B-87E0-2B1913CF0FE0}" dt="2024-09-08T01:46:21.907" v="2955" actId="6264"/>
          <ac:spMkLst>
            <pc:docMk/>
            <pc:sldMk cId="1918686211" sldId="1143"/>
            <ac:spMk id="12" creationId="{9358EEF4-5165-FBDE-75F5-B144B5DDC223}"/>
          </ac:spMkLst>
        </pc:spChg>
        <pc:spChg chg="add del mod">
          <ac:chgData name="Alfred Asterjadhi" userId="39de57b9-85c0-4fd1-aaac-8ca2b6560ad0" providerId="ADAL" clId="{E0725D23-625E-498B-87E0-2B1913CF0FE0}" dt="2024-09-08T01:46:21.907" v="2955" actId="6264"/>
          <ac:spMkLst>
            <pc:docMk/>
            <pc:sldMk cId="1918686211" sldId="1143"/>
            <ac:spMk id="13" creationId="{E9BD3320-917B-8A37-6AC8-1E849DC58421}"/>
          </ac:spMkLst>
        </pc:spChg>
        <pc:spChg chg="add del mod">
          <ac:chgData name="Alfred Asterjadhi" userId="39de57b9-85c0-4fd1-aaac-8ca2b6560ad0" providerId="ADAL" clId="{E0725D23-625E-498B-87E0-2B1913CF0FE0}" dt="2024-09-08T01:46:21.907" v="2955" actId="6264"/>
          <ac:spMkLst>
            <pc:docMk/>
            <pc:sldMk cId="1918686211" sldId="1143"/>
            <ac:spMk id="14" creationId="{D91E6B77-085F-68FF-58E3-1105720F4A9B}"/>
          </ac:spMkLst>
        </pc:spChg>
        <pc:spChg chg="add del mod">
          <ac:chgData name="Alfred Asterjadhi" userId="39de57b9-85c0-4fd1-aaac-8ca2b6560ad0" providerId="ADAL" clId="{E0725D23-625E-498B-87E0-2B1913CF0FE0}" dt="2024-09-08T01:46:21.907" v="2955" actId="6264"/>
          <ac:spMkLst>
            <pc:docMk/>
            <pc:sldMk cId="1918686211" sldId="1143"/>
            <ac:spMk id="15" creationId="{4432D420-6E37-EE57-C47B-A026F5FA0141}"/>
          </ac:spMkLst>
        </pc:spChg>
        <pc:spChg chg="add mod ord">
          <ac:chgData name="Alfred Asterjadhi" userId="39de57b9-85c0-4fd1-aaac-8ca2b6560ad0" providerId="ADAL" clId="{E0725D23-625E-498B-87E0-2B1913CF0FE0}" dt="2024-09-08T01:46:49.696" v="3014" actId="20577"/>
          <ac:spMkLst>
            <pc:docMk/>
            <pc:sldMk cId="1918686211" sldId="1143"/>
            <ac:spMk id="16" creationId="{03D165D1-F693-759A-7EA4-BF49A9DB1EC4}"/>
          </ac:spMkLst>
        </pc:spChg>
      </pc:sldChg>
      <pc:sldChg chg="modSp del mod">
        <pc:chgData name="Alfred Asterjadhi" userId="39de57b9-85c0-4fd1-aaac-8ca2b6560ad0" providerId="ADAL" clId="{E0725D23-625E-498B-87E0-2B1913CF0FE0}" dt="2024-08-05T20:10:58.995" v="619" actId="47"/>
        <pc:sldMkLst>
          <pc:docMk/>
          <pc:sldMk cId="3553142668" sldId="1156"/>
        </pc:sldMkLst>
        <pc:spChg chg="mod">
          <ac:chgData name="Alfred Asterjadhi" userId="39de57b9-85c0-4fd1-aaac-8ca2b6560ad0" providerId="ADAL" clId="{E0725D23-625E-498B-87E0-2B1913CF0FE0}" dt="2024-08-05T19:26:36.949" v="82" actId="313"/>
          <ac:spMkLst>
            <pc:docMk/>
            <pc:sldMk cId="3553142668" sldId="1156"/>
            <ac:spMk id="6" creationId="{1D3FD34C-CC58-E071-9C7E-949C1661A8C5}"/>
          </ac:spMkLst>
        </pc:spChg>
      </pc:sldChg>
      <pc:sldChg chg="addSp delSp modSp add mod">
        <pc:chgData name="Alfred Asterjadhi" userId="39de57b9-85c0-4fd1-aaac-8ca2b6560ad0" providerId="ADAL" clId="{E0725D23-625E-498B-87E0-2B1913CF0FE0}" dt="2024-09-10T04:20:05.206" v="6719" actId="20577"/>
        <pc:sldMkLst>
          <pc:docMk/>
          <pc:sldMk cId="1686497341" sldId="1157"/>
        </pc:sldMkLst>
        <pc:spChg chg="mod">
          <ac:chgData name="Alfred Asterjadhi" userId="39de57b9-85c0-4fd1-aaac-8ca2b6560ad0" providerId="ADAL" clId="{E0725D23-625E-498B-87E0-2B1913CF0FE0}" dt="2024-09-10T04:19:20.244" v="6704" actId="13926"/>
          <ac:spMkLst>
            <pc:docMk/>
            <pc:sldMk cId="1686497341" sldId="1157"/>
            <ac:spMk id="2" creationId="{4B5F0D0E-8BB7-48AB-9160-728B8B3399A2}"/>
          </ac:spMkLst>
        </pc:spChg>
        <pc:spChg chg="mod">
          <ac:chgData name="Alfred Asterjadhi" userId="39de57b9-85c0-4fd1-aaac-8ca2b6560ad0" providerId="ADAL" clId="{E0725D23-625E-498B-87E0-2B1913CF0FE0}" dt="2024-09-10T04:20:05.206" v="6719" actId="20577"/>
          <ac:spMkLst>
            <pc:docMk/>
            <pc:sldMk cId="1686497341" sldId="1157"/>
            <ac:spMk id="3" creationId="{DFB0BA47-D7B6-4F95-932E-A7AA615BC440}"/>
          </ac:spMkLst>
        </pc:spChg>
        <pc:graphicFrameChg chg="add del mod">
          <ac:chgData name="Alfred Asterjadhi" userId="39de57b9-85c0-4fd1-aaac-8ca2b6560ad0" providerId="ADAL" clId="{E0725D23-625E-498B-87E0-2B1913CF0FE0}" dt="2024-09-06T22:44:03.156" v="1085" actId="21"/>
          <ac:graphicFrameMkLst>
            <pc:docMk/>
            <pc:sldMk cId="1686497341" sldId="1157"/>
            <ac:graphicFrameMk id="7" creationId="{A3766262-33A3-800D-E68C-B8E6D7FB3648}"/>
          </ac:graphicFrameMkLst>
        </pc:graphicFrameChg>
        <pc:graphicFrameChg chg="add mod">
          <ac:chgData name="Alfred Asterjadhi" userId="39de57b9-85c0-4fd1-aaac-8ca2b6560ad0" providerId="ADAL" clId="{E0725D23-625E-498B-87E0-2B1913CF0FE0}" dt="2024-09-06T22:44:10.538" v="1086"/>
          <ac:graphicFrameMkLst>
            <pc:docMk/>
            <pc:sldMk cId="1686497341" sldId="1157"/>
            <ac:graphicFrameMk id="8" creationId="{180C895A-47D1-ECB0-3FD4-A401EC1D44C3}"/>
          </ac:graphicFrameMkLst>
        </pc:graphicFrameChg>
        <pc:graphicFrameChg chg="add mod">
          <ac:chgData name="Alfred Asterjadhi" userId="39de57b9-85c0-4fd1-aaac-8ca2b6560ad0" providerId="ADAL" clId="{E0725D23-625E-498B-87E0-2B1913CF0FE0}" dt="2024-09-06T22:44:31.506" v="1091"/>
          <ac:graphicFrameMkLst>
            <pc:docMk/>
            <pc:sldMk cId="1686497341" sldId="1157"/>
            <ac:graphicFrameMk id="9" creationId="{D0285F2B-B6C2-3982-7F99-1112EFA9E0B2}"/>
          </ac:graphicFrameMkLst>
        </pc:graphicFrameChg>
      </pc:sldChg>
      <pc:sldChg chg="modSp del mod">
        <pc:chgData name="Alfred Asterjadhi" userId="39de57b9-85c0-4fd1-aaac-8ca2b6560ad0" providerId="ADAL" clId="{E0725D23-625E-498B-87E0-2B1913CF0FE0}" dt="2024-08-05T20:02:41.716" v="348" actId="2696"/>
        <pc:sldMkLst>
          <pc:docMk/>
          <pc:sldMk cId="1840254059" sldId="1157"/>
        </pc:sldMkLst>
        <pc:spChg chg="mod">
          <ac:chgData name="Alfred Asterjadhi" userId="39de57b9-85c0-4fd1-aaac-8ca2b6560ad0" providerId="ADAL" clId="{E0725D23-625E-498B-87E0-2B1913CF0FE0}" dt="2024-08-05T20:00:59.225" v="299" actId="13926"/>
          <ac:spMkLst>
            <pc:docMk/>
            <pc:sldMk cId="1840254059" sldId="1157"/>
            <ac:spMk id="2" creationId="{4B5F0D0E-8BB7-48AB-9160-728B8B3399A2}"/>
          </ac:spMkLst>
        </pc:spChg>
        <pc:spChg chg="mod">
          <ac:chgData name="Alfred Asterjadhi" userId="39de57b9-85c0-4fd1-aaac-8ca2b6560ad0" providerId="ADAL" clId="{E0725D23-625E-498B-87E0-2B1913CF0FE0}" dt="2024-08-05T20:01:22.469" v="318" actId="20577"/>
          <ac:spMkLst>
            <pc:docMk/>
            <pc:sldMk cId="1840254059" sldId="1157"/>
            <ac:spMk id="3" creationId="{DFB0BA47-D7B6-4F95-932E-A7AA615BC440}"/>
          </ac:spMkLst>
        </pc:spChg>
        <pc:spChg chg="mod">
          <ac:chgData name="Alfred Asterjadhi" userId="39de57b9-85c0-4fd1-aaac-8ca2b6560ad0" providerId="ADAL" clId="{E0725D23-625E-498B-87E0-2B1913CF0FE0}" dt="2024-08-05T19:26:01.218" v="46" actId="313"/>
          <ac:spMkLst>
            <pc:docMk/>
            <pc:sldMk cId="1840254059" sldId="1157"/>
            <ac:spMk id="6" creationId="{974B2026-97FB-40D2-8F22-7E6D319B4EA2}"/>
          </ac:spMkLst>
        </pc:spChg>
      </pc:sldChg>
      <pc:sldChg chg="addSp modSp add mod">
        <pc:chgData name="Alfred Asterjadhi" userId="39de57b9-85c0-4fd1-aaac-8ca2b6560ad0" providerId="ADAL" clId="{E0725D23-625E-498B-87E0-2B1913CF0FE0}" dt="2024-09-10T04:23:22.309" v="6764" actId="207"/>
        <pc:sldMkLst>
          <pc:docMk/>
          <pc:sldMk cId="1087777977" sldId="1158"/>
        </pc:sldMkLst>
        <pc:spChg chg="mod">
          <ac:chgData name="Alfred Asterjadhi" userId="39de57b9-85c0-4fd1-aaac-8ca2b6560ad0" providerId="ADAL" clId="{E0725D23-625E-498B-87E0-2B1913CF0FE0}" dt="2024-09-10T04:22:55.115" v="6758" actId="13926"/>
          <ac:spMkLst>
            <pc:docMk/>
            <pc:sldMk cId="1087777977" sldId="1158"/>
            <ac:spMk id="2" creationId="{4B5F0D0E-8BB7-48AB-9160-728B8B3399A2}"/>
          </ac:spMkLst>
        </pc:spChg>
        <pc:spChg chg="mod">
          <ac:chgData name="Alfred Asterjadhi" userId="39de57b9-85c0-4fd1-aaac-8ca2b6560ad0" providerId="ADAL" clId="{E0725D23-625E-498B-87E0-2B1913CF0FE0}" dt="2024-09-10T04:23:22.309" v="6764" actId="207"/>
          <ac:spMkLst>
            <pc:docMk/>
            <pc:sldMk cId="1087777977" sldId="1158"/>
            <ac:spMk id="3" creationId="{DFB0BA47-D7B6-4F95-932E-A7AA615BC440}"/>
          </ac:spMkLst>
        </pc:spChg>
        <pc:graphicFrameChg chg="add mod">
          <ac:chgData name="Alfred Asterjadhi" userId="39de57b9-85c0-4fd1-aaac-8ca2b6560ad0" providerId="ADAL" clId="{E0725D23-625E-498B-87E0-2B1913CF0FE0}" dt="2024-09-06T02:27:46.541" v="792"/>
          <ac:graphicFrameMkLst>
            <pc:docMk/>
            <pc:sldMk cId="1087777977" sldId="1158"/>
            <ac:graphicFrameMk id="7" creationId="{A5F04735-B19B-F8DC-EE73-D513F98C7F4F}"/>
          </ac:graphicFrameMkLst>
        </pc:graphicFrameChg>
        <pc:graphicFrameChg chg="add mod">
          <ac:chgData name="Alfred Asterjadhi" userId="39de57b9-85c0-4fd1-aaac-8ca2b6560ad0" providerId="ADAL" clId="{E0725D23-625E-498B-87E0-2B1913CF0FE0}" dt="2024-09-06T02:27:49.268" v="793"/>
          <ac:graphicFrameMkLst>
            <pc:docMk/>
            <pc:sldMk cId="1087777977" sldId="1158"/>
            <ac:graphicFrameMk id="8" creationId="{77B32690-CFB7-2239-BF5E-34CE4F57B1D7}"/>
          </ac:graphicFrameMkLst>
        </pc:graphicFrameChg>
        <pc:graphicFrameChg chg="add mod">
          <ac:chgData name="Alfred Asterjadhi" userId="39de57b9-85c0-4fd1-aaac-8ca2b6560ad0" providerId="ADAL" clId="{E0725D23-625E-498B-87E0-2B1913CF0FE0}" dt="2024-09-06T02:29:16.766" v="796"/>
          <ac:graphicFrameMkLst>
            <pc:docMk/>
            <pc:sldMk cId="1087777977" sldId="1158"/>
            <ac:graphicFrameMk id="9" creationId="{33901E14-4759-001D-C80A-0F1F0B858E38}"/>
          </ac:graphicFrameMkLst>
        </pc:graphicFrameChg>
        <pc:graphicFrameChg chg="add mod">
          <ac:chgData name="Alfred Asterjadhi" userId="39de57b9-85c0-4fd1-aaac-8ca2b6560ad0" providerId="ADAL" clId="{E0725D23-625E-498B-87E0-2B1913CF0FE0}" dt="2024-09-06T02:29:19.018" v="797"/>
          <ac:graphicFrameMkLst>
            <pc:docMk/>
            <pc:sldMk cId="1087777977" sldId="1158"/>
            <ac:graphicFrameMk id="10" creationId="{FF2E61A9-6FC9-1714-A098-06E805CB0344}"/>
          </ac:graphicFrameMkLst>
        </pc:graphicFrameChg>
        <pc:graphicFrameChg chg="add mod">
          <ac:chgData name="Alfred Asterjadhi" userId="39de57b9-85c0-4fd1-aaac-8ca2b6560ad0" providerId="ADAL" clId="{E0725D23-625E-498B-87E0-2B1913CF0FE0}" dt="2024-09-06T02:29:53.495" v="800"/>
          <ac:graphicFrameMkLst>
            <pc:docMk/>
            <pc:sldMk cId="1087777977" sldId="1158"/>
            <ac:graphicFrameMk id="11" creationId="{12338AA5-7A42-9C67-261E-E78EE3F494E9}"/>
          </ac:graphicFrameMkLst>
        </pc:graphicFrameChg>
      </pc:sldChg>
      <pc:sldChg chg="modSp del mod">
        <pc:chgData name="Alfred Asterjadhi" userId="39de57b9-85c0-4fd1-aaac-8ca2b6560ad0" providerId="ADAL" clId="{E0725D23-625E-498B-87E0-2B1913CF0FE0}" dt="2024-08-05T20:02:41.716" v="348" actId="2696"/>
        <pc:sldMkLst>
          <pc:docMk/>
          <pc:sldMk cId="1688116962" sldId="1158"/>
        </pc:sldMkLst>
        <pc:spChg chg="mod">
          <ac:chgData name="Alfred Asterjadhi" userId="39de57b9-85c0-4fd1-aaac-8ca2b6560ad0" providerId="ADAL" clId="{E0725D23-625E-498B-87E0-2B1913CF0FE0}" dt="2024-08-05T20:01:30.467" v="319" actId="13926"/>
          <ac:spMkLst>
            <pc:docMk/>
            <pc:sldMk cId="1688116962" sldId="1158"/>
            <ac:spMk id="2" creationId="{4B5F0D0E-8BB7-48AB-9160-728B8B3399A2}"/>
          </ac:spMkLst>
        </pc:spChg>
        <pc:spChg chg="mod">
          <ac:chgData name="Alfred Asterjadhi" userId="39de57b9-85c0-4fd1-aaac-8ca2b6560ad0" providerId="ADAL" clId="{E0725D23-625E-498B-87E0-2B1913CF0FE0}" dt="2024-08-05T20:01:55.836" v="331" actId="20577"/>
          <ac:spMkLst>
            <pc:docMk/>
            <pc:sldMk cId="1688116962" sldId="1158"/>
            <ac:spMk id="3" creationId="{DFB0BA47-D7B6-4F95-932E-A7AA615BC440}"/>
          </ac:spMkLst>
        </pc:spChg>
        <pc:spChg chg="mod">
          <ac:chgData name="Alfred Asterjadhi" userId="39de57b9-85c0-4fd1-aaac-8ca2b6560ad0" providerId="ADAL" clId="{E0725D23-625E-498B-87E0-2B1913CF0FE0}" dt="2024-08-05T19:26:01.698" v="47" actId="313"/>
          <ac:spMkLst>
            <pc:docMk/>
            <pc:sldMk cId="1688116962" sldId="1158"/>
            <ac:spMk id="6" creationId="{974B2026-97FB-40D2-8F22-7E6D319B4EA2}"/>
          </ac:spMkLst>
        </pc:spChg>
      </pc:sldChg>
      <pc:sldChg chg="modSp del mod">
        <pc:chgData name="Alfred Asterjadhi" userId="39de57b9-85c0-4fd1-aaac-8ca2b6560ad0" providerId="ADAL" clId="{E0725D23-625E-498B-87E0-2B1913CF0FE0}" dt="2024-08-05T20:07:04.326" v="489" actId="47"/>
        <pc:sldMkLst>
          <pc:docMk/>
          <pc:sldMk cId="4277591609" sldId="1159"/>
        </pc:sldMkLst>
        <pc:spChg chg="mod">
          <ac:chgData name="Alfred Asterjadhi" userId="39de57b9-85c0-4fd1-aaac-8ca2b6560ad0" providerId="ADAL" clId="{E0725D23-625E-498B-87E0-2B1913CF0FE0}" dt="2024-08-05T19:26:21.195" v="58" actId="313"/>
          <ac:spMkLst>
            <pc:docMk/>
            <pc:sldMk cId="4277591609" sldId="1159"/>
            <ac:spMk id="6" creationId="{974B2026-97FB-40D2-8F22-7E6D319B4EA2}"/>
          </ac:spMkLst>
        </pc:spChg>
      </pc:sldChg>
      <pc:sldChg chg="modSp del mod">
        <pc:chgData name="Alfred Asterjadhi" userId="39de57b9-85c0-4fd1-aaac-8ca2b6560ad0" providerId="ADAL" clId="{E0725D23-625E-498B-87E0-2B1913CF0FE0}" dt="2024-08-05T20:07:06.807" v="490" actId="47"/>
        <pc:sldMkLst>
          <pc:docMk/>
          <pc:sldMk cId="1309992779" sldId="1160"/>
        </pc:sldMkLst>
        <pc:spChg chg="mod">
          <ac:chgData name="Alfred Asterjadhi" userId="39de57b9-85c0-4fd1-aaac-8ca2b6560ad0" providerId="ADAL" clId="{E0725D23-625E-498B-87E0-2B1913CF0FE0}" dt="2024-08-05T19:26:22.027" v="59" actId="313"/>
          <ac:spMkLst>
            <pc:docMk/>
            <pc:sldMk cId="1309992779" sldId="1160"/>
            <ac:spMk id="6" creationId="{974B2026-97FB-40D2-8F22-7E6D319B4EA2}"/>
          </ac:spMkLst>
        </pc:spChg>
      </pc:sldChg>
      <pc:sldChg chg="modSp del mod">
        <pc:chgData name="Alfred Asterjadhi" userId="39de57b9-85c0-4fd1-aaac-8ca2b6560ad0" providerId="ADAL" clId="{E0725D23-625E-498B-87E0-2B1913CF0FE0}" dt="2024-08-05T20:07:17.764" v="495" actId="47"/>
        <pc:sldMkLst>
          <pc:docMk/>
          <pc:sldMk cId="3642245513" sldId="1161"/>
        </pc:sldMkLst>
        <pc:spChg chg="mod">
          <ac:chgData name="Alfred Asterjadhi" userId="39de57b9-85c0-4fd1-aaac-8ca2b6560ad0" providerId="ADAL" clId="{E0725D23-625E-498B-87E0-2B1913CF0FE0}" dt="2024-08-05T19:26:24.869" v="64" actId="313"/>
          <ac:spMkLst>
            <pc:docMk/>
            <pc:sldMk cId="3642245513" sldId="1161"/>
            <ac:spMk id="6" creationId="{974B2026-97FB-40D2-8F22-7E6D319B4EA2}"/>
          </ac:spMkLst>
        </pc:spChg>
      </pc:sldChg>
      <pc:sldChg chg="modSp del mod">
        <pc:chgData name="Alfred Asterjadhi" userId="39de57b9-85c0-4fd1-aaac-8ca2b6560ad0" providerId="ADAL" clId="{E0725D23-625E-498B-87E0-2B1913CF0FE0}" dt="2024-08-05T20:07:14.594" v="493" actId="47"/>
        <pc:sldMkLst>
          <pc:docMk/>
          <pc:sldMk cId="3885446920" sldId="1162"/>
        </pc:sldMkLst>
        <pc:spChg chg="mod">
          <ac:chgData name="Alfred Asterjadhi" userId="39de57b9-85c0-4fd1-aaac-8ca2b6560ad0" providerId="ADAL" clId="{E0725D23-625E-498B-87E0-2B1913CF0FE0}" dt="2024-08-05T19:26:23.688" v="62" actId="313"/>
          <ac:spMkLst>
            <pc:docMk/>
            <pc:sldMk cId="3885446920" sldId="1162"/>
            <ac:spMk id="6" creationId="{974B2026-97FB-40D2-8F22-7E6D319B4EA2}"/>
          </ac:spMkLst>
        </pc:spChg>
      </pc:sldChg>
      <pc:sldChg chg="modSp del mod">
        <pc:chgData name="Alfred Asterjadhi" userId="39de57b9-85c0-4fd1-aaac-8ca2b6560ad0" providerId="ADAL" clId="{E0725D23-625E-498B-87E0-2B1913CF0FE0}" dt="2024-08-05T20:07:24.218" v="501" actId="47"/>
        <pc:sldMkLst>
          <pc:docMk/>
          <pc:sldMk cId="1899489449" sldId="1163"/>
        </pc:sldMkLst>
        <pc:spChg chg="mod">
          <ac:chgData name="Alfred Asterjadhi" userId="39de57b9-85c0-4fd1-aaac-8ca2b6560ad0" providerId="ADAL" clId="{E0725D23-625E-498B-87E0-2B1913CF0FE0}" dt="2024-08-05T19:26:28.724" v="70" actId="313"/>
          <ac:spMkLst>
            <pc:docMk/>
            <pc:sldMk cId="1899489449" sldId="1163"/>
            <ac:spMk id="6" creationId="{974B2026-97FB-40D2-8F22-7E6D319B4EA2}"/>
          </ac:spMkLst>
        </pc:spChg>
      </pc:sldChg>
      <pc:sldChg chg="modSp del mod">
        <pc:chgData name="Alfred Asterjadhi" userId="39de57b9-85c0-4fd1-aaac-8ca2b6560ad0" providerId="ADAL" clId="{E0725D23-625E-498B-87E0-2B1913CF0FE0}" dt="2024-08-05T20:07:19.212" v="496" actId="47"/>
        <pc:sldMkLst>
          <pc:docMk/>
          <pc:sldMk cId="1988611422" sldId="1164"/>
        </pc:sldMkLst>
        <pc:spChg chg="mod">
          <ac:chgData name="Alfred Asterjadhi" userId="39de57b9-85c0-4fd1-aaac-8ca2b6560ad0" providerId="ADAL" clId="{E0725D23-625E-498B-87E0-2B1913CF0FE0}" dt="2024-08-05T19:26:25.427" v="65" actId="313"/>
          <ac:spMkLst>
            <pc:docMk/>
            <pc:sldMk cId="1988611422" sldId="1164"/>
            <ac:spMk id="6" creationId="{974B2026-97FB-40D2-8F22-7E6D319B4EA2}"/>
          </ac:spMkLst>
        </pc:spChg>
      </pc:sldChg>
      <pc:sldChg chg="modSp del mod">
        <pc:chgData name="Alfred Asterjadhi" userId="39de57b9-85c0-4fd1-aaac-8ca2b6560ad0" providerId="ADAL" clId="{E0725D23-625E-498B-87E0-2B1913CF0FE0}" dt="2024-08-05T20:07:27.807" v="504" actId="47"/>
        <pc:sldMkLst>
          <pc:docMk/>
          <pc:sldMk cId="717901067" sldId="1165"/>
        </pc:sldMkLst>
        <pc:spChg chg="mod">
          <ac:chgData name="Alfred Asterjadhi" userId="39de57b9-85c0-4fd1-aaac-8ca2b6560ad0" providerId="ADAL" clId="{E0725D23-625E-498B-87E0-2B1913CF0FE0}" dt="2024-08-05T19:26:30.316" v="73" actId="313"/>
          <ac:spMkLst>
            <pc:docMk/>
            <pc:sldMk cId="717901067" sldId="1165"/>
            <ac:spMk id="6" creationId="{974B2026-97FB-40D2-8F22-7E6D319B4EA2}"/>
          </ac:spMkLst>
        </pc:spChg>
      </pc:sldChg>
      <pc:sldChg chg="modSp del mod">
        <pc:chgData name="Alfred Asterjadhi" userId="39de57b9-85c0-4fd1-aaac-8ca2b6560ad0" providerId="ADAL" clId="{E0725D23-625E-498B-87E0-2B1913CF0FE0}" dt="2024-08-05T20:07:25.631" v="502" actId="47"/>
        <pc:sldMkLst>
          <pc:docMk/>
          <pc:sldMk cId="1047267853" sldId="1166"/>
        </pc:sldMkLst>
        <pc:spChg chg="mod">
          <ac:chgData name="Alfred Asterjadhi" userId="39de57b9-85c0-4fd1-aaac-8ca2b6560ad0" providerId="ADAL" clId="{E0725D23-625E-498B-87E0-2B1913CF0FE0}" dt="2024-08-05T19:26:29.259" v="71" actId="313"/>
          <ac:spMkLst>
            <pc:docMk/>
            <pc:sldMk cId="1047267853" sldId="1166"/>
            <ac:spMk id="6" creationId="{974B2026-97FB-40D2-8F22-7E6D319B4EA2}"/>
          </ac:spMkLst>
        </pc:spChg>
      </pc:sldChg>
      <pc:sldChg chg="modSp mod">
        <pc:chgData name="Alfred Asterjadhi" userId="39de57b9-85c0-4fd1-aaac-8ca2b6560ad0" providerId="ADAL" clId="{E0725D23-625E-498B-87E0-2B1913CF0FE0}" dt="2024-09-08T00:44:45.352" v="2169" actId="255"/>
        <pc:sldMkLst>
          <pc:docMk/>
          <pc:sldMk cId="3486068256" sldId="1167"/>
        </pc:sldMkLst>
        <pc:spChg chg="mod">
          <ac:chgData name="Alfred Asterjadhi" userId="39de57b9-85c0-4fd1-aaac-8ca2b6560ad0" providerId="ADAL" clId="{E0725D23-625E-498B-87E0-2B1913CF0FE0}" dt="2024-08-05T19:25:55.162" v="32" actId="313"/>
          <ac:spMkLst>
            <pc:docMk/>
            <pc:sldMk cId="3486068256" sldId="1167"/>
            <ac:spMk id="3" creationId="{D20906E0-F900-4991-83B1-675F5B67FA2D}"/>
          </ac:spMkLst>
        </pc:spChg>
        <pc:graphicFrameChg chg="mod modGraphic">
          <ac:chgData name="Alfred Asterjadhi" userId="39de57b9-85c0-4fd1-aaac-8ca2b6560ad0" providerId="ADAL" clId="{E0725D23-625E-498B-87E0-2B1913CF0FE0}" dt="2024-09-08T00:44:45.352" v="2169" actId="255"/>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E0725D23-625E-498B-87E0-2B1913CF0FE0}" dt="2024-09-09T19:16:06.122" v="6465" actId="404"/>
        <pc:sldMkLst>
          <pc:docMk/>
          <pc:sldMk cId="3441807947" sldId="1178"/>
        </pc:sldMkLst>
        <pc:spChg chg="mod ord">
          <ac:chgData name="Alfred Asterjadhi" userId="39de57b9-85c0-4fd1-aaac-8ca2b6560ad0" providerId="ADAL" clId="{E0725D23-625E-498B-87E0-2B1913CF0FE0}" dt="2024-09-08T02:04:20.502" v="4615" actId="6264"/>
          <ac:spMkLst>
            <pc:docMk/>
            <pc:sldMk cId="3441807947" sldId="1178"/>
            <ac:spMk id="2" creationId="{351AE0D1-AA6D-7148-E235-F816B28AA13D}"/>
          </ac:spMkLst>
        </pc:spChg>
        <pc:spChg chg="mod ord">
          <ac:chgData name="Alfred Asterjadhi" userId="39de57b9-85c0-4fd1-aaac-8ca2b6560ad0" providerId="ADAL" clId="{E0725D23-625E-498B-87E0-2B1913CF0FE0}" dt="2024-09-09T19:16:06.122" v="6465" actId="404"/>
          <ac:spMkLst>
            <pc:docMk/>
            <pc:sldMk cId="3441807947" sldId="1178"/>
            <ac:spMk id="3" creationId="{842F4698-068C-0D1A-95F6-95A3ABD67C26}"/>
          </ac:spMkLst>
        </pc:spChg>
        <pc:spChg chg="mod ord">
          <ac:chgData name="Alfred Asterjadhi" userId="39de57b9-85c0-4fd1-aaac-8ca2b6560ad0" providerId="ADAL" clId="{E0725D23-625E-498B-87E0-2B1913CF0FE0}" dt="2024-09-08T02:04:20.502" v="4615" actId="6264"/>
          <ac:spMkLst>
            <pc:docMk/>
            <pc:sldMk cId="3441807947" sldId="1178"/>
            <ac:spMk id="4" creationId="{932AD4AE-27FE-2612-100A-B54114FFCB12}"/>
          </ac:spMkLst>
        </pc:spChg>
        <pc:spChg chg="mod ord">
          <ac:chgData name="Alfred Asterjadhi" userId="39de57b9-85c0-4fd1-aaac-8ca2b6560ad0" providerId="ADAL" clId="{E0725D23-625E-498B-87E0-2B1913CF0FE0}" dt="2024-09-08T02:04:20.502" v="4615" actId="6264"/>
          <ac:spMkLst>
            <pc:docMk/>
            <pc:sldMk cId="3441807947" sldId="1178"/>
            <ac:spMk id="5" creationId="{342AE941-5E47-2F75-485D-15F69259C206}"/>
          </ac:spMkLst>
        </pc:spChg>
        <pc:spChg chg="mod ord">
          <ac:chgData name="Alfred Asterjadhi" userId="39de57b9-85c0-4fd1-aaac-8ca2b6560ad0" providerId="ADAL" clId="{E0725D23-625E-498B-87E0-2B1913CF0FE0}" dt="2024-09-08T02:04:20.502" v="4615" actId="6264"/>
          <ac:spMkLst>
            <pc:docMk/>
            <pc:sldMk cId="3441807947" sldId="1178"/>
            <ac:spMk id="6" creationId="{3611C6AB-F440-DEE6-D0A4-450AF2DA4D3F}"/>
          </ac:spMkLst>
        </pc:spChg>
        <pc:spChg chg="add del mod">
          <ac:chgData name="Alfred Asterjadhi" userId="39de57b9-85c0-4fd1-aaac-8ca2b6560ad0" providerId="ADAL" clId="{E0725D23-625E-498B-87E0-2B1913CF0FE0}" dt="2024-09-08T01:49:31.523" v="3146" actId="6264"/>
          <ac:spMkLst>
            <pc:docMk/>
            <pc:sldMk cId="3441807947" sldId="1178"/>
            <ac:spMk id="7" creationId="{156AF4E7-A10E-7F43-5E19-2FE592881509}"/>
          </ac:spMkLst>
        </pc:spChg>
        <pc:spChg chg="add del mod">
          <ac:chgData name="Alfred Asterjadhi" userId="39de57b9-85c0-4fd1-aaac-8ca2b6560ad0" providerId="ADAL" clId="{E0725D23-625E-498B-87E0-2B1913CF0FE0}" dt="2024-09-08T01:49:31.523" v="3146" actId="6264"/>
          <ac:spMkLst>
            <pc:docMk/>
            <pc:sldMk cId="3441807947" sldId="1178"/>
            <ac:spMk id="8" creationId="{6A1C9E14-A505-4FE2-AFBB-305447AF3D3A}"/>
          </ac:spMkLst>
        </pc:spChg>
        <pc:spChg chg="add del mod">
          <ac:chgData name="Alfred Asterjadhi" userId="39de57b9-85c0-4fd1-aaac-8ca2b6560ad0" providerId="ADAL" clId="{E0725D23-625E-498B-87E0-2B1913CF0FE0}" dt="2024-09-08T01:49:31.523" v="3146" actId="6264"/>
          <ac:spMkLst>
            <pc:docMk/>
            <pc:sldMk cId="3441807947" sldId="1178"/>
            <ac:spMk id="9" creationId="{B218519D-6A15-164B-35D9-F46ED90B616F}"/>
          </ac:spMkLst>
        </pc:spChg>
        <pc:spChg chg="add del mod">
          <ac:chgData name="Alfred Asterjadhi" userId="39de57b9-85c0-4fd1-aaac-8ca2b6560ad0" providerId="ADAL" clId="{E0725D23-625E-498B-87E0-2B1913CF0FE0}" dt="2024-09-08T01:49:31.523" v="3146" actId="6264"/>
          <ac:spMkLst>
            <pc:docMk/>
            <pc:sldMk cId="3441807947" sldId="1178"/>
            <ac:spMk id="10" creationId="{776E6BBC-8EEA-73A9-300F-411FDD4CEE63}"/>
          </ac:spMkLst>
        </pc:spChg>
        <pc:spChg chg="add del mod">
          <ac:chgData name="Alfred Asterjadhi" userId="39de57b9-85c0-4fd1-aaac-8ca2b6560ad0" providerId="ADAL" clId="{E0725D23-625E-498B-87E0-2B1913CF0FE0}" dt="2024-09-08T01:49:31.523" v="3146" actId="6264"/>
          <ac:spMkLst>
            <pc:docMk/>
            <pc:sldMk cId="3441807947" sldId="1178"/>
            <ac:spMk id="11" creationId="{DA3BC423-2FBF-26E8-C4E9-8F59A50724BF}"/>
          </ac:spMkLst>
        </pc:spChg>
        <pc:spChg chg="add del mod">
          <ac:chgData name="Alfred Asterjadhi" userId="39de57b9-85c0-4fd1-aaac-8ca2b6560ad0" providerId="ADAL" clId="{E0725D23-625E-498B-87E0-2B1913CF0FE0}" dt="2024-09-08T02:04:20.502" v="4615" actId="6264"/>
          <ac:spMkLst>
            <pc:docMk/>
            <pc:sldMk cId="3441807947" sldId="1178"/>
            <ac:spMk id="12" creationId="{5D418DF5-D2C4-7578-7C67-12AF9CEEA127}"/>
          </ac:spMkLst>
        </pc:spChg>
        <pc:spChg chg="add del mod">
          <ac:chgData name="Alfred Asterjadhi" userId="39de57b9-85c0-4fd1-aaac-8ca2b6560ad0" providerId="ADAL" clId="{E0725D23-625E-498B-87E0-2B1913CF0FE0}" dt="2024-09-08T02:04:20.502" v="4615" actId="6264"/>
          <ac:spMkLst>
            <pc:docMk/>
            <pc:sldMk cId="3441807947" sldId="1178"/>
            <ac:spMk id="13" creationId="{7A02F247-DFEB-AB33-59B4-164A1870836D}"/>
          </ac:spMkLst>
        </pc:spChg>
        <pc:spChg chg="add del mod">
          <ac:chgData name="Alfred Asterjadhi" userId="39de57b9-85c0-4fd1-aaac-8ca2b6560ad0" providerId="ADAL" clId="{E0725D23-625E-498B-87E0-2B1913CF0FE0}" dt="2024-09-08T02:04:20.502" v="4615" actId="6264"/>
          <ac:spMkLst>
            <pc:docMk/>
            <pc:sldMk cId="3441807947" sldId="1178"/>
            <ac:spMk id="14" creationId="{3CCE9AC1-9083-F083-6697-BE311145CE30}"/>
          </ac:spMkLst>
        </pc:spChg>
        <pc:spChg chg="add del mod">
          <ac:chgData name="Alfred Asterjadhi" userId="39de57b9-85c0-4fd1-aaac-8ca2b6560ad0" providerId="ADAL" clId="{E0725D23-625E-498B-87E0-2B1913CF0FE0}" dt="2024-09-08T02:04:20.502" v="4615" actId="6264"/>
          <ac:spMkLst>
            <pc:docMk/>
            <pc:sldMk cId="3441807947" sldId="1178"/>
            <ac:spMk id="15" creationId="{8C221108-ED63-FD3A-8C13-790D7EE55698}"/>
          </ac:spMkLst>
        </pc:spChg>
        <pc:spChg chg="add del mod">
          <ac:chgData name="Alfred Asterjadhi" userId="39de57b9-85c0-4fd1-aaac-8ca2b6560ad0" providerId="ADAL" clId="{E0725D23-625E-498B-87E0-2B1913CF0FE0}" dt="2024-09-08T02:04:20.502" v="4615" actId="6264"/>
          <ac:spMkLst>
            <pc:docMk/>
            <pc:sldMk cId="3441807947" sldId="1178"/>
            <ac:spMk id="16" creationId="{6501660B-0A24-5F0C-7395-696B8B2022C9}"/>
          </ac:spMkLst>
        </pc:spChg>
      </pc:sldChg>
      <pc:sldChg chg="modSp del mod">
        <pc:chgData name="Alfred Asterjadhi" userId="39de57b9-85c0-4fd1-aaac-8ca2b6560ad0" providerId="ADAL" clId="{E0725D23-625E-498B-87E0-2B1913CF0FE0}" dt="2024-08-05T20:07:13.260" v="492" actId="47"/>
        <pc:sldMkLst>
          <pc:docMk/>
          <pc:sldMk cId="3213506924" sldId="1180"/>
        </pc:sldMkLst>
        <pc:spChg chg="mod">
          <ac:chgData name="Alfred Asterjadhi" userId="39de57b9-85c0-4fd1-aaac-8ca2b6560ad0" providerId="ADAL" clId="{E0725D23-625E-498B-87E0-2B1913CF0FE0}" dt="2024-08-05T19:26:23.127" v="61" actId="313"/>
          <ac:spMkLst>
            <pc:docMk/>
            <pc:sldMk cId="3213506924" sldId="1180"/>
            <ac:spMk id="6" creationId="{974B2026-97FB-40D2-8F22-7E6D319B4EA2}"/>
          </ac:spMkLst>
        </pc:spChg>
      </pc:sldChg>
      <pc:sldChg chg="modSp mod">
        <pc:chgData name="Alfred Asterjadhi" userId="39de57b9-85c0-4fd1-aaac-8ca2b6560ad0" providerId="ADAL" clId="{E0725D23-625E-498B-87E0-2B1913CF0FE0}" dt="2024-09-12T02:09:29.569" v="9163" actId="13926"/>
        <pc:sldMkLst>
          <pc:docMk/>
          <pc:sldMk cId="1738592868" sldId="1181"/>
        </pc:sldMkLst>
        <pc:spChg chg="mod">
          <ac:chgData name="Alfred Asterjadhi" userId="39de57b9-85c0-4fd1-aaac-8ca2b6560ad0" providerId="ADAL" clId="{E0725D23-625E-498B-87E0-2B1913CF0FE0}" dt="2024-09-12T02:09:29.569" v="9163" actId="13926"/>
          <ac:spMkLst>
            <pc:docMk/>
            <pc:sldMk cId="1738592868" sldId="1181"/>
            <ac:spMk id="2" creationId="{4B5F0D0E-8BB7-48AB-9160-728B8B3399A2}"/>
          </ac:spMkLst>
        </pc:spChg>
        <pc:spChg chg="mod">
          <ac:chgData name="Alfred Asterjadhi" userId="39de57b9-85c0-4fd1-aaac-8ca2b6560ad0" providerId="ADAL" clId="{E0725D23-625E-498B-87E0-2B1913CF0FE0}" dt="2024-09-09T04:48:00.203" v="6447"/>
          <ac:spMkLst>
            <pc:docMk/>
            <pc:sldMk cId="1738592868" sldId="1181"/>
            <ac:spMk id="3" creationId="{DFB0BA47-D7B6-4F95-932E-A7AA615BC440}"/>
          </ac:spMkLst>
        </pc:spChg>
        <pc:spChg chg="mod">
          <ac:chgData name="Alfred Asterjadhi" userId="39de57b9-85c0-4fd1-aaac-8ca2b6560ad0" providerId="ADAL" clId="{E0725D23-625E-498B-87E0-2B1913CF0FE0}" dt="2024-08-05T19:26:32.910" v="76" actId="313"/>
          <ac:spMkLst>
            <pc:docMk/>
            <pc:sldMk cId="1738592868" sldId="1181"/>
            <ac:spMk id="6" creationId="{974B2026-97FB-40D2-8F22-7E6D319B4EA2}"/>
          </ac:spMkLst>
        </pc:spChg>
      </pc:sldChg>
      <pc:sldChg chg="addSp delSp modSp mod ord chgLayout">
        <pc:chgData name="Alfred Asterjadhi" userId="39de57b9-85c0-4fd1-aaac-8ca2b6560ad0" providerId="ADAL" clId="{E0725D23-625E-498B-87E0-2B1913CF0FE0}" dt="2024-09-12T21:21:08.104" v="10187" actId="21"/>
        <pc:sldMkLst>
          <pc:docMk/>
          <pc:sldMk cId="2152064426" sldId="1182"/>
        </pc:sldMkLst>
        <pc:spChg chg="mod ord">
          <ac:chgData name="Alfred Asterjadhi" userId="39de57b9-85c0-4fd1-aaac-8ca2b6560ad0" providerId="ADAL" clId="{E0725D23-625E-498B-87E0-2B1913CF0FE0}" dt="2024-09-12T21:20:39.439" v="10183" actId="20577"/>
          <ac:spMkLst>
            <pc:docMk/>
            <pc:sldMk cId="2152064426" sldId="1182"/>
            <ac:spMk id="2" creationId="{9EF97F5A-CE7F-7BBA-0DB4-CF87B031E7D4}"/>
          </ac:spMkLst>
        </pc:spChg>
        <pc:spChg chg="del mod">
          <ac:chgData name="Alfred Asterjadhi" userId="39de57b9-85c0-4fd1-aaac-8ca2b6560ad0" providerId="ADAL" clId="{E0725D23-625E-498B-87E0-2B1913CF0FE0}" dt="2024-08-05T20:10:53.849" v="618" actId="6264"/>
          <ac:spMkLst>
            <pc:docMk/>
            <pc:sldMk cId="2152064426" sldId="1182"/>
            <ac:spMk id="3" creationId="{2C08B101-42DC-1716-269A-5A07B06D62DE}"/>
          </ac:spMkLst>
        </pc:spChg>
        <pc:spChg chg="add del mod">
          <ac:chgData name="Alfred Asterjadhi" userId="39de57b9-85c0-4fd1-aaac-8ca2b6560ad0" providerId="ADAL" clId="{E0725D23-625E-498B-87E0-2B1913CF0FE0}" dt="2024-09-12T20:25:01.879" v="9884" actId="6264"/>
          <ac:spMkLst>
            <pc:docMk/>
            <pc:sldMk cId="2152064426" sldId="1182"/>
            <ac:spMk id="3" creationId="{EB6BB031-667D-56FF-2F1A-1290702E7ED9}"/>
          </ac:spMkLst>
        </pc:spChg>
        <pc:spChg chg="mod ord">
          <ac:chgData name="Alfred Asterjadhi" userId="39de57b9-85c0-4fd1-aaac-8ca2b6560ad0" providerId="ADAL" clId="{E0725D23-625E-498B-87E0-2B1913CF0FE0}" dt="2024-09-12T20:25:02.005" v="9885" actId="6264"/>
          <ac:spMkLst>
            <pc:docMk/>
            <pc:sldMk cId="2152064426" sldId="1182"/>
            <ac:spMk id="4" creationId="{8B684BB7-2D5A-055E-0295-767A7870AB10}"/>
          </ac:spMkLst>
        </pc:spChg>
        <pc:spChg chg="mod ord">
          <ac:chgData name="Alfred Asterjadhi" userId="39de57b9-85c0-4fd1-aaac-8ca2b6560ad0" providerId="ADAL" clId="{E0725D23-625E-498B-87E0-2B1913CF0FE0}" dt="2024-09-12T20:25:02.005" v="9885" actId="6264"/>
          <ac:spMkLst>
            <pc:docMk/>
            <pc:sldMk cId="2152064426" sldId="1182"/>
            <ac:spMk id="5" creationId="{D3F03832-0357-D3F4-5D78-9AEED64EAC6F}"/>
          </ac:spMkLst>
        </pc:spChg>
        <pc:spChg chg="mod ord">
          <ac:chgData name="Alfred Asterjadhi" userId="39de57b9-85c0-4fd1-aaac-8ca2b6560ad0" providerId="ADAL" clId="{E0725D23-625E-498B-87E0-2B1913CF0FE0}" dt="2024-09-12T20:25:02.005" v="9885" actId="6264"/>
          <ac:spMkLst>
            <pc:docMk/>
            <pc:sldMk cId="2152064426" sldId="1182"/>
            <ac:spMk id="6" creationId="{EC77C5EB-E20F-F01E-703C-08282E47E7DA}"/>
          </ac:spMkLst>
        </pc:spChg>
        <pc:spChg chg="add del mod">
          <ac:chgData name="Alfred Asterjadhi" userId="39de57b9-85c0-4fd1-aaac-8ca2b6560ad0" providerId="ADAL" clId="{E0725D23-625E-498B-87E0-2B1913CF0FE0}" dt="2024-08-05T20:10:53.849" v="618" actId="6264"/>
          <ac:spMkLst>
            <pc:docMk/>
            <pc:sldMk cId="2152064426" sldId="1182"/>
            <ac:spMk id="7" creationId="{452FB5C8-4B1F-B509-76E1-5618D7245F55}"/>
          </ac:spMkLst>
        </pc:spChg>
        <pc:spChg chg="add del mod">
          <ac:chgData name="Alfred Asterjadhi" userId="39de57b9-85c0-4fd1-aaac-8ca2b6560ad0" providerId="ADAL" clId="{E0725D23-625E-498B-87E0-2B1913CF0FE0}" dt="2024-09-12T20:25:01.879" v="9884" actId="6264"/>
          <ac:spMkLst>
            <pc:docMk/>
            <pc:sldMk cId="2152064426" sldId="1182"/>
            <ac:spMk id="7" creationId="{B36DC7B2-0590-5119-0EA4-9FB91DBC06FE}"/>
          </ac:spMkLst>
        </pc:spChg>
        <pc:spChg chg="add del mod">
          <ac:chgData name="Alfred Asterjadhi" userId="39de57b9-85c0-4fd1-aaac-8ca2b6560ad0" providerId="ADAL" clId="{E0725D23-625E-498B-87E0-2B1913CF0FE0}" dt="2024-09-12T20:25:01.879" v="9884" actId="6264"/>
          <ac:spMkLst>
            <pc:docMk/>
            <pc:sldMk cId="2152064426" sldId="1182"/>
            <ac:spMk id="8" creationId="{49132E73-4232-F8AE-D412-451DF364163E}"/>
          </ac:spMkLst>
        </pc:spChg>
        <pc:spChg chg="add del mod">
          <ac:chgData name="Alfred Asterjadhi" userId="39de57b9-85c0-4fd1-aaac-8ca2b6560ad0" providerId="ADAL" clId="{E0725D23-625E-498B-87E0-2B1913CF0FE0}" dt="2024-08-05T20:10:53.849" v="618" actId="6264"/>
          <ac:spMkLst>
            <pc:docMk/>
            <pc:sldMk cId="2152064426" sldId="1182"/>
            <ac:spMk id="8" creationId="{96C81313-B9BF-5DB0-3644-4F19343D2F80}"/>
          </ac:spMkLst>
        </pc:spChg>
        <pc:spChg chg="add del mod">
          <ac:chgData name="Alfred Asterjadhi" userId="39de57b9-85c0-4fd1-aaac-8ca2b6560ad0" providerId="ADAL" clId="{E0725D23-625E-498B-87E0-2B1913CF0FE0}" dt="2024-08-05T20:10:53.849" v="618" actId="6264"/>
          <ac:spMkLst>
            <pc:docMk/>
            <pc:sldMk cId="2152064426" sldId="1182"/>
            <ac:spMk id="9" creationId="{3E8A6EBD-900C-2F84-44FA-BE027E3C3F8B}"/>
          </ac:spMkLst>
        </pc:spChg>
        <pc:spChg chg="add del mod">
          <ac:chgData name="Alfred Asterjadhi" userId="39de57b9-85c0-4fd1-aaac-8ca2b6560ad0" providerId="ADAL" clId="{E0725D23-625E-498B-87E0-2B1913CF0FE0}" dt="2024-09-12T20:25:01.879" v="9884" actId="6264"/>
          <ac:spMkLst>
            <pc:docMk/>
            <pc:sldMk cId="2152064426" sldId="1182"/>
            <ac:spMk id="9" creationId="{CC21D094-AB48-10EE-703B-1B608A005786}"/>
          </ac:spMkLst>
        </pc:spChg>
        <pc:spChg chg="add del mod">
          <ac:chgData name="Alfred Asterjadhi" userId="39de57b9-85c0-4fd1-aaac-8ca2b6560ad0" providerId="ADAL" clId="{E0725D23-625E-498B-87E0-2B1913CF0FE0}" dt="2024-09-12T20:25:01.879" v="9884" actId="6264"/>
          <ac:spMkLst>
            <pc:docMk/>
            <pc:sldMk cId="2152064426" sldId="1182"/>
            <ac:spMk id="10" creationId="{F6BF6EF5-CB0C-88BD-DE40-3D3708471833}"/>
          </ac:spMkLst>
        </pc:spChg>
        <pc:spChg chg="add del mod">
          <ac:chgData name="Alfred Asterjadhi" userId="39de57b9-85c0-4fd1-aaac-8ca2b6560ad0" providerId="ADAL" clId="{E0725D23-625E-498B-87E0-2B1913CF0FE0}" dt="2024-08-05T20:10:53.849" v="618" actId="6264"/>
          <ac:spMkLst>
            <pc:docMk/>
            <pc:sldMk cId="2152064426" sldId="1182"/>
            <ac:spMk id="10" creationId="{F722EC0E-0EC7-351F-268A-83EF6DC51056}"/>
          </ac:spMkLst>
        </pc:spChg>
        <pc:spChg chg="add del mod ord">
          <ac:chgData name="Alfred Asterjadhi" userId="39de57b9-85c0-4fd1-aaac-8ca2b6560ad0" providerId="ADAL" clId="{E0725D23-625E-498B-87E0-2B1913CF0FE0}" dt="2024-09-12T21:21:08.104" v="10187" actId="21"/>
          <ac:spMkLst>
            <pc:docMk/>
            <pc:sldMk cId="2152064426" sldId="1182"/>
            <ac:spMk id="11" creationId="{FCB036F9-C53E-4FA7-0AA8-F449B171258B}"/>
          </ac:spMkLst>
        </pc:spChg>
        <pc:spChg chg="add del mod">
          <ac:chgData name="Alfred Asterjadhi" userId="39de57b9-85c0-4fd1-aaac-8ca2b6560ad0" providerId="ADAL" clId="{E0725D23-625E-498B-87E0-2B1913CF0FE0}" dt="2024-09-12T20:25:02.005" v="9885" actId="6264"/>
          <ac:spMkLst>
            <pc:docMk/>
            <pc:sldMk cId="2152064426" sldId="1182"/>
            <ac:spMk id="12" creationId="{D645093D-DA56-241A-FA12-33ACBFE76CFA}"/>
          </ac:spMkLst>
        </pc:spChg>
        <pc:spChg chg="add del mod">
          <ac:chgData name="Alfred Asterjadhi" userId="39de57b9-85c0-4fd1-aaac-8ca2b6560ad0" providerId="ADAL" clId="{E0725D23-625E-498B-87E0-2B1913CF0FE0}" dt="2024-09-12T20:25:02.005" v="9885" actId="6264"/>
          <ac:spMkLst>
            <pc:docMk/>
            <pc:sldMk cId="2152064426" sldId="1182"/>
            <ac:spMk id="13" creationId="{91173F66-5B2C-4956-A2CE-0C61940587F2}"/>
          </ac:spMkLst>
        </pc:spChg>
        <pc:spChg chg="add del mod">
          <ac:chgData name="Alfred Asterjadhi" userId="39de57b9-85c0-4fd1-aaac-8ca2b6560ad0" providerId="ADAL" clId="{E0725D23-625E-498B-87E0-2B1913CF0FE0}" dt="2024-09-12T20:25:02.005" v="9885" actId="6264"/>
          <ac:spMkLst>
            <pc:docMk/>
            <pc:sldMk cId="2152064426" sldId="1182"/>
            <ac:spMk id="14" creationId="{F4DA2D2D-14EA-224D-7346-9970184135C1}"/>
          </ac:spMkLst>
        </pc:spChg>
        <pc:spChg chg="add del mod">
          <ac:chgData name="Alfred Asterjadhi" userId="39de57b9-85c0-4fd1-aaac-8ca2b6560ad0" providerId="ADAL" clId="{E0725D23-625E-498B-87E0-2B1913CF0FE0}" dt="2024-09-12T20:25:02.005" v="9885" actId="6264"/>
          <ac:spMkLst>
            <pc:docMk/>
            <pc:sldMk cId="2152064426" sldId="1182"/>
            <ac:spMk id="15" creationId="{1447EF7A-B300-A510-D535-0F7D1ACAC332}"/>
          </ac:spMkLst>
        </pc:spChg>
        <pc:spChg chg="add del mod">
          <ac:chgData name="Alfred Asterjadhi" userId="39de57b9-85c0-4fd1-aaac-8ca2b6560ad0" providerId="ADAL" clId="{E0725D23-625E-498B-87E0-2B1913CF0FE0}" dt="2024-09-12T20:25:02.005" v="9885" actId="6264"/>
          <ac:spMkLst>
            <pc:docMk/>
            <pc:sldMk cId="2152064426" sldId="1182"/>
            <ac:spMk id="16" creationId="{5AC396E0-10EE-C6D3-CC95-3D95E2BA1313}"/>
          </ac:spMkLst>
        </pc:spChg>
        <pc:graphicFrameChg chg="add mod">
          <ac:chgData name="Alfred Asterjadhi" userId="39de57b9-85c0-4fd1-aaac-8ca2b6560ad0" providerId="ADAL" clId="{E0725D23-625E-498B-87E0-2B1913CF0FE0}" dt="2024-09-07T19:53:02.261" v="1899"/>
          <ac:graphicFrameMkLst>
            <pc:docMk/>
            <pc:sldMk cId="2152064426" sldId="1182"/>
            <ac:graphicFrameMk id="3" creationId="{9A290565-4E46-609E-BBC1-E3B531C971AD}"/>
          </ac:graphicFrameMkLst>
        </pc:graphicFrameChg>
      </pc:sldChg>
      <pc:sldChg chg="modSp del mod">
        <pc:chgData name="Alfred Asterjadhi" userId="39de57b9-85c0-4fd1-aaac-8ca2b6560ad0" providerId="ADAL" clId="{E0725D23-625E-498B-87E0-2B1913CF0FE0}" dt="2024-08-05T20:00:31.750" v="295" actId="47"/>
        <pc:sldMkLst>
          <pc:docMk/>
          <pc:sldMk cId="3948754039" sldId="1183"/>
        </pc:sldMkLst>
        <pc:spChg chg="mod">
          <ac:chgData name="Alfred Asterjadhi" userId="39de57b9-85c0-4fd1-aaac-8ca2b6560ad0" providerId="ADAL" clId="{E0725D23-625E-498B-87E0-2B1913CF0FE0}" dt="2024-08-05T19:25:55.619" v="33" actId="313"/>
          <ac:spMkLst>
            <pc:docMk/>
            <pc:sldMk cId="3948754039" sldId="1183"/>
            <ac:spMk id="3" creationId="{D20906E0-F900-4991-83B1-675F5B67FA2D}"/>
          </ac:spMkLst>
        </pc:spChg>
      </pc:sldChg>
      <pc:sldChg chg="modSp del mod">
        <pc:chgData name="Alfred Asterjadhi" userId="39de57b9-85c0-4fd1-aaac-8ca2b6560ad0" providerId="ADAL" clId="{E0725D23-625E-498B-87E0-2B1913CF0FE0}" dt="2024-08-05T20:00:31.750" v="295" actId="47"/>
        <pc:sldMkLst>
          <pc:docMk/>
          <pc:sldMk cId="2028273618" sldId="1195"/>
        </pc:sldMkLst>
        <pc:spChg chg="mod">
          <ac:chgData name="Alfred Asterjadhi" userId="39de57b9-85c0-4fd1-aaac-8ca2b6560ad0" providerId="ADAL" clId="{E0725D23-625E-498B-87E0-2B1913CF0FE0}" dt="2024-08-05T19:25:56.003" v="34" actId="313"/>
          <ac:spMkLst>
            <pc:docMk/>
            <pc:sldMk cId="2028273618" sldId="1195"/>
            <ac:spMk id="3" creationId="{D20906E0-F900-4991-83B1-675F5B67FA2D}"/>
          </ac:spMkLst>
        </pc:spChg>
      </pc:sldChg>
      <pc:sldChg chg="modSp del mod">
        <pc:chgData name="Alfred Asterjadhi" userId="39de57b9-85c0-4fd1-aaac-8ca2b6560ad0" providerId="ADAL" clId="{E0725D23-625E-498B-87E0-2B1913CF0FE0}" dt="2024-08-05T20:00:31.750" v="295" actId="47"/>
        <pc:sldMkLst>
          <pc:docMk/>
          <pc:sldMk cId="131831141" sldId="1196"/>
        </pc:sldMkLst>
        <pc:spChg chg="mod">
          <ac:chgData name="Alfred Asterjadhi" userId="39de57b9-85c0-4fd1-aaac-8ca2b6560ad0" providerId="ADAL" clId="{E0725D23-625E-498B-87E0-2B1913CF0FE0}" dt="2024-08-05T19:25:56.699" v="35" actId="313"/>
          <ac:spMkLst>
            <pc:docMk/>
            <pc:sldMk cId="131831141" sldId="1196"/>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3885592657" sldId="1197"/>
        </pc:sldMkLst>
        <pc:spChg chg="mod">
          <ac:chgData name="Alfred Asterjadhi" userId="39de57b9-85c0-4fd1-aaac-8ca2b6560ad0" providerId="ADAL" clId="{E0725D23-625E-498B-87E0-2B1913CF0FE0}" dt="2024-08-05T19:25:56.946" v="36" actId="313"/>
          <ac:spMkLst>
            <pc:docMk/>
            <pc:sldMk cId="3885592657" sldId="1197"/>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647461475" sldId="1198"/>
        </pc:sldMkLst>
        <pc:spChg chg="mod">
          <ac:chgData name="Alfred Asterjadhi" userId="39de57b9-85c0-4fd1-aaac-8ca2b6560ad0" providerId="ADAL" clId="{E0725D23-625E-498B-87E0-2B1913CF0FE0}" dt="2024-08-05T19:25:57.218" v="37" actId="313"/>
          <ac:spMkLst>
            <pc:docMk/>
            <pc:sldMk cId="647461475" sldId="1198"/>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344935653" sldId="1199"/>
        </pc:sldMkLst>
        <pc:spChg chg="mod">
          <ac:chgData name="Alfred Asterjadhi" userId="39de57b9-85c0-4fd1-aaac-8ca2b6560ad0" providerId="ADAL" clId="{E0725D23-625E-498B-87E0-2B1913CF0FE0}" dt="2024-08-05T19:25:57.435" v="38" actId="313"/>
          <ac:spMkLst>
            <pc:docMk/>
            <pc:sldMk cId="344935653" sldId="1199"/>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986384652" sldId="1200"/>
        </pc:sldMkLst>
        <pc:spChg chg="mod">
          <ac:chgData name="Alfred Asterjadhi" userId="39de57b9-85c0-4fd1-aaac-8ca2b6560ad0" providerId="ADAL" clId="{E0725D23-625E-498B-87E0-2B1913CF0FE0}" dt="2024-08-05T19:25:57.818" v="39" actId="313"/>
          <ac:spMkLst>
            <pc:docMk/>
            <pc:sldMk cId="3986384652" sldId="1200"/>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1176276112" sldId="1201"/>
        </pc:sldMkLst>
        <pc:spChg chg="mod">
          <ac:chgData name="Alfred Asterjadhi" userId="39de57b9-85c0-4fd1-aaac-8ca2b6560ad0" providerId="ADAL" clId="{E0725D23-625E-498B-87E0-2B1913CF0FE0}" dt="2024-08-05T19:25:58.036" v="40" actId="313"/>
          <ac:spMkLst>
            <pc:docMk/>
            <pc:sldMk cId="1176276112" sldId="1201"/>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1611431265" sldId="1202"/>
        </pc:sldMkLst>
        <pc:spChg chg="mod">
          <ac:chgData name="Alfred Asterjadhi" userId="39de57b9-85c0-4fd1-aaac-8ca2b6560ad0" providerId="ADAL" clId="{E0725D23-625E-498B-87E0-2B1913CF0FE0}" dt="2024-08-05T19:25:58.299" v="41" actId="313"/>
          <ac:spMkLst>
            <pc:docMk/>
            <pc:sldMk cId="1611431265" sldId="1202"/>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110360671" sldId="1203"/>
        </pc:sldMkLst>
        <pc:spChg chg="mod">
          <ac:chgData name="Alfred Asterjadhi" userId="39de57b9-85c0-4fd1-aaac-8ca2b6560ad0" providerId="ADAL" clId="{E0725D23-625E-498B-87E0-2B1913CF0FE0}" dt="2024-08-05T19:25:59.323" v="42" actId="313"/>
          <ac:spMkLst>
            <pc:docMk/>
            <pc:sldMk cId="3110360671" sldId="1203"/>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2966146245" sldId="1204"/>
        </pc:sldMkLst>
        <pc:spChg chg="mod">
          <ac:chgData name="Alfred Asterjadhi" userId="39de57b9-85c0-4fd1-aaac-8ca2b6560ad0" providerId="ADAL" clId="{E0725D23-625E-498B-87E0-2B1913CF0FE0}" dt="2024-08-05T19:25:59.634" v="43" actId="313"/>
          <ac:spMkLst>
            <pc:docMk/>
            <pc:sldMk cId="2966146245" sldId="1204"/>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567551836" sldId="1205"/>
        </pc:sldMkLst>
        <pc:spChg chg="mod">
          <ac:chgData name="Alfred Asterjadhi" userId="39de57b9-85c0-4fd1-aaac-8ca2b6560ad0" providerId="ADAL" clId="{E0725D23-625E-498B-87E0-2B1913CF0FE0}" dt="2024-08-05T19:26:00.071" v="44" actId="313"/>
          <ac:spMkLst>
            <pc:docMk/>
            <pc:sldMk cId="3567551836" sldId="1205"/>
            <ac:spMk id="3" creationId="{D20906E0-F900-4991-83B1-675F5B67FA2D}"/>
          </ac:spMkLst>
        </pc:spChg>
      </pc:sldChg>
      <pc:sldChg chg="modSp del mod">
        <pc:chgData name="Alfred Asterjadhi" userId="39de57b9-85c0-4fd1-aaac-8ca2b6560ad0" providerId="ADAL" clId="{E0725D23-625E-498B-87E0-2B1913CF0FE0}" dt="2024-08-05T20:07:08.308" v="491" actId="47"/>
        <pc:sldMkLst>
          <pc:docMk/>
          <pc:sldMk cId="3842544756" sldId="1206"/>
        </pc:sldMkLst>
        <pc:spChg chg="mod">
          <ac:chgData name="Alfred Asterjadhi" userId="39de57b9-85c0-4fd1-aaac-8ca2b6560ad0" providerId="ADAL" clId="{E0725D23-625E-498B-87E0-2B1913CF0FE0}" dt="2024-08-05T19:26:22.540" v="60" actId="313"/>
          <ac:spMkLst>
            <pc:docMk/>
            <pc:sldMk cId="3842544756" sldId="1206"/>
            <ac:spMk id="6" creationId="{1B8B55C2-1398-BEF2-548C-ED39E17FB6D1}"/>
          </ac:spMkLst>
        </pc:spChg>
      </pc:sldChg>
      <pc:sldChg chg="modSp del mod">
        <pc:chgData name="Alfred Asterjadhi" userId="39de57b9-85c0-4fd1-aaac-8ca2b6560ad0" providerId="ADAL" clId="{E0725D23-625E-498B-87E0-2B1913CF0FE0}" dt="2024-08-05T20:07:16.187" v="494" actId="47"/>
        <pc:sldMkLst>
          <pc:docMk/>
          <pc:sldMk cId="1041698045" sldId="1207"/>
        </pc:sldMkLst>
        <pc:spChg chg="mod">
          <ac:chgData name="Alfred Asterjadhi" userId="39de57b9-85c0-4fd1-aaac-8ca2b6560ad0" providerId="ADAL" clId="{E0725D23-625E-498B-87E0-2B1913CF0FE0}" dt="2024-08-05T19:26:24.332" v="63" actId="313"/>
          <ac:spMkLst>
            <pc:docMk/>
            <pc:sldMk cId="1041698045" sldId="1207"/>
            <ac:spMk id="6" creationId="{1B8B55C2-1398-BEF2-548C-ED39E17FB6D1}"/>
          </ac:spMkLst>
        </pc:spChg>
      </pc:sldChg>
      <pc:sldChg chg="modSp del mod">
        <pc:chgData name="Alfred Asterjadhi" userId="39de57b9-85c0-4fd1-aaac-8ca2b6560ad0" providerId="ADAL" clId="{E0725D23-625E-498B-87E0-2B1913CF0FE0}" dt="2024-08-05T20:07:20.082" v="497" actId="47"/>
        <pc:sldMkLst>
          <pc:docMk/>
          <pc:sldMk cId="4227358353" sldId="1208"/>
        </pc:sldMkLst>
        <pc:spChg chg="mod">
          <ac:chgData name="Alfred Asterjadhi" userId="39de57b9-85c0-4fd1-aaac-8ca2b6560ad0" providerId="ADAL" clId="{E0725D23-625E-498B-87E0-2B1913CF0FE0}" dt="2024-08-05T19:26:26.144" v="66" actId="313"/>
          <ac:spMkLst>
            <pc:docMk/>
            <pc:sldMk cId="4227358353" sldId="1208"/>
            <ac:spMk id="6" creationId="{1B8B55C2-1398-BEF2-548C-ED39E17FB6D1}"/>
          </ac:spMkLst>
        </pc:spChg>
      </pc:sldChg>
      <pc:sldChg chg="modSp del mod">
        <pc:chgData name="Alfred Asterjadhi" userId="39de57b9-85c0-4fd1-aaac-8ca2b6560ad0" providerId="ADAL" clId="{E0725D23-625E-498B-87E0-2B1913CF0FE0}" dt="2024-08-05T20:07:26.661" v="503" actId="47"/>
        <pc:sldMkLst>
          <pc:docMk/>
          <pc:sldMk cId="2601368618" sldId="1211"/>
        </pc:sldMkLst>
        <pc:spChg chg="mod">
          <ac:chgData name="Alfred Asterjadhi" userId="39de57b9-85c0-4fd1-aaac-8ca2b6560ad0" providerId="ADAL" clId="{E0725D23-625E-498B-87E0-2B1913CF0FE0}" dt="2024-08-05T19:26:29.797" v="72" actId="313"/>
          <ac:spMkLst>
            <pc:docMk/>
            <pc:sldMk cId="2601368618" sldId="1211"/>
            <ac:spMk id="6" creationId="{1B8B55C2-1398-BEF2-548C-ED39E17FB6D1}"/>
          </ac:spMkLst>
        </pc:spChg>
      </pc:sldChg>
      <pc:sldChg chg="modSp del mod">
        <pc:chgData name="Alfred Asterjadhi" userId="39de57b9-85c0-4fd1-aaac-8ca2b6560ad0" providerId="ADAL" clId="{E0725D23-625E-498B-87E0-2B1913CF0FE0}" dt="2024-08-05T20:09:02.598" v="554" actId="47"/>
        <pc:sldMkLst>
          <pc:docMk/>
          <pc:sldMk cId="3323386175" sldId="1212"/>
        </pc:sldMkLst>
        <pc:spChg chg="mod">
          <ac:chgData name="Alfred Asterjadhi" userId="39de57b9-85c0-4fd1-aaac-8ca2b6560ad0" providerId="ADAL" clId="{E0725D23-625E-498B-87E0-2B1913CF0FE0}" dt="2024-08-05T19:26:34.134" v="78" actId="313"/>
          <ac:spMkLst>
            <pc:docMk/>
            <pc:sldMk cId="3323386175" sldId="1212"/>
            <ac:spMk id="6" creationId="{1B8B55C2-1398-BEF2-548C-ED39E17FB6D1}"/>
          </ac:spMkLst>
        </pc:spChg>
      </pc:sldChg>
      <pc:sldChg chg="modSp del mod">
        <pc:chgData name="Alfred Asterjadhi" userId="39de57b9-85c0-4fd1-aaac-8ca2b6560ad0" providerId="ADAL" clId="{E0725D23-625E-498B-87E0-2B1913CF0FE0}" dt="2024-08-05T20:07:01.801" v="488" actId="47"/>
        <pc:sldMkLst>
          <pc:docMk/>
          <pc:sldMk cId="867940206" sldId="1213"/>
        </pc:sldMkLst>
        <pc:spChg chg="mod">
          <ac:chgData name="Alfred Asterjadhi" userId="39de57b9-85c0-4fd1-aaac-8ca2b6560ad0" providerId="ADAL" clId="{E0725D23-625E-498B-87E0-2B1913CF0FE0}" dt="2024-08-05T19:26:20.485" v="57" actId="313"/>
          <ac:spMkLst>
            <pc:docMk/>
            <pc:sldMk cId="867940206" sldId="1213"/>
            <ac:spMk id="6" creationId="{1B8B55C2-1398-BEF2-548C-ED39E17FB6D1}"/>
          </ac:spMkLst>
        </pc:spChg>
      </pc:sldChg>
      <pc:sldChg chg="modSp del mod">
        <pc:chgData name="Alfred Asterjadhi" userId="39de57b9-85c0-4fd1-aaac-8ca2b6560ad0" providerId="ADAL" clId="{E0725D23-625E-498B-87E0-2B1913CF0FE0}" dt="2024-08-05T20:07:21.088" v="498" actId="47"/>
        <pc:sldMkLst>
          <pc:docMk/>
          <pc:sldMk cId="1763116900" sldId="1214"/>
        </pc:sldMkLst>
        <pc:spChg chg="mod">
          <ac:chgData name="Alfred Asterjadhi" userId="39de57b9-85c0-4fd1-aaac-8ca2b6560ad0" providerId="ADAL" clId="{E0725D23-625E-498B-87E0-2B1913CF0FE0}" dt="2024-08-05T19:26:26.811" v="67" actId="313"/>
          <ac:spMkLst>
            <pc:docMk/>
            <pc:sldMk cId="1763116900" sldId="1214"/>
            <ac:spMk id="6" creationId="{974B2026-97FB-40D2-8F22-7E6D319B4EA2}"/>
          </ac:spMkLst>
        </pc:spChg>
      </pc:sldChg>
      <pc:sldChg chg="modSp del mod">
        <pc:chgData name="Alfred Asterjadhi" userId="39de57b9-85c0-4fd1-aaac-8ca2b6560ad0" providerId="ADAL" clId="{E0725D23-625E-498B-87E0-2B1913CF0FE0}" dt="2024-08-05T20:07:22.108" v="499" actId="47"/>
        <pc:sldMkLst>
          <pc:docMk/>
          <pc:sldMk cId="989542281" sldId="1215"/>
        </pc:sldMkLst>
        <pc:spChg chg="mod">
          <ac:chgData name="Alfred Asterjadhi" userId="39de57b9-85c0-4fd1-aaac-8ca2b6560ad0" providerId="ADAL" clId="{E0725D23-625E-498B-87E0-2B1913CF0FE0}" dt="2024-08-05T19:26:27.419" v="68" actId="313"/>
          <ac:spMkLst>
            <pc:docMk/>
            <pc:sldMk cId="989542281" sldId="1215"/>
            <ac:spMk id="6" creationId="{974B2026-97FB-40D2-8F22-7E6D319B4EA2}"/>
          </ac:spMkLst>
        </pc:spChg>
      </pc:sldChg>
      <pc:sldChg chg="modSp del mod">
        <pc:chgData name="Alfred Asterjadhi" userId="39de57b9-85c0-4fd1-aaac-8ca2b6560ad0" providerId="ADAL" clId="{E0725D23-625E-498B-87E0-2B1913CF0FE0}" dt="2024-08-05T20:07:23.123" v="500" actId="47"/>
        <pc:sldMkLst>
          <pc:docMk/>
          <pc:sldMk cId="523346339" sldId="1216"/>
        </pc:sldMkLst>
        <pc:spChg chg="mod">
          <ac:chgData name="Alfred Asterjadhi" userId="39de57b9-85c0-4fd1-aaac-8ca2b6560ad0" providerId="ADAL" clId="{E0725D23-625E-498B-87E0-2B1913CF0FE0}" dt="2024-08-05T19:26:28.133" v="69" actId="313"/>
          <ac:spMkLst>
            <pc:docMk/>
            <pc:sldMk cId="523346339" sldId="1216"/>
            <ac:spMk id="6" creationId="{1B8B55C2-1398-BEF2-548C-ED39E17FB6D1}"/>
          </ac:spMkLst>
        </pc:spChg>
      </pc:sldChg>
      <pc:sldChg chg="modSp del mod">
        <pc:chgData name="Alfred Asterjadhi" userId="39de57b9-85c0-4fd1-aaac-8ca2b6560ad0" providerId="ADAL" clId="{E0725D23-625E-498B-87E0-2B1913CF0FE0}" dt="2024-08-05T20:07:29.470" v="505" actId="47"/>
        <pc:sldMkLst>
          <pc:docMk/>
          <pc:sldMk cId="3443814257" sldId="1217"/>
        </pc:sldMkLst>
        <pc:spChg chg="mod">
          <ac:chgData name="Alfred Asterjadhi" userId="39de57b9-85c0-4fd1-aaac-8ca2b6560ad0" providerId="ADAL" clId="{E0725D23-625E-498B-87E0-2B1913CF0FE0}" dt="2024-08-05T19:26:30.821" v="74" actId="313"/>
          <ac:spMkLst>
            <pc:docMk/>
            <pc:sldMk cId="3443814257" sldId="1217"/>
            <ac:spMk id="6" creationId="{974B2026-97FB-40D2-8F22-7E6D319B4EA2}"/>
          </ac:spMkLst>
        </pc:spChg>
      </pc:sldChg>
      <pc:sldChg chg="modSp del mod">
        <pc:chgData name="Alfred Asterjadhi" userId="39de57b9-85c0-4fd1-aaac-8ca2b6560ad0" providerId="ADAL" clId="{E0725D23-625E-498B-87E0-2B1913CF0FE0}" dt="2024-08-05T20:07:30.619" v="506" actId="47"/>
        <pc:sldMkLst>
          <pc:docMk/>
          <pc:sldMk cId="4902324" sldId="1218"/>
        </pc:sldMkLst>
        <pc:spChg chg="mod">
          <ac:chgData name="Alfred Asterjadhi" userId="39de57b9-85c0-4fd1-aaac-8ca2b6560ad0" providerId="ADAL" clId="{E0725D23-625E-498B-87E0-2B1913CF0FE0}" dt="2024-08-05T19:26:31.308" v="75" actId="313"/>
          <ac:spMkLst>
            <pc:docMk/>
            <pc:sldMk cId="4902324" sldId="1218"/>
            <ac:spMk id="6" creationId="{1B8B55C2-1398-BEF2-548C-ED39E17FB6D1}"/>
          </ac:spMkLst>
        </pc:spChg>
      </pc:sldChg>
      <pc:sldChg chg="addSp modSp add mod">
        <pc:chgData name="Alfred Asterjadhi" userId="39de57b9-85c0-4fd1-aaac-8ca2b6560ad0" providerId="ADAL" clId="{E0725D23-625E-498B-87E0-2B1913CF0FE0}" dt="2024-09-11T01:43:55.467" v="7356" actId="207"/>
        <pc:sldMkLst>
          <pc:docMk/>
          <pc:sldMk cId="4088868839" sldId="1219"/>
        </pc:sldMkLst>
        <pc:spChg chg="mod">
          <ac:chgData name="Alfred Asterjadhi" userId="39de57b9-85c0-4fd1-aaac-8ca2b6560ad0" providerId="ADAL" clId="{E0725D23-625E-498B-87E0-2B1913CF0FE0}" dt="2024-09-11T01:43:30.373" v="7355" actId="13926"/>
          <ac:spMkLst>
            <pc:docMk/>
            <pc:sldMk cId="4088868839" sldId="1219"/>
            <ac:spMk id="2" creationId="{4B5F0D0E-8BB7-48AB-9160-728B8B3399A2}"/>
          </ac:spMkLst>
        </pc:spChg>
        <pc:spChg chg="mod">
          <ac:chgData name="Alfred Asterjadhi" userId="39de57b9-85c0-4fd1-aaac-8ca2b6560ad0" providerId="ADAL" clId="{E0725D23-625E-498B-87E0-2B1913CF0FE0}" dt="2024-09-11T01:43:55.467" v="7356" actId="207"/>
          <ac:spMkLst>
            <pc:docMk/>
            <pc:sldMk cId="4088868839" sldId="1219"/>
            <ac:spMk id="3" creationId="{DFB0BA47-D7B6-4F95-932E-A7AA615BC440}"/>
          </ac:spMkLst>
        </pc:spChg>
        <pc:graphicFrameChg chg="add mod">
          <ac:chgData name="Alfred Asterjadhi" userId="39de57b9-85c0-4fd1-aaac-8ca2b6560ad0" providerId="ADAL" clId="{E0725D23-625E-498B-87E0-2B1913CF0FE0}" dt="2024-09-07T19:24:43.537" v="1400"/>
          <ac:graphicFrameMkLst>
            <pc:docMk/>
            <pc:sldMk cId="4088868839" sldId="1219"/>
            <ac:graphicFrameMk id="7" creationId="{37AA2BDF-D559-EEEC-E2C8-7335691B5AC2}"/>
          </ac:graphicFrameMkLst>
        </pc:graphicFrameChg>
        <pc:graphicFrameChg chg="add mod">
          <ac:chgData name="Alfred Asterjadhi" userId="39de57b9-85c0-4fd1-aaac-8ca2b6560ad0" providerId="ADAL" clId="{E0725D23-625E-498B-87E0-2B1913CF0FE0}" dt="2024-09-07T19:26:05.833" v="1412"/>
          <ac:graphicFrameMkLst>
            <pc:docMk/>
            <pc:sldMk cId="4088868839" sldId="1219"/>
            <ac:graphicFrameMk id="8" creationId="{E0492EB5-88A6-75B4-3A5A-09EC8DEB541C}"/>
          </ac:graphicFrameMkLst>
        </pc:graphicFrameChg>
      </pc:sldChg>
      <pc:sldChg chg="addSp modSp add mod">
        <pc:chgData name="Alfred Asterjadhi" userId="39de57b9-85c0-4fd1-aaac-8ca2b6560ad0" providerId="ADAL" clId="{E0725D23-625E-498B-87E0-2B1913CF0FE0}" dt="2024-09-11T18:29:59.233" v="8101" actId="207"/>
        <pc:sldMkLst>
          <pc:docMk/>
          <pc:sldMk cId="3678236525" sldId="1220"/>
        </pc:sldMkLst>
        <pc:spChg chg="mod">
          <ac:chgData name="Alfred Asterjadhi" userId="39de57b9-85c0-4fd1-aaac-8ca2b6560ad0" providerId="ADAL" clId="{E0725D23-625E-498B-87E0-2B1913CF0FE0}" dt="2024-09-11T01:47:07.237" v="7429" actId="13926"/>
          <ac:spMkLst>
            <pc:docMk/>
            <pc:sldMk cId="3678236525" sldId="1220"/>
            <ac:spMk id="2" creationId="{4B5F0D0E-8BB7-48AB-9160-728B8B3399A2}"/>
          </ac:spMkLst>
        </pc:spChg>
        <pc:spChg chg="mod">
          <ac:chgData name="Alfred Asterjadhi" userId="39de57b9-85c0-4fd1-aaac-8ca2b6560ad0" providerId="ADAL" clId="{E0725D23-625E-498B-87E0-2B1913CF0FE0}" dt="2024-09-11T18:29:59.233" v="8101" actId="207"/>
          <ac:spMkLst>
            <pc:docMk/>
            <pc:sldMk cId="3678236525" sldId="1220"/>
            <ac:spMk id="3" creationId="{DFB0BA47-D7B6-4F95-932E-A7AA615BC440}"/>
          </ac:spMkLst>
        </pc:spChg>
        <pc:graphicFrameChg chg="add mod">
          <ac:chgData name="Alfred Asterjadhi" userId="39de57b9-85c0-4fd1-aaac-8ca2b6560ad0" providerId="ADAL" clId="{E0725D23-625E-498B-87E0-2B1913CF0FE0}" dt="2024-09-06T02:38:29.849" v="927"/>
          <ac:graphicFrameMkLst>
            <pc:docMk/>
            <pc:sldMk cId="3678236525" sldId="1220"/>
            <ac:graphicFrameMk id="7" creationId="{B1B0BE48-BB6D-E8D8-BB7F-20049D15D514}"/>
          </ac:graphicFrameMkLst>
        </pc:graphicFrameChg>
        <pc:graphicFrameChg chg="add mod">
          <ac:chgData name="Alfred Asterjadhi" userId="39de57b9-85c0-4fd1-aaac-8ca2b6560ad0" providerId="ADAL" clId="{E0725D23-625E-498B-87E0-2B1913CF0FE0}" dt="2024-09-06T02:41:02.315" v="938"/>
          <ac:graphicFrameMkLst>
            <pc:docMk/>
            <pc:sldMk cId="3678236525" sldId="1220"/>
            <ac:graphicFrameMk id="8" creationId="{1434C424-0CD4-881B-249B-63BE998AD6E3}"/>
          </ac:graphicFrameMkLst>
        </pc:graphicFrameChg>
        <pc:graphicFrameChg chg="add mod">
          <ac:chgData name="Alfred Asterjadhi" userId="39de57b9-85c0-4fd1-aaac-8ca2b6560ad0" providerId="ADAL" clId="{E0725D23-625E-498B-87E0-2B1913CF0FE0}" dt="2024-09-06T02:41:31.280" v="941"/>
          <ac:graphicFrameMkLst>
            <pc:docMk/>
            <pc:sldMk cId="3678236525" sldId="1220"/>
            <ac:graphicFrameMk id="9" creationId="{2E59773A-61F4-10BE-149F-4790915ABAFB}"/>
          </ac:graphicFrameMkLst>
        </pc:graphicFrameChg>
      </pc:sldChg>
      <pc:sldChg chg="add del">
        <pc:chgData name="Alfred Asterjadhi" userId="39de57b9-85c0-4fd1-aaac-8ca2b6560ad0" providerId="ADAL" clId="{E0725D23-625E-498B-87E0-2B1913CF0FE0}" dt="2024-08-05T20:06:52.168" v="484" actId="47"/>
        <pc:sldMkLst>
          <pc:docMk/>
          <pc:sldMk cId="314367434" sldId="1221"/>
        </pc:sldMkLst>
      </pc:sldChg>
      <pc:sldChg chg="add del">
        <pc:chgData name="Alfred Asterjadhi" userId="39de57b9-85c0-4fd1-aaac-8ca2b6560ad0" providerId="ADAL" clId="{E0725D23-625E-498B-87E0-2B1913CF0FE0}" dt="2024-08-05T20:06:54.878" v="485" actId="47"/>
        <pc:sldMkLst>
          <pc:docMk/>
          <pc:sldMk cId="1715147468" sldId="1222"/>
        </pc:sldMkLst>
      </pc:sldChg>
      <pc:sldChg chg="modSp add mod">
        <pc:chgData name="Alfred Asterjadhi" userId="39de57b9-85c0-4fd1-aaac-8ca2b6560ad0" providerId="ADAL" clId="{E0725D23-625E-498B-87E0-2B1913CF0FE0}" dt="2024-09-11T03:58:27.880" v="7451" actId="207"/>
        <pc:sldMkLst>
          <pc:docMk/>
          <pc:sldMk cId="3387728792" sldId="1223"/>
        </pc:sldMkLst>
        <pc:spChg chg="mod">
          <ac:chgData name="Alfred Asterjadhi" userId="39de57b9-85c0-4fd1-aaac-8ca2b6560ad0" providerId="ADAL" clId="{E0725D23-625E-498B-87E0-2B1913CF0FE0}" dt="2024-09-11T03:58:23.927" v="7450" actId="13926"/>
          <ac:spMkLst>
            <pc:docMk/>
            <pc:sldMk cId="3387728792" sldId="1223"/>
            <ac:spMk id="2" creationId="{4B5F0D0E-8BB7-48AB-9160-728B8B3399A2}"/>
          </ac:spMkLst>
        </pc:spChg>
        <pc:spChg chg="mod">
          <ac:chgData name="Alfred Asterjadhi" userId="39de57b9-85c0-4fd1-aaac-8ca2b6560ad0" providerId="ADAL" clId="{E0725D23-625E-498B-87E0-2B1913CF0FE0}" dt="2024-09-11T03:58:27.880" v="7451" actId="207"/>
          <ac:spMkLst>
            <pc:docMk/>
            <pc:sldMk cId="3387728792" sldId="1223"/>
            <ac:spMk id="3" creationId="{DFB0BA47-D7B6-4F95-932E-A7AA615BC440}"/>
          </ac:spMkLst>
        </pc:spChg>
      </pc:sldChg>
      <pc:sldChg chg="modSp add mod">
        <pc:chgData name="Alfred Asterjadhi" userId="39de57b9-85c0-4fd1-aaac-8ca2b6560ad0" providerId="ADAL" clId="{E0725D23-625E-498B-87E0-2B1913CF0FE0}" dt="2024-09-11T16:49:01.040" v="7480" actId="20577"/>
        <pc:sldMkLst>
          <pc:docMk/>
          <pc:sldMk cId="1373430212" sldId="1224"/>
        </pc:sldMkLst>
        <pc:spChg chg="mod">
          <ac:chgData name="Alfred Asterjadhi" userId="39de57b9-85c0-4fd1-aaac-8ca2b6560ad0" providerId="ADAL" clId="{E0725D23-625E-498B-87E0-2B1913CF0FE0}" dt="2024-09-11T16:48:34.740" v="7455" actId="13926"/>
          <ac:spMkLst>
            <pc:docMk/>
            <pc:sldMk cId="1373430212" sldId="1224"/>
            <ac:spMk id="2" creationId="{4B5F0D0E-8BB7-48AB-9160-728B8B3399A2}"/>
          </ac:spMkLst>
        </pc:spChg>
        <pc:spChg chg="mod">
          <ac:chgData name="Alfred Asterjadhi" userId="39de57b9-85c0-4fd1-aaac-8ca2b6560ad0" providerId="ADAL" clId="{E0725D23-625E-498B-87E0-2B1913CF0FE0}" dt="2024-09-11T16:49:01.040" v="7480" actId="20577"/>
          <ac:spMkLst>
            <pc:docMk/>
            <pc:sldMk cId="1373430212" sldId="1224"/>
            <ac:spMk id="3" creationId="{DFB0BA47-D7B6-4F95-932E-A7AA615BC440}"/>
          </ac:spMkLst>
        </pc:spChg>
      </pc:sldChg>
      <pc:sldChg chg="addSp modSp add mod">
        <pc:chgData name="Alfred Asterjadhi" userId="39de57b9-85c0-4fd1-aaac-8ca2b6560ad0" providerId="ADAL" clId="{E0725D23-625E-498B-87E0-2B1913CF0FE0}" dt="2024-09-11T20:06:17.095" v="8352" actId="207"/>
        <pc:sldMkLst>
          <pc:docMk/>
          <pc:sldMk cId="3702184137" sldId="1225"/>
        </pc:sldMkLst>
        <pc:spChg chg="mod">
          <ac:chgData name="Alfred Asterjadhi" userId="39de57b9-85c0-4fd1-aaac-8ca2b6560ad0" providerId="ADAL" clId="{E0725D23-625E-498B-87E0-2B1913CF0FE0}" dt="2024-09-11T20:05:58.119" v="8349" actId="13926"/>
          <ac:spMkLst>
            <pc:docMk/>
            <pc:sldMk cId="3702184137" sldId="1225"/>
            <ac:spMk id="2" creationId="{4B5F0D0E-8BB7-48AB-9160-728B8B3399A2}"/>
          </ac:spMkLst>
        </pc:spChg>
        <pc:spChg chg="mod">
          <ac:chgData name="Alfred Asterjadhi" userId="39de57b9-85c0-4fd1-aaac-8ca2b6560ad0" providerId="ADAL" clId="{E0725D23-625E-498B-87E0-2B1913CF0FE0}" dt="2024-09-11T20:06:17.095" v="8352" actId="207"/>
          <ac:spMkLst>
            <pc:docMk/>
            <pc:sldMk cId="3702184137" sldId="1225"/>
            <ac:spMk id="3" creationId="{DFB0BA47-D7B6-4F95-932E-A7AA615BC440}"/>
          </ac:spMkLst>
        </pc:spChg>
        <pc:graphicFrameChg chg="add mod">
          <ac:chgData name="Alfred Asterjadhi" userId="39de57b9-85c0-4fd1-aaac-8ca2b6560ad0" providerId="ADAL" clId="{E0725D23-625E-498B-87E0-2B1913CF0FE0}" dt="2024-09-07T19:31:13.630" v="1504"/>
          <ac:graphicFrameMkLst>
            <pc:docMk/>
            <pc:sldMk cId="3702184137" sldId="1225"/>
            <ac:graphicFrameMk id="7" creationId="{28218A89-D657-2027-FDCF-32A32A682C51}"/>
          </ac:graphicFrameMkLst>
        </pc:graphicFrameChg>
      </pc:sldChg>
      <pc:sldChg chg="addSp modSp add mod">
        <pc:chgData name="Alfred Asterjadhi" userId="39de57b9-85c0-4fd1-aaac-8ca2b6560ad0" providerId="ADAL" clId="{E0725D23-625E-498B-87E0-2B1913CF0FE0}" dt="2024-09-11T20:02:48.624" v="8330" actId="207"/>
        <pc:sldMkLst>
          <pc:docMk/>
          <pc:sldMk cId="64688138" sldId="1226"/>
        </pc:sldMkLst>
        <pc:spChg chg="mod">
          <ac:chgData name="Alfred Asterjadhi" userId="39de57b9-85c0-4fd1-aaac-8ca2b6560ad0" providerId="ADAL" clId="{E0725D23-625E-498B-87E0-2B1913CF0FE0}" dt="2024-09-11T20:02:41.463" v="8329" actId="13926"/>
          <ac:spMkLst>
            <pc:docMk/>
            <pc:sldMk cId="64688138" sldId="1226"/>
            <ac:spMk id="2" creationId="{4B5F0D0E-8BB7-48AB-9160-728B8B3399A2}"/>
          </ac:spMkLst>
        </pc:spChg>
        <pc:spChg chg="mod">
          <ac:chgData name="Alfred Asterjadhi" userId="39de57b9-85c0-4fd1-aaac-8ca2b6560ad0" providerId="ADAL" clId="{E0725D23-625E-498B-87E0-2B1913CF0FE0}" dt="2024-09-11T20:02:48.624" v="8330" actId="207"/>
          <ac:spMkLst>
            <pc:docMk/>
            <pc:sldMk cId="64688138" sldId="1226"/>
            <ac:spMk id="3" creationId="{DFB0BA47-D7B6-4F95-932E-A7AA615BC440}"/>
          </ac:spMkLst>
        </pc:spChg>
        <pc:graphicFrameChg chg="add mod">
          <ac:chgData name="Alfred Asterjadhi" userId="39de57b9-85c0-4fd1-aaac-8ca2b6560ad0" providerId="ADAL" clId="{E0725D23-625E-498B-87E0-2B1913CF0FE0}" dt="2024-09-06T02:45:26.762" v="1037"/>
          <ac:graphicFrameMkLst>
            <pc:docMk/>
            <pc:sldMk cId="64688138" sldId="1226"/>
            <ac:graphicFrameMk id="7" creationId="{A99E460A-2E32-C434-06D4-1142EA1F9F25}"/>
          </ac:graphicFrameMkLst>
        </pc:graphicFrameChg>
        <pc:graphicFrameChg chg="add mod">
          <ac:chgData name="Alfred Asterjadhi" userId="39de57b9-85c0-4fd1-aaac-8ca2b6560ad0" providerId="ADAL" clId="{E0725D23-625E-498B-87E0-2B1913CF0FE0}" dt="2024-09-06T02:45:29.819" v="1039"/>
          <ac:graphicFrameMkLst>
            <pc:docMk/>
            <pc:sldMk cId="64688138" sldId="1226"/>
            <ac:graphicFrameMk id="8" creationId="{5F71EF76-FBED-E5A5-A55A-EAD3DBFF8840}"/>
          </ac:graphicFrameMkLst>
        </pc:graphicFrameChg>
      </pc:sldChg>
      <pc:sldChg chg="addSp modSp add mod">
        <pc:chgData name="Alfred Asterjadhi" userId="39de57b9-85c0-4fd1-aaac-8ca2b6560ad0" providerId="ADAL" clId="{E0725D23-625E-498B-87E0-2B1913CF0FE0}" dt="2024-09-12T20:04:17.767" v="9753" actId="207"/>
        <pc:sldMkLst>
          <pc:docMk/>
          <pc:sldMk cId="3384351993" sldId="1227"/>
        </pc:sldMkLst>
        <pc:spChg chg="mod">
          <ac:chgData name="Alfred Asterjadhi" userId="39de57b9-85c0-4fd1-aaac-8ca2b6560ad0" providerId="ADAL" clId="{E0725D23-625E-498B-87E0-2B1913CF0FE0}" dt="2024-09-12T20:04:05.907" v="9750" actId="13926"/>
          <ac:spMkLst>
            <pc:docMk/>
            <pc:sldMk cId="3384351993" sldId="1227"/>
            <ac:spMk id="2" creationId="{4B5F0D0E-8BB7-48AB-9160-728B8B3399A2}"/>
          </ac:spMkLst>
        </pc:spChg>
        <pc:spChg chg="mod">
          <ac:chgData name="Alfred Asterjadhi" userId="39de57b9-85c0-4fd1-aaac-8ca2b6560ad0" providerId="ADAL" clId="{E0725D23-625E-498B-87E0-2B1913CF0FE0}" dt="2024-09-12T20:04:17.767" v="9753" actId="207"/>
          <ac:spMkLst>
            <pc:docMk/>
            <pc:sldMk cId="3384351993" sldId="1227"/>
            <ac:spMk id="3" creationId="{DFB0BA47-D7B6-4F95-932E-A7AA615BC440}"/>
          </ac:spMkLst>
        </pc:spChg>
        <pc:graphicFrameChg chg="add mod">
          <ac:chgData name="Alfred Asterjadhi" userId="39de57b9-85c0-4fd1-aaac-8ca2b6560ad0" providerId="ADAL" clId="{E0725D23-625E-498B-87E0-2B1913CF0FE0}" dt="2024-09-07T19:41:38.099" v="1712"/>
          <ac:graphicFrameMkLst>
            <pc:docMk/>
            <pc:sldMk cId="3384351993" sldId="1227"/>
            <ac:graphicFrameMk id="7" creationId="{71EAC0C3-3A31-04A5-30E4-500B9C801D13}"/>
          </ac:graphicFrameMkLst>
        </pc:graphicFrameChg>
      </pc:sldChg>
      <pc:sldChg chg="addSp modSp add mod">
        <pc:chgData name="Alfred Asterjadhi" userId="39de57b9-85c0-4fd1-aaac-8ca2b6560ad0" providerId="ADAL" clId="{E0725D23-625E-498B-87E0-2B1913CF0FE0}" dt="2024-09-12T20:08:16.608" v="9852" actId="20577"/>
        <pc:sldMkLst>
          <pc:docMk/>
          <pc:sldMk cId="940992785" sldId="1228"/>
        </pc:sldMkLst>
        <pc:spChg chg="mod">
          <ac:chgData name="Alfred Asterjadhi" userId="39de57b9-85c0-4fd1-aaac-8ca2b6560ad0" providerId="ADAL" clId="{E0725D23-625E-498B-87E0-2B1913CF0FE0}" dt="2024-09-12T18:42:07.883" v="9689" actId="13926"/>
          <ac:spMkLst>
            <pc:docMk/>
            <pc:sldMk cId="940992785" sldId="1228"/>
            <ac:spMk id="2" creationId="{4B5F0D0E-8BB7-48AB-9160-728B8B3399A2}"/>
          </ac:spMkLst>
        </pc:spChg>
        <pc:spChg chg="mod">
          <ac:chgData name="Alfred Asterjadhi" userId="39de57b9-85c0-4fd1-aaac-8ca2b6560ad0" providerId="ADAL" clId="{E0725D23-625E-498B-87E0-2B1913CF0FE0}" dt="2024-09-12T20:08:16.608" v="9852" actId="20577"/>
          <ac:spMkLst>
            <pc:docMk/>
            <pc:sldMk cId="940992785" sldId="1228"/>
            <ac:spMk id="3" creationId="{DFB0BA47-D7B6-4F95-932E-A7AA615BC440}"/>
          </ac:spMkLst>
        </pc:spChg>
        <pc:graphicFrameChg chg="add mod">
          <ac:chgData name="Alfred Asterjadhi" userId="39de57b9-85c0-4fd1-aaac-8ca2b6560ad0" providerId="ADAL" clId="{E0725D23-625E-498B-87E0-2B1913CF0FE0}" dt="2024-09-06T02:47:13.218" v="1059"/>
          <ac:graphicFrameMkLst>
            <pc:docMk/>
            <pc:sldMk cId="940992785" sldId="1228"/>
            <ac:graphicFrameMk id="7" creationId="{2DCB315F-AFE0-A980-83D6-CE0F46444919}"/>
          </ac:graphicFrameMkLst>
        </pc:graphicFrameChg>
      </pc:sldChg>
      <pc:sldChg chg="modSp add mod">
        <pc:chgData name="Alfred Asterjadhi" userId="39de57b9-85c0-4fd1-aaac-8ca2b6560ad0" providerId="ADAL" clId="{E0725D23-625E-498B-87E0-2B1913CF0FE0}" dt="2024-09-12T22:40:31.979" v="10217" actId="13926"/>
        <pc:sldMkLst>
          <pc:docMk/>
          <pc:sldMk cId="1043595049" sldId="1229"/>
        </pc:sldMkLst>
        <pc:spChg chg="mod">
          <ac:chgData name="Alfred Asterjadhi" userId="39de57b9-85c0-4fd1-aaac-8ca2b6560ad0" providerId="ADAL" clId="{E0725D23-625E-498B-87E0-2B1913CF0FE0}" dt="2024-09-12T22:40:31.979" v="10217" actId="13926"/>
          <ac:spMkLst>
            <pc:docMk/>
            <pc:sldMk cId="1043595049" sldId="1229"/>
            <ac:spMk id="2" creationId="{4B5F0D0E-8BB7-48AB-9160-728B8B3399A2}"/>
          </ac:spMkLst>
        </pc:spChg>
        <pc:spChg chg="mod">
          <ac:chgData name="Alfred Asterjadhi" userId="39de57b9-85c0-4fd1-aaac-8ca2b6560ad0" providerId="ADAL" clId="{E0725D23-625E-498B-87E0-2B1913CF0FE0}" dt="2024-09-12T22:40:28.293" v="10216" actId="207"/>
          <ac:spMkLst>
            <pc:docMk/>
            <pc:sldMk cId="1043595049" sldId="1229"/>
            <ac:spMk id="3" creationId="{DFB0BA47-D7B6-4F95-932E-A7AA615BC440}"/>
          </ac:spMkLst>
        </pc:spChg>
      </pc:sldChg>
      <pc:sldChg chg="modSp add mod">
        <pc:chgData name="Alfred Asterjadhi" userId="39de57b9-85c0-4fd1-aaac-8ca2b6560ad0" providerId="ADAL" clId="{E0725D23-625E-498B-87E0-2B1913CF0FE0}" dt="2024-09-12T22:30:41.128" v="10206" actId="207"/>
        <pc:sldMkLst>
          <pc:docMk/>
          <pc:sldMk cId="2178137531" sldId="1230"/>
        </pc:sldMkLst>
        <pc:spChg chg="mod">
          <ac:chgData name="Alfred Asterjadhi" userId="39de57b9-85c0-4fd1-aaac-8ca2b6560ad0" providerId="ADAL" clId="{E0725D23-625E-498B-87E0-2B1913CF0FE0}" dt="2024-09-12T22:30:36.588" v="10205" actId="13926"/>
          <ac:spMkLst>
            <pc:docMk/>
            <pc:sldMk cId="2178137531" sldId="1230"/>
            <ac:spMk id="2" creationId="{4B5F0D0E-8BB7-48AB-9160-728B8B3399A2}"/>
          </ac:spMkLst>
        </pc:spChg>
        <pc:spChg chg="mod">
          <ac:chgData name="Alfred Asterjadhi" userId="39de57b9-85c0-4fd1-aaac-8ca2b6560ad0" providerId="ADAL" clId="{E0725D23-625E-498B-87E0-2B1913CF0FE0}" dt="2024-09-12T22:30:41.128" v="10206" actId="207"/>
          <ac:spMkLst>
            <pc:docMk/>
            <pc:sldMk cId="2178137531" sldId="1230"/>
            <ac:spMk id="3" creationId="{DFB0BA47-D7B6-4F95-932E-A7AA615BC440}"/>
          </ac:spMkLst>
        </pc:spChg>
      </pc:sldChg>
      <pc:sldChg chg="addSp modSp add mod">
        <pc:chgData name="Alfred Asterjadhi" userId="39de57b9-85c0-4fd1-aaac-8ca2b6560ad0" providerId="ADAL" clId="{E0725D23-625E-498B-87E0-2B1913CF0FE0}" dt="2024-09-11T22:57:43.413" v="8509" actId="207"/>
        <pc:sldMkLst>
          <pc:docMk/>
          <pc:sldMk cId="174109028" sldId="1231"/>
        </pc:sldMkLst>
        <pc:spChg chg="mod">
          <ac:chgData name="Alfred Asterjadhi" userId="39de57b9-85c0-4fd1-aaac-8ca2b6560ad0" providerId="ADAL" clId="{E0725D23-625E-498B-87E0-2B1913CF0FE0}" dt="2024-09-11T22:55:03.205" v="8506" actId="13926"/>
          <ac:spMkLst>
            <pc:docMk/>
            <pc:sldMk cId="174109028" sldId="1231"/>
            <ac:spMk id="2" creationId="{4B5F0D0E-8BB7-48AB-9160-728B8B3399A2}"/>
          </ac:spMkLst>
        </pc:spChg>
        <pc:spChg chg="mod">
          <ac:chgData name="Alfred Asterjadhi" userId="39de57b9-85c0-4fd1-aaac-8ca2b6560ad0" providerId="ADAL" clId="{E0725D23-625E-498B-87E0-2B1913CF0FE0}" dt="2024-09-11T22:57:43.413" v="8509" actId="207"/>
          <ac:spMkLst>
            <pc:docMk/>
            <pc:sldMk cId="174109028" sldId="1231"/>
            <ac:spMk id="3" creationId="{DFB0BA47-D7B6-4F95-932E-A7AA615BC440}"/>
          </ac:spMkLst>
        </pc:spChg>
        <pc:graphicFrameChg chg="add mod">
          <ac:chgData name="Alfred Asterjadhi" userId="39de57b9-85c0-4fd1-aaac-8ca2b6560ad0" providerId="ADAL" clId="{E0725D23-625E-498B-87E0-2B1913CF0FE0}" dt="2024-09-07T19:35:39.779" v="1594"/>
          <ac:graphicFrameMkLst>
            <pc:docMk/>
            <pc:sldMk cId="174109028" sldId="1231"/>
            <ac:graphicFrameMk id="7" creationId="{1B259AE2-BE39-572A-FD54-A186B5F32F0C}"/>
          </ac:graphicFrameMkLst>
        </pc:graphicFrameChg>
      </pc:sldChg>
      <pc:sldChg chg="addSp modSp add mod">
        <pc:chgData name="Alfred Asterjadhi" userId="39de57b9-85c0-4fd1-aaac-8ca2b6560ad0" providerId="ADAL" clId="{E0725D23-625E-498B-87E0-2B1913CF0FE0}" dt="2024-09-11T23:07:14.250" v="8682" actId="6549"/>
        <pc:sldMkLst>
          <pc:docMk/>
          <pc:sldMk cId="3589399835" sldId="1232"/>
        </pc:sldMkLst>
        <pc:spChg chg="mod">
          <ac:chgData name="Alfred Asterjadhi" userId="39de57b9-85c0-4fd1-aaac-8ca2b6560ad0" providerId="ADAL" clId="{E0725D23-625E-498B-87E0-2B1913CF0FE0}" dt="2024-09-11T23:05:39.254" v="8660" actId="13926"/>
          <ac:spMkLst>
            <pc:docMk/>
            <pc:sldMk cId="3589399835" sldId="1232"/>
            <ac:spMk id="2" creationId="{4B5F0D0E-8BB7-48AB-9160-728B8B3399A2}"/>
          </ac:spMkLst>
        </pc:spChg>
        <pc:spChg chg="mod">
          <ac:chgData name="Alfred Asterjadhi" userId="39de57b9-85c0-4fd1-aaac-8ca2b6560ad0" providerId="ADAL" clId="{E0725D23-625E-498B-87E0-2B1913CF0FE0}" dt="2024-09-11T23:07:14.250" v="8682" actId="6549"/>
          <ac:spMkLst>
            <pc:docMk/>
            <pc:sldMk cId="3589399835" sldId="1232"/>
            <ac:spMk id="3" creationId="{DFB0BA47-D7B6-4F95-932E-A7AA615BC440}"/>
          </ac:spMkLst>
        </pc:spChg>
        <pc:graphicFrameChg chg="add mod">
          <ac:chgData name="Alfred Asterjadhi" userId="39de57b9-85c0-4fd1-aaac-8ca2b6560ad0" providerId="ADAL" clId="{E0725D23-625E-498B-87E0-2B1913CF0FE0}" dt="2024-09-06T02:46:06.580" v="1044"/>
          <ac:graphicFrameMkLst>
            <pc:docMk/>
            <pc:sldMk cId="3589399835" sldId="1232"/>
            <ac:graphicFrameMk id="7" creationId="{730D4772-AE72-3647-7E1E-84A691D13031}"/>
          </ac:graphicFrameMkLst>
        </pc:graphicFrameChg>
      </pc:sldChg>
      <pc:sldChg chg="modSp add mod">
        <pc:chgData name="Alfred Asterjadhi" userId="39de57b9-85c0-4fd1-aaac-8ca2b6560ad0" providerId="ADAL" clId="{E0725D23-625E-498B-87E0-2B1913CF0FE0}" dt="2024-09-08T00:45:26.798" v="2172" actId="255"/>
        <pc:sldMkLst>
          <pc:docMk/>
          <pc:sldMk cId="1589891063" sldId="1233"/>
        </pc:sldMkLst>
        <pc:spChg chg="mod">
          <ac:chgData name="Alfred Asterjadhi" userId="39de57b9-85c0-4fd1-aaac-8ca2b6560ad0" providerId="ADAL" clId="{E0725D23-625E-498B-87E0-2B1913CF0FE0}" dt="2024-09-04T15:28:01.209" v="650" actId="20577"/>
          <ac:spMkLst>
            <pc:docMk/>
            <pc:sldMk cId="1589891063" sldId="1233"/>
            <ac:spMk id="2" creationId="{F2762690-C15C-4839-B40F-0AF3A4D89457}"/>
          </ac:spMkLst>
        </pc:spChg>
        <pc:graphicFrameChg chg="mod modGraphic">
          <ac:chgData name="Alfred Asterjadhi" userId="39de57b9-85c0-4fd1-aaac-8ca2b6560ad0" providerId="ADAL" clId="{E0725D23-625E-498B-87E0-2B1913CF0FE0}" dt="2024-09-08T00:45:26.798" v="2172" actId="255"/>
          <ac:graphicFrameMkLst>
            <pc:docMk/>
            <pc:sldMk cId="1589891063" sldId="1233"/>
            <ac:graphicFrameMk id="6" creationId="{5094FBC8-BB74-47F3-965D-16BC678F4D1D}"/>
          </ac:graphicFrameMkLst>
        </pc:graphicFrameChg>
      </pc:sldChg>
      <pc:sldChg chg="modSp add mod">
        <pc:chgData name="Alfred Asterjadhi" userId="39de57b9-85c0-4fd1-aaac-8ca2b6560ad0" providerId="ADAL" clId="{E0725D23-625E-498B-87E0-2B1913CF0FE0}" dt="2024-09-09T03:47:25.513" v="6253" actId="20577"/>
        <pc:sldMkLst>
          <pc:docMk/>
          <pc:sldMk cId="1509154705" sldId="1234"/>
        </pc:sldMkLst>
        <pc:spChg chg="mod">
          <ac:chgData name="Alfred Asterjadhi" userId="39de57b9-85c0-4fd1-aaac-8ca2b6560ad0" providerId="ADAL" clId="{E0725D23-625E-498B-87E0-2B1913CF0FE0}" dt="2024-09-04T15:29:51.415" v="687" actId="20577"/>
          <ac:spMkLst>
            <pc:docMk/>
            <pc:sldMk cId="1509154705" sldId="1234"/>
            <ac:spMk id="2" creationId="{F2762690-C15C-4839-B40F-0AF3A4D89457}"/>
          </ac:spMkLst>
        </pc:spChg>
        <pc:graphicFrameChg chg="mod modGraphic">
          <ac:chgData name="Alfred Asterjadhi" userId="39de57b9-85c0-4fd1-aaac-8ca2b6560ad0" providerId="ADAL" clId="{E0725D23-625E-498B-87E0-2B1913CF0FE0}" dt="2024-09-09T03:47:25.513" v="6253" actId="20577"/>
          <ac:graphicFrameMkLst>
            <pc:docMk/>
            <pc:sldMk cId="1509154705" sldId="1234"/>
            <ac:graphicFrameMk id="6" creationId="{5094FBC8-BB74-47F3-965D-16BC678F4D1D}"/>
          </ac:graphicFrameMkLst>
        </pc:graphicFrameChg>
      </pc:sldChg>
      <pc:sldChg chg="modSp add mod">
        <pc:chgData name="Alfred Asterjadhi" userId="39de57b9-85c0-4fd1-aaac-8ca2b6560ad0" providerId="ADAL" clId="{E0725D23-625E-498B-87E0-2B1913CF0FE0}" dt="2024-09-08T00:49:10.378" v="2179" actId="255"/>
        <pc:sldMkLst>
          <pc:docMk/>
          <pc:sldMk cId="1215503050" sldId="1235"/>
        </pc:sldMkLst>
        <pc:spChg chg="mod">
          <ac:chgData name="Alfred Asterjadhi" userId="39de57b9-85c0-4fd1-aaac-8ca2b6560ad0" providerId="ADAL" clId="{E0725D23-625E-498B-87E0-2B1913CF0FE0}" dt="2024-09-04T15:30:01.021" v="690" actId="20577"/>
          <ac:spMkLst>
            <pc:docMk/>
            <pc:sldMk cId="1215503050" sldId="1235"/>
            <ac:spMk id="2" creationId="{F2762690-C15C-4839-B40F-0AF3A4D89457}"/>
          </ac:spMkLst>
        </pc:spChg>
        <pc:graphicFrameChg chg="mod modGraphic">
          <ac:chgData name="Alfred Asterjadhi" userId="39de57b9-85c0-4fd1-aaac-8ca2b6560ad0" providerId="ADAL" clId="{E0725D23-625E-498B-87E0-2B1913CF0FE0}" dt="2024-09-08T00:49:10.378" v="2179" actId="255"/>
          <ac:graphicFrameMkLst>
            <pc:docMk/>
            <pc:sldMk cId="1215503050" sldId="1235"/>
            <ac:graphicFrameMk id="6" creationId="{5094FBC8-BB74-47F3-965D-16BC678F4D1D}"/>
          </ac:graphicFrameMkLst>
        </pc:graphicFrameChg>
      </pc:sldChg>
      <pc:sldChg chg="modSp add mod">
        <pc:chgData name="Alfred Asterjadhi" userId="39de57b9-85c0-4fd1-aaac-8ca2b6560ad0" providerId="ADAL" clId="{E0725D23-625E-498B-87E0-2B1913CF0FE0}" dt="2024-09-08T00:54:08.518" v="2197"/>
        <pc:sldMkLst>
          <pc:docMk/>
          <pc:sldMk cId="2246993140" sldId="1236"/>
        </pc:sldMkLst>
        <pc:spChg chg="mod">
          <ac:chgData name="Alfred Asterjadhi" userId="39de57b9-85c0-4fd1-aaac-8ca2b6560ad0" providerId="ADAL" clId="{E0725D23-625E-498B-87E0-2B1913CF0FE0}" dt="2024-09-04T15:30:07.140" v="693" actId="20577"/>
          <ac:spMkLst>
            <pc:docMk/>
            <pc:sldMk cId="2246993140" sldId="1236"/>
            <ac:spMk id="2" creationId="{F2762690-C15C-4839-B40F-0AF3A4D89457}"/>
          </ac:spMkLst>
        </pc:spChg>
        <pc:graphicFrameChg chg="mod modGraphic">
          <ac:chgData name="Alfred Asterjadhi" userId="39de57b9-85c0-4fd1-aaac-8ca2b6560ad0" providerId="ADAL" clId="{E0725D23-625E-498B-87E0-2B1913CF0FE0}" dt="2024-09-08T00:54:08.518" v="2197"/>
          <ac:graphicFrameMkLst>
            <pc:docMk/>
            <pc:sldMk cId="2246993140" sldId="1236"/>
            <ac:graphicFrameMk id="6" creationId="{5094FBC8-BB74-47F3-965D-16BC678F4D1D}"/>
          </ac:graphicFrameMkLst>
        </pc:graphicFrameChg>
      </pc:sldChg>
      <pc:sldChg chg="modSp add del mod">
        <pc:chgData name="Alfred Asterjadhi" userId="39de57b9-85c0-4fd1-aaac-8ca2b6560ad0" providerId="ADAL" clId="{E0725D23-625E-498B-87E0-2B1913CF0FE0}" dt="2024-09-06T02:25:16.335" v="779" actId="47"/>
        <pc:sldMkLst>
          <pc:docMk/>
          <pc:sldMk cId="4013228180" sldId="1237"/>
        </pc:sldMkLst>
        <pc:spChg chg="mod">
          <ac:chgData name="Alfred Asterjadhi" userId="39de57b9-85c0-4fd1-aaac-8ca2b6560ad0" providerId="ADAL" clId="{E0725D23-625E-498B-87E0-2B1913CF0FE0}" dt="2024-09-04T15:30:13.996" v="696" actId="20577"/>
          <ac:spMkLst>
            <pc:docMk/>
            <pc:sldMk cId="4013228180" sldId="1237"/>
            <ac:spMk id="2" creationId="{F2762690-C15C-4839-B40F-0AF3A4D89457}"/>
          </ac:spMkLst>
        </pc:spChg>
        <pc:graphicFrameChg chg="mod modGraphic">
          <ac:chgData name="Alfred Asterjadhi" userId="39de57b9-85c0-4fd1-aaac-8ca2b6560ad0" providerId="ADAL" clId="{E0725D23-625E-498B-87E0-2B1913CF0FE0}" dt="2024-09-04T15:34:43.226" v="739" actId="2164"/>
          <ac:graphicFrameMkLst>
            <pc:docMk/>
            <pc:sldMk cId="4013228180" sldId="1237"/>
            <ac:graphicFrameMk id="6" creationId="{5094FBC8-BB74-47F3-965D-16BC678F4D1D}"/>
          </ac:graphicFrameMkLst>
        </pc:graphicFrameChg>
      </pc:sldChg>
      <pc:sldChg chg="modSp add mod">
        <pc:chgData name="Alfred Asterjadhi" userId="39de57b9-85c0-4fd1-aaac-8ca2b6560ad0" providerId="ADAL" clId="{E0725D23-625E-498B-87E0-2B1913CF0FE0}" dt="2024-09-08T01:17:04.638" v="2211" actId="255"/>
        <pc:sldMkLst>
          <pc:docMk/>
          <pc:sldMk cId="3473501647" sldId="1238"/>
        </pc:sldMkLst>
        <pc:spChg chg="mod">
          <ac:chgData name="Alfred Asterjadhi" userId="39de57b9-85c0-4fd1-aaac-8ca2b6560ad0" providerId="ADAL" clId="{E0725D23-625E-498B-87E0-2B1913CF0FE0}" dt="2024-09-04T15:30:19.218" v="699" actId="20577"/>
          <ac:spMkLst>
            <pc:docMk/>
            <pc:sldMk cId="3473501647" sldId="1238"/>
            <ac:spMk id="2" creationId="{F2762690-C15C-4839-B40F-0AF3A4D89457}"/>
          </ac:spMkLst>
        </pc:spChg>
        <pc:graphicFrameChg chg="mod modGraphic">
          <ac:chgData name="Alfred Asterjadhi" userId="39de57b9-85c0-4fd1-aaac-8ca2b6560ad0" providerId="ADAL" clId="{E0725D23-625E-498B-87E0-2B1913CF0FE0}" dt="2024-09-08T01:17:04.638" v="2211" actId="255"/>
          <ac:graphicFrameMkLst>
            <pc:docMk/>
            <pc:sldMk cId="3473501647" sldId="1238"/>
            <ac:graphicFrameMk id="6" creationId="{5094FBC8-BB74-47F3-965D-16BC678F4D1D}"/>
          </ac:graphicFrameMkLst>
        </pc:graphicFrameChg>
      </pc:sldChg>
      <pc:sldChg chg="modSp add mod">
        <pc:chgData name="Alfred Asterjadhi" userId="39de57b9-85c0-4fd1-aaac-8ca2b6560ad0" providerId="ADAL" clId="{E0725D23-625E-498B-87E0-2B1913CF0FE0}" dt="2024-09-08T17:21:29.864" v="5934" actId="20577"/>
        <pc:sldMkLst>
          <pc:docMk/>
          <pc:sldMk cId="914494314" sldId="1239"/>
        </pc:sldMkLst>
        <pc:spChg chg="mod">
          <ac:chgData name="Alfred Asterjadhi" userId="39de57b9-85c0-4fd1-aaac-8ca2b6560ad0" providerId="ADAL" clId="{E0725D23-625E-498B-87E0-2B1913CF0FE0}" dt="2024-09-04T15:33:29.905" v="731" actId="20577"/>
          <ac:spMkLst>
            <pc:docMk/>
            <pc:sldMk cId="914494314" sldId="1239"/>
            <ac:spMk id="2" creationId="{F2762690-C15C-4839-B40F-0AF3A4D89457}"/>
          </ac:spMkLst>
        </pc:spChg>
        <pc:graphicFrameChg chg="mod modGraphic">
          <ac:chgData name="Alfred Asterjadhi" userId="39de57b9-85c0-4fd1-aaac-8ca2b6560ad0" providerId="ADAL" clId="{E0725D23-625E-498B-87E0-2B1913CF0FE0}" dt="2024-09-08T17:21:29.864" v="5934" actId="20577"/>
          <ac:graphicFrameMkLst>
            <pc:docMk/>
            <pc:sldMk cId="914494314" sldId="1239"/>
            <ac:graphicFrameMk id="6" creationId="{5094FBC8-BB74-47F3-965D-16BC678F4D1D}"/>
          </ac:graphicFrameMkLst>
        </pc:graphicFrameChg>
      </pc:sldChg>
      <pc:sldChg chg="modSp add mod">
        <pc:chgData name="Alfred Asterjadhi" userId="39de57b9-85c0-4fd1-aaac-8ca2b6560ad0" providerId="ADAL" clId="{E0725D23-625E-498B-87E0-2B1913CF0FE0}" dt="2024-09-08T01:17:12.735" v="2212" actId="255"/>
        <pc:sldMkLst>
          <pc:docMk/>
          <pc:sldMk cId="753087821" sldId="1240"/>
        </pc:sldMkLst>
        <pc:spChg chg="mod">
          <ac:chgData name="Alfred Asterjadhi" userId="39de57b9-85c0-4fd1-aaac-8ca2b6560ad0" providerId="ADAL" clId="{E0725D23-625E-498B-87E0-2B1913CF0FE0}" dt="2024-09-04T15:33:34.658" v="733" actId="20577"/>
          <ac:spMkLst>
            <pc:docMk/>
            <pc:sldMk cId="753087821" sldId="1240"/>
            <ac:spMk id="2" creationId="{F2762690-C15C-4839-B40F-0AF3A4D89457}"/>
          </ac:spMkLst>
        </pc:spChg>
        <pc:graphicFrameChg chg="mod modGraphic">
          <ac:chgData name="Alfred Asterjadhi" userId="39de57b9-85c0-4fd1-aaac-8ca2b6560ad0" providerId="ADAL" clId="{E0725D23-625E-498B-87E0-2B1913CF0FE0}" dt="2024-09-08T01:17:12.735" v="2212" actId="255"/>
          <ac:graphicFrameMkLst>
            <pc:docMk/>
            <pc:sldMk cId="753087821" sldId="1240"/>
            <ac:graphicFrameMk id="6" creationId="{5094FBC8-BB74-47F3-965D-16BC678F4D1D}"/>
          </ac:graphicFrameMkLst>
        </pc:graphicFrameChg>
      </pc:sldChg>
      <pc:sldChg chg="modSp add mod">
        <pc:chgData name="Alfred Asterjadhi" userId="39de57b9-85c0-4fd1-aaac-8ca2b6560ad0" providerId="ADAL" clId="{E0725D23-625E-498B-87E0-2B1913CF0FE0}" dt="2024-09-08T01:17:17.986" v="2213" actId="255"/>
        <pc:sldMkLst>
          <pc:docMk/>
          <pc:sldMk cId="3214682811" sldId="1241"/>
        </pc:sldMkLst>
        <pc:spChg chg="mod">
          <ac:chgData name="Alfred Asterjadhi" userId="39de57b9-85c0-4fd1-aaac-8ca2b6560ad0" providerId="ADAL" clId="{E0725D23-625E-498B-87E0-2B1913CF0FE0}" dt="2024-09-04T15:33:39.838" v="735" actId="20577"/>
          <ac:spMkLst>
            <pc:docMk/>
            <pc:sldMk cId="3214682811" sldId="1241"/>
            <ac:spMk id="2" creationId="{F2762690-C15C-4839-B40F-0AF3A4D89457}"/>
          </ac:spMkLst>
        </pc:spChg>
        <pc:graphicFrameChg chg="mod modGraphic">
          <ac:chgData name="Alfred Asterjadhi" userId="39de57b9-85c0-4fd1-aaac-8ca2b6560ad0" providerId="ADAL" clId="{E0725D23-625E-498B-87E0-2B1913CF0FE0}" dt="2024-09-08T01:17:17.986" v="2213" actId="255"/>
          <ac:graphicFrameMkLst>
            <pc:docMk/>
            <pc:sldMk cId="3214682811" sldId="1241"/>
            <ac:graphicFrameMk id="6" creationId="{5094FBC8-BB74-47F3-965D-16BC678F4D1D}"/>
          </ac:graphicFrameMkLst>
        </pc:graphicFrameChg>
      </pc:sldChg>
      <pc:sldChg chg="modSp add mod">
        <pc:chgData name="Alfred Asterjadhi" userId="39de57b9-85c0-4fd1-aaac-8ca2b6560ad0" providerId="ADAL" clId="{E0725D23-625E-498B-87E0-2B1913CF0FE0}" dt="2024-09-08T01:16:58.827" v="2210" actId="255"/>
        <pc:sldMkLst>
          <pc:docMk/>
          <pc:sldMk cId="738761298" sldId="1242"/>
        </pc:sldMkLst>
        <pc:spChg chg="mod">
          <ac:chgData name="Alfred Asterjadhi" userId="39de57b9-85c0-4fd1-aaac-8ca2b6560ad0" providerId="ADAL" clId="{E0725D23-625E-498B-87E0-2B1913CF0FE0}" dt="2024-09-06T02:25:28.086" v="782" actId="20577"/>
          <ac:spMkLst>
            <pc:docMk/>
            <pc:sldMk cId="738761298" sldId="1242"/>
            <ac:spMk id="2" creationId="{F2762690-C15C-4839-B40F-0AF3A4D89457}"/>
          </ac:spMkLst>
        </pc:spChg>
        <pc:graphicFrameChg chg="mod modGraphic">
          <ac:chgData name="Alfred Asterjadhi" userId="39de57b9-85c0-4fd1-aaac-8ca2b6560ad0" providerId="ADAL" clId="{E0725D23-625E-498B-87E0-2B1913CF0FE0}" dt="2024-09-08T01:16:58.827" v="2210" actId="255"/>
          <ac:graphicFrameMkLst>
            <pc:docMk/>
            <pc:sldMk cId="738761298" sldId="1242"/>
            <ac:graphicFrameMk id="6" creationId="{5094FBC8-BB74-47F3-965D-16BC678F4D1D}"/>
          </ac:graphicFrameMkLst>
        </pc:graphicFrameChg>
      </pc:sldChg>
      <pc:sldChg chg="modSp add mod">
        <pc:chgData name="Alfred Asterjadhi" userId="39de57b9-85c0-4fd1-aaac-8ca2b6560ad0" providerId="ADAL" clId="{E0725D23-625E-498B-87E0-2B1913CF0FE0}" dt="2024-09-10T04:27:01.914" v="6771" actId="2165"/>
        <pc:sldMkLst>
          <pc:docMk/>
          <pc:sldMk cId="3104439581" sldId="1243"/>
        </pc:sldMkLst>
        <pc:spChg chg="mod">
          <ac:chgData name="Alfred Asterjadhi" userId="39de57b9-85c0-4fd1-aaac-8ca2b6560ad0" providerId="ADAL" clId="{E0725D23-625E-498B-87E0-2B1913CF0FE0}" dt="2024-09-06T02:25:50.567" v="788" actId="20577"/>
          <ac:spMkLst>
            <pc:docMk/>
            <pc:sldMk cId="3104439581" sldId="1243"/>
            <ac:spMk id="2" creationId="{F2762690-C15C-4839-B40F-0AF3A4D89457}"/>
          </ac:spMkLst>
        </pc:spChg>
        <pc:graphicFrameChg chg="mod modGraphic">
          <ac:chgData name="Alfred Asterjadhi" userId="39de57b9-85c0-4fd1-aaac-8ca2b6560ad0" providerId="ADAL" clId="{E0725D23-625E-498B-87E0-2B1913CF0FE0}" dt="2024-09-10T04:27:01.914" v="6771" actId="2165"/>
          <ac:graphicFrameMkLst>
            <pc:docMk/>
            <pc:sldMk cId="3104439581" sldId="1243"/>
            <ac:graphicFrameMk id="6" creationId="{5094FBC8-BB74-47F3-965D-16BC678F4D1D}"/>
          </ac:graphicFrameMkLst>
        </pc:graphicFrameChg>
      </pc:sldChg>
      <pc:sldChg chg="modSp add mod">
        <pc:chgData name="Alfred Asterjadhi" userId="39de57b9-85c0-4fd1-aaac-8ca2b6560ad0" providerId="ADAL" clId="{E0725D23-625E-498B-87E0-2B1913CF0FE0}" dt="2024-09-08T00:57:09.406" v="2208" actId="255"/>
        <pc:sldMkLst>
          <pc:docMk/>
          <pc:sldMk cId="2237694865" sldId="1244"/>
        </pc:sldMkLst>
        <pc:spChg chg="mod">
          <ac:chgData name="Alfred Asterjadhi" userId="39de57b9-85c0-4fd1-aaac-8ca2b6560ad0" providerId="ADAL" clId="{E0725D23-625E-498B-87E0-2B1913CF0FE0}" dt="2024-09-06T02:25:46.272" v="786" actId="6549"/>
          <ac:spMkLst>
            <pc:docMk/>
            <pc:sldMk cId="2237694865" sldId="1244"/>
            <ac:spMk id="2" creationId="{F2762690-C15C-4839-B40F-0AF3A4D89457}"/>
          </ac:spMkLst>
        </pc:spChg>
        <pc:graphicFrameChg chg="mod modGraphic">
          <ac:chgData name="Alfred Asterjadhi" userId="39de57b9-85c0-4fd1-aaac-8ca2b6560ad0" providerId="ADAL" clId="{E0725D23-625E-498B-87E0-2B1913CF0FE0}" dt="2024-09-08T00:57:09.406" v="2208" actId="255"/>
          <ac:graphicFrameMkLst>
            <pc:docMk/>
            <pc:sldMk cId="2237694865" sldId="1244"/>
            <ac:graphicFrameMk id="6" creationId="{5094FBC8-BB74-47F3-965D-16BC678F4D1D}"/>
          </ac:graphicFrameMkLst>
        </pc:graphicFrameChg>
      </pc:sldChg>
      <pc:sldChg chg="modSp add mod">
        <pc:chgData name="Alfred Asterjadhi" userId="39de57b9-85c0-4fd1-aaac-8ca2b6560ad0" providerId="ADAL" clId="{E0725D23-625E-498B-87E0-2B1913CF0FE0}" dt="2024-09-10T22:58:55.737" v="7059" actId="13926"/>
        <pc:sldMkLst>
          <pc:docMk/>
          <pc:sldMk cId="920259370" sldId="1245"/>
        </pc:sldMkLst>
        <pc:spChg chg="mod">
          <ac:chgData name="Alfred Asterjadhi" userId="39de57b9-85c0-4fd1-aaac-8ca2b6560ad0" providerId="ADAL" clId="{E0725D23-625E-498B-87E0-2B1913CF0FE0}" dt="2024-09-10T22:58:55.737" v="7059" actId="13926"/>
          <ac:spMkLst>
            <pc:docMk/>
            <pc:sldMk cId="920259370" sldId="1245"/>
            <ac:spMk id="2" creationId="{4B5F0D0E-8BB7-48AB-9160-728B8B3399A2}"/>
          </ac:spMkLst>
        </pc:spChg>
        <pc:spChg chg="mod">
          <ac:chgData name="Alfred Asterjadhi" userId="39de57b9-85c0-4fd1-aaac-8ca2b6560ad0" providerId="ADAL" clId="{E0725D23-625E-498B-87E0-2B1913CF0FE0}" dt="2024-09-10T22:58:46.711" v="7058" actId="207"/>
          <ac:spMkLst>
            <pc:docMk/>
            <pc:sldMk cId="920259370" sldId="1245"/>
            <ac:spMk id="3" creationId="{DFB0BA47-D7B6-4F95-932E-A7AA615BC440}"/>
          </ac:spMkLst>
        </pc:spChg>
      </pc:sldChg>
      <pc:sldChg chg="addSp modSp add mod">
        <pc:chgData name="Alfred Asterjadhi" userId="39de57b9-85c0-4fd1-aaac-8ca2b6560ad0" providerId="ADAL" clId="{E0725D23-625E-498B-87E0-2B1913CF0FE0}" dt="2024-09-10T22:55:28.862" v="7018" actId="207"/>
        <pc:sldMkLst>
          <pc:docMk/>
          <pc:sldMk cId="1885086192" sldId="1246"/>
        </pc:sldMkLst>
        <pc:spChg chg="mod">
          <ac:chgData name="Alfred Asterjadhi" userId="39de57b9-85c0-4fd1-aaac-8ca2b6560ad0" providerId="ADAL" clId="{E0725D23-625E-498B-87E0-2B1913CF0FE0}" dt="2024-09-10T22:55:16.328" v="7017" actId="13926"/>
          <ac:spMkLst>
            <pc:docMk/>
            <pc:sldMk cId="1885086192" sldId="1246"/>
            <ac:spMk id="2" creationId="{4B5F0D0E-8BB7-48AB-9160-728B8B3399A2}"/>
          </ac:spMkLst>
        </pc:spChg>
        <pc:spChg chg="mod">
          <ac:chgData name="Alfred Asterjadhi" userId="39de57b9-85c0-4fd1-aaac-8ca2b6560ad0" providerId="ADAL" clId="{E0725D23-625E-498B-87E0-2B1913CF0FE0}" dt="2024-09-10T22:55:28.862" v="7018" actId="207"/>
          <ac:spMkLst>
            <pc:docMk/>
            <pc:sldMk cId="1885086192" sldId="1246"/>
            <ac:spMk id="3" creationId="{DFB0BA47-D7B6-4F95-932E-A7AA615BC440}"/>
          </ac:spMkLst>
        </pc:spChg>
        <pc:graphicFrameChg chg="add mod">
          <ac:chgData name="Alfred Asterjadhi" userId="39de57b9-85c0-4fd1-aaac-8ca2b6560ad0" providerId="ADAL" clId="{E0725D23-625E-498B-87E0-2B1913CF0FE0}" dt="2024-09-06T22:47:33.756" v="1111"/>
          <ac:graphicFrameMkLst>
            <pc:docMk/>
            <pc:sldMk cId="1885086192" sldId="1246"/>
            <ac:graphicFrameMk id="7" creationId="{67E14309-10DB-42E0-2353-1539FE3BF821}"/>
          </ac:graphicFrameMkLst>
        </pc:graphicFrameChg>
      </pc:sldChg>
      <pc:sldChg chg="modSp add mod">
        <pc:chgData name="Alfred Asterjadhi" userId="39de57b9-85c0-4fd1-aaac-8ca2b6560ad0" providerId="ADAL" clId="{E0725D23-625E-498B-87E0-2B1913CF0FE0}" dt="2024-09-12T03:31:47.793" v="9380" actId="207"/>
        <pc:sldMkLst>
          <pc:docMk/>
          <pc:sldMk cId="3400462390" sldId="1247"/>
        </pc:sldMkLst>
        <pc:spChg chg="mod">
          <ac:chgData name="Alfred Asterjadhi" userId="39de57b9-85c0-4fd1-aaac-8ca2b6560ad0" providerId="ADAL" clId="{E0725D23-625E-498B-87E0-2B1913CF0FE0}" dt="2024-09-12T03:31:47.793" v="9380" actId="207"/>
          <ac:spMkLst>
            <pc:docMk/>
            <pc:sldMk cId="3400462390" sldId="1247"/>
            <ac:spMk id="11" creationId="{D83BC6FD-E509-9ECD-A46C-799144E40C34}"/>
          </ac:spMkLst>
        </pc:spChg>
      </pc:sldChg>
      <pc:sldChg chg="modSp add mod">
        <pc:chgData name="Alfred Asterjadhi" userId="39de57b9-85c0-4fd1-aaac-8ca2b6560ad0" providerId="ADAL" clId="{E0725D23-625E-498B-87E0-2B1913CF0FE0}" dt="2024-09-08T00:57:00.988" v="2207" actId="255"/>
        <pc:sldMkLst>
          <pc:docMk/>
          <pc:sldMk cId="2805336240" sldId="1248"/>
        </pc:sldMkLst>
        <pc:spChg chg="mod">
          <ac:chgData name="Alfred Asterjadhi" userId="39de57b9-85c0-4fd1-aaac-8ca2b6560ad0" providerId="ADAL" clId="{E0725D23-625E-498B-87E0-2B1913CF0FE0}" dt="2024-09-08T00:52:48.436" v="2196" actId="20577"/>
          <ac:spMkLst>
            <pc:docMk/>
            <pc:sldMk cId="2805336240" sldId="1248"/>
            <ac:spMk id="2" creationId="{F2762690-C15C-4839-B40F-0AF3A4D89457}"/>
          </ac:spMkLst>
        </pc:spChg>
        <pc:graphicFrameChg chg="mod modGraphic">
          <ac:chgData name="Alfred Asterjadhi" userId="39de57b9-85c0-4fd1-aaac-8ca2b6560ad0" providerId="ADAL" clId="{E0725D23-625E-498B-87E0-2B1913CF0FE0}" dt="2024-09-08T00:57:00.988" v="2207" actId="255"/>
          <ac:graphicFrameMkLst>
            <pc:docMk/>
            <pc:sldMk cId="2805336240" sldId="1248"/>
            <ac:graphicFrameMk id="6" creationId="{5094FBC8-BB74-47F3-965D-16BC678F4D1D}"/>
          </ac:graphicFrameMkLst>
        </pc:graphicFrameChg>
      </pc:sldChg>
      <pc:sldChg chg="modSp add mod">
        <pc:chgData name="Alfred Asterjadhi" userId="39de57b9-85c0-4fd1-aaac-8ca2b6560ad0" providerId="ADAL" clId="{E0725D23-625E-498B-87E0-2B1913CF0FE0}" dt="2024-09-09T19:33:30.750" v="6531" actId="21"/>
        <pc:sldMkLst>
          <pc:docMk/>
          <pc:sldMk cId="943281107" sldId="1249"/>
        </pc:sldMkLst>
        <pc:graphicFrameChg chg="mod modGraphic">
          <ac:chgData name="Alfred Asterjadhi" userId="39de57b9-85c0-4fd1-aaac-8ca2b6560ad0" providerId="ADAL" clId="{E0725D23-625E-498B-87E0-2B1913CF0FE0}" dt="2024-09-09T19:33:30.750" v="6531" actId="21"/>
          <ac:graphicFrameMkLst>
            <pc:docMk/>
            <pc:sldMk cId="943281107" sldId="1249"/>
            <ac:graphicFrameMk id="6" creationId="{5094FBC8-BB74-47F3-965D-16BC678F4D1D}"/>
          </ac:graphicFrameMkLst>
        </pc:graphicFrameChg>
      </pc:sldChg>
      <pc:sldChg chg="addSp delSp modSp new mod chgLayout">
        <pc:chgData name="Alfred Asterjadhi" userId="39de57b9-85c0-4fd1-aaac-8ca2b6560ad0" providerId="ADAL" clId="{E0725D23-625E-498B-87E0-2B1913CF0FE0}" dt="2024-09-11T23:04:48.760" v="8658" actId="20577"/>
        <pc:sldMkLst>
          <pc:docMk/>
          <pc:sldMk cId="2720276386" sldId="1250"/>
        </pc:sldMkLst>
        <pc:spChg chg="mod ord">
          <ac:chgData name="Alfred Asterjadhi" userId="39de57b9-85c0-4fd1-aaac-8ca2b6560ad0" providerId="ADAL" clId="{E0725D23-625E-498B-87E0-2B1913CF0FE0}" dt="2024-09-11T16:56:20.842" v="7663" actId="20577"/>
          <ac:spMkLst>
            <pc:docMk/>
            <pc:sldMk cId="2720276386" sldId="1250"/>
            <ac:spMk id="2" creationId="{F8E71A1C-81DF-203F-67AF-C01DC9A16530}"/>
          </ac:spMkLst>
        </pc:spChg>
        <pc:spChg chg="mod ord">
          <ac:chgData name="Alfred Asterjadhi" userId="39de57b9-85c0-4fd1-aaac-8ca2b6560ad0" providerId="ADAL" clId="{E0725D23-625E-498B-87E0-2B1913CF0FE0}" dt="2024-09-11T23:04:48.760" v="8658" actId="20577"/>
          <ac:spMkLst>
            <pc:docMk/>
            <pc:sldMk cId="2720276386" sldId="1250"/>
            <ac:spMk id="3" creationId="{40697212-82EA-064E-CD79-BC33C537E773}"/>
          </ac:spMkLst>
        </pc:spChg>
        <pc:spChg chg="mod ord">
          <ac:chgData name="Alfred Asterjadhi" userId="39de57b9-85c0-4fd1-aaac-8ca2b6560ad0" providerId="ADAL" clId="{E0725D23-625E-498B-87E0-2B1913CF0FE0}" dt="2024-09-08T01:19:49.381" v="2292" actId="6264"/>
          <ac:spMkLst>
            <pc:docMk/>
            <pc:sldMk cId="2720276386" sldId="1250"/>
            <ac:spMk id="4" creationId="{DD8FF0D1-5170-F460-0D0C-0D0218E56DD9}"/>
          </ac:spMkLst>
        </pc:spChg>
        <pc:spChg chg="mod ord">
          <ac:chgData name="Alfred Asterjadhi" userId="39de57b9-85c0-4fd1-aaac-8ca2b6560ad0" providerId="ADAL" clId="{E0725D23-625E-498B-87E0-2B1913CF0FE0}" dt="2024-09-08T01:19:49.381" v="2292" actId="6264"/>
          <ac:spMkLst>
            <pc:docMk/>
            <pc:sldMk cId="2720276386" sldId="1250"/>
            <ac:spMk id="5" creationId="{49F7A257-BA14-6A71-A708-FC314AC13338}"/>
          </ac:spMkLst>
        </pc:spChg>
        <pc:spChg chg="mod ord">
          <ac:chgData name="Alfred Asterjadhi" userId="39de57b9-85c0-4fd1-aaac-8ca2b6560ad0" providerId="ADAL" clId="{E0725D23-625E-498B-87E0-2B1913CF0FE0}" dt="2024-09-08T02:30:26.771" v="5782"/>
          <ac:spMkLst>
            <pc:docMk/>
            <pc:sldMk cId="2720276386" sldId="1250"/>
            <ac:spMk id="6" creationId="{4EB342EC-1064-B54C-3913-1CB14EF0C552}"/>
          </ac:spMkLst>
        </pc:spChg>
        <pc:spChg chg="add del mod">
          <ac:chgData name="Alfred Asterjadhi" userId="39de57b9-85c0-4fd1-aaac-8ca2b6560ad0" providerId="ADAL" clId="{E0725D23-625E-498B-87E0-2B1913CF0FE0}" dt="2024-09-08T01:19:49.381" v="2292" actId="6264"/>
          <ac:spMkLst>
            <pc:docMk/>
            <pc:sldMk cId="2720276386" sldId="1250"/>
            <ac:spMk id="7" creationId="{D1167D71-6007-F686-4A95-27570D1B669C}"/>
          </ac:spMkLst>
        </pc:spChg>
        <pc:spChg chg="add del mod">
          <ac:chgData name="Alfred Asterjadhi" userId="39de57b9-85c0-4fd1-aaac-8ca2b6560ad0" providerId="ADAL" clId="{E0725D23-625E-498B-87E0-2B1913CF0FE0}" dt="2024-09-08T01:19:49.381" v="2292" actId="6264"/>
          <ac:spMkLst>
            <pc:docMk/>
            <pc:sldMk cId="2720276386" sldId="1250"/>
            <ac:spMk id="8" creationId="{2468B54B-0BDE-4514-8D0F-687188B750C7}"/>
          </ac:spMkLst>
        </pc:spChg>
        <pc:spChg chg="add del mod">
          <ac:chgData name="Alfred Asterjadhi" userId="39de57b9-85c0-4fd1-aaac-8ca2b6560ad0" providerId="ADAL" clId="{E0725D23-625E-498B-87E0-2B1913CF0FE0}" dt="2024-09-08T01:19:49.381" v="2292" actId="6264"/>
          <ac:spMkLst>
            <pc:docMk/>
            <pc:sldMk cId="2720276386" sldId="1250"/>
            <ac:spMk id="9" creationId="{1CC1D543-7E99-5B9D-6A3A-DB3CF4A54CCD}"/>
          </ac:spMkLst>
        </pc:spChg>
        <pc:spChg chg="add del mod">
          <ac:chgData name="Alfred Asterjadhi" userId="39de57b9-85c0-4fd1-aaac-8ca2b6560ad0" providerId="ADAL" clId="{E0725D23-625E-498B-87E0-2B1913CF0FE0}" dt="2024-09-08T01:19:49.381" v="2292" actId="6264"/>
          <ac:spMkLst>
            <pc:docMk/>
            <pc:sldMk cId="2720276386" sldId="1250"/>
            <ac:spMk id="10" creationId="{35A6FD14-C144-A4B4-B292-DAB9406692FB}"/>
          </ac:spMkLst>
        </pc:spChg>
        <pc:spChg chg="add del mod">
          <ac:chgData name="Alfred Asterjadhi" userId="39de57b9-85c0-4fd1-aaac-8ca2b6560ad0" providerId="ADAL" clId="{E0725D23-625E-498B-87E0-2B1913CF0FE0}" dt="2024-09-08T01:19:49.381" v="2292" actId="6264"/>
          <ac:spMkLst>
            <pc:docMk/>
            <pc:sldMk cId="2720276386" sldId="1250"/>
            <ac:spMk id="11" creationId="{BC995BF1-F0DF-A54C-F806-C3367E4B90DF}"/>
          </ac:spMkLst>
        </pc:spChg>
        <pc:spChg chg="add">
          <ac:chgData name="Alfred Asterjadhi" userId="39de57b9-85c0-4fd1-aaac-8ca2b6560ad0" providerId="ADAL" clId="{E0725D23-625E-498B-87E0-2B1913CF0FE0}" dt="2024-09-08T01:21:23.449" v="2316"/>
          <ac:spMkLst>
            <pc:docMk/>
            <pc:sldMk cId="2720276386" sldId="1250"/>
            <ac:spMk id="12" creationId="{7A2FD485-AA1D-8F1B-62F9-EC66B5EAD95D}"/>
          </ac:spMkLst>
        </pc:spChg>
        <pc:spChg chg="add">
          <ac:chgData name="Alfred Asterjadhi" userId="39de57b9-85c0-4fd1-aaac-8ca2b6560ad0" providerId="ADAL" clId="{E0725D23-625E-498B-87E0-2B1913CF0FE0}" dt="2024-09-08T01:21:39.348" v="2324"/>
          <ac:spMkLst>
            <pc:docMk/>
            <pc:sldMk cId="2720276386" sldId="1250"/>
            <ac:spMk id="13" creationId="{2C74CD44-29ED-4465-39DA-73D0507E2402}"/>
          </ac:spMkLst>
        </pc:spChg>
        <pc:spChg chg="add mod">
          <ac:chgData name="Alfred Asterjadhi" userId="39de57b9-85c0-4fd1-aaac-8ca2b6560ad0" providerId="ADAL" clId="{E0725D23-625E-498B-87E0-2B1913CF0FE0}" dt="2024-09-08T01:21:42.957" v="2326"/>
          <ac:spMkLst>
            <pc:docMk/>
            <pc:sldMk cId="2720276386" sldId="1250"/>
            <ac:spMk id="14" creationId="{15F2CD5E-2264-3ABD-A543-AFBC1B8774A8}"/>
          </ac:spMkLst>
        </pc:spChg>
      </pc:sldChg>
      <pc:sldChg chg="modSp new mod">
        <pc:chgData name="Alfred Asterjadhi" userId="39de57b9-85c0-4fd1-aaac-8ca2b6560ad0" providerId="ADAL" clId="{E0725D23-625E-498B-87E0-2B1913CF0FE0}" dt="2024-09-11T23:03:54.866" v="8554"/>
        <pc:sldMkLst>
          <pc:docMk/>
          <pc:sldMk cId="2325061337" sldId="1251"/>
        </pc:sldMkLst>
        <pc:spChg chg="mod">
          <ac:chgData name="Alfred Asterjadhi" userId="39de57b9-85c0-4fd1-aaac-8ca2b6560ad0" providerId="ADAL" clId="{E0725D23-625E-498B-87E0-2B1913CF0FE0}" dt="2024-09-11T16:56:10.373" v="7651" actId="20577"/>
          <ac:spMkLst>
            <pc:docMk/>
            <pc:sldMk cId="2325061337" sldId="1251"/>
            <ac:spMk id="2" creationId="{9E6E09B2-2194-DDE0-F9C9-F24960D4CD31}"/>
          </ac:spMkLst>
        </pc:spChg>
        <pc:spChg chg="mod">
          <ac:chgData name="Alfred Asterjadhi" userId="39de57b9-85c0-4fd1-aaac-8ca2b6560ad0" providerId="ADAL" clId="{E0725D23-625E-498B-87E0-2B1913CF0FE0}" dt="2024-09-11T23:03:54.866" v="8554"/>
          <ac:spMkLst>
            <pc:docMk/>
            <pc:sldMk cId="2325061337" sldId="1251"/>
            <ac:spMk id="3" creationId="{4B1FF809-CC11-7BE3-780E-6F2122D433E1}"/>
          </ac:spMkLst>
        </pc:spChg>
        <pc:spChg chg="mod">
          <ac:chgData name="Alfred Asterjadhi" userId="39de57b9-85c0-4fd1-aaac-8ca2b6560ad0" providerId="ADAL" clId="{E0725D23-625E-498B-87E0-2B1913CF0FE0}" dt="2024-09-08T01:25:38.295" v="2454" actId="20577"/>
          <ac:spMkLst>
            <pc:docMk/>
            <pc:sldMk cId="2325061337" sldId="1251"/>
            <ac:spMk id="6" creationId="{31349EBD-08BE-BFDA-D651-D7598924F7B8}"/>
          </ac:spMkLst>
        </pc:spChg>
      </pc:sldChg>
      <pc:sldChg chg="addSp delSp modSp add mod chgLayout">
        <pc:chgData name="Alfred Asterjadhi" userId="39de57b9-85c0-4fd1-aaac-8ca2b6560ad0" providerId="ADAL" clId="{E0725D23-625E-498B-87E0-2B1913CF0FE0}" dt="2024-09-11T23:03:37.642" v="8517" actId="14100"/>
        <pc:sldMkLst>
          <pc:docMk/>
          <pc:sldMk cId="1728185655" sldId="1252"/>
        </pc:sldMkLst>
        <pc:spChg chg="mod ord">
          <ac:chgData name="Alfred Asterjadhi" userId="39de57b9-85c0-4fd1-aaac-8ca2b6560ad0" providerId="ADAL" clId="{E0725D23-625E-498B-87E0-2B1913CF0FE0}" dt="2024-09-11T16:56:04.422" v="7645" actId="6549"/>
          <ac:spMkLst>
            <pc:docMk/>
            <pc:sldMk cId="1728185655" sldId="1252"/>
            <ac:spMk id="2" creationId="{9E6E09B2-2194-DDE0-F9C9-F24960D4CD31}"/>
          </ac:spMkLst>
        </pc:spChg>
        <pc:spChg chg="mod ord">
          <ac:chgData name="Alfred Asterjadhi" userId="39de57b9-85c0-4fd1-aaac-8ca2b6560ad0" providerId="ADAL" clId="{E0725D23-625E-498B-87E0-2B1913CF0FE0}" dt="2024-09-11T23:03:37.642" v="8517" actId="14100"/>
          <ac:spMkLst>
            <pc:docMk/>
            <pc:sldMk cId="1728185655" sldId="1252"/>
            <ac:spMk id="3" creationId="{4B1FF809-CC11-7BE3-780E-6F2122D433E1}"/>
          </ac:spMkLst>
        </pc:spChg>
        <pc:spChg chg="mod ord">
          <ac:chgData name="Alfred Asterjadhi" userId="39de57b9-85c0-4fd1-aaac-8ca2b6560ad0" providerId="ADAL" clId="{E0725D23-625E-498B-87E0-2B1913CF0FE0}" dt="2024-09-08T01:29:48.663" v="2663" actId="6264"/>
          <ac:spMkLst>
            <pc:docMk/>
            <pc:sldMk cId="1728185655" sldId="1252"/>
            <ac:spMk id="4" creationId="{B843CF77-25E6-4F1F-8253-5AD6D05A8F8A}"/>
          </ac:spMkLst>
        </pc:spChg>
        <pc:spChg chg="mod ord">
          <ac:chgData name="Alfred Asterjadhi" userId="39de57b9-85c0-4fd1-aaac-8ca2b6560ad0" providerId="ADAL" clId="{E0725D23-625E-498B-87E0-2B1913CF0FE0}" dt="2024-09-08T01:29:48.663" v="2663" actId="6264"/>
          <ac:spMkLst>
            <pc:docMk/>
            <pc:sldMk cId="1728185655" sldId="1252"/>
            <ac:spMk id="5" creationId="{F41F0617-1601-F294-C933-1FD4306DA7E5}"/>
          </ac:spMkLst>
        </pc:spChg>
        <pc:spChg chg="mod ord">
          <ac:chgData name="Alfred Asterjadhi" userId="39de57b9-85c0-4fd1-aaac-8ca2b6560ad0" providerId="ADAL" clId="{E0725D23-625E-498B-87E0-2B1913CF0FE0}" dt="2024-09-08T01:29:48.663" v="2663" actId="6264"/>
          <ac:spMkLst>
            <pc:docMk/>
            <pc:sldMk cId="1728185655" sldId="1252"/>
            <ac:spMk id="6" creationId="{31349EBD-08BE-BFDA-D651-D7598924F7B8}"/>
          </ac:spMkLst>
        </pc:spChg>
        <pc:spChg chg="add del mod">
          <ac:chgData name="Alfred Asterjadhi" userId="39de57b9-85c0-4fd1-aaac-8ca2b6560ad0" providerId="ADAL" clId="{E0725D23-625E-498B-87E0-2B1913CF0FE0}" dt="2024-09-08T01:29:48.663" v="2663" actId="6264"/>
          <ac:spMkLst>
            <pc:docMk/>
            <pc:sldMk cId="1728185655" sldId="1252"/>
            <ac:spMk id="7" creationId="{3ED73DDF-E311-5A60-361D-24E4901ADB31}"/>
          </ac:spMkLst>
        </pc:spChg>
        <pc:spChg chg="add del mod">
          <ac:chgData name="Alfred Asterjadhi" userId="39de57b9-85c0-4fd1-aaac-8ca2b6560ad0" providerId="ADAL" clId="{E0725D23-625E-498B-87E0-2B1913CF0FE0}" dt="2024-09-08T01:29:48.663" v="2663" actId="6264"/>
          <ac:spMkLst>
            <pc:docMk/>
            <pc:sldMk cId="1728185655" sldId="1252"/>
            <ac:spMk id="8" creationId="{0E4A59F4-69DA-A296-3A8E-082F1B54D93F}"/>
          </ac:spMkLst>
        </pc:spChg>
        <pc:spChg chg="add del mod">
          <ac:chgData name="Alfred Asterjadhi" userId="39de57b9-85c0-4fd1-aaac-8ca2b6560ad0" providerId="ADAL" clId="{E0725D23-625E-498B-87E0-2B1913CF0FE0}" dt="2024-09-08T01:29:48.663" v="2663" actId="6264"/>
          <ac:spMkLst>
            <pc:docMk/>
            <pc:sldMk cId="1728185655" sldId="1252"/>
            <ac:spMk id="9" creationId="{1F495E67-EC12-BDA8-CA55-1876FA8DB61E}"/>
          </ac:spMkLst>
        </pc:spChg>
        <pc:spChg chg="add del mod">
          <ac:chgData name="Alfred Asterjadhi" userId="39de57b9-85c0-4fd1-aaac-8ca2b6560ad0" providerId="ADAL" clId="{E0725D23-625E-498B-87E0-2B1913CF0FE0}" dt="2024-09-08T01:29:48.663" v="2663" actId="6264"/>
          <ac:spMkLst>
            <pc:docMk/>
            <pc:sldMk cId="1728185655" sldId="1252"/>
            <ac:spMk id="10" creationId="{57BA2067-36EE-4AFC-EAE5-D212B78F31E4}"/>
          </ac:spMkLst>
        </pc:spChg>
        <pc:spChg chg="add del mod">
          <ac:chgData name="Alfred Asterjadhi" userId="39de57b9-85c0-4fd1-aaac-8ca2b6560ad0" providerId="ADAL" clId="{E0725D23-625E-498B-87E0-2B1913CF0FE0}" dt="2024-09-08T01:29:48.663" v="2663" actId="6264"/>
          <ac:spMkLst>
            <pc:docMk/>
            <pc:sldMk cId="1728185655" sldId="1252"/>
            <ac:spMk id="11" creationId="{75091B2F-2F15-879E-E368-0F2E22A6689E}"/>
          </ac:spMkLst>
        </pc:spChg>
      </pc:sldChg>
      <pc:sldChg chg="modSp add mod">
        <pc:chgData name="Alfred Asterjadhi" userId="39de57b9-85c0-4fd1-aaac-8ca2b6560ad0" providerId="ADAL" clId="{E0725D23-625E-498B-87E0-2B1913CF0FE0}" dt="2024-09-12T02:48:18.399" v="9377" actId="20577"/>
        <pc:sldMkLst>
          <pc:docMk/>
          <pc:sldMk cId="1346084554" sldId="1253"/>
        </pc:sldMkLst>
        <pc:spChg chg="mod">
          <ac:chgData name="Alfred Asterjadhi" userId="39de57b9-85c0-4fd1-aaac-8ca2b6560ad0" providerId="ADAL" clId="{E0725D23-625E-498B-87E0-2B1913CF0FE0}" dt="2024-09-11T23:40:08.061" v="8896" actId="20577"/>
          <ac:spMkLst>
            <pc:docMk/>
            <pc:sldMk cId="1346084554" sldId="1253"/>
            <ac:spMk id="2" creationId="{9EF97F5A-CE7F-7BBA-0DB4-CF87B031E7D4}"/>
          </ac:spMkLst>
        </pc:spChg>
        <pc:spChg chg="mod">
          <ac:chgData name="Alfred Asterjadhi" userId="39de57b9-85c0-4fd1-aaac-8ca2b6560ad0" providerId="ADAL" clId="{E0725D23-625E-498B-87E0-2B1913CF0FE0}" dt="2024-09-12T02:48:18.399" v="9377" actId="20577"/>
          <ac:spMkLst>
            <pc:docMk/>
            <pc:sldMk cId="1346084554" sldId="1253"/>
            <ac:spMk id="11" creationId="{D83BC6FD-E509-9ECD-A46C-799144E40C34}"/>
          </ac:spMkLst>
        </pc:spChg>
      </pc:sldChg>
      <pc:sldChg chg="addSp delSp modSp new mod chgLayout">
        <pc:chgData name="Alfred Asterjadhi" userId="39de57b9-85c0-4fd1-aaac-8ca2b6560ad0" providerId="ADAL" clId="{E0725D23-625E-498B-87E0-2B1913CF0FE0}" dt="2024-09-12T19:00:54.321" v="9700" actId="207"/>
        <pc:sldMkLst>
          <pc:docMk/>
          <pc:sldMk cId="2820190702" sldId="1254"/>
        </pc:sldMkLst>
        <pc:spChg chg="mod ord">
          <ac:chgData name="Alfred Asterjadhi" userId="39de57b9-85c0-4fd1-aaac-8ca2b6560ad0" providerId="ADAL" clId="{E0725D23-625E-498B-87E0-2B1913CF0FE0}" dt="2024-09-11T17:02:40.641" v="7711" actId="6549"/>
          <ac:spMkLst>
            <pc:docMk/>
            <pc:sldMk cId="2820190702" sldId="1254"/>
            <ac:spMk id="2" creationId="{F69D7021-D59F-B49A-E32E-18A4891C7D5E}"/>
          </ac:spMkLst>
        </pc:spChg>
        <pc:spChg chg="mod ord">
          <ac:chgData name="Alfred Asterjadhi" userId="39de57b9-85c0-4fd1-aaac-8ca2b6560ad0" providerId="ADAL" clId="{E0725D23-625E-498B-87E0-2B1913CF0FE0}" dt="2024-09-12T19:00:54.321" v="9700" actId="207"/>
          <ac:spMkLst>
            <pc:docMk/>
            <pc:sldMk cId="2820190702" sldId="1254"/>
            <ac:spMk id="3" creationId="{BF0AB706-0204-17B0-0D09-E8B531BA18F2}"/>
          </ac:spMkLst>
        </pc:spChg>
        <pc:spChg chg="mod ord">
          <ac:chgData name="Alfred Asterjadhi" userId="39de57b9-85c0-4fd1-aaac-8ca2b6560ad0" providerId="ADAL" clId="{E0725D23-625E-498B-87E0-2B1913CF0FE0}" dt="2024-09-08T18:25:50.225" v="6095" actId="6264"/>
          <ac:spMkLst>
            <pc:docMk/>
            <pc:sldMk cId="2820190702" sldId="1254"/>
            <ac:spMk id="4" creationId="{A2785D53-2F51-0E10-5420-CAC0A1C6D0A8}"/>
          </ac:spMkLst>
        </pc:spChg>
        <pc:spChg chg="mod ord">
          <ac:chgData name="Alfred Asterjadhi" userId="39de57b9-85c0-4fd1-aaac-8ca2b6560ad0" providerId="ADAL" clId="{E0725D23-625E-498B-87E0-2B1913CF0FE0}" dt="2024-09-08T18:25:50.225" v="6095" actId="6264"/>
          <ac:spMkLst>
            <pc:docMk/>
            <pc:sldMk cId="2820190702" sldId="1254"/>
            <ac:spMk id="5" creationId="{762D66F3-04C7-DF6A-7F82-307851EDBA8B}"/>
          </ac:spMkLst>
        </pc:spChg>
        <pc:spChg chg="mod ord">
          <ac:chgData name="Alfred Asterjadhi" userId="39de57b9-85c0-4fd1-aaac-8ca2b6560ad0" providerId="ADAL" clId="{E0725D23-625E-498B-87E0-2B1913CF0FE0}" dt="2024-09-08T18:25:50.225" v="6095" actId="6264"/>
          <ac:spMkLst>
            <pc:docMk/>
            <pc:sldMk cId="2820190702" sldId="1254"/>
            <ac:spMk id="6" creationId="{F635F079-7FE6-CA9A-2008-E6FCFA8B936A}"/>
          </ac:spMkLst>
        </pc:spChg>
        <pc:spChg chg="add del mod">
          <ac:chgData name="Alfred Asterjadhi" userId="39de57b9-85c0-4fd1-aaac-8ca2b6560ad0" providerId="ADAL" clId="{E0725D23-625E-498B-87E0-2B1913CF0FE0}" dt="2024-09-08T18:25:50.225" v="6095" actId="6264"/>
          <ac:spMkLst>
            <pc:docMk/>
            <pc:sldMk cId="2820190702" sldId="1254"/>
            <ac:spMk id="7" creationId="{D7839198-1DFD-85C7-8D7E-270354C909EC}"/>
          </ac:spMkLst>
        </pc:spChg>
        <pc:spChg chg="add del mod">
          <ac:chgData name="Alfred Asterjadhi" userId="39de57b9-85c0-4fd1-aaac-8ca2b6560ad0" providerId="ADAL" clId="{E0725D23-625E-498B-87E0-2B1913CF0FE0}" dt="2024-09-08T18:25:50.225" v="6095" actId="6264"/>
          <ac:spMkLst>
            <pc:docMk/>
            <pc:sldMk cId="2820190702" sldId="1254"/>
            <ac:spMk id="8" creationId="{D1B18AD3-0780-938E-5FA2-64A0A5436BC6}"/>
          </ac:spMkLst>
        </pc:spChg>
        <pc:spChg chg="add del mod">
          <ac:chgData name="Alfred Asterjadhi" userId="39de57b9-85c0-4fd1-aaac-8ca2b6560ad0" providerId="ADAL" clId="{E0725D23-625E-498B-87E0-2B1913CF0FE0}" dt="2024-09-08T18:25:50.225" v="6095" actId="6264"/>
          <ac:spMkLst>
            <pc:docMk/>
            <pc:sldMk cId="2820190702" sldId="1254"/>
            <ac:spMk id="9" creationId="{541F45CD-8819-A000-86DE-B6D20FED83D0}"/>
          </ac:spMkLst>
        </pc:spChg>
        <pc:spChg chg="add del mod">
          <ac:chgData name="Alfred Asterjadhi" userId="39de57b9-85c0-4fd1-aaac-8ca2b6560ad0" providerId="ADAL" clId="{E0725D23-625E-498B-87E0-2B1913CF0FE0}" dt="2024-09-08T18:25:50.225" v="6095" actId="6264"/>
          <ac:spMkLst>
            <pc:docMk/>
            <pc:sldMk cId="2820190702" sldId="1254"/>
            <ac:spMk id="10" creationId="{F0BF0332-73DC-1865-B438-3705666CC065}"/>
          </ac:spMkLst>
        </pc:spChg>
        <pc:spChg chg="add del mod">
          <ac:chgData name="Alfred Asterjadhi" userId="39de57b9-85c0-4fd1-aaac-8ca2b6560ad0" providerId="ADAL" clId="{E0725D23-625E-498B-87E0-2B1913CF0FE0}" dt="2024-09-08T18:25:50.225" v="6095" actId="6264"/>
          <ac:spMkLst>
            <pc:docMk/>
            <pc:sldMk cId="2820190702" sldId="1254"/>
            <ac:spMk id="11" creationId="{98516E5D-9DCF-8BB3-DBF8-1147A81ED662}"/>
          </ac:spMkLst>
        </pc:spChg>
      </pc:sldChg>
      <pc:sldChg chg="addSp delSp modSp add mod chgLayout">
        <pc:chgData name="Alfred Asterjadhi" userId="39de57b9-85c0-4fd1-aaac-8ca2b6560ad0" providerId="ADAL" clId="{E0725D23-625E-498B-87E0-2B1913CF0FE0}" dt="2024-09-12T22:38:26.388" v="10212" actId="207"/>
        <pc:sldMkLst>
          <pc:docMk/>
          <pc:sldMk cId="1547302789" sldId="1255"/>
        </pc:sldMkLst>
        <pc:spChg chg="mod ord">
          <ac:chgData name="Alfred Asterjadhi" userId="39de57b9-85c0-4fd1-aaac-8ca2b6560ad0" providerId="ADAL" clId="{E0725D23-625E-498B-87E0-2B1913CF0FE0}" dt="2024-09-11T17:07:22.320" v="7891" actId="20577"/>
          <ac:spMkLst>
            <pc:docMk/>
            <pc:sldMk cId="1547302789" sldId="1255"/>
            <ac:spMk id="2" creationId="{F69D7021-D59F-B49A-E32E-18A4891C7D5E}"/>
          </ac:spMkLst>
        </pc:spChg>
        <pc:spChg chg="mod ord">
          <ac:chgData name="Alfred Asterjadhi" userId="39de57b9-85c0-4fd1-aaac-8ca2b6560ad0" providerId="ADAL" clId="{E0725D23-625E-498B-87E0-2B1913CF0FE0}" dt="2024-09-12T22:38:26.388" v="10212" actId="207"/>
          <ac:spMkLst>
            <pc:docMk/>
            <pc:sldMk cId="1547302789" sldId="1255"/>
            <ac:spMk id="3" creationId="{BF0AB706-0204-17B0-0D09-E8B531BA18F2}"/>
          </ac:spMkLst>
        </pc:spChg>
        <pc:spChg chg="mod ord">
          <ac:chgData name="Alfred Asterjadhi" userId="39de57b9-85c0-4fd1-aaac-8ca2b6560ad0" providerId="ADAL" clId="{E0725D23-625E-498B-87E0-2B1913CF0FE0}" dt="2024-09-11T00:06:13.647" v="7289" actId="6264"/>
          <ac:spMkLst>
            <pc:docMk/>
            <pc:sldMk cId="1547302789" sldId="1255"/>
            <ac:spMk id="4" creationId="{A2785D53-2F51-0E10-5420-CAC0A1C6D0A8}"/>
          </ac:spMkLst>
        </pc:spChg>
        <pc:spChg chg="mod ord">
          <ac:chgData name="Alfred Asterjadhi" userId="39de57b9-85c0-4fd1-aaac-8ca2b6560ad0" providerId="ADAL" clId="{E0725D23-625E-498B-87E0-2B1913CF0FE0}" dt="2024-09-11T00:06:13.647" v="7289" actId="6264"/>
          <ac:spMkLst>
            <pc:docMk/>
            <pc:sldMk cId="1547302789" sldId="1255"/>
            <ac:spMk id="5" creationId="{762D66F3-04C7-DF6A-7F82-307851EDBA8B}"/>
          </ac:spMkLst>
        </pc:spChg>
        <pc:spChg chg="mod ord">
          <ac:chgData name="Alfred Asterjadhi" userId="39de57b9-85c0-4fd1-aaac-8ca2b6560ad0" providerId="ADAL" clId="{E0725D23-625E-498B-87E0-2B1913CF0FE0}" dt="2024-09-11T00:06:13.647" v="7289" actId="6264"/>
          <ac:spMkLst>
            <pc:docMk/>
            <pc:sldMk cId="1547302789" sldId="1255"/>
            <ac:spMk id="6" creationId="{F635F079-7FE6-CA9A-2008-E6FCFA8B936A}"/>
          </ac:spMkLst>
        </pc:spChg>
        <pc:spChg chg="add del mod">
          <ac:chgData name="Alfred Asterjadhi" userId="39de57b9-85c0-4fd1-aaac-8ca2b6560ad0" providerId="ADAL" clId="{E0725D23-625E-498B-87E0-2B1913CF0FE0}" dt="2024-09-11T00:06:13.647" v="7289" actId="6264"/>
          <ac:spMkLst>
            <pc:docMk/>
            <pc:sldMk cId="1547302789" sldId="1255"/>
            <ac:spMk id="7" creationId="{75235A57-2DDB-F24B-42E1-D4726E659C77}"/>
          </ac:spMkLst>
        </pc:spChg>
        <pc:spChg chg="add del mod">
          <ac:chgData name="Alfred Asterjadhi" userId="39de57b9-85c0-4fd1-aaac-8ca2b6560ad0" providerId="ADAL" clId="{E0725D23-625E-498B-87E0-2B1913CF0FE0}" dt="2024-09-11T00:06:13.647" v="7289" actId="6264"/>
          <ac:spMkLst>
            <pc:docMk/>
            <pc:sldMk cId="1547302789" sldId="1255"/>
            <ac:spMk id="8" creationId="{96F6496C-F199-B3A6-BC95-B87161F77EEA}"/>
          </ac:spMkLst>
        </pc:spChg>
        <pc:spChg chg="add del mod">
          <ac:chgData name="Alfred Asterjadhi" userId="39de57b9-85c0-4fd1-aaac-8ca2b6560ad0" providerId="ADAL" clId="{E0725D23-625E-498B-87E0-2B1913CF0FE0}" dt="2024-09-11T00:06:13.647" v="7289" actId="6264"/>
          <ac:spMkLst>
            <pc:docMk/>
            <pc:sldMk cId="1547302789" sldId="1255"/>
            <ac:spMk id="9" creationId="{428647DB-7A20-522F-C4C8-40B4D857D774}"/>
          </ac:spMkLst>
        </pc:spChg>
        <pc:spChg chg="add del mod">
          <ac:chgData name="Alfred Asterjadhi" userId="39de57b9-85c0-4fd1-aaac-8ca2b6560ad0" providerId="ADAL" clId="{E0725D23-625E-498B-87E0-2B1913CF0FE0}" dt="2024-09-11T00:06:13.647" v="7289" actId="6264"/>
          <ac:spMkLst>
            <pc:docMk/>
            <pc:sldMk cId="1547302789" sldId="1255"/>
            <ac:spMk id="10" creationId="{7AE3EAC6-6CB8-F4D2-F9D5-FD54B851EBB6}"/>
          </ac:spMkLst>
        </pc:spChg>
        <pc:spChg chg="add del mod">
          <ac:chgData name="Alfred Asterjadhi" userId="39de57b9-85c0-4fd1-aaac-8ca2b6560ad0" providerId="ADAL" clId="{E0725D23-625E-498B-87E0-2B1913CF0FE0}" dt="2024-09-11T00:06:13.647" v="7289" actId="6264"/>
          <ac:spMkLst>
            <pc:docMk/>
            <pc:sldMk cId="1547302789" sldId="1255"/>
            <ac:spMk id="11" creationId="{8D4A639B-3D4D-9B21-D0B9-37557E55005D}"/>
          </ac:spMkLst>
        </pc:spChg>
      </pc:sldChg>
      <pc:sldChg chg="modSp add mod">
        <pc:chgData name="Alfred Asterjadhi" userId="39de57b9-85c0-4fd1-aaac-8ca2b6560ad0" providerId="ADAL" clId="{E0725D23-625E-498B-87E0-2B1913CF0FE0}" dt="2024-09-12T21:19:18.148" v="10165" actId="114"/>
        <pc:sldMkLst>
          <pc:docMk/>
          <pc:sldMk cId="4212050258" sldId="1256"/>
        </pc:sldMkLst>
        <pc:spChg chg="mod">
          <ac:chgData name="Alfred Asterjadhi" userId="39de57b9-85c0-4fd1-aaac-8ca2b6560ad0" providerId="ADAL" clId="{E0725D23-625E-498B-87E0-2B1913CF0FE0}" dt="2024-09-12T20:25:44.141" v="9916" actId="20577"/>
          <ac:spMkLst>
            <pc:docMk/>
            <pc:sldMk cId="4212050258" sldId="1256"/>
            <ac:spMk id="2" creationId="{F8E71A1C-81DF-203F-67AF-C01DC9A16530}"/>
          </ac:spMkLst>
        </pc:spChg>
        <pc:spChg chg="mod">
          <ac:chgData name="Alfred Asterjadhi" userId="39de57b9-85c0-4fd1-aaac-8ca2b6560ad0" providerId="ADAL" clId="{E0725D23-625E-498B-87E0-2B1913CF0FE0}" dt="2024-09-12T21:19:18.148" v="10165" actId="114"/>
          <ac:spMkLst>
            <pc:docMk/>
            <pc:sldMk cId="4212050258" sldId="1256"/>
            <ac:spMk id="3" creationId="{40697212-82EA-064E-CD79-BC33C537E773}"/>
          </ac:spMkLst>
        </pc:spChg>
      </pc:sldChg>
      <pc:sldChg chg="new del">
        <pc:chgData name="Alfred Asterjadhi" userId="39de57b9-85c0-4fd1-aaac-8ca2b6560ad0" providerId="ADAL" clId="{E0725D23-625E-498B-87E0-2B1913CF0FE0}" dt="2024-09-09T04:23:51.800" v="6304" actId="47"/>
        <pc:sldMkLst>
          <pc:docMk/>
          <pc:sldMk cId="1543959644" sldId="1257"/>
        </pc:sldMkLst>
      </pc:sldChg>
      <pc:sldChg chg="modSp add mod">
        <pc:chgData name="Alfred Asterjadhi" userId="39de57b9-85c0-4fd1-aaac-8ca2b6560ad0" providerId="ADAL" clId="{E0725D23-625E-498B-87E0-2B1913CF0FE0}" dt="2024-09-10T04:31:41.336" v="6805" actId="20577"/>
        <pc:sldMkLst>
          <pc:docMk/>
          <pc:sldMk cId="2654279354" sldId="1257"/>
        </pc:sldMkLst>
        <pc:spChg chg="mod">
          <ac:chgData name="Alfred Asterjadhi" userId="39de57b9-85c0-4fd1-aaac-8ca2b6560ad0" providerId="ADAL" clId="{E0725D23-625E-498B-87E0-2B1913CF0FE0}" dt="2024-09-09T04:24:44.710" v="6328" actId="20577"/>
          <ac:spMkLst>
            <pc:docMk/>
            <pc:sldMk cId="2654279354" sldId="1257"/>
            <ac:spMk id="2" creationId="{F8E71A1C-81DF-203F-67AF-C01DC9A16530}"/>
          </ac:spMkLst>
        </pc:spChg>
        <pc:spChg chg="mod">
          <ac:chgData name="Alfred Asterjadhi" userId="39de57b9-85c0-4fd1-aaac-8ca2b6560ad0" providerId="ADAL" clId="{E0725D23-625E-498B-87E0-2B1913CF0FE0}" dt="2024-09-10T04:31:41.336" v="6805" actId="20577"/>
          <ac:spMkLst>
            <pc:docMk/>
            <pc:sldMk cId="2654279354" sldId="1257"/>
            <ac:spMk id="3" creationId="{40697212-82EA-064E-CD79-BC33C537E773}"/>
          </ac:spMkLst>
        </pc:spChg>
      </pc:sldChg>
      <pc:sldChg chg="modSp add mod">
        <pc:chgData name="Alfred Asterjadhi" userId="39de57b9-85c0-4fd1-aaac-8ca2b6560ad0" providerId="ADAL" clId="{E0725D23-625E-498B-87E0-2B1913CF0FE0}" dt="2024-09-12T19:01:36.303" v="9703" actId="207"/>
        <pc:sldMkLst>
          <pc:docMk/>
          <pc:sldMk cId="1964973028" sldId="1258"/>
        </pc:sldMkLst>
        <pc:spChg chg="mod">
          <ac:chgData name="Alfred Asterjadhi" userId="39de57b9-85c0-4fd1-aaac-8ca2b6560ad0" providerId="ADAL" clId="{E0725D23-625E-498B-87E0-2B1913CF0FE0}" dt="2024-09-11T00:00:20.630" v="7144" actId="20577"/>
          <ac:spMkLst>
            <pc:docMk/>
            <pc:sldMk cId="1964973028" sldId="1258"/>
            <ac:spMk id="2" creationId="{F69D7021-D59F-B49A-E32E-18A4891C7D5E}"/>
          </ac:spMkLst>
        </pc:spChg>
        <pc:spChg chg="mod">
          <ac:chgData name="Alfred Asterjadhi" userId="39de57b9-85c0-4fd1-aaac-8ca2b6560ad0" providerId="ADAL" clId="{E0725D23-625E-498B-87E0-2B1913CF0FE0}" dt="2024-09-12T19:01:36.303" v="9703" actId="207"/>
          <ac:spMkLst>
            <pc:docMk/>
            <pc:sldMk cId="1964973028" sldId="1258"/>
            <ac:spMk id="3" creationId="{BF0AB706-0204-17B0-0D09-E8B531BA18F2}"/>
          </ac:spMkLst>
        </pc:spChg>
      </pc:sldChg>
      <pc:sldChg chg="addSp delSp modSp add mod chgLayout">
        <pc:chgData name="Alfred Asterjadhi" userId="39de57b9-85c0-4fd1-aaac-8ca2b6560ad0" providerId="ADAL" clId="{E0725D23-625E-498B-87E0-2B1913CF0FE0}" dt="2024-09-12T20:25:51.614" v="9920" actId="20577"/>
        <pc:sldMkLst>
          <pc:docMk/>
          <pc:sldMk cId="665139246" sldId="1259"/>
        </pc:sldMkLst>
        <pc:spChg chg="mod ord">
          <ac:chgData name="Alfred Asterjadhi" userId="39de57b9-85c0-4fd1-aaac-8ca2b6560ad0" providerId="ADAL" clId="{E0725D23-625E-498B-87E0-2B1913CF0FE0}" dt="2024-09-12T20:25:51.614" v="9920" actId="20577"/>
          <ac:spMkLst>
            <pc:docMk/>
            <pc:sldMk cId="665139246" sldId="1259"/>
            <ac:spMk id="2" creationId="{F8E71A1C-81DF-203F-67AF-C01DC9A16530}"/>
          </ac:spMkLst>
        </pc:spChg>
        <pc:spChg chg="del mod">
          <ac:chgData name="Alfred Asterjadhi" userId="39de57b9-85c0-4fd1-aaac-8ca2b6560ad0" providerId="ADAL" clId="{E0725D23-625E-498B-87E0-2B1913CF0FE0}" dt="2024-09-11T01:20:44.172" v="7348" actId="6264"/>
          <ac:spMkLst>
            <pc:docMk/>
            <pc:sldMk cId="665139246" sldId="1259"/>
            <ac:spMk id="3" creationId="{40697212-82EA-064E-CD79-BC33C537E773}"/>
          </ac:spMkLst>
        </pc:spChg>
        <pc:spChg chg="mod ord">
          <ac:chgData name="Alfred Asterjadhi" userId="39de57b9-85c0-4fd1-aaac-8ca2b6560ad0" providerId="ADAL" clId="{E0725D23-625E-498B-87E0-2B1913CF0FE0}" dt="2024-09-11T01:20:44.172" v="7348" actId="6264"/>
          <ac:spMkLst>
            <pc:docMk/>
            <pc:sldMk cId="665139246" sldId="1259"/>
            <ac:spMk id="4" creationId="{DD8FF0D1-5170-F460-0D0C-0D0218E56DD9}"/>
          </ac:spMkLst>
        </pc:spChg>
        <pc:spChg chg="mod ord">
          <ac:chgData name="Alfred Asterjadhi" userId="39de57b9-85c0-4fd1-aaac-8ca2b6560ad0" providerId="ADAL" clId="{E0725D23-625E-498B-87E0-2B1913CF0FE0}" dt="2024-09-11T01:20:44.172" v="7348" actId="6264"/>
          <ac:spMkLst>
            <pc:docMk/>
            <pc:sldMk cId="665139246" sldId="1259"/>
            <ac:spMk id="5" creationId="{49F7A257-BA14-6A71-A708-FC314AC13338}"/>
          </ac:spMkLst>
        </pc:spChg>
        <pc:spChg chg="mod ord">
          <ac:chgData name="Alfred Asterjadhi" userId="39de57b9-85c0-4fd1-aaac-8ca2b6560ad0" providerId="ADAL" clId="{E0725D23-625E-498B-87E0-2B1913CF0FE0}" dt="2024-09-11T01:20:44.172" v="7348" actId="6264"/>
          <ac:spMkLst>
            <pc:docMk/>
            <pc:sldMk cId="665139246" sldId="1259"/>
            <ac:spMk id="6" creationId="{4EB342EC-1064-B54C-3913-1CB14EF0C552}"/>
          </ac:spMkLst>
        </pc:spChg>
        <pc:spChg chg="add del mod">
          <ac:chgData name="Alfred Asterjadhi" userId="39de57b9-85c0-4fd1-aaac-8ca2b6560ad0" providerId="ADAL" clId="{E0725D23-625E-498B-87E0-2B1913CF0FE0}" dt="2024-09-11T01:20:44.172" v="7348" actId="6264"/>
          <ac:spMkLst>
            <pc:docMk/>
            <pc:sldMk cId="665139246" sldId="1259"/>
            <ac:spMk id="7" creationId="{46167AEE-4417-9BEE-0762-D25FA0A9C82C}"/>
          </ac:spMkLst>
        </pc:spChg>
        <pc:spChg chg="add del mod">
          <ac:chgData name="Alfred Asterjadhi" userId="39de57b9-85c0-4fd1-aaac-8ca2b6560ad0" providerId="ADAL" clId="{E0725D23-625E-498B-87E0-2B1913CF0FE0}" dt="2024-09-11T01:20:44.172" v="7348" actId="6264"/>
          <ac:spMkLst>
            <pc:docMk/>
            <pc:sldMk cId="665139246" sldId="1259"/>
            <ac:spMk id="8" creationId="{4902B3D7-4CC7-5B71-FCF7-27957A30B35F}"/>
          </ac:spMkLst>
        </pc:spChg>
        <pc:spChg chg="add del mod">
          <ac:chgData name="Alfred Asterjadhi" userId="39de57b9-85c0-4fd1-aaac-8ca2b6560ad0" providerId="ADAL" clId="{E0725D23-625E-498B-87E0-2B1913CF0FE0}" dt="2024-09-11T01:20:44.172" v="7348" actId="6264"/>
          <ac:spMkLst>
            <pc:docMk/>
            <pc:sldMk cId="665139246" sldId="1259"/>
            <ac:spMk id="9" creationId="{84F91DE6-80AA-C0B0-9F0A-8D53E13B6BF6}"/>
          </ac:spMkLst>
        </pc:spChg>
        <pc:spChg chg="add del mod">
          <ac:chgData name="Alfred Asterjadhi" userId="39de57b9-85c0-4fd1-aaac-8ca2b6560ad0" providerId="ADAL" clId="{E0725D23-625E-498B-87E0-2B1913CF0FE0}" dt="2024-09-11T01:20:44.172" v="7348" actId="6264"/>
          <ac:spMkLst>
            <pc:docMk/>
            <pc:sldMk cId="665139246" sldId="1259"/>
            <ac:spMk id="10" creationId="{A37028E6-8636-A64B-C19C-E307E2850180}"/>
          </ac:spMkLst>
        </pc:spChg>
        <pc:spChg chg="add mod ord">
          <ac:chgData name="Alfred Asterjadhi" userId="39de57b9-85c0-4fd1-aaac-8ca2b6560ad0" providerId="ADAL" clId="{E0725D23-625E-498B-87E0-2B1913CF0FE0}" dt="2024-09-11T01:20:44.172" v="7348" actId="6264"/>
          <ac:spMkLst>
            <pc:docMk/>
            <pc:sldMk cId="665139246" sldId="1259"/>
            <ac:spMk id="11" creationId="{837B48D5-A208-67CA-8105-F6C3188B071B}"/>
          </ac:spMkLst>
        </pc:spChg>
      </pc:sldChg>
      <pc:sldChg chg="addSp modSp add mod">
        <pc:chgData name="Alfred Asterjadhi" userId="39de57b9-85c0-4fd1-aaac-8ca2b6560ad0" providerId="ADAL" clId="{E0725D23-625E-498B-87E0-2B1913CF0FE0}" dt="2024-09-11T19:39:23.563" v="8268" actId="207"/>
        <pc:sldMkLst>
          <pc:docMk/>
          <pc:sldMk cId="2287328178" sldId="1260"/>
        </pc:sldMkLst>
        <pc:spChg chg="mod">
          <ac:chgData name="Alfred Asterjadhi" userId="39de57b9-85c0-4fd1-aaac-8ca2b6560ad0" providerId="ADAL" clId="{E0725D23-625E-498B-87E0-2B1913CF0FE0}" dt="2024-09-11T16:56:16.597" v="7657" actId="20577"/>
          <ac:spMkLst>
            <pc:docMk/>
            <pc:sldMk cId="2287328178" sldId="1260"/>
            <ac:spMk id="2" creationId="{F8E71A1C-81DF-203F-67AF-C01DC9A16530}"/>
          </ac:spMkLst>
        </pc:spChg>
        <pc:spChg chg="mod">
          <ac:chgData name="Alfred Asterjadhi" userId="39de57b9-85c0-4fd1-aaac-8ca2b6560ad0" providerId="ADAL" clId="{E0725D23-625E-498B-87E0-2B1913CF0FE0}" dt="2024-09-11T19:39:23.563" v="8268" actId="207"/>
          <ac:spMkLst>
            <pc:docMk/>
            <pc:sldMk cId="2287328178" sldId="1260"/>
            <ac:spMk id="3" creationId="{40697212-82EA-064E-CD79-BC33C537E773}"/>
          </ac:spMkLst>
        </pc:spChg>
        <pc:spChg chg="add">
          <ac:chgData name="Alfred Asterjadhi" userId="39de57b9-85c0-4fd1-aaac-8ca2b6560ad0" providerId="ADAL" clId="{E0725D23-625E-498B-87E0-2B1913CF0FE0}" dt="2024-09-11T16:51:06.687" v="7539"/>
          <ac:spMkLst>
            <pc:docMk/>
            <pc:sldMk cId="2287328178" sldId="1260"/>
            <ac:spMk id="7" creationId="{F51446F4-74D1-5C3F-CFCD-49CB063FD7A3}"/>
          </ac:spMkLst>
        </pc:spChg>
      </pc:sldChg>
      <pc:sldChg chg="addSp delSp modSp add mod chgLayout">
        <pc:chgData name="Alfred Asterjadhi" userId="39de57b9-85c0-4fd1-aaac-8ca2b6560ad0" providerId="ADAL" clId="{E0725D23-625E-498B-87E0-2B1913CF0FE0}" dt="2024-09-12T21:26:40.352" v="10201" actId="20577"/>
        <pc:sldMkLst>
          <pc:docMk/>
          <pc:sldMk cId="2448230270" sldId="1261"/>
        </pc:sldMkLst>
        <pc:spChg chg="mod ord">
          <ac:chgData name="Alfred Asterjadhi" userId="39de57b9-85c0-4fd1-aaac-8ca2b6560ad0" providerId="ADAL" clId="{E0725D23-625E-498B-87E0-2B1913CF0FE0}" dt="2024-09-11T17:09:26.095" v="7988" actId="20577"/>
          <ac:spMkLst>
            <pc:docMk/>
            <pc:sldMk cId="2448230270" sldId="1261"/>
            <ac:spMk id="2" creationId="{F69D7021-D59F-B49A-E32E-18A4891C7D5E}"/>
          </ac:spMkLst>
        </pc:spChg>
        <pc:spChg chg="mod ord">
          <ac:chgData name="Alfred Asterjadhi" userId="39de57b9-85c0-4fd1-aaac-8ca2b6560ad0" providerId="ADAL" clId="{E0725D23-625E-498B-87E0-2B1913CF0FE0}" dt="2024-09-12T21:26:40.352" v="10201" actId="20577"/>
          <ac:spMkLst>
            <pc:docMk/>
            <pc:sldMk cId="2448230270" sldId="1261"/>
            <ac:spMk id="3" creationId="{BF0AB706-0204-17B0-0D09-E8B531BA18F2}"/>
          </ac:spMkLst>
        </pc:spChg>
        <pc:spChg chg="mod ord">
          <ac:chgData name="Alfred Asterjadhi" userId="39de57b9-85c0-4fd1-aaac-8ca2b6560ad0" providerId="ADAL" clId="{E0725D23-625E-498B-87E0-2B1913CF0FE0}" dt="2024-09-11T00:07:55.688" v="7322" actId="6264"/>
          <ac:spMkLst>
            <pc:docMk/>
            <pc:sldMk cId="2448230270" sldId="1261"/>
            <ac:spMk id="4" creationId="{A2785D53-2F51-0E10-5420-CAC0A1C6D0A8}"/>
          </ac:spMkLst>
        </pc:spChg>
        <pc:spChg chg="mod ord">
          <ac:chgData name="Alfred Asterjadhi" userId="39de57b9-85c0-4fd1-aaac-8ca2b6560ad0" providerId="ADAL" clId="{E0725D23-625E-498B-87E0-2B1913CF0FE0}" dt="2024-09-11T00:07:55.688" v="7322" actId="6264"/>
          <ac:spMkLst>
            <pc:docMk/>
            <pc:sldMk cId="2448230270" sldId="1261"/>
            <ac:spMk id="5" creationId="{762D66F3-04C7-DF6A-7F82-307851EDBA8B}"/>
          </ac:spMkLst>
        </pc:spChg>
        <pc:spChg chg="mod ord">
          <ac:chgData name="Alfred Asterjadhi" userId="39de57b9-85c0-4fd1-aaac-8ca2b6560ad0" providerId="ADAL" clId="{E0725D23-625E-498B-87E0-2B1913CF0FE0}" dt="2024-09-11T00:07:55.688" v="7322" actId="6264"/>
          <ac:spMkLst>
            <pc:docMk/>
            <pc:sldMk cId="2448230270" sldId="1261"/>
            <ac:spMk id="6" creationId="{F635F079-7FE6-CA9A-2008-E6FCFA8B936A}"/>
          </ac:spMkLst>
        </pc:spChg>
        <pc:spChg chg="add del mod">
          <ac:chgData name="Alfred Asterjadhi" userId="39de57b9-85c0-4fd1-aaac-8ca2b6560ad0" providerId="ADAL" clId="{E0725D23-625E-498B-87E0-2B1913CF0FE0}" dt="2024-09-11T00:07:55.688" v="7322" actId="6264"/>
          <ac:spMkLst>
            <pc:docMk/>
            <pc:sldMk cId="2448230270" sldId="1261"/>
            <ac:spMk id="7" creationId="{852E1538-AC7B-07B9-18CD-DE619EB26630}"/>
          </ac:spMkLst>
        </pc:spChg>
        <pc:spChg chg="add">
          <ac:chgData name="Alfred Asterjadhi" userId="39de57b9-85c0-4fd1-aaac-8ca2b6560ad0" providerId="ADAL" clId="{E0725D23-625E-498B-87E0-2B1913CF0FE0}" dt="2024-09-11T23:51:38.879" v="9028"/>
          <ac:spMkLst>
            <pc:docMk/>
            <pc:sldMk cId="2448230270" sldId="1261"/>
            <ac:spMk id="7" creationId="{A60CB662-9600-D97A-EEF1-F05F28C8E313}"/>
          </ac:spMkLst>
        </pc:spChg>
        <pc:spChg chg="add del mod">
          <ac:chgData name="Alfred Asterjadhi" userId="39de57b9-85c0-4fd1-aaac-8ca2b6560ad0" providerId="ADAL" clId="{E0725D23-625E-498B-87E0-2B1913CF0FE0}" dt="2024-09-11T00:07:55.688" v="7322" actId="6264"/>
          <ac:spMkLst>
            <pc:docMk/>
            <pc:sldMk cId="2448230270" sldId="1261"/>
            <ac:spMk id="8" creationId="{70087FC6-1109-F5A7-63B1-26A3194D8074}"/>
          </ac:spMkLst>
        </pc:spChg>
        <pc:spChg chg="add del mod">
          <ac:chgData name="Alfred Asterjadhi" userId="39de57b9-85c0-4fd1-aaac-8ca2b6560ad0" providerId="ADAL" clId="{E0725D23-625E-498B-87E0-2B1913CF0FE0}" dt="2024-09-11T00:07:55.688" v="7322" actId="6264"/>
          <ac:spMkLst>
            <pc:docMk/>
            <pc:sldMk cId="2448230270" sldId="1261"/>
            <ac:spMk id="9" creationId="{8A43E9EC-9211-FF93-9E03-AFFA236F7812}"/>
          </ac:spMkLst>
        </pc:spChg>
        <pc:spChg chg="add del mod">
          <ac:chgData name="Alfred Asterjadhi" userId="39de57b9-85c0-4fd1-aaac-8ca2b6560ad0" providerId="ADAL" clId="{E0725D23-625E-498B-87E0-2B1913CF0FE0}" dt="2024-09-11T00:07:55.688" v="7322" actId="6264"/>
          <ac:spMkLst>
            <pc:docMk/>
            <pc:sldMk cId="2448230270" sldId="1261"/>
            <ac:spMk id="10" creationId="{3CEAAADF-55EC-9800-BC92-75B2CEACE0FA}"/>
          </ac:spMkLst>
        </pc:spChg>
        <pc:spChg chg="add del mod">
          <ac:chgData name="Alfred Asterjadhi" userId="39de57b9-85c0-4fd1-aaac-8ca2b6560ad0" providerId="ADAL" clId="{E0725D23-625E-498B-87E0-2B1913CF0FE0}" dt="2024-09-11T00:07:55.688" v="7322" actId="6264"/>
          <ac:spMkLst>
            <pc:docMk/>
            <pc:sldMk cId="2448230270" sldId="1261"/>
            <ac:spMk id="11" creationId="{071BD730-9F3D-2E36-A2E0-E3566C7ABD18}"/>
          </ac:spMkLst>
        </pc:spChg>
      </pc:sldChg>
      <pc:sldChg chg="modSp add del mod">
        <pc:chgData name="Alfred Asterjadhi" userId="39de57b9-85c0-4fd1-aaac-8ca2b6560ad0" providerId="ADAL" clId="{E0725D23-625E-498B-87E0-2B1913CF0FE0}" dt="2024-09-11T01:45:32.403" v="7417" actId="47"/>
        <pc:sldMkLst>
          <pc:docMk/>
          <pc:sldMk cId="235461544" sldId="1262"/>
        </pc:sldMkLst>
        <pc:spChg chg="mod">
          <ac:chgData name="Alfred Asterjadhi" userId="39de57b9-85c0-4fd1-aaac-8ca2b6560ad0" providerId="ADAL" clId="{E0725D23-625E-498B-87E0-2B1913CF0FE0}" dt="2024-09-11T01:45:28.063" v="7416" actId="21"/>
          <ac:spMkLst>
            <pc:docMk/>
            <pc:sldMk cId="235461544" sldId="1262"/>
            <ac:spMk id="3" creationId="{DFB0BA47-D7B6-4F95-932E-A7AA615BC440}"/>
          </ac:spMkLst>
        </pc:spChg>
      </pc:sldChg>
      <pc:sldChg chg="addSp delSp modSp new mod chgLayout">
        <pc:chgData name="Alfred Asterjadhi" userId="39de57b9-85c0-4fd1-aaac-8ca2b6560ad0" providerId="ADAL" clId="{E0725D23-625E-498B-87E0-2B1913CF0FE0}" dt="2024-09-11T23:04:12.972" v="8581"/>
        <pc:sldMkLst>
          <pc:docMk/>
          <pc:sldMk cId="4237383730" sldId="1262"/>
        </pc:sldMkLst>
        <pc:spChg chg="mod ord">
          <ac:chgData name="Alfred Asterjadhi" userId="39de57b9-85c0-4fd1-aaac-8ca2b6560ad0" providerId="ADAL" clId="{E0725D23-625E-498B-87E0-2B1913CF0FE0}" dt="2024-09-11T20:08:56.997" v="8388" actId="6264"/>
          <ac:spMkLst>
            <pc:docMk/>
            <pc:sldMk cId="4237383730" sldId="1262"/>
            <ac:spMk id="2" creationId="{9FEB6E60-ED62-1404-8037-14C8F1F03AC3}"/>
          </ac:spMkLst>
        </pc:spChg>
        <pc:spChg chg="mod ord">
          <ac:chgData name="Alfred Asterjadhi" userId="39de57b9-85c0-4fd1-aaac-8ca2b6560ad0" providerId="ADAL" clId="{E0725D23-625E-498B-87E0-2B1913CF0FE0}" dt="2024-09-11T23:04:12.972" v="8581"/>
          <ac:spMkLst>
            <pc:docMk/>
            <pc:sldMk cId="4237383730" sldId="1262"/>
            <ac:spMk id="3" creationId="{6C8FEA60-D54C-DF96-7E03-385835E29369}"/>
          </ac:spMkLst>
        </pc:spChg>
        <pc:spChg chg="mod ord">
          <ac:chgData name="Alfred Asterjadhi" userId="39de57b9-85c0-4fd1-aaac-8ca2b6560ad0" providerId="ADAL" clId="{E0725D23-625E-498B-87E0-2B1913CF0FE0}" dt="2024-09-11T20:08:56.997" v="8388" actId="6264"/>
          <ac:spMkLst>
            <pc:docMk/>
            <pc:sldMk cId="4237383730" sldId="1262"/>
            <ac:spMk id="4" creationId="{4B52D2E8-6379-899E-C1AB-1CFF52A72AE9}"/>
          </ac:spMkLst>
        </pc:spChg>
        <pc:spChg chg="mod ord">
          <ac:chgData name="Alfred Asterjadhi" userId="39de57b9-85c0-4fd1-aaac-8ca2b6560ad0" providerId="ADAL" clId="{E0725D23-625E-498B-87E0-2B1913CF0FE0}" dt="2024-09-11T20:08:56.997" v="8388" actId="6264"/>
          <ac:spMkLst>
            <pc:docMk/>
            <pc:sldMk cId="4237383730" sldId="1262"/>
            <ac:spMk id="5" creationId="{6CC33941-09A1-B68A-7CA1-E30DFA3D0931}"/>
          </ac:spMkLst>
        </pc:spChg>
        <pc:spChg chg="mod ord">
          <ac:chgData name="Alfred Asterjadhi" userId="39de57b9-85c0-4fd1-aaac-8ca2b6560ad0" providerId="ADAL" clId="{E0725D23-625E-498B-87E0-2B1913CF0FE0}" dt="2024-09-11T20:08:56.997" v="8388" actId="6264"/>
          <ac:spMkLst>
            <pc:docMk/>
            <pc:sldMk cId="4237383730" sldId="1262"/>
            <ac:spMk id="6" creationId="{31A89C8D-F738-96CC-4CC7-CDAF73E8D1A1}"/>
          </ac:spMkLst>
        </pc:spChg>
        <pc:spChg chg="add del mod">
          <ac:chgData name="Alfred Asterjadhi" userId="39de57b9-85c0-4fd1-aaac-8ca2b6560ad0" providerId="ADAL" clId="{E0725D23-625E-498B-87E0-2B1913CF0FE0}" dt="2024-09-11T20:08:56.997" v="8388" actId="6264"/>
          <ac:spMkLst>
            <pc:docMk/>
            <pc:sldMk cId="4237383730" sldId="1262"/>
            <ac:spMk id="7" creationId="{E439425C-C115-181B-FF00-06AF46E4E4D7}"/>
          </ac:spMkLst>
        </pc:spChg>
        <pc:spChg chg="add del mod">
          <ac:chgData name="Alfred Asterjadhi" userId="39de57b9-85c0-4fd1-aaac-8ca2b6560ad0" providerId="ADAL" clId="{E0725D23-625E-498B-87E0-2B1913CF0FE0}" dt="2024-09-11T20:08:56.997" v="8388" actId="6264"/>
          <ac:spMkLst>
            <pc:docMk/>
            <pc:sldMk cId="4237383730" sldId="1262"/>
            <ac:spMk id="8" creationId="{99FA7741-CFF8-E2B2-55F2-9AD2C9310DC9}"/>
          </ac:spMkLst>
        </pc:spChg>
        <pc:spChg chg="add del mod">
          <ac:chgData name="Alfred Asterjadhi" userId="39de57b9-85c0-4fd1-aaac-8ca2b6560ad0" providerId="ADAL" clId="{E0725D23-625E-498B-87E0-2B1913CF0FE0}" dt="2024-09-11T20:08:56.997" v="8388" actId="6264"/>
          <ac:spMkLst>
            <pc:docMk/>
            <pc:sldMk cId="4237383730" sldId="1262"/>
            <ac:spMk id="9" creationId="{ACE5E12B-9870-69DB-84BF-B10CFAF88133}"/>
          </ac:spMkLst>
        </pc:spChg>
        <pc:spChg chg="add del mod">
          <ac:chgData name="Alfred Asterjadhi" userId="39de57b9-85c0-4fd1-aaac-8ca2b6560ad0" providerId="ADAL" clId="{E0725D23-625E-498B-87E0-2B1913CF0FE0}" dt="2024-09-11T20:08:56.997" v="8388" actId="6264"/>
          <ac:spMkLst>
            <pc:docMk/>
            <pc:sldMk cId="4237383730" sldId="1262"/>
            <ac:spMk id="10" creationId="{05F23510-9061-6118-9953-878664A390EC}"/>
          </ac:spMkLst>
        </pc:spChg>
        <pc:spChg chg="add del mod">
          <ac:chgData name="Alfred Asterjadhi" userId="39de57b9-85c0-4fd1-aaac-8ca2b6560ad0" providerId="ADAL" clId="{E0725D23-625E-498B-87E0-2B1913CF0FE0}" dt="2024-09-11T20:08:56.997" v="8388" actId="6264"/>
          <ac:spMkLst>
            <pc:docMk/>
            <pc:sldMk cId="4237383730" sldId="1262"/>
            <ac:spMk id="11" creationId="{5A7DA14B-47FA-4C35-6F42-0922725AD37E}"/>
          </ac:spMkLst>
        </pc:spChg>
      </pc:sldChg>
      <pc:sldChg chg="modSp new mod">
        <pc:chgData name="Alfred Asterjadhi" userId="39de57b9-85c0-4fd1-aaac-8ca2b6560ad0" providerId="ADAL" clId="{E0725D23-625E-498B-87E0-2B1913CF0FE0}" dt="2024-09-12T20:06:49.560" v="9819" actId="113"/>
        <pc:sldMkLst>
          <pc:docMk/>
          <pc:sldMk cId="1579500198" sldId="1263"/>
        </pc:sldMkLst>
        <pc:spChg chg="mod">
          <ac:chgData name="Alfred Asterjadhi" userId="39de57b9-85c0-4fd1-aaac-8ca2b6560ad0" providerId="ADAL" clId="{E0725D23-625E-498B-87E0-2B1913CF0FE0}" dt="2024-09-11T23:54:45.742" v="9081" actId="20577"/>
          <ac:spMkLst>
            <pc:docMk/>
            <pc:sldMk cId="1579500198" sldId="1263"/>
            <ac:spMk id="2" creationId="{83FBAACF-5859-61A3-E373-956BF9DB7985}"/>
          </ac:spMkLst>
        </pc:spChg>
        <pc:spChg chg="mod">
          <ac:chgData name="Alfred Asterjadhi" userId="39de57b9-85c0-4fd1-aaac-8ca2b6560ad0" providerId="ADAL" clId="{E0725D23-625E-498B-87E0-2B1913CF0FE0}" dt="2024-09-12T20:06:49.560" v="9819" actId="113"/>
          <ac:spMkLst>
            <pc:docMk/>
            <pc:sldMk cId="1579500198" sldId="1263"/>
            <ac:spMk id="3" creationId="{8F8A38C6-55CD-64E3-03E5-F821D75507B4}"/>
          </ac:spMkLst>
        </pc:spChg>
      </pc:sldChg>
      <pc:sldChg chg="addSp delSp modSp new mod chgLayout">
        <pc:chgData name="Alfred Asterjadhi" userId="39de57b9-85c0-4fd1-aaac-8ca2b6560ad0" providerId="ADAL" clId="{E0725D23-625E-498B-87E0-2B1913CF0FE0}" dt="2024-09-12T03:53:03.613" v="9433" actId="20577"/>
        <pc:sldMkLst>
          <pc:docMk/>
          <pc:sldMk cId="3886809845" sldId="1264"/>
        </pc:sldMkLst>
        <pc:spChg chg="mod ord">
          <ac:chgData name="Alfred Asterjadhi" userId="39de57b9-85c0-4fd1-aaac-8ca2b6560ad0" providerId="ADAL" clId="{E0725D23-625E-498B-87E0-2B1913CF0FE0}" dt="2024-09-11T23:34:11.299" v="8852" actId="6264"/>
          <ac:spMkLst>
            <pc:docMk/>
            <pc:sldMk cId="3886809845" sldId="1264"/>
            <ac:spMk id="2" creationId="{EE26A93C-CC39-E63C-61A3-E9BEDD92B9F0}"/>
          </ac:spMkLst>
        </pc:spChg>
        <pc:spChg chg="mod ord">
          <ac:chgData name="Alfred Asterjadhi" userId="39de57b9-85c0-4fd1-aaac-8ca2b6560ad0" providerId="ADAL" clId="{E0725D23-625E-498B-87E0-2B1913CF0FE0}" dt="2024-09-12T03:53:03.613" v="9433" actId="20577"/>
          <ac:spMkLst>
            <pc:docMk/>
            <pc:sldMk cId="3886809845" sldId="1264"/>
            <ac:spMk id="3" creationId="{778B3E14-9600-AF2A-B5EA-96D1F606E637}"/>
          </ac:spMkLst>
        </pc:spChg>
        <pc:spChg chg="mod ord">
          <ac:chgData name="Alfred Asterjadhi" userId="39de57b9-85c0-4fd1-aaac-8ca2b6560ad0" providerId="ADAL" clId="{E0725D23-625E-498B-87E0-2B1913CF0FE0}" dt="2024-09-11T23:34:11.299" v="8852" actId="6264"/>
          <ac:spMkLst>
            <pc:docMk/>
            <pc:sldMk cId="3886809845" sldId="1264"/>
            <ac:spMk id="4" creationId="{357DA7DF-0B4A-A609-B3F0-BD2A0651E14A}"/>
          </ac:spMkLst>
        </pc:spChg>
        <pc:spChg chg="mod ord">
          <ac:chgData name="Alfred Asterjadhi" userId="39de57b9-85c0-4fd1-aaac-8ca2b6560ad0" providerId="ADAL" clId="{E0725D23-625E-498B-87E0-2B1913CF0FE0}" dt="2024-09-11T23:34:11.299" v="8852" actId="6264"/>
          <ac:spMkLst>
            <pc:docMk/>
            <pc:sldMk cId="3886809845" sldId="1264"/>
            <ac:spMk id="5" creationId="{B70E26C7-B636-7215-4608-F639EF9F2546}"/>
          </ac:spMkLst>
        </pc:spChg>
        <pc:spChg chg="mod ord">
          <ac:chgData name="Alfred Asterjadhi" userId="39de57b9-85c0-4fd1-aaac-8ca2b6560ad0" providerId="ADAL" clId="{E0725D23-625E-498B-87E0-2B1913CF0FE0}" dt="2024-09-11T23:34:11.299" v="8852" actId="6264"/>
          <ac:spMkLst>
            <pc:docMk/>
            <pc:sldMk cId="3886809845" sldId="1264"/>
            <ac:spMk id="6" creationId="{DAB610B4-6E76-DEA7-F2E1-FE46E53BD651}"/>
          </ac:spMkLst>
        </pc:spChg>
        <pc:spChg chg="add del mod">
          <ac:chgData name="Alfred Asterjadhi" userId="39de57b9-85c0-4fd1-aaac-8ca2b6560ad0" providerId="ADAL" clId="{E0725D23-625E-498B-87E0-2B1913CF0FE0}" dt="2024-09-11T23:33:55.267" v="8847" actId="6264"/>
          <ac:spMkLst>
            <pc:docMk/>
            <pc:sldMk cId="3886809845" sldId="1264"/>
            <ac:spMk id="7" creationId="{D91C6181-6592-304F-AF55-CEC9B2756B9E}"/>
          </ac:spMkLst>
        </pc:spChg>
        <pc:spChg chg="add del mod">
          <ac:chgData name="Alfred Asterjadhi" userId="39de57b9-85c0-4fd1-aaac-8ca2b6560ad0" providerId="ADAL" clId="{E0725D23-625E-498B-87E0-2B1913CF0FE0}" dt="2024-09-11T23:33:55.267" v="8847" actId="6264"/>
          <ac:spMkLst>
            <pc:docMk/>
            <pc:sldMk cId="3886809845" sldId="1264"/>
            <ac:spMk id="8" creationId="{57A52D89-9F4B-22D2-79C3-6A33E5CCF6C7}"/>
          </ac:spMkLst>
        </pc:spChg>
        <pc:spChg chg="add del mod">
          <ac:chgData name="Alfred Asterjadhi" userId="39de57b9-85c0-4fd1-aaac-8ca2b6560ad0" providerId="ADAL" clId="{E0725D23-625E-498B-87E0-2B1913CF0FE0}" dt="2024-09-11T23:33:55.267" v="8847" actId="6264"/>
          <ac:spMkLst>
            <pc:docMk/>
            <pc:sldMk cId="3886809845" sldId="1264"/>
            <ac:spMk id="9" creationId="{6E943ADC-B222-42E9-527D-E308E0C1D822}"/>
          </ac:spMkLst>
        </pc:spChg>
        <pc:spChg chg="add del mod">
          <ac:chgData name="Alfred Asterjadhi" userId="39de57b9-85c0-4fd1-aaac-8ca2b6560ad0" providerId="ADAL" clId="{E0725D23-625E-498B-87E0-2B1913CF0FE0}" dt="2024-09-11T23:33:55.267" v="8847" actId="6264"/>
          <ac:spMkLst>
            <pc:docMk/>
            <pc:sldMk cId="3886809845" sldId="1264"/>
            <ac:spMk id="10" creationId="{657C31AA-85A9-F180-917F-52DEC5556C6A}"/>
          </ac:spMkLst>
        </pc:spChg>
        <pc:spChg chg="add del mod">
          <ac:chgData name="Alfred Asterjadhi" userId="39de57b9-85c0-4fd1-aaac-8ca2b6560ad0" providerId="ADAL" clId="{E0725D23-625E-498B-87E0-2B1913CF0FE0}" dt="2024-09-11T23:33:55.267" v="8847" actId="6264"/>
          <ac:spMkLst>
            <pc:docMk/>
            <pc:sldMk cId="3886809845" sldId="1264"/>
            <ac:spMk id="11" creationId="{984DBD0D-25E1-E30F-B54C-BB5978DF2305}"/>
          </ac:spMkLst>
        </pc:spChg>
        <pc:spChg chg="add del mod">
          <ac:chgData name="Alfred Asterjadhi" userId="39de57b9-85c0-4fd1-aaac-8ca2b6560ad0" providerId="ADAL" clId="{E0725D23-625E-498B-87E0-2B1913CF0FE0}" dt="2024-09-11T23:34:11.299" v="8852" actId="6264"/>
          <ac:spMkLst>
            <pc:docMk/>
            <pc:sldMk cId="3886809845" sldId="1264"/>
            <ac:spMk id="12" creationId="{6E413405-450C-2A5B-DDB6-0A64A6346C63}"/>
          </ac:spMkLst>
        </pc:spChg>
        <pc:spChg chg="add del mod">
          <ac:chgData name="Alfred Asterjadhi" userId="39de57b9-85c0-4fd1-aaac-8ca2b6560ad0" providerId="ADAL" clId="{E0725D23-625E-498B-87E0-2B1913CF0FE0}" dt="2024-09-11T23:34:11.299" v="8852" actId="6264"/>
          <ac:spMkLst>
            <pc:docMk/>
            <pc:sldMk cId="3886809845" sldId="1264"/>
            <ac:spMk id="13" creationId="{2F63411C-7D55-EF53-178A-0AC3E4E9649B}"/>
          </ac:spMkLst>
        </pc:spChg>
        <pc:spChg chg="add del mod">
          <ac:chgData name="Alfred Asterjadhi" userId="39de57b9-85c0-4fd1-aaac-8ca2b6560ad0" providerId="ADAL" clId="{E0725D23-625E-498B-87E0-2B1913CF0FE0}" dt="2024-09-11T23:34:11.299" v="8852" actId="6264"/>
          <ac:spMkLst>
            <pc:docMk/>
            <pc:sldMk cId="3886809845" sldId="1264"/>
            <ac:spMk id="14" creationId="{9277EE2B-45CB-43D6-1FEF-9092D1B9CA37}"/>
          </ac:spMkLst>
        </pc:spChg>
        <pc:spChg chg="add del mod">
          <ac:chgData name="Alfred Asterjadhi" userId="39de57b9-85c0-4fd1-aaac-8ca2b6560ad0" providerId="ADAL" clId="{E0725D23-625E-498B-87E0-2B1913CF0FE0}" dt="2024-09-11T23:34:11.299" v="8852" actId="6264"/>
          <ac:spMkLst>
            <pc:docMk/>
            <pc:sldMk cId="3886809845" sldId="1264"/>
            <ac:spMk id="15" creationId="{8664CDA3-29E8-CECC-8EC9-E0E8D4F6C853}"/>
          </ac:spMkLst>
        </pc:spChg>
        <pc:spChg chg="add del mod">
          <ac:chgData name="Alfred Asterjadhi" userId="39de57b9-85c0-4fd1-aaac-8ca2b6560ad0" providerId="ADAL" clId="{E0725D23-625E-498B-87E0-2B1913CF0FE0}" dt="2024-09-11T23:34:11.299" v="8852" actId="6264"/>
          <ac:spMkLst>
            <pc:docMk/>
            <pc:sldMk cId="3886809845" sldId="1264"/>
            <ac:spMk id="16" creationId="{92D16E21-1FB6-AA47-F10C-9112013428D0}"/>
          </ac:spMkLst>
        </pc:spChg>
      </pc:sldChg>
      <pc:sldChg chg="modSp add mod">
        <pc:chgData name="Alfred Asterjadhi" userId="39de57b9-85c0-4fd1-aaac-8ca2b6560ad0" providerId="ADAL" clId="{E0725D23-625E-498B-87E0-2B1913CF0FE0}" dt="2024-09-12T22:38:53.881" v="10213" actId="20577"/>
        <pc:sldMkLst>
          <pc:docMk/>
          <pc:sldMk cId="3657173588" sldId="1265"/>
        </pc:sldMkLst>
        <pc:spChg chg="mod">
          <ac:chgData name="Alfred Asterjadhi" userId="39de57b9-85c0-4fd1-aaac-8ca2b6560ad0" providerId="ADAL" clId="{E0725D23-625E-498B-87E0-2B1913CF0FE0}" dt="2024-09-12T17:48:14.103" v="9461" actId="20577"/>
          <ac:spMkLst>
            <pc:docMk/>
            <pc:sldMk cId="3657173588" sldId="1265"/>
            <ac:spMk id="2" creationId="{F69D7021-D59F-B49A-E32E-18A4891C7D5E}"/>
          </ac:spMkLst>
        </pc:spChg>
        <pc:spChg chg="mod">
          <ac:chgData name="Alfred Asterjadhi" userId="39de57b9-85c0-4fd1-aaac-8ca2b6560ad0" providerId="ADAL" clId="{E0725D23-625E-498B-87E0-2B1913CF0FE0}" dt="2024-09-12T22:38:53.881" v="10213" actId="20577"/>
          <ac:spMkLst>
            <pc:docMk/>
            <pc:sldMk cId="3657173588" sldId="1265"/>
            <ac:spMk id="3" creationId="{BF0AB706-0204-17B0-0D09-E8B531BA18F2}"/>
          </ac:spMkLst>
        </pc:spChg>
      </pc:sldChg>
      <pc:sldChg chg="modSp add del mod">
        <pc:chgData name="Alfred Asterjadhi" userId="39de57b9-85c0-4fd1-aaac-8ca2b6560ad0" providerId="ADAL" clId="{E0725D23-625E-498B-87E0-2B1913CF0FE0}" dt="2024-09-12T20:06:43.564" v="9818" actId="47"/>
        <pc:sldMkLst>
          <pc:docMk/>
          <pc:sldMk cId="2950777430" sldId="1266"/>
        </pc:sldMkLst>
        <pc:spChg chg="mod">
          <ac:chgData name="Alfred Asterjadhi" userId="39de57b9-85c0-4fd1-aaac-8ca2b6560ad0" providerId="ADAL" clId="{E0725D23-625E-498B-87E0-2B1913CF0FE0}" dt="2024-09-11T23:54:49.789" v="9088" actId="20577"/>
          <ac:spMkLst>
            <pc:docMk/>
            <pc:sldMk cId="2950777430" sldId="1266"/>
            <ac:spMk id="2" creationId="{83FBAACF-5859-61A3-E373-956BF9DB7985}"/>
          </ac:spMkLst>
        </pc:spChg>
        <pc:spChg chg="mod">
          <ac:chgData name="Alfred Asterjadhi" userId="39de57b9-85c0-4fd1-aaac-8ca2b6560ad0" providerId="ADAL" clId="{E0725D23-625E-498B-87E0-2B1913CF0FE0}" dt="2024-09-11T23:54:54.421" v="9091"/>
          <ac:spMkLst>
            <pc:docMk/>
            <pc:sldMk cId="2950777430" sldId="1266"/>
            <ac:spMk id="3" creationId="{8F8A38C6-55CD-64E3-03E5-F821D75507B4}"/>
          </ac:spMkLst>
        </pc:spChg>
      </pc:sldChg>
      <pc:sldChg chg="modSp new mod">
        <pc:chgData name="Alfred Asterjadhi" userId="39de57b9-85c0-4fd1-aaac-8ca2b6560ad0" providerId="ADAL" clId="{E0725D23-625E-498B-87E0-2B1913CF0FE0}" dt="2024-09-12T21:19:32.394" v="10166"/>
        <pc:sldMkLst>
          <pc:docMk/>
          <pc:sldMk cId="1529837873" sldId="1267"/>
        </pc:sldMkLst>
        <pc:spChg chg="mod">
          <ac:chgData name="Alfred Asterjadhi" userId="39de57b9-85c0-4fd1-aaac-8ca2b6560ad0" providerId="ADAL" clId="{E0725D23-625E-498B-87E0-2B1913CF0FE0}" dt="2024-09-12T21:19:32.394" v="10166"/>
          <ac:spMkLst>
            <pc:docMk/>
            <pc:sldMk cId="1529837873" sldId="1267"/>
            <ac:spMk id="2" creationId="{117C4AF3-D286-942A-8EB1-A664893041D4}"/>
          </ac:spMkLst>
        </pc:spChg>
        <pc:spChg chg="mod">
          <ac:chgData name="Alfred Asterjadhi" userId="39de57b9-85c0-4fd1-aaac-8ca2b6560ad0" providerId="ADAL" clId="{E0725D23-625E-498B-87E0-2B1913CF0FE0}" dt="2024-09-12T17:48:27.969" v="9477" actId="404"/>
          <ac:spMkLst>
            <pc:docMk/>
            <pc:sldMk cId="1529837873" sldId="1267"/>
            <ac:spMk id="3" creationId="{B4BF3012-3646-1697-093D-8B365AAB781F}"/>
          </ac:spMkLst>
        </pc:spChg>
      </pc:sldChg>
      <pc:sldChg chg="addSp delSp modSp new mod chgLayout">
        <pc:chgData name="Alfred Asterjadhi" userId="39de57b9-85c0-4fd1-aaac-8ca2b6560ad0" providerId="ADAL" clId="{E0725D23-625E-498B-87E0-2B1913CF0FE0}" dt="2024-09-12T22:42:50.403" v="10325" actId="20577"/>
        <pc:sldMkLst>
          <pc:docMk/>
          <pc:sldMk cId="3599632548" sldId="1268"/>
        </pc:sldMkLst>
        <pc:spChg chg="mod ord">
          <ac:chgData name="Alfred Asterjadhi" userId="39de57b9-85c0-4fd1-aaac-8ca2b6560ad0" providerId="ADAL" clId="{E0725D23-625E-498B-87E0-2B1913CF0FE0}" dt="2024-09-12T22:42:50.403" v="10325" actId="20577"/>
          <ac:spMkLst>
            <pc:docMk/>
            <pc:sldMk cId="3599632548" sldId="1268"/>
            <ac:spMk id="2" creationId="{F03A71BD-DCB6-C553-1452-1DB0CA95B0E4}"/>
          </ac:spMkLst>
        </pc:spChg>
        <pc:spChg chg="mod ord">
          <ac:chgData name="Alfred Asterjadhi" userId="39de57b9-85c0-4fd1-aaac-8ca2b6560ad0" providerId="ADAL" clId="{E0725D23-625E-498B-87E0-2B1913CF0FE0}" dt="2024-09-12T22:42:43.088" v="10314" actId="5793"/>
          <ac:spMkLst>
            <pc:docMk/>
            <pc:sldMk cId="3599632548" sldId="1268"/>
            <ac:spMk id="3" creationId="{691EDB52-4ADE-4DD2-CE2F-69DB0C0C896D}"/>
          </ac:spMkLst>
        </pc:spChg>
        <pc:spChg chg="mod ord">
          <ac:chgData name="Alfred Asterjadhi" userId="39de57b9-85c0-4fd1-aaac-8ca2b6560ad0" providerId="ADAL" clId="{E0725D23-625E-498B-87E0-2B1913CF0FE0}" dt="2024-09-12T19:32:55.438" v="9738" actId="6264"/>
          <ac:spMkLst>
            <pc:docMk/>
            <pc:sldMk cId="3599632548" sldId="1268"/>
            <ac:spMk id="4" creationId="{1BFA4C10-A390-0402-EC9B-0A9FC63EC4B4}"/>
          </ac:spMkLst>
        </pc:spChg>
        <pc:spChg chg="mod ord">
          <ac:chgData name="Alfred Asterjadhi" userId="39de57b9-85c0-4fd1-aaac-8ca2b6560ad0" providerId="ADAL" clId="{E0725D23-625E-498B-87E0-2B1913CF0FE0}" dt="2024-09-12T19:32:55.438" v="9738" actId="6264"/>
          <ac:spMkLst>
            <pc:docMk/>
            <pc:sldMk cId="3599632548" sldId="1268"/>
            <ac:spMk id="5" creationId="{BAF1A838-12F7-0E9F-97C4-14C2D732EFFD}"/>
          </ac:spMkLst>
        </pc:spChg>
        <pc:spChg chg="mod ord">
          <ac:chgData name="Alfred Asterjadhi" userId="39de57b9-85c0-4fd1-aaac-8ca2b6560ad0" providerId="ADAL" clId="{E0725D23-625E-498B-87E0-2B1913CF0FE0}" dt="2024-09-12T19:32:55.438" v="9738" actId="6264"/>
          <ac:spMkLst>
            <pc:docMk/>
            <pc:sldMk cId="3599632548" sldId="1268"/>
            <ac:spMk id="6" creationId="{42BD8A13-4FA4-907E-339E-8B30A59D84EE}"/>
          </ac:spMkLst>
        </pc:spChg>
        <pc:spChg chg="add del mod">
          <ac:chgData name="Alfred Asterjadhi" userId="39de57b9-85c0-4fd1-aaac-8ca2b6560ad0" providerId="ADAL" clId="{E0725D23-625E-498B-87E0-2B1913CF0FE0}" dt="2024-09-12T19:32:55.438" v="9738" actId="6264"/>
          <ac:spMkLst>
            <pc:docMk/>
            <pc:sldMk cId="3599632548" sldId="1268"/>
            <ac:spMk id="7" creationId="{D8539FF5-729C-AF4C-20D5-39FCCE976ABC}"/>
          </ac:spMkLst>
        </pc:spChg>
        <pc:spChg chg="add del mod">
          <ac:chgData name="Alfred Asterjadhi" userId="39de57b9-85c0-4fd1-aaac-8ca2b6560ad0" providerId="ADAL" clId="{E0725D23-625E-498B-87E0-2B1913CF0FE0}" dt="2024-09-12T19:32:55.438" v="9738" actId="6264"/>
          <ac:spMkLst>
            <pc:docMk/>
            <pc:sldMk cId="3599632548" sldId="1268"/>
            <ac:spMk id="8" creationId="{46E91592-9BF9-4ADB-AC8B-64E57B26BAF7}"/>
          </ac:spMkLst>
        </pc:spChg>
        <pc:spChg chg="add del mod">
          <ac:chgData name="Alfred Asterjadhi" userId="39de57b9-85c0-4fd1-aaac-8ca2b6560ad0" providerId="ADAL" clId="{E0725D23-625E-498B-87E0-2B1913CF0FE0}" dt="2024-09-12T19:32:55.438" v="9738" actId="6264"/>
          <ac:spMkLst>
            <pc:docMk/>
            <pc:sldMk cId="3599632548" sldId="1268"/>
            <ac:spMk id="9" creationId="{8BB507D4-1DD5-89CB-18D2-0F6B9990F8C8}"/>
          </ac:spMkLst>
        </pc:spChg>
        <pc:spChg chg="add del mod">
          <ac:chgData name="Alfred Asterjadhi" userId="39de57b9-85c0-4fd1-aaac-8ca2b6560ad0" providerId="ADAL" clId="{E0725D23-625E-498B-87E0-2B1913CF0FE0}" dt="2024-09-12T19:32:55.438" v="9738" actId="6264"/>
          <ac:spMkLst>
            <pc:docMk/>
            <pc:sldMk cId="3599632548" sldId="1268"/>
            <ac:spMk id="10" creationId="{ABE50F3D-BF16-05F6-DF11-84050C457631}"/>
          </ac:spMkLst>
        </pc:spChg>
        <pc:spChg chg="add del mod">
          <ac:chgData name="Alfred Asterjadhi" userId="39de57b9-85c0-4fd1-aaac-8ca2b6560ad0" providerId="ADAL" clId="{E0725D23-625E-498B-87E0-2B1913CF0FE0}" dt="2024-09-12T19:32:55.438" v="9738" actId="6264"/>
          <ac:spMkLst>
            <pc:docMk/>
            <pc:sldMk cId="3599632548" sldId="1268"/>
            <ac:spMk id="11" creationId="{EB91CD7E-52F8-373F-B31E-71C5D1FD163E}"/>
          </ac:spMkLst>
        </pc:spChg>
      </pc:sldChg>
      <pc:sldChg chg="modSp add mod">
        <pc:chgData name="Alfred Asterjadhi" userId="39de57b9-85c0-4fd1-aaac-8ca2b6560ad0" providerId="ADAL" clId="{E0725D23-625E-498B-87E0-2B1913CF0FE0}" dt="2024-09-12T21:20:52.635" v="10186" actId="20577"/>
        <pc:sldMkLst>
          <pc:docMk/>
          <pc:sldMk cId="1861109961" sldId="1269"/>
        </pc:sldMkLst>
        <pc:spChg chg="mod">
          <ac:chgData name="Alfred Asterjadhi" userId="39de57b9-85c0-4fd1-aaac-8ca2b6560ad0" providerId="ADAL" clId="{E0725D23-625E-498B-87E0-2B1913CF0FE0}" dt="2024-09-12T21:20:48.320" v="10185" actId="20577"/>
          <ac:spMkLst>
            <pc:docMk/>
            <pc:sldMk cId="1861109961" sldId="1269"/>
            <ac:spMk id="2" creationId="{9EF97F5A-CE7F-7BBA-0DB4-CF87B031E7D4}"/>
          </ac:spMkLst>
        </pc:spChg>
        <pc:spChg chg="mod">
          <ac:chgData name="Alfred Asterjadhi" userId="39de57b9-85c0-4fd1-aaac-8ca2b6560ad0" providerId="ADAL" clId="{E0725D23-625E-498B-87E0-2B1913CF0FE0}" dt="2024-09-12T21:20:52.635" v="10186" actId="20577"/>
          <ac:spMkLst>
            <pc:docMk/>
            <pc:sldMk cId="1861109961" sldId="1269"/>
            <ac:spMk id="11" creationId="{FCB036F9-C53E-4FA7-0AA8-F449B171258B}"/>
          </ac:spMkLst>
        </pc:spChg>
      </pc:sldChg>
      <pc:sldChg chg="modSp add mod">
        <pc:chgData name="Alfred Asterjadhi" userId="39de57b9-85c0-4fd1-aaac-8ca2b6560ad0" providerId="ADAL" clId="{E0725D23-625E-498B-87E0-2B1913CF0FE0}" dt="2024-09-12T22:44:06.003" v="10387" actId="403"/>
        <pc:sldMkLst>
          <pc:docMk/>
          <pc:sldMk cId="4567856" sldId="1270"/>
        </pc:sldMkLst>
        <pc:spChg chg="mod">
          <ac:chgData name="Alfred Asterjadhi" userId="39de57b9-85c0-4fd1-aaac-8ca2b6560ad0" providerId="ADAL" clId="{E0725D23-625E-498B-87E0-2B1913CF0FE0}" dt="2024-09-12T22:42:55.871" v="10332" actId="20577"/>
          <ac:spMkLst>
            <pc:docMk/>
            <pc:sldMk cId="4567856" sldId="1270"/>
            <ac:spMk id="2" creationId="{F03A71BD-DCB6-C553-1452-1DB0CA95B0E4}"/>
          </ac:spMkLst>
        </pc:spChg>
        <pc:spChg chg="mod">
          <ac:chgData name="Alfred Asterjadhi" userId="39de57b9-85c0-4fd1-aaac-8ca2b6560ad0" providerId="ADAL" clId="{E0725D23-625E-498B-87E0-2B1913CF0FE0}" dt="2024-09-12T22:44:06.003" v="10387" actId="403"/>
          <ac:spMkLst>
            <pc:docMk/>
            <pc:sldMk cId="4567856" sldId="1270"/>
            <ac:spMk id="3" creationId="{691EDB52-4ADE-4DD2-CE2F-69DB0C0C896D}"/>
          </ac:spMkLst>
        </pc:spChg>
      </pc:sldChg>
      <pc:sldChg chg="modSp add mod">
        <pc:chgData name="Alfred Asterjadhi" userId="39de57b9-85c0-4fd1-aaac-8ca2b6560ad0" providerId="ADAL" clId="{E0725D23-625E-498B-87E0-2B1913CF0FE0}" dt="2024-09-12T22:45:08.175" v="10443" actId="403"/>
        <pc:sldMkLst>
          <pc:docMk/>
          <pc:sldMk cId="1916192969" sldId="1271"/>
        </pc:sldMkLst>
        <pc:spChg chg="mod">
          <ac:chgData name="Alfred Asterjadhi" userId="39de57b9-85c0-4fd1-aaac-8ca2b6560ad0" providerId="ADAL" clId="{E0725D23-625E-498B-87E0-2B1913CF0FE0}" dt="2024-09-12T22:44:14.922" v="10389" actId="20577"/>
          <ac:spMkLst>
            <pc:docMk/>
            <pc:sldMk cId="1916192969" sldId="1271"/>
            <ac:spMk id="2" creationId="{F03A71BD-DCB6-C553-1452-1DB0CA95B0E4}"/>
          </ac:spMkLst>
        </pc:spChg>
        <pc:spChg chg="mod">
          <ac:chgData name="Alfred Asterjadhi" userId="39de57b9-85c0-4fd1-aaac-8ca2b6560ad0" providerId="ADAL" clId="{E0725D23-625E-498B-87E0-2B1913CF0FE0}" dt="2024-09-12T22:45:08.175" v="10443" actId="403"/>
          <ac:spMkLst>
            <pc:docMk/>
            <pc:sldMk cId="1916192969" sldId="1271"/>
            <ac:spMk id="3" creationId="{691EDB52-4ADE-4DD2-CE2F-69DB0C0C896D}"/>
          </ac:spMkLst>
        </pc:spChg>
      </pc:sldChg>
      <pc:sldMasterChg chg="modSp mod">
        <pc:chgData name="Alfred Asterjadhi" userId="39de57b9-85c0-4fd1-aaac-8ca2b6560ad0" providerId="ADAL" clId="{E0725D23-625E-498B-87E0-2B1913CF0FE0}" dt="2024-09-12T23:13:19.102" v="10445" actId="20577"/>
        <pc:sldMasterMkLst>
          <pc:docMk/>
          <pc:sldMasterMk cId="0" sldId="2147483648"/>
        </pc:sldMasterMkLst>
        <pc:spChg chg="mod">
          <ac:chgData name="Alfred Asterjadhi" userId="39de57b9-85c0-4fd1-aaac-8ca2b6560ad0" providerId="ADAL" clId="{E0725D23-625E-498B-87E0-2B1913CF0FE0}" dt="2024-09-12T23:13:19.102" v="10445" actId="20577"/>
          <ac:spMkLst>
            <pc:docMk/>
            <pc:sldMasterMk cId="0" sldId="2147483648"/>
            <ac:spMk id="10" creationId="{00000000-0000-0000-0000-000000000000}"/>
          </ac:spMkLst>
        </pc:spChg>
      </pc:sldMasterChg>
    </pc:docChg>
  </pc:docChgLst>
  <pc:docChgLst>
    <pc:chgData name="Alfred Asterjadhi" userId="39de57b9-85c0-4fd1-aaac-8ca2b6560ad0" providerId="ADAL" clId="{AF35694F-9D83-49E1-B24D-CC9A039AB265}"/>
    <pc:docChg chg="undo custSel addSld delSld modSld sldOrd modMainMaster">
      <pc:chgData name="Alfred Asterjadhi" userId="39de57b9-85c0-4fd1-aaac-8ca2b6560ad0" providerId="ADAL" clId="{AF35694F-9D83-49E1-B24D-CC9A039AB265}" dt="2024-06-11T18:24:48.912" v="780"/>
      <pc:docMkLst>
        <pc:docMk/>
      </pc:docMkLst>
      <pc:sldChg chg="modSp mod">
        <pc:chgData name="Alfred Asterjadhi" userId="39de57b9-85c0-4fd1-aaac-8ca2b6560ad0" providerId="ADAL" clId="{AF35694F-9D83-49E1-B24D-CC9A039AB265}" dt="2024-06-07T16:51:14.694" v="157" actId="20577"/>
        <pc:sldMkLst>
          <pc:docMk/>
          <pc:sldMk cId="0" sldId="256"/>
        </pc:sldMkLst>
        <pc:spChg chg="mod">
          <ac:chgData name="Alfred Asterjadhi" userId="39de57b9-85c0-4fd1-aaac-8ca2b6560ad0" providerId="ADAL" clId="{AF35694F-9D83-49E1-B24D-CC9A039AB265}" dt="2024-06-07T16:48:57.886" v="11" actId="20577"/>
          <ac:spMkLst>
            <pc:docMk/>
            <pc:sldMk cId="0" sldId="256"/>
            <ac:spMk id="6" creationId="{00000000-0000-0000-0000-000000000000}"/>
          </ac:spMkLst>
        </pc:spChg>
        <pc:spChg chg="mod">
          <ac:chgData name="Alfred Asterjadhi" userId="39de57b9-85c0-4fd1-aaac-8ca2b6560ad0" providerId="ADAL" clId="{AF35694F-9D83-49E1-B24D-CC9A039AB265}" dt="2024-06-07T16:50:24.730" v="87" actId="313"/>
          <ac:spMkLst>
            <pc:docMk/>
            <pc:sldMk cId="0" sldId="256"/>
            <ac:spMk id="7" creationId="{00000000-0000-0000-0000-000000000000}"/>
          </ac:spMkLst>
        </pc:spChg>
        <pc:spChg chg="mod">
          <ac:chgData name="Alfred Asterjadhi" userId="39de57b9-85c0-4fd1-aaac-8ca2b6560ad0" providerId="ADAL" clId="{AF35694F-9D83-49E1-B24D-CC9A039AB265}" dt="2024-06-07T16:49:18.875" v="12" actId="313"/>
          <ac:spMkLst>
            <pc:docMk/>
            <pc:sldMk cId="0" sldId="256"/>
            <ac:spMk id="3073" creationId="{00000000-0000-0000-0000-000000000000}"/>
          </ac:spMkLst>
        </pc:spChg>
        <pc:spChg chg="mod">
          <ac:chgData name="Alfred Asterjadhi" userId="39de57b9-85c0-4fd1-aaac-8ca2b6560ad0" providerId="ADAL" clId="{AF35694F-9D83-49E1-B24D-CC9A039AB265}" dt="2024-06-07T16:51:14.694" v="157" actId="20577"/>
          <ac:spMkLst>
            <pc:docMk/>
            <pc:sldMk cId="0" sldId="256"/>
            <ac:spMk id="3074" creationId="{00000000-0000-0000-0000-000000000000}"/>
          </ac:spMkLst>
        </pc:spChg>
      </pc:sldChg>
      <pc:sldChg chg="modSp mod">
        <pc:chgData name="Alfred Asterjadhi" userId="39de57b9-85c0-4fd1-aaac-8ca2b6560ad0" providerId="ADAL" clId="{AF35694F-9D83-49E1-B24D-CC9A039AB265}" dt="2024-06-07T16:51:48.487" v="186" actId="20577"/>
        <pc:sldMkLst>
          <pc:docMk/>
          <pc:sldMk cId="0" sldId="257"/>
        </pc:sldMkLst>
        <pc:spChg chg="mod">
          <ac:chgData name="Alfred Asterjadhi" userId="39de57b9-85c0-4fd1-aaac-8ca2b6560ad0" providerId="ADAL" clId="{AF35694F-9D83-49E1-B24D-CC9A039AB265}" dt="2024-06-07T16:50:28.084" v="89" actId="313"/>
          <ac:spMkLst>
            <pc:docMk/>
            <pc:sldMk cId="0" sldId="257"/>
            <ac:spMk id="5" creationId="{00000000-0000-0000-0000-000000000000}"/>
          </ac:spMkLst>
        </pc:spChg>
        <pc:spChg chg="mod">
          <ac:chgData name="Alfred Asterjadhi" userId="39de57b9-85c0-4fd1-aaac-8ca2b6560ad0" providerId="ADAL" clId="{AF35694F-9D83-49E1-B24D-CC9A039AB265}" dt="2024-06-07T16:49:20.466" v="13" actId="313"/>
          <ac:spMkLst>
            <pc:docMk/>
            <pc:sldMk cId="0" sldId="257"/>
            <ac:spMk id="7" creationId="{4565958B-DD30-4EE7-AF20-DC550898176B}"/>
          </ac:spMkLst>
        </pc:spChg>
        <pc:spChg chg="mod">
          <ac:chgData name="Alfred Asterjadhi" userId="39de57b9-85c0-4fd1-aaac-8ca2b6560ad0" providerId="ADAL" clId="{AF35694F-9D83-49E1-B24D-CC9A039AB265}" dt="2024-06-07T16:51:48.487" v="186" actId="20577"/>
          <ac:spMkLst>
            <pc:docMk/>
            <pc:sldMk cId="0" sldId="257"/>
            <ac:spMk id="4098" creationId="{00000000-0000-0000-0000-000000000000}"/>
          </ac:spMkLst>
        </pc:spChg>
      </pc:sldChg>
      <pc:sldChg chg="modSp mod">
        <pc:chgData name="Alfred Asterjadhi" userId="39de57b9-85c0-4fd1-aaac-8ca2b6560ad0" providerId="ADAL" clId="{AF35694F-9D83-49E1-B24D-CC9A039AB265}" dt="2024-06-07T16:50:29.725" v="91" actId="313"/>
        <pc:sldMkLst>
          <pc:docMk/>
          <pc:sldMk cId="3254182675" sldId="258"/>
        </pc:sldMkLst>
        <pc:spChg chg="mod">
          <ac:chgData name="Alfred Asterjadhi" userId="39de57b9-85c0-4fd1-aaac-8ca2b6560ad0" providerId="ADAL" clId="{AF35694F-9D83-49E1-B24D-CC9A039AB265}" dt="2024-06-07T16:50:29.725" v="91" actId="313"/>
          <ac:spMkLst>
            <pc:docMk/>
            <pc:sldMk cId="3254182675" sldId="258"/>
            <ac:spMk id="5" creationId="{00000000-0000-0000-0000-000000000000}"/>
          </ac:spMkLst>
        </pc:spChg>
        <pc:spChg chg="mod">
          <ac:chgData name="Alfred Asterjadhi" userId="39de57b9-85c0-4fd1-aaac-8ca2b6560ad0" providerId="ADAL" clId="{AF35694F-9D83-49E1-B24D-CC9A039AB265}" dt="2024-06-07T16:49:21.489" v="15" actId="313"/>
          <ac:spMkLst>
            <pc:docMk/>
            <pc:sldMk cId="3254182675" sldId="258"/>
            <ac:spMk id="7" creationId="{4F62ADF5-BC8B-4EF4-B4E8-C355611EECFF}"/>
          </ac:spMkLst>
        </pc:spChg>
      </pc:sldChg>
      <pc:sldChg chg="modSp mod">
        <pc:chgData name="Alfred Asterjadhi" userId="39de57b9-85c0-4fd1-aaac-8ca2b6560ad0" providerId="ADAL" clId="{AF35694F-9D83-49E1-B24D-CC9A039AB265}" dt="2024-06-07T16:50:30.709" v="93" actId="313"/>
        <pc:sldMkLst>
          <pc:docMk/>
          <pc:sldMk cId="3136880362" sldId="260"/>
        </pc:sldMkLst>
        <pc:spChg chg="mod">
          <ac:chgData name="Alfred Asterjadhi" userId="39de57b9-85c0-4fd1-aaac-8ca2b6560ad0" providerId="ADAL" clId="{AF35694F-9D83-49E1-B24D-CC9A039AB265}" dt="2024-06-07T16:50:30.709" v="93" actId="313"/>
          <ac:spMkLst>
            <pc:docMk/>
            <pc:sldMk cId="3136880362" sldId="260"/>
            <ac:spMk id="5" creationId="{00000000-0000-0000-0000-000000000000}"/>
          </ac:spMkLst>
        </pc:spChg>
        <pc:spChg chg="mod">
          <ac:chgData name="Alfred Asterjadhi" userId="39de57b9-85c0-4fd1-aaac-8ca2b6560ad0" providerId="ADAL" clId="{AF35694F-9D83-49E1-B24D-CC9A039AB265}" dt="2024-06-07T16:49:22.340" v="17" actId="313"/>
          <ac:spMkLst>
            <pc:docMk/>
            <pc:sldMk cId="3136880362" sldId="260"/>
            <ac:spMk id="7" creationId="{733EE7F5-4D25-4915-8021-FD9EE23E2C32}"/>
          </ac:spMkLst>
        </pc:spChg>
      </pc:sldChg>
      <pc:sldChg chg="modSp mod">
        <pc:chgData name="Alfred Asterjadhi" userId="39de57b9-85c0-4fd1-aaac-8ca2b6560ad0" providerId="ADAL" clId="{AF35694F-9D83-49E1-B24D-CC9A039AB265}" dt="2024-06-07T16:50:31.686" v="95" actId="313"/>
        <pc:sldMkLst>
          <pc:docMk/>
          <pc:sldMk cId="1676196551" sldId="261"/>
        </pc:sldMkLst>
        <pc:spChg chg="mod">
          <ac:chgData name="Alfred Asterjadhi" userId="39de57b9-85c0-4fd1-aaac-8ca2b6560ad0" providerId="ADAL" clId="{AF35694F-9D83-49E1-B24D-CC9A039AB265}" dt="2024-06-07T16:50:31.686" v="95" actId="313"/>
          <ac:spMkLst>
            <pc:docMk/>
            <pc:sldMk cId="1676196551" sldId="261"/>
            <ac:spMk id="5" creationId="{00000000-0000-0000-0000-000000000000}"/>
          </ac:spMkLst>
        </pc:spChg>
        <pc:spChg chg="mod">
          <ac:chgData name="Alfred Asterjadhi" userId="39de57b9-85c0-4fd1-aaac-8ca2b6560ad0" providerId="ADAL" clId="{AF35694F-9D83-49E1-B24D-CC9A039AB265}" dt="2024-06-07T16:49:23.182" v="19" actId="313"/>
          <ac:spMkLst>
            <pc:docMk/>
            <pc:sldMk cId="1676196551" sldId="261"/>
            <ac:spMk id="7" creationId="{0A0F1EBF-63A8-4C75-8DB7-0D8CD44D0896}"/>
          </ac:spMkLst>
        </pc:spChg>
      </pc:sldChg>
      <pc:sldChg chg="modSp mod">
        <pc:chgData name="Alfred Asterjadhi" userId="39de57b9-85c0-4fd1-aaac-8ca2b6560ad0" providerId="ADAL" clId="{AF35694F-9D83-49E1-B24D-CC9A039AB265}" dt="2024-06-07T16:50:32.348" v="96" actId="313"/>
        <pc:sldMkLst>
          <pc:docMk/>
          <pc:sldMk cId="2927177891" sldId="263"/>
        </pc:sldMkLst>
        <pc:spChg chg="mod">
          <ac:chgData name="Alfred Asterjadhi" userId="39de57b9-85c0-4fd1-aaac-8ca2b6560ad0" providerId="ADAL" clId="{AF35694F-9D83-49E1-B24D-CC9A039AB265}" dt="2024-06-07T16:50:32.348" v="96" actId="313"/>
          <ac:spMkLst>
            <pc:docMk/>
            <pc:sldMk cId="2927177891" sldId="263"/>
            <ac:spMk id="5" creationId="{00000000-0000-0000-0000-000000000000}"/>
          </ac:spMkLst>
        </pc:spChg>
        <pc:spChg chg="mod">
          <ac:chgData name="Alfred Asterjadhi" userId="39de57b9-85c0-4fd1-aaac-8ca2b6560ad0" providerId="ADAL" clId="{AF35694F-9D83-49E1-B24D-CC9A039AB265}" dt="2024-06-07T16:49:23.584" v="20" actId="313"/>
          <ac:spMkLst>
            <pc:docMk/>
            <pc:sldMk cId="2927177891" sldId="263"/>
            <ac:spMk id="9" creationId="{4BB4CFD1-21C6-467E-AB6E-3577A473F86D}"/>
          </ac:spMkLst>
        </pc:spChg>
      </pc:sldChg>
      <pc:sldChg chg="modSp mod">
        <pc:chgData name="Alfred Asterjadhi" userId="39de57b9-85c0-4fd1-aaac-8ca2b6560ad0" providerId="ADAL" clId="{AF35694F-9D83-49E1-B24D-CC9A039AB265}" dt="2024-06-07T16:50:32.827" v="97" actId="313"/>
        <pc:sldMkLst>
          <pc:docMk/>
          <pc:sldMk cId="4277600907" sldId="264"/>
        </pc:sldMkLst>
        <pc:spChg chg="mod">
          <ac:chgData name="Alfred Asterjadhi" userId="39de57b9-85c0-4fd1-aaac-8ca2b6560ad0" providerId="ADAL" clId="{AF35694F-9D83-49E1-B24D-CC9A039AB265}" dt="2024-06-07T16:50:32.827" v="97" actId="313"/>
          <ac:spMkLst>
            <pc:docMk/>
            <pc:sldMk cId="4277600907" sldId="264"/>
            <ac:spMk id="5" creationId="{00000000-0000-0000-0000-000000000000}"/>
          </ac:spMkLst>
        </pc:spChg>
        <pc:spChg chg="mod">
          <ac:chgData name="Alfred Asterjadhi" userId="39de57b9-85c0-4fd1-aaac-8ca2b6560ad0" providerId="ADAL" clId="{AF35694F-9D83-49E1-B24D-CC9A039AB265}" dt="2024-06-07T16:49:24.041" v="21" actId="313"/>
          <ac:spMkLst>
            <pc:docMk/>
            <pc:sldMk cId="4277600907" sldId="264"/>
            <ac:spMk id="8" creationId="{B2C4C695-AFB3-4956-B721-DB0805BA0685}"/>
          </ac:spMkLst>
        </pc:spChg>
      </pc:sldChg>
      <pc:sldChg chg="modSp mod">
        <pc:chgData name="Alfred Asterjadhi" userId="39de57b9-85c0-4fd1-aaac-8ca2b6560ad0" providerId="ADAL" clId="{AF35694F-9D83-49E1-B24D-CC9A039AB265}" dt="2024-06-07T16:50:33.277" v="98" actId="313"/>
        <pc:sldMkLst>
          <pc:docMk/>
          <pc:sldMk cId="2436815634" sldId="265"/>
        </pc:sldMkLst>
        <pc:spChg chg="mod">
          <ac:chgData name="Alfred Asterjadhi" userId="39de57b9-85c0-4fd1-aaac-8ca2b6560ad0" providerId="ADAL" clId="{AF35694F-9D83-49E1-B24D-CC9A039AB265}" dt="2024-06-07T16:50:33.277" v="98" actId="313"/>
          <ac:spMkLst>
            <pc:docMk/>
            <pc:sldMk cId="2436815634" sldId="265"/>
            <ac:spMk id="5" creationId="{00000000-0000-0000-0000-000000000000}"/>
          </ac:spMkLst>
        </pc:spChg>
        <pc:spChg chg="mod">
          <ac:chgData name="Alfred Asterjadhi" userId="39de57b9-85c0-4fd1-aaac-8ca2b6560ad0" providerId="ADAL" clId="{AF35694F-9D83-49E1-B24D-CC9A039AB265}" dt="2024-06-07T16:49:24.464" v="22" actId="313"/>
          <ac:spMkLst>
            <pc:docMk/>
            <pc:sldMk cId="2436815634" sldId="265"/>
            <ac:spMk id="9" creationId="{535943CE-0A57-43F4-9844-46B4091CBC16}"/>
          </ac:spMkLst>
        </pc:spChg>
      </pc:sldChg>
      <pc:sldChg chg="modSp mod">
        <pc:chgData name="Alfred Asterjadhi" userId="39de57b9-85c0-4fd1-aaac-8ca2b6560ad0" providerId="ADAL" clId="{AF35694F-9D83-49E1-B24D-CC9A039AB265}" dt="2024-06-07T16:50:33.691" v="99" actId="313"/>
        <pc:sldMkLst>
          <pc:docMk/>
          <pc:sldMk cId="2400177835" sldId="266"/>
        </pc:sldMkLst>
        <pc:spChg chg="mod">
          <ac:chgData name="Alfred Asterjadhi" userId="39de57b9-85c0-4fd1-aaac-8ca2b6560ad0" providerId="ADAL" clId="{AF35694F-9D83-49E1-B24D-CC9A039AB265}" dt="2024-06-07T16:50:33.691" v="99" actId="313"/>
          <ac:spMkLst>
            <pc:docMk/>
            <pc:sldMk cId="2400177835" sldId="266"/>
            <ac:spMk id="5" creationId="{00000000-0000-0000-0000-000000000000}"/>
          </ac:spMkLst>
        </pc:spChg>
        <pc:spChg chg="mod">
          <ac:chgData name="Alfred Asterjadhi" userId="39de57b9-85c0-4fd1-aaac-8ca2b6560ad0" providerId="ADAL" clId="{AF35694F-9D83-49E1-B24D-CC9A039AB265}" dt="2024-06-07T16:49:25.123" v="23" actId="313"/>
          <ac:spMkLst>
            <pc:docMk/>
            <pc:sldMk cId="2400177835" sldId="266"/>
            <ac:spMk id="8" creationId="{C5505616-1CE2-43B4-878B-31634EEB6CA7}"/>
          </ac:spMkLst>
        </pc:spChg>
      </pc:sldChg>
      <pc:sldChg chg="modSp mod">
        <pc:chgData name="Alfred Asterjadhi" userId="39de57b9-85c0-4fd1-aaac-8ca2b6560ad0" providerId="ADAL" clId="{AF35694F-9D83-49E1-B24D-CC9A039AB265}" dt="2024-06-07T16:54:38.170" v="247" actId="20577"/>
        <pc:sldMkLst>
          <pc:docMk/>
          <pc:sldMk cId="132832093" sldId="267"/>
        </pc:sldMkLst>
        <pc:spChg chg="mod">
          <ac:chgData name="Alfred Asterjadhi" userId="39de57b9-85c0-4fd1-aaac-8ca2b6560ad0" providerId="ADAL" clId="{AF35694F-9D83-49E1-B24D-CC9A039AB265}" dt="2024-06-07T16:54:38.170" v="247" actId="20577"/>
          <ac:spMkLst>
            <pc:docMk/>
            <pc:sldMk cId="132832093" sldId="267"/>
            <ac:spMk id="3" creationId="{00000000-0000-0000-0000-000000000000}"/>
          </ac:spMkLst>
        </pc:spChg>
        <pc:spChg chg="mod">
          <ac:chgData name="Alfred Asterjadhi" userId="39de57b9-85c0-4fd1-aaac-8ca2b6560ad0" providerId="ADAL" clId="{AF35694F-9D83-49E1-B24D-CC9A039AB265}" dt="2024-06-07T16:50:35.863" v="104" actId="313"/>
          <ac:spMkLst>
            <pc:docMk/>
            <pc:sldMk cId="132832093" sldId="267"/>
            <ac:spMk id="5" creationId="{00000000-0000-0000-0000-000000000000}"/>
          </ac:spMkLst>
        </pc:spChg>
        <pc:spChg chg="mod">
          <ac:chgData name="Alfred Asterjadhi" userId="39de57b9-85c0-4fd1-aaac-8ca2b6560ad0" providerId="ADAL" clId="{AF35694F-9D83-49E1-B24D-CC9A039AB265}" dt="2024-06-07T16:49:27.781" v="28" actId="313"/>
          <ac:spMkLst>
            <pc:docMk/>
            <pc:sldMk cId="132832093" sldId="267"/>
            <ac:spMk id="7" creationId="{C00CAC69-BF6D-4936-9CE0-D96F88ACD748}"/>
          </ac:spMkLst>
        </pc:spChg>
      </pc:sldChg>
      <pc:sldChg chg="modSp mod">
        <pc:chgData name="Alfred Asterjadhi" userId="39de57b9-85c0-4fd1-aaac-8ca2b6560ad0" providerId="ADAL" clId="{AF35694F-9D83-49E1-B24D-CC9A039AB265}" dt="2024-06-11T18:24:48.912" v="780"/>
        <pc:sldMkLst>
          <pc:docMk/>
          <pc:sldMk cId="3976818858" sldId="269"/>
        </pc:sldMkLst>
        <pc:spChg chg="mod">
          <ac:chgData name="Alfred Asterjadhi" userId="39de57b9-85c0-4fd1-aaac-8ca2b6560ad0" providerId="ADAL" clId="{AF35694F-9D83-49E1-B24D-CC9A039AB265}" dt="2024-06-07T16:50:36.777" v="106" actId="313"/>
          <ac:spMkLst>
            <pc:docMk/>
            <pc:sldMk cId="3976818858" sldId="269"/>
            <ac:spMk id="5" creationId="{00000000-0000-0000-0000-000000000000}"/>
          </ac:spMkLst>
        </pc:spChg>
        <pc:spChg chg="mod">
          <ac:chgData name="Alfred Asterjadhi" userId="39de57b9-85c0-4fd1-aaac-8ca2b6560ad0" providerId="ADAL" clId="{AF35694F-9D83-49E1-B24D-CC9A039AB265}" dt="2024-06-07T16:49:28.612" v="30" actId="313"/>
          <ac:spMkLst>
            <pc:docMk/>
            <pc:sldMk cId="3976818858" sldId="269"/>
            <ac:spMk id="6" creationId="{00000000-0000-0000-0000-000000000000}"/>
          </ac:spMkLst>
        </pc:spChg>
        <pc:graphicFrameChg chg="mod modGraphic">
          <ac:chgData name="Alfred Asterjadhi" userId="39de57b9-85c0-4fd1-aaac-8ca2b6560ad0" providerId="ADAL" clId="{AF35694F-9D83-49E1-B24D-CC9A039AB265}" dt="2024-06-11T18:24:48.912" v="780"/>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AF35694F-9D83-49E1-B24D-CC9A039AB265}" dt="2024-06-07T16:50:34.147" v="100" actId="313"/>
        <pc:sldMkLst>
          <pc:docMk/>
          <pc:sldMk cId="3387863760" sldId="270"/>
        </pc:sldMkLst>
        <pc:spChg chg="mod">
          <ac:chgData name="Alfred Asterjadhi" userId="39de57b9-85c0-4fd1-aaac-8ca2b6560ad0" providerId="ADAL" clId="{AF35694F-9D83-49E1-B24D-CC9A039AB265}" dt="2024-06-07T16:50:34.147" v="100" actId="313"/>
          <ac:spMkLst>
            <pc:docMk/>
            <pc:sldMk cId="3387863760" sldId="270"/>
            <ac:spMk id="5" creationId="{00000000-0000-0000-0000-000000000000}"/>
          </ac:spMkLst>
        </pc:spChg>
        <pc:spChg chg="mod">
          <ac:chgData name="Alfred Asterjadhi" userId="39de57b9-85c0-4fd1-aaac-8ca2b6560ad0" providerId="ADAL" clId="{AF35694F-9D83-49E1-B24D-CC9A039AB265}" dt="2024-06-07T16:49:26.018" v="24" actId="313"/>
          <ac:spMkLst>
            <pc:docMk/>
            <pc:sldMk cId="3387863760" sldId="270"/>
            <ac:spMk id="8" creationId="{B1C9D975-9B89-429E-A2AD-175C2CE0D83A}"/>
          </ac:spMkLst>
        </pc:spChg>
      </pc:sldChg>
      <pc:sldChg chg="modSp mod">
        <pc:chgData name="Alfred Asterjadhi" userId="39de57b9-85c0-4fd1-aaac-8ca2b6560ad0" providerId="ADAL" clId="{AF35694F-9D83-49E1-B24D-CC9A039AB265}" dt="2024-06-07T16:58:32.448" v="358" actId="14100"/>
        <pc:sldMkLst>
          <pc:docMk/>
          <pc:sldMk cId="2243228416" sldId="299"/>
        </pc:sldMkLst>
        <pc:spChg chg="mod">
          <ac:chgData name="Alfred Asterjadhi" userId="39de57b9-85c0-4fd1-aaac-8ca2b6560ad0" providerId="ADAL" clId="{AF35694F-9D83-49E1-B24D-CC9A039AB265}" dt="2024-06-07T16:58:26.274" v="357" actId="14100"/>
          <ac:spMkLst>
            <pc:docMk/>
            <pc:sldMk cId="2243228416" sldId="299"/>
            <ac:spMk id="3" creationId="{3857177C-4F12-41D1-AB93-6925069E5DB9}"/>
          </ac:spMkLst>
        </pc:spChg>
        <pc:spChg chg="mod">
          <ac:chgData name="Alfred Asterjadhi" userId="39de57b9-85c0-4fd1-aaac-8ca2b6560ad0" providerId="ADAL" clId="{AF35694F-9D83-49E1-B24D-CC9A039AB265}" dt="2024-06-07T16:50:36.333" v="105" actId="313"/>
          <ac:spMkLst>
            <pc:docMk/>
            <pc:sldMk cId="2243228416" sldId="299"/>
            <ac:spMk id="5" creationId="{8CF711A5-48A8-4157-9E93-9477756656BE}"/>
          </ac:spMkLst>
        </pc:spChg>
        <pc:spChg chg="mod">
          <ac:chgData name="Alfred Asterjadhi" userId="39de57b9-85c0-4fd1-aaac-8ca2b6560ad0" providerId="ADAL" clId="{AF35694F-9D83-49E1-B24D-CC9A039AB265}" dt="2024-06-07T16:49:28.169" v="29" actId="313"/>
          <ac:spMkLst>
            <pc:docMk/>
            <pc:sldMk cId="2243228416" sldId="299"/>
            <ac:spMk id="8" creationId="{ADA0A8BA-AA59-4AB6-9BD0-89E3B2E275F5}"/>
          </ac:spMkLst>
        </pc:spChg>
        <pc:spChg chg="mod">
          <ac:chgData name="Alfred Asterjadhi" userId="39de57b9-85c0-4fd1-aaac-8ca2b6560ad0" providerId="ADAL" clId="{AF35694F-9D83-49E1-B24D-CC9A039AB265}" dt="2024-06-07T16:58:32.448" v="358" actId="14100"/>
          <ac:spMkLst>
            <pc:docMk/>
            <pc:sldMk cId="2243228416" sldId="299"/>
            <ac:spMk id="17" creationId="{442A1050-6527-4B2E-A943-E125D6B48B52}"/>
          </ac:spMkLst>
        </pc:spChg>
      </pc:sldChg>
      <pc:sldChg chg="modSp mod">
        <pc:chgData name="Alfred Asterjadhi" userId="39de57b9-85c0-4fd1-aaac-8ca2b6560ad0" providerId="ADAL" clId="{AF35694F-9D83-49E1-B24D-CC9A039AB265}" dt="2024-06-07T16:50:58.431" v="154" actId="313"/>
        <pc:sldMkLst>
          <pc:docMk/>
          <pc:sldMk cId="1677969607" sldId="323"/>
        </pc:sldMkLst>
        <pc:spChg chg="mod">
          <ac:chgData name="Alfred Asterjadhi" userId="39de57b9-85c0-4fd1-aaac-8ca2b6560ad0" providerId="ADAL" clId="{AF35694F-9D83-49E1-B24D-CC9A039AB265}" dt="2024-06-07T16:50:58.431" v="154" actId="313"/>
          <ac:spMkLst>
            <pc:docMk/>
            <pc:sldMk cId="1677969607" sldId="323"/>
            <ac:spMk id="5" creationId="{7BB7400A-B03D-4052-B272-099D56461E76}"/>
          </ac:spMkLst>
        </pc:spChg>
        <pc:spChg chg="mod">
          <ac:chgData name="Alfred Asterjadhi" userId="39de57b9-85c0-4fd1-aaac-8ca2b6560ad0" providerId="ADAL" clId="{AF35694F-9D83-49E1-B24D-CC9A039AB265}" dt="2024-06-07T16:49:56.534" v="79" actId="313"/>
          <ac:spMkLst>
            <pc:docMk/>
            <pc:sldMk cId="1677969607" sldId="323"/>
            <ac:spMk id="7" creationId="{247ADCDE-7164-400D-8B27-4BAED4FE7810}"/>
          </ac:spMkLst>
        </pc:spChg>
      </pc:sldChg>
      <pc:sldChg chg="modSp mod">
        <pc:chgData name="Alfred Asterjadhi" userId="39de57b9-85c0-4fd1-aaac-8ca2b6560ad0" providerId="ADAL" clId="{AF35694F-9D83-49E1-B24D-CC9A039AB265}" dt="2024-06-07T16:53:41.388" v="203" actId="20577"/>
        <pc:sldMkLst>
          <pc:docMk/>
          <pc:sldMk cId="1908471061" sldId="328"/>
        </pc:sldMkLst>
        <pc:spChg chg="mod">
          <ac:chgData name="Alfred Asterjadhi" userId="39de57b9-85c0-4fd1-aaac-8ca2b6560ad0" providerId="ADAL" clId="{AF35694F-9D83-49E1-B24D-CC9A039AB265}" dt="2024-06-07T16:53:41.388" v="203" actId="20577"/>
          <ac:spMkLst>
            <pc:docMk/>
            <pc:sldMk cId="1908471061" sldId="328"/>
            <ac:spMk id="3" creationId="{3EF9BE80-D462-4B64-8448-3B553445EDCF}"/>
          </ac:spMkLst>
        </pc:spChg>
        <pc:spChg chg="mod">
          <ac:chgData name="Alfred Asterjadhi" userId="39de57b9-85c0-4fd1-aaac-8ca2b6560ad0" providerId="ADAL" clId="{AF35694F-9D83-49E1-B24D-CC9A039AB265}" dt="2024-06-07T16:50:31.235" v="94" actId="313"/>
          <ac:spMkLst>
            <pc:docMk/>
            <pc:sldMk cId="1908471061" sldId="328"/>
            <ac:spMk id="5" creationId="{129539AA-C575-4B64-A153-B33835CC5C64}"/>
          </ac:spMkLst>
        </pc:spChg>
        <pc:spChg chg="mod">
          <ac:chgData name="Alfred Asterjadhi" userId="39de57b9-85c0-4fd1-aaac-8ca2b6560ad0" providerId="ADAL" clId="{AF35694F-9D83-49E1-B24D-CC9A039AB265}" dt="2024-06-07T16:49:22.776" v="18" actId="313"/>
          <ac:spMkLst>
            <pc:docMk/>
            <pc:sldMk cId="1908471061" sldId="328"/>
            <ac:spMk id="6" creationId="{FCA6EDD1-4720-45B9-8B18-08C7AF47C492}"/>
          </ac:spMkLst>
        </pc:spChg>
      </pc:sldChg>
      <pc:sldChg chg="modSp mod">
        <pc:chgData name="Alfred Asterjadhi" userId="39de57b9-85c0-4fd1-aaac-8ca2b6560ad0" providerId="ADAL" clId="{AF35694F-9D83-49E1-B24D-CC9A039AB265}" dt="2024-06-07T16:50:34.575" v="101" actId="313"/>
        <pc:sldMkLst>
          <pc:docMk/>
          <pc:sldMk cId="15571502" sldId="330"/>
        </pc:sldMkLst>
        <pc:spChg chg="mod">
          <ac:chgData name="Alfred Asterjadhi" userId="39de57b9-85c0-4fd1-aaac-8ca2b6560ad0" providerId="ADAL" clId="{AF35694F-9D83-49E1-B24D-CC9A039AB265}" dt="2024-06-07T16:50:34.575" v="101" actId="313"/>
          <ac:spMkLst>
            <pc:docMk/>
            <pc:sldMk cId="15571502" sldId="330"/>
            <ac:spMk id="5" creationId="{4CEAF0B7-13F0-4870-98EA-D07843CBF773}"/>
          </ac:spMkLst>
        </pc:spChg>
        <pc:spChg chg="mod">
          <ac:chgData name="Alfred Asterjadhi" userId="39de57b9-85c0-4fd1-aaac-8ca2b6560ad0" providerId="ADAL" clId="{AF35694F-9D83-49E1-B24D-CC9A039AB265}" dt="2024-06-07T16:49:26.477" v="25" actId="313"/>
          <ac:spMkLst>
            <pc:docMk/>
            <pc:sldMk cId="15571502" sldId="330"/>
            <ac:spMk id="6" creationId="{5C48BDE3-7807-417F-A4F1-5356D38590CA}"/>
          </ac:spMkLst>
        </pc:spChg>
      </pc:sldChg>
      <pc:sldChg chg="modSp mod">
        <pc:chgData name="Alfred Asterjadhi" userId="39de57b9-85c0-4fd1-aaac-8ca2b6560ad0" providerId="ADAL" clId="{AF35694F-9D83-49E1-B24D-CC9A039AB265}" dt="2024-06-07T16:50:35.003" v="102" actId="313"/>
        <pc:sldMkLst>
          <pc:docMk/>
          <pc:sldMk cId="3200711991" sldId="331"/>
        </pc:sldMkLst>
        <pc:spChg chg="mod">
          <ac:chgData name="Alfred Asterjadhi" userId="39de57b9-85c0-4fd1-aaac-8ca2b6560ad0" providerId="ADAL" clId="{AF35694F-9D83-49E1-B24D-CC9A039AB265}" dt="2024-06-07T16:50:35.003" v="102" actId="313"/>
          <ac:spMkLst>
            <pc:docMk/>
            <pc:sldMk cId="3200711991" sldId="331"/>
            <ac:spMk id="5" creationId="{FBD3C684-FD25-431F-9B76-4EBFC4BFB389}"/>
          </ac:spMkLst>
        </pc:spChg>
        <pc:spChg chg="mod">
          <ac:chgData name="Alfred Asterjadhi" userId="39de57b9-85c0-4fd1-aaac-8ca2b6560ad0" providerId="ADAL" clId="{AF35694F-9D83-49E1-B24D-CC9A039AB265}" dt="2024-06-07T16:49:26.886" v="26" actId="313"/>
          <ac:spMkLst>
            <pc:docMk/>
            <pc:sldMk cId="3200711991" sldId="331"/>
            <ac:spMk id="6" creationId="{C3BF5992-FFFD-4B64-900D-0590BA3C03CE}"/>
          </ac:spMkLst>
        </pc:spChg>
      </pc:sldChg>
      <pc:sldChg chg="modSp mod">
        <pc:chgData name="Alfred Asterjadhi" userId="39de57b9-85c0-4fd1-aaac-8ca2b6560ad0" providerId="ADAL" clId="{AF35694F-9D83-49E1-B24D-CC9A039AB265}" dt="2024-06-07T16:50:35.442" v="103" actId="313"/>
        <pc:sldMkLst>
          <pc:docMk/>
          <pc:sldMk cId="2409609221" sldId="332"/>
        </pc:sldMkLst>
        <pc:spChg chg="mod">
          <ac:chgData name="Alfred Asterjadhi" userId="39de57b9-85c0-4fd1-aaac-8ca2b6560ad0" providerId="ADAL" clId="{AF35694F-9D83-49E1-B24D-CC9A039AB265}" dt="2024-06-07T16:50:35.442" v="103" actId="313"/>
          <ac:spMkLst>
            <pc:docMk/>
            <pc:sldMk cId="2409609221" sldId="332"/>
            <ac:spMk id="5" creationId="{14A4D191-9514-42B5-92E6-35B1FB060457}"/>
          </ac:spMkLst>
        </pc:spChg>
        <pc:spChg chg="mod">
          <ac:chgData name="Alfred Asterjadhi" userId="39de57b9-85c0-4fd1-aaac-8ca2b6560ad0" providerId="ADAL" clId="{AF35694F-9D83-49E1-B24D-CC9A039AB265}" dt="2024-06-07T16:49:27.345" v="27" actId="313"/>
          <ac:spMkLst>
            <pc:docMk/>
            <pc:sldMk cId="2409609221" sldId="332"/>
            <ac:spMk id="6" creationId="{2B4D6F20-084B-4EE9-AD6D-290838010348}"/>
          </ac:spMkLst>
        </pc:spChg>
      </pc:sldChg>
      <pc:sldChg chg="modSp mod">
        <pc:chgData name="Alfred Asterjadhi" userId="39de57b9-85c0-4fd1-aaac-8ca2b6560ad0" providerId="ADAL" clId="{AF35694F-9D83-49E1-B24D-CC9A039AB265}" dt="2024-06-11T18:24:31.749" v="777"/>
        <pc:sldMkLst>
          <pc:docMk/>
          <pc:sldMk cId="3843208451" sldId="333"/>
        </pc:sldMkLst>
        <pc:spChg chg="mod">
          <ac:chgData name="Alfred Asterjadhi" userId="39de57b9-85c0-4fd1-aaac-8ca2b6560ad0" providerId="ADAL" clId="{AF35694F-9D83-49E1-B24D-CC9A039AB265}" dt="2024-06-11T18:24:31.749" v="777"/>
          <ac:spMkLst>
            <pc:docMk/>
            <pc:sldMk cId="3843208451" sldId="333"/>
            <ac:spMk id="3" creationId="{918D7AE7-F661-4AD4-9210-88B6E5699ED9}"/>
          </ac:spMkLst>
        </pc:spChg>
        <pc:spChg chg="mod">
          <ac:chgData name="Alfred Asterjadhi" userId="39de57b9-85c0-4fd1-aaac-8ca2b6560ad0" providerId="ADAL" clId="{AF35694F-9D83-49E1-B24D-CC9A039AB265}" dt="2024-06-07T16:50:29.155" v="90" actId="313"/>
          <ac:spMkLst>
            <pc:docMk/>
            <pc:sldMk cId="3843208451" sldId="333"/>
            <ac:spMk id="5" creationId="{E787A685-947C-4807-9649-FFA5DB763112}"/>
          </ac:spMkLst>
        </pc:spChg>
        <pc:spChg chg="mod">
          <ac:chgData name="Alfred Asterjadhi" userId="39de57b9-85c0-4fd1-aaac-8ca2b6560ad0" providerId="ADAL" clId="{AF35694F-9D83-49E1-B24D-CC9A039AB265}" dt="2024-06-07T16:49:21.027" v="14" actId="313"/>
          <ac:spMkLst>
            <pc:docMk/>
            <pc:sldMk cId="3843208451" sldId="333"/>
            <ac:spMk id="6" creationId="{A8221584-6364-48AC-B1C3-833137C81726}"/>
          </ac:spMkLst>
        </pc:spChg>
      </pc:sldChg>
      <pc:sldChg chg="modSp mod">
        <pc:chgData name="Alfred Asterjadhi" userId="39de57b9-85c0-4fd1-aaac-8ca2b6560ad0" providerId="ADAL" clId="{AF35694F-9D83-49E1-B24D-CC9A039AB265}" dt="2024-06-07T16:50:30.233" v="92" actId="313"/>
        <pc:sldMkLst>
          <pc:docMk/>
          <pc:sldMk cId="3977221359" sldId="340"/>
        </pc:sldMkLst>
        <pc:spChg chg="mod">
          <ac:chgData name="Alfred Asterjadhi" userId="39de57b9-85c0-4fd1-aaac-8ca2b6560ad0" providerId="ADAL" clId="{AF35694F-9D83-49E1-B24D-CC9A039AB265}" dt="2024-06-07T16:50:30.233" v="92" actId="313"/>
          <ac:spMkLst>
            <pc:docMk/>
            <pc:sldMk cId="3977221359" sldId="340"/>
            <ac:spMk id="5" creationId="{8A364289-E041-4B41-9D21-CA52958B93A8}"/>
          </ac:spMkLst>
        </pc:spChg>
        <pc:spChg chg="mod">
          <ac:chgData name="Alfred Asterjadhi" userId="39de57b9-85c0-4fd1-aaac-8ca2b6560ad0" providerId="ADAL" clId="{AF35694F-9D83-49E1-B24D-CC9A039AB265}" dt="2024-06-07T16:49:21.940" v="16" actId="313"/>
          <ac:spMkLst>
            <pc:docMk/>
            <pc:sldMk cId="3977221359" sldId="340"/>
            <ac:spMk id="6" creationId="{BC264D22-EE96-4B0F-90AA-B4358FF19246}"/>
          </ac:spMkLst>
        </pc:spChg>
      </pc:sldChg>
      <pc:sldChg chg="modSp mod">
        <pc:chgData name="Alfred Asterjadhi" userId="39de57b9-85c0-4fd1-aaac-8ca2b6560ad0" providerId="ADAL" clId="{AF35694F-9D83-49E1-B24D-CC9A039AB265}" dt="2024-06-07T17:20:06.405" v="733" actId="20577"/>
        <pc:sldMkLst>
          <pc:docMk/>
          <pc:sldMk cId="3930036297" sldId="356"/>
        </pc:sldMkLst>
        <pc:spChg chg="mod">
          <ac:chgData name="Alfred Asterjadhi" userId="39de57b9-85c0-4fd1-aaac-8ca2b6560ad0" providerId="ADAL" clId="{AF35694F-9D83-49E1-B24D-CC9A039AB265}" dt="2024-06-07T17:19:58.199" v="724" actId="13926"/>
          <ac:spMkLst>
            <pc:docMk/>
            <pc:sldMk cId="3930036297" sldId="356"/>
            <ac:spMk id="2" creationId="{4B5F0D0E-8BB7-48AB-9160-728B8B3399A2}"/>
          </ac:spMkLst>
        </pc:spChg>
        <pc:spChg chg="mod">
          <ac:chgData name="Alfred Asterjadhi" userId="39de57b9-85c0-4fd1-aaac-8ca2b6560ad0" providerId="ADAL" clId="{AF35694F-9D83-49E1-B24D-CC9A039AB265}" dt="2024-06-07T17:20:06.405" v="733" actId="20577"/>
          <ac:spMkLst>
            <pc:docMk/>
            <pc:sldMk cId="3930036297" sldId="356"/>
            <ac:spMk id="3" creationId="{DFB0BA47-D7B6-4F95-932E-A7AA615BC440}"/>
          </ac:spMkLst>
        </pc:spChg>
        <pc:spChg chg="mod">
          <ac:chgData name="Alfred Asterjadhi" userId="39de57b9-85c0-4fd1-aaac-8ca2b6560ad0" providerId="ADAL" clId="{AF35694F-9D83-49E1-B24D-CC9A039AB265}" dt="2024-06-07T16:50:54.182" v="147" actId="313"/>
          <ac:spMkLst>
            <pc:docMk/>
            <pc:sldMk cId="3930036297" sldId="356"/>
            <ac:spMk id="5" creationId="{344A3812-25A7-493E-9C1F-5DE586377D4F}"/>
          </ac:spMkLst>
        </pc:spChg>
        <pc:spChg chg="mod">
          <ac:chgData name="Alfred Asterjadhi" userId="39de57b9-85c0-4fd1-aaac-8ca2b6560ad0" providerId="ADAL" clId="{AF35694F-9D83-49E1-B24D-CC9A039AB265}" dt="2024-06-07T16:49:52.269" v="72" actId="313"/>
          <ac:spMkLst>
            <pc:docMk/>
            <pc:sldMk cId="3930036297" sldId="356"/>
            <ac:spMk id="6" creationId="{974B2026-97FB-40D2-8F22-7E6D319B4EA2}"/>
          </ac:spMkLst>
        </pc:spChg>
      </pc:sldChg>
      <pc:sldChg chg="addSp delSp modSp mod chgLayout">
        <pc:chgData name="Alfred Asterjadhi" userId="39de57b9-85c0-4fd1-aaac-8ca2b6560ad0" providerId="ADAL" clId="{AF35694F-9D83-49E1-B24D-CC9A039AB265}" dt="2024-06-07T17:22:06.434" v="771" actId="6264"/>
        <pc:sldMkLst>
          <pc:docMk/>
          <pc:sldMk cId="3576977642" sldId="362"/>
        </pc:sldMkLst>
        <pc:spChg chg="mod ord">
          <ac:chgData name="Alfred Asterjadhi" userId="39de57b9-85c0-4fd1-aaac-8ca2b6560ad0" providerId="ADAL" clId="{AF35694F-9D83-49E1-B24D-CC9A039AB265}" dt="2024-06-07T17:22:06.434" v="771" actId="6264"/>
          <ac:spMkLst>
            <pc:docMk/>
            <pc:sldMk cId="3576977642" sldId="362"/>
            <ac:spMk id="2" creationId="{0EAF4D72-7EB5-22A3-403A-E095C87E6E26}"/>
          </ac:spMkLst>
        </pc:spChg>
        <pc:spChg chg="add del mod">
          <ac:chgData name="Alfred Asterjadhi" userId="39de57b9-85c0-4fd1-aaac-8ca2b6560ad0" providerId="ADAL" clId="{AF35694F-9D83-49E1-B24D-CC9A039AB265}" dt="2024-06-07T17:21:44.054" v="768" actId="6264"/>
          <ac:spMkLst>
            <pc:docMk/>
            <pc:sldMk cId="3576977642" sldId="362"/>
            <ac:spMk id="3" creationId="{BF17C865-51A1-9E06-8BC3-2FBE4C243771}"/>
          </ac:spMkLst>
        </pc:spChg>
        <pc:spChg chg="mod ord">
          <ac:chgData name="Alfred Asterjadhi" userId="39de57b9-85c0-4fd1-aaac-8ca2b6560ad0" providerId="ADAL" clId="{AF35694F-9D83-49E1-B24D-CC9A039AB265}" dt="2024-06-07T17:22:06.434" v="771" actId="6264"/>
          <ac:spMkLst>
            <pc:docMk/>
            <pc:sldMk cId="3576977642" sldId="362"/>
            <ac:spMk id="4" creationId="{42DA2380-6213-B25D-B7D7-77DB25F18500}"/>
          </ac:spMkLst>
        </pc:spChg>
        <pc:spChg chg="mod ord">
          <ac:chgData name="Alfred Asterjadhi" userId="39de57b9-85c0-4fd1-aaac-8ca2b6560ad0" providerId="ADAL" clId="{AF35694F-9D83-49E1-B24D-CC9A039AB265}" dt="2024-06-07T17:22:06.434" v="771" actId="6264"/>
          <ac:spMkLst>
            <pc:docMk/>
            <pc:sldMk cId="3576977642" sldId="362"/>
            <ac:spMk id="5" creationId="{842B70E7-0012-CD41-8829-02BD81D114F8}"/>
          </ac:spMkLst>
        </pc:spChg>
        <pc:spChg chg="mod ord">
          <ac:chgData name="Alfred Asterjadhi" userId="39de57b9-85c0-4fd1-aaac-8ca2b6560ad0" providerId="ADAL" clId="{AF35694F-9D83-49E1-B24D-CC9A039AB265}" dt="2024-06-07T17:22:06.434" v="771" actId="6264"/>
          <ac:spMkLst>
            <pc:docMk/>
            <pc:sldMk cId="3576977642" sldId="362"/>
            <ac:spMk id="6" creationId="{3DD21102-AAEB-13F6-15EC-3CBBC04B5637}"/>
          </ac:spMkLst>
        </pc:spChg>
        <pc:spChg chg="add del mod">
          <ac:chgData name="Alfred Asterjadhi" userId="39de57b9-85c0-4fd1-aaac-8ca2b6560ad0" providerId="ADAL" clId="{AF35694F-9D83-49E1-B24D-CC9A039AB265}" dt="2024-06-07T17:21:44.054" v="768" actId="6264"/>
          <ac:spMkLst>
            <pc:docMk/>
            <pc:sldMk cId="3576977642" sldId="362"/>
            <ac:spMk id="7" creationId="{92D471DF-CE6E-4F01-07C7-B0C1D988CA50}"/>
          </ac:spMkLst>
        </pc:spChg>
        <pc:spChg chg="add del mod">
          <ac:chgData name="Alfred Asterjadhi" userId="39de57b9-85c0-4fd1-aaac-8ca2b6560ad0" providerId="ADAL" clId="{AF35694F-9D83-49E1-B24D-CC9A039AB265}" dt="2024-06-07T17:21:44.054" v="768" actId="6264"/>
          <ac:spMkLst>
            <pc:docMk/>
            <pc:sldMk cId="3576977642" sldId="362"/>
            <ac:spMk id="8" creationId="{83A63045-B7F6-B468-6D23-80442CB6E43D}"/>
          </ac:spMkLst>
        </pc:spChg>
        <pc:spChg chg="add del mod">
          <ac:chgData name="Alfred Asterjadhi" userId="39de57b9-85c0-4fd1-aaac-8ca2b6560ad0" providerId="ADAL" clId="{AF35694F-9D83-49E1-B24D-CC9A039AB265}" dt="2024-06-07T17:21:44.054" v="768" actId="6264"/>
          <ac:spMkLst>
            <pc:docMk/>
            <pc:sldMk cId="3576977642" sldId="362"/>
            <ac:spMk id="9" creationId="{5298B8BF-6C98-C163-F145-84987A8F271A}"/>
          </ac:spMkLst>
        </pc:spChg>
        <pc:spChg chg="add del mod">
          <ac:chgData name="Alfred Asterjadhi" userId="39de57b9-85c0-4fd1-aaac-8ca2b6560ad0" providerId="ADAL" clId="{AF35694F-9D83-49E1-B24D-CC9A039AB265}" dt="2024-06-07T17:21:44.054" v="768" actId="6264"/>
          <ac:spMkLst>
            <pc:docMk/>
            <pc:sldMk cId="3576977642" sldId="362"/>
            <ac:spMk id="10" creationId="{56D304AF-5386-4AEE-88EA-BBCFE6CAC113}"/>
          </ac:spMkLst>
        </pc:spChg>
        <pc:spChg chg="add del mod">
          <ac:chgData name="Alfred Asterjadhi" userId="39de57b9-85c0-4fd1-aaac-8ca2b6560ad0" providerId="ADAL" clId="{AF35694F-9D83-49E1-B24D-CC9A039AB265}" dt="2024-06-07T17:22:06.434" v="771" actId="6264"/>
          <ac:spMkLst>
            <pc:docMk/>
            <pc:sldMk cId="3576977642" sldId="362"/>
            <ac:spMk id="11" creationId="{2055ABBD-629C-2EE0-AE79-845C7651A7B6}"/>
          </ac:spMkLst>
        </pc:spChg>
        <pc:spChg chg="add del mod">
          <ac:chgData name="Alfred Asterjadhi" userId="39de57b9-85c0-4fd1-aaac-8ca2b6560ad0" providerId="ADAL" clId="{AF35694F-9D83-49E1-B24D-CC9A039AB265}" dt="2024-06-07T17:22:06.434" v="771" actId="6264"/>
          <ac:spMkLst>
            <pc:docMk/>
            <pc:sldMk cId="3576977642" sldId="362"/>
            <ac:spMk id="12" creationId="{C8A9C997-0B6B-CACB-D3C8-B5CDC48CF662}"/>
          </ac:spMkLst>
        </pc:spChg>
        <pc:spChg chg="add del mod">
          <ac:chgData name="Alfred Asterjadhi" userId="39de57b9-85c0-4fd1-aaac-8ca2b6560ad0" providerId="ADAL" clId="{AF35694F-9D83-49E1-B24D-CC9A039AB265}" dt="2024-06-07T17:22:06.434" v="771" actId="6264"/>
          <ac:spMkLst>
            <pc:docMk/>
            <pc:sldMk cId="3576977642" sldId="362"/>
            <ac:spMk id="13" creationId="{237D94D7-D5BA-F496-B386-EF27D5C2453E}"/>
          </ac:spMkLst>
        </pc:spChg>
        <pc:spChg chg="add del mod">
          <ac:chgData name="Alfred Asterjadhi" userId="39de57b9-85c0-4fd1-aaac-8ca2b6560ad0" providerId="ADAL" clId="{AF35694F-9D83-49E1-B24D-CC9A039AB265}" dt="2024-06-07T17:22:06.434" v="771" actId="6264"/>
          <ac:spMkLst>
            <pc:docMk/>
            <pc:sldMk cId="3576977642" sldId="362"/>
            <ac:spMk id="14" creationId="{E3F12AD9-19D3-B1F5-C08B-0DB37E116AF1}"/>
          </ac:spMkLst>
        </pc:spChg>
        <pc:spChg chg="add mod ord">
          <ac:chgData name="Alfred Asterjadhi" userId="39de57b9-85c0-4fd1-aaac-8ca2b6560ad0" providerId="ADAL" clId="{AF35694F-9D83-49E1-B24D-CC9A039AB265}" dt="2024-06-07T17:22:06.434" v="771" actId="6264"/>
          <ac:spMkLst>
            <pc:docMk/>
            <pc:sldMk cId="3576977642" sldId="362"/>
            <ac:spMk id="15" creationId="{B18EE843-0CAA-1A10-75C4-BF9B3D91385D}"/>
          </ac:spMkLst>
        </pc:spChg>
        <pc:spChg chg="del mod ord">
          <ac:chgData name="Alfred Asterjadhi" userId="39de57b9-85c0-4fd1-aaac-8ca2b6560ad0" providerId="ADAL" clId="{AF35694F-9D83-49E1-B24D-CC9A039AB265}" dt="2024-06-07T17:22:06.434" v="771" actId="6264"/>
          <ac:spMkLst>
            <pc:docMk/>
            <pc:sldMk cId="3576977642" sldId="362"/>
            <ac:spMk id="16" creationId="{CA1A1623-65F8-E7F3-860B-98677C489FFA}"/>
          </ac:spMkLst>
        </pc:spChg>
      </pc:sldChg>
      <pc:sldChg chg="modSp del mod">
        <pc:chgData name="Alfred Asterjadhi" userId="39de57b9-85c0-4fd1-aaac-8ca2b6560ad0" providerId="ADAL" clId="{AF35694F-9D83-49E1-B24D-CC9A039AB265}" dt="2024-06-07T17:00:45.479" v="379" actId="47"/>
        <pc:sldMkLst>
          <pc:docMk/>
          <pc:sldMk cId="2696761607" sldId="393"/>
        </pc:sldMkLst>
        <pc:spChg chg="mod">
          <ac:chgData name="Alfred Asterjadhi" userId="39de57b9-85c0-4fd1-aaac-8ca2b6560ad0" providerId="ADAL" clId="{AF35694F-9D83-49E1-B24D-CC9A039AB265}" dt="2024-06-07T16:49:29.008" v="31" actId="313"/>
          <ac:spMkLst>
            <pc:docMk/>
            <pc:sldMk cId="2696761607" sldId="393"/>
            <ac:spMk id="3" creationId="{D20906E0-F900-4991-83B1-675F5B67FA2D}"/>
          </ac:spMkLst>
        </pc:spChg>
        <pc:spChg chg="mod">
          <ac:chgData name="Alfred Asterjadhi" userId="39de57b9-85c0-4fd1-aaac-8ca2b6560ad0" providerId="ADAL" clId="{AF35694F-9D83-49E1-B24D-CC9A039AB265}" dt="2024-06-07T16:50:37.213" v="107" actId="313"/>
          <ac:spMkLst>
            <pc:docMk/>
            <pc:sldMk cId="2696761607" sldId="393"/>
            <ac:spMk id="4" creationId="{CA1A5643-4D6B-47E2-9F58-7F7F34A069C9}"/>
          </ac:spMkLst>
        </pc:spChg>
      </pc:sldChg>
      <pc:sldChg chg="modSp mod">
        <pc:chgData name="Alfred Asterjadhi" userId="39de57b9-85c0-4fd1-aaac-8ca2b6560ad0" providerId="ADAL" clId="{AF35694F-9D83-49E1-B24D-CC9A039AB265}" dt="2024-06-07T17:21:24.132" v="753" actId="5793"/>
        <pc:sldMkLst>
          <pc:docMk/>
          <pc:sldMk cId="3140364693" sldId="997"/>
        </pc:sldMkLst>
        <pc:spChg chg="mod">
          <ac:chgData name="Alfred Asterjadhi" userId="39de57b9-85c0-4fd1-aaac-8ca2b6560ad0" providerId="ADAL" clId="{AF35694F-9D83-49E1-B24D-CC9A039AB265}" dt="2024-06-07T16:50:55.920" v="151" actId="313"/>
          <ac:spMkLst>
            <pc:docMk/>
            <pc:sldMk cId="3140364693" sldId="997"/>
            <ac:spMk id="5" creationId="{9875C167-778F-CFEE-1F8A-23FE481B42AE}"/>
          </ac:spMkLst>
        </pc:spChg>
        <pc:spChg chg="mod">
          <ac:chgData name="Alfred Asterjadhi" userId="39de57b9-85c0-4fd1-aaac-8ca2b6560ad0" providerId="ADAL" clId="{AF35694F-9D83-49E1-B24D-CC9A039AB265}" dt="2024-06-07T16:49:54.214" v="76" actId="313"/>
          <ac:spMkLst>
            <pc:docMk/>
            <pc:sldMk cId="3140364693" sldId="997"/>
            <ac:spMk id="6" creationId="{29CFE1A9-332B-2B06-C330-B9EB4742F3D1}"/>
          </ac:spMkLst>
        </pc:spChg>
        <pc:spChg chg="mod">
          <ac:chgData name="Alfred Asterjadhi" userId="39de57b9-85c0-4fd1-aaac-8ca2b6560ad0" providerId="ADAL" clId="{AF35694F-9D83-49E1-B24D-CC9A039AB265}" dt="2024-06-07T17:21:24.132" v="753" actId="5793"/>
          <ac:spMkLst>
            <pc:docMk/>
            <pc:sldMk cId="3140364693" sldId="997"/>
            <ac:spMk id="7" creationId="{0310814A-1E2F-57F2-C9EF-3805BE6E5DAB}"/>
          </ac:spMkLst>
        </pc:spChg>
      </pc:sldChg>
      <pc:sldChg chg="modSp mod">
        <pc:chgData name="Alfred Asterjadhi" userId="39de57b9-85c0-4fd1-aaac-8ca2b6560ad0" providerId="ADAL" clId="{AF35694F-9D83-49E1-B24D-CC9A039AB265}" dt="2024-06-07T17:04:25.694" v="505" actId="20577"/>
        <pc:sldMkLst>
          <pc:docMk/>
          <pc:sldMk cId="3233208257" sldId="1006"/>
        </pc:sldMkLst>
        <pc:spChg chg="mod">
          <ac:chgData name="Alfred Asterjadhi" userId="39de57b9-85c0-4fd1-aaac-8ca2b6560ad0" providerId="ADAL" clId="{AF35694F-9D83-49E1-B24D-CC9A039AB265}" dt="2024-06-07T17:04:05.941" v="460" actId="13926"/>
          <ac:spMkLst>
            <pc:docMk/>
            <pc:sldMk cId="3233208257" sldId="1006"/>
            <ac:spMk id="2" creationId="{4B5F0D0E-8BB7-48AB-9160-728B8B3399A2}"/>
          </ac:spMkLst>
        </pc:spChg>
        <pc:spChg chg="mod">
          <ac:chgData name="Alfred Asterjadhi" userId="39de57b9-85c0-4fd1-aaac-8ca2b6560ad0" providerId="ADAL" clId="{AF35694F-9D83-49E1-B24D-CC9A039AB265}" dt="2024-06-07T17:04:25.694" v="505" actId="20577"/>
          <ac:spMkLst>
            <pc:docMk/>
            <pc:sldMk cId="3233208257" sldId="1006"/>
            <ac:spMk id="3" creationId="{DFB0BA47-D7B6-4F95-932E-A7AA615BC440}"/>
          </ac:spMkLst>
        </pc:spChg>
        <pc:spChg chg="mod">
          <ac:chgData name="Alfred Asterjadhi" userId="39de57b9-85c0-4fd1-aaac-8ca2b6560ad0" providerId="ADAL" clId="{AF35694F-9D83-49E1-B24D-CC9A039AB265}" dt="2024-06-07T16:50:42.945" v="120" actId="313"/>
          <ac:spMkLst>
            <pc:docMk/>
            <pc:sldMk cId="3233208257" sldId="1006"/>
            <ac:spMk id="5" creationId="{344A3812-25A7-493E-9C1F-5DE586377D4F}"/>
          </ac:spMkLst>
        </pc:spChg>
        <pc:spChg chg="mod">
          <ac:chgData name="Alfred Asterjadhi" userId="39de57b9-85c0-4fd1-aaac-8ca2b6560ad0" providerId="ADAL" clId="{AF35694F-9D83-49E1-B24D-CC9A039AB265}" dt="2024-06-07T16:49:36.432" v="44" actId="313"/>
          <ac:spMkLst>
            <pc:docMk/>
            <pc:sldMk cId="3233208257" sldId="1006"/>
            <ac:spMk id="6" creationId="{974B2026-97FB-40D2-8F22-7E6D319B4EA2}"/>
          </ac:spMkLst>
        </pc:spChg>
      </pc:sldChg>
      <pc:sldChg chg="modSp mod">
        <pc:chgData name="Alfred Asterjadhi" userId="39de57b9-85c0-4fd1-aaac-8ca2b6560ad0" providerId="ADAL" clId="{AF35694F-9D83-49E1-B24D-CC9A039AB265}" dt="2024-06-07T17:04:53.993" v="538" actId="20577"/>
        <pc:sldMkLst>
          <pc:docMk/>
          <pc:sldMk cId="4200130042" sldId="1023"/>
        </pc:sldMkLst>
        <pc:spChg chg="mod">
          <ac:chgData name="Alfred Asterjadhi" userId="39de57b9-85c0-4fd1-aaac-8ca2b6560ad0" providerId="ADAL" clId="{AF35694F-9D83-49E1-B24D-CC9A039AB265}" dt="2024-06-07T17:04:53.993" v="538" actId="20577"/>
          <ac:spMkLst>
            <pc:docMk/>
            <pc:sldMk cId="4200130042" sldId="1023"/>
            <ac:spMk id="2" creationId="{E693238A-5516-3253-124C-DCED3A7D9AE2}"/>
          </ac:spMkLst>
        </pc:spChg>
        <pc:spChg chg="mod">
          <ac:chgData name="Alfred Asterjadhi" userId="39de57b9-85c0-4fd1-aaac-8ca2b6560ad0" providerId="ADAL" clId="{AF35694F-9D83-49E1-B24D-CC9A039AB265}" dt="2024-06-07T17:04:50.095" v="534" actId="20577"/>
          <ac:spMkLst>
            <pc:docMk/>
            <pc:sldMk cId="4200130042" sldId="1023"/>
            <ac:spMk id="3" creationId="{2682080F-BC47-47A6-E6F4-7C70F67F48F8}"/>
          </ac:spMkLst>
        </pc:spChg>
        <pc:spChg chg="mod">
          <ac:chgData name="Alfred Asterjadhi" userId="39de57b9-85c0-4fd1-aaac-8ca2b6560ad0" providerId="ADAL" clId="{AF35694F-9D83-49E1-B24D-CC9A039AB265}" dt="2024-06-07T16:50:43.341" v="121" actId="313"/>
          <ac:spMkLst>
            <pc:docMk/>
            <pc:sldMk cId="4200130042" sldId="1023"/>
            <ac:spMk id="5" creationId="{3FD9F19E-4FE3-B5E2-EBBD-C903BE8562A0}"/>
          </ac:spMkLst>
        </pc:spChg>
        <pc:spChg chg="mod">
          <ac:chgData name="Alfred Asterjadhi" userId="39de57b9-85c0-4fd1-aaac-8ca2b6560ad0" providerId="ADAL" clId="{AF35694F-9D83-49E1-B24D-CC9A039AB265}" dt="2024-06-07T16:49:39.780" v="46" actId="313"/>
          <ac:spMkLst>
            <pc:docMk/>
            <pc:sldMk cId="4200130042" sldId="1023"/>
            <ac:spMk id="6" creationId="{C0CB183D-A74D-271D-9F71-7510119753C6}"/>
          </ac:spMkLst>
        </pc:spChg>
      </pc:sldChg>
      <pc:sldChg chg="modSp mod">
        <pc:chgData name="Alfred Asterjadhi" userId="39de57b9-85c0-4fd1-aaac-8ca2b6560ad0" providerId="ADAL" clId="{AF35694F-9D83-49E1-B24D-CC9A039AB265}" dt="2024-06-07T17:05:33.553" v="568" actId="20577"/>
        <pc:sldMkLst>
          <pc:docMk/>
          <pc:sldMk cId="991138630" sldId="1024"/>
        </pc:sldMkLst>
        <pc:spChg chg="mod">
          <ac:chgData name="Alfred Asterjadhi" userId="39de57b9-85c0-4fd1-aaac-8ca2b6560ad0" providerId="ADAL" clId="{AF35694F-9D83-49E1-B24D-CC9A039AB265}" dt="2024-06-07T17:05:33.553" v="568" actId="20577"/>
          <ac:spMkLst>
            <pc:docMk/>
            <pc:sldMk cId="991138630" sldId="1024"/>
            <ac:spMk id="3" creationId="{E24D4002-4764-1FA7-1147-DE995417131A}"/>
          </ac:spMkLst>
        </pc:spChg>
        <pc:spChg chg="mod">
          <ac:chgData name="Alfred Asterjadhi" userId="39de57b9-85c0-4fd1-aaac-8ca2b6560ad0" providerId="ADAL" clId="{AF35694F-9D83-49E1-B24D-CC9A039AB265}" dt="2024-06-07T16:50:43.713" v="122" actId="313"/>
          <ac:spMkLst>
            <pc:docMk/>
            <pc:sldMk cId="991138630" sldId="1024"/>
            <ac:spMk id="5" creationId="{40D10B8C-AF06-3980-138D-C3767BF7621B}"/>
          </ac:spMkLst>
        </pc:spChg>
        <pc:spChg chg="mod">
          <ac:chgData name="Alfred Asterjadhi" userId="39de57b9-85c0-4fd1-aaac-8ca2b6560ad0" providerId="ADAL" clId="{AF35694F-9D83-49E1-B24D-CC9A039AB265}" dt="2024-06-07T16:49:40.550" v="47" actId="313"/>
          <ac:spMkLst>
            <pc:docMk/>
            <pc:sldMk cId="991138630" sldId="1024"/>
            <ac:spMk id="6" creationId="{5B92EE59-C061-D8AD-02BE-EB12A707ABF5}"/>
          </ac:spMkLst>
        </pc:spChg>
      </pc:sldChg>
      <pc:sldChg chg="modSp mod ord">
        <pc:chgData name="Alfred Asterjadhi" userId="39de57b9-85c0-4fd1-aaac-8ca2b6560ad0" providerId="ADAL" clId="{AF35694F-9D83-49E1-B24D-CC9A039AB265}" dt="2024-06-07T17:07:05.485" v="591"/>
        <pc:sldMkLst>
          <pc:docMk/>
          <pc:sldMk cId="3287547131" sldId="1028"/>
        </pc:sldMkLst>
        <pc:spChg chg="mod">
          <ac:chgData name="Alfred Asterjadhi" userId="39de57b9-85c0-4fd1-aaac-8ca2b6560ad0" providerId="ADAL" clId="{AF35694F-9D83-49E1-B24D-CC9A039AB265}" dt="2024-06-07T17:05:46.948" v="576" actId="20577"/>
          <ac:spMkLst>
            <pc:docMk/>
            <pc:sldMk cId="3287547131" sldId="1028"/>
            <ac:spMk id="2" creationId="{9EF97F5A-CE7F-7BBA-0DB4-CF87B031E7D4}"/>
          </ac:spMkLst>
        </pc:spChg>
        <pc:spChg chg="mod">
          <ac:chgData name="Alfred Asterjadhi" userId="39de57b9-85c0-4fd1-aaac-8ca2b6560ad0" providerId="ADAL" clId="{AF35694F-9D83-49E1-B24D-CC9A039AB265}" dt="2024-06-07T16:50:44.475" v="124" actId="313"/>
          <ac:spMkLst>
            <pc:docMk/>
            <pc:sldMk cId="3287547131" sldId="1028"/>
            <ac:spMk id="5" creationId="{D3F03832-0357-D3F4-5D78-9AEED64EAC6F}"/>
          </ac:spMkLst>
        </pc:spChg>
        <pc:spChg chg="mod">
          <ac:chgData name="Alfred Asterjadhi" userId="39de57b9-85c0-4fd1-aaac-8ca2b6560ad0" providerId="ADAL" clId="{AF35694F-9D83-49E1-B24D-CC9A039AB265}" dt="2024-06-07T16:49:41.505" v="49" actId="313"/>
          <ac:spMkLst>
            <pc:docMk/>
            <pc:sldMk cId="3287547131" sldId="1028"/>
            <ac:spMk id="6" creationId="{EC77C5EB-E20F-F01E-703C-08282E47E7DA}"/>
          </ac:spMkLst>
        </pc:spChg>
        <pc:spChg chg="mod">
          <ac:chgData name="Alfred Asterjadhi" userId="39de57b9-85c0-4fd1-aaac-8ca2b6560ad0" providerId="ADAL" clId="{AF35694F-9D83-49E1-B24D-CC9A039AB265}" dt="2024-06-07T17:05:56.312" v="582" actId="207"/>
          <ac:spMkLst>
            <pc:docMk/>
            <pc:sldMk cId="3287547131" sldId="1028"/>
            <ac:spMk id="11" creationId="{3F0830D3-DB20-4EBA-DF7C-EE156DB7215D}"/>
          </ac:spMkLst>
        </pc:spChg>
      </pc:sldChg>
      <pc:sldChg chg="addSp delSp modSp mod chgLayout">
        <pc:chgData name="Alfred Asterjadhi" userId="39de57b9-85c0-4fd1-aaac-8ca2b6560ad0" providerId="ADAL" clId="{AF35694F-9D83-49E1-B24D-CC9A039AB265}" dt="2024-06-07T17:22:08.381" v="772" actId="6264"/>
        <pc:sldMkLst>
          <pc:docMk/>
          <pc:sldMk cId="1865298196" sldId="1034"/>
        </pc:sldMkLst>
        <pc:spChg chg="mod ord">
          <ac:chgData name="Alfred Asterjadhi" userId="39de57b9-85c0-4fd1-aaac-8ca2b6560ad0" providerId="ADAL" clId="{AF35694F-9D83-49E1-B24D-CC9A039AB265}" dt="2024-06-07T17:22:08.381" v="772" actId="6264"/>
          <ac:spMkLst>
            <pc:docMk/>
            <pc:sldMk cId="1865298196" sldId="1034"/>
            <ac:spMk id="2" creationId="{0CD0357C-5349-AD40-1427-DDEE1C074C20}"/>
          </ac:spMkLst>
        </pc:spChg>
        <pc:spChg chg="del mod">
          <ac:chgData name="Alfred Asterjadhi" userId="39de57b9-85c0-4fd1-aaac-8ca2b6560ad0" providerId="ADAL" clId="{AF35694F-9D83-49E1-B24D-CC9A039AB265}" dt="2024-06-07T17:22:08.381" v="772" actId="6264"/>
          <ac:spMkLst>
            <pc:docMk/>
            <pc:sldMk cId="1865298196" sldId="1034"/>
            <ac:spMk id="3" creationId="{32A82C14-015D-8818-0A3B-A5128A880F97}"/>
          </ac:spMkLst>
        </pc:spChg>
        <pc:spChg chg="mod ord">
          <ac:chgData name="Alfred Asterjadhi" userId="39de57b9-85c0-4fd1-aaac-8ca2b6560ad0" providerId="ADAL" clId="{AF35694F-9D83-49E1-B24D-CC9A039AB265}" dt="2024-06-07T17:22:08.381" v="772" actId="6264"/>
          <ac:spMkLst>
            <pc:docMk/>
            <pc:sldMk cId="1865298196" sldId="1034"/>
            <ac:spMk id="4" creationId="{3FA17E26-6C11-8EAD-8EAF-FA5A666E611B}"/>
          </ac:spMkLst>
        </pc:spChg>
        <pc:spChg chg="mod ord">
          <ac:chgData name="Alfred Asterjadhi" userId="39de57b9-85c0-4fd1-aaac-8ca2b6560ad0" providerId="ADAL" clId="{AF35694F-9D83-49E1-B24D-CC9A039AB265}" dt="2024-06-07T17:22:08.381" v="772" actId="6264"/>
          <ac:spMkLst>
            <pc:docMk/>
            <pc:sldMk cId="1865298196" sldId="1034"/>
            <ac:spMk id="5" creationId="{32A9649E-F81F-2F68-4850-9943ADECDAA4}"/>
          </ac:spMkLst>
        </pc:spChg>
        <pc:spChg chg="mod ord">
          <ac:chgData name="Alfred Asterjadhi" userId="39de57b9-85c0-4fd1-aaac-8ca2b6560ad0" providerId="ADAL" clId="{AF35694F-9D83-49E1-B24D-CC9A039AB265}" dt="2024-06-07T17:22:08.381" v="772" actId="6264"/>
          <ac:spMkLst>
            <pc:docMk/>
            <pc:sldMk cId="1865298196" sldId="1034"/>
            <ac:spMk id="6" creationId="{BFAF1548-C7B4-5F83-BD76-F4E3BAAA36B8}"/>
          </ac:spMkLst>
        </pc:spChg>
        <pc:spChg chg="add del mod">
          <ac:chgData name="Alfred Asterjadhi" userId="39de57b9-85c0-4fd1-aaac-8ca2b6560ad0" providerId="ADAL" clId="{AF35694F-9D83-49E1-B24D-CC9A039AB265}" dt="2024-06-07T17:22:08.381" v="772" actId="6264"/>
          <ac:spMkLst>
            <pc:docMk/>
            <pc:sldMk cId="1865298196" sldId="1034"/>
            <ac:spMk id="7" creationId="{071AB4DC-5944-BA9C-EC96-E4B89A194E01}"/>
          </ac:spMkLst>
        </pc:spChg>
        <pc:spChg chg="add del mod">
          <ac:chgData name="Alfred Asterjadhi" userId="39de57b9-85c0-4fd1-aaac-8ca2b6560ad0" providerId="ADAL" clId="{AF35694F-9D83-49E1-B24D-CC9A039AB265}" dt="2024-06-07T17:22:08.381" v="772" actId="6264"/>
          <ac:spMkLst>
            <pc:docMk/>
            <pc:sldMk cId="1865298196" sldId="1034"/>
            <ac:spMk id="8" creationId="{589FD226-2780-FAA8-8E94-22058F0B184A}"/>
          </ac:spMkLst>
        </pc:spChg>
        <pc:spChg chg="add del mod">
          <ac:chgData name="Alfred Asterjadhi" userId="39de57b9-85c0-4fd1-aaac-8ca2b6560ad0" providerId="ADAL" clId="{AF35694F-9D83-49E1-B24D-CC9A039AB265}" dt="2024-06-07T17:22:08.381" v="772" actId="6264"/>
          <ac:spMkLst>
            <pc:docMk/>
            <pc:sldMk cId="1865298196" sldId="1034"/>
            <ac:spMk id="9" creationId="{1965F3AF-586D-A360-1D76-CE9AA00482D7}"/>
          </ac:spMkLst>
        </pc:spChg>
        <pc:spChg chg="add del mod">
          <ac:chgData name="Alfred Asterjadhi" userId="39de57b9-85c0-4fd1-aaac-8ca2b6560ad0" providerId="ADAL" clId="{AF35694F-9D83-49E1-B24D-CC9A039AB265}" dt="2024-06-07T17:22:08.381" v="772" actId="6264"/>
          <ac:spMkLst>
            <pc:docMk/>
            <pc:sldMk cId="1865298196" sldId="1034"/>
            <ac:spMk id="10" creationId="{0FD85EDE-F468-7188-0A90-50319E909099}"/>
          </ac:spMkLst>
        </pc:spChg>
        <pc:spChg chg="add mod ord">
          <ac:chgData name="Alfred Asterjadhi" userId="39de57b9-85c0-4fd1-aaac-8ca2b6560ad0" providerId="ADAL" clId="{AF35694F-9D83-49E1-B24D-CC9A039AB265}" dt="2024-06-07T17:22:08.381" v="772" actId="6264"/>
          <ac:spMkLst>
            <pc:docMk/>
            <pc:sldMk cId="1865298196" sldId="1034"/>
            <ac:spMk id="11" creationId="{768268AB-4E8E-8E1A-D3A5-EF8F844ECB78}"/>
          </ac:spMkLst>
        </pc:spChg>
      </pc:sldChg>
      <pc:sldChg chg="modSp mod">
        <pc:chgData name="Alfred Asterjadhi" userId="39de57b9-85c0-4fd1-aaac-8ca2b6560ad0" providerId="ADAL" clId="{AF35694F-9D83-49E1-B24D-CC9A039AB265}" dt="2024-06-07T17:20:19.142" v="739" actId="207"/>
        <pc:sldMkLst>
          <pc:docMk/>
          <pc:sldMk cId="3814028870" sldId="1039"/>
        </pc:sldMkLst>
        <pc:spChg chg="mod">
          <ac:chgData name="Alfred Asterjadhi" userId="39de57b9-85c0-4fd1-aaac-8ca2b6560ad0" providerId="ADAL" clId="{AF35694F-9D83-49E1-B24D-CC9A039AB265}" dt="2024-06-07T17:20:19.142" v="739" actId="207"/>
          <ac:spMkLst>
            <pc:docMk/>
            <pc:sldMk cId="3814028870" sldId="1039"/>
            <ac:spMk id="3" creationId="{2C08B101-42DC-1716-269A-5A07B06D62DE}"/>
          </ac:spMkLst>
        </pc:spChg>
        <pc:spChg chg="mod">
          <ac:chgData name="Alfred Asterjadhi" userId="39de57b9-85c0-4fd1-aaac-8ca2b6560ad0" providerId="ADAL" clId="{AF35694F-9D83-49E1-B24D-CC9A039AB265}" dt="2024-06-07T16:50:54.617" v="148" actId="313"/>
          <ac:spMkLst>
            <pc:docMk/>
            <pc:sldMk cId="3814028870" sldId="1039"/>
            <ac:spMk id="5" creationId="{D3F03832-0357-D3F4-5D78-9AEED64EAC6F}"/>
          </ac:spMkLst>
        </pc:spChg>
        <pc:spChg chg="mod">
          <ac:chgData name="Alfred Asterjadhi" userId="39de57b9-85c0-4fd1-aaac-8ca2b6560ad0" providerId="ADAL" clId="{AF35694F-9D83-49E1-B24D-CC9A039AB265}" dt="2024-06-07T16:49:52.699" v="73" actId="313"/>
          <ac:spMkLst>
            <pc:docMk/>
            <pc:sldMk cId="3814028870" sldId="1039"/>
            <ac:spMk id="6" creationId="{EC77C5EB-E20F-F01E-703C-08282E47E7DA}"/>
          </ac:spMkLst>
        </pc:spChg>
      </pc:sldChg>
      <pc:sldChg chg="modSp mod">
        <pc:chgData name="Alfred Asterjadhi" userId="39de57b9-85c0-4fd1-aaac-8ca2b6560ad0" providerId="ADAL" clId="{AF35694F-9D83-49E1-B24D-CC9A039AB265}" dt="2024-06-07T17:21:16.766" v="749" actId="404"/>
        <pc:sldMkLst>
          <pc:docMk/>
          <pc:sldMk cId="1268796722" sldId="1069"/>
        </pc:sldMkLst>
        <pc:spChg chg="mod">
          <ac:chgData name="Alfred Asterjadhi" userId="39de57b9-85c0-4fd1-aaac-8ca2b6560ad0" providerId="ADAL" clId="{AF35694F-9D83-49E1-B24D-CC9A039AB265}" dt="2024-06-07T17:21:16.766" v="749" actId="404"/>
          <ac:spMkLst>
            <pc:docMk/>
            <pc:sldMk cId="1268796722" sldId="1069"/>
            <ac:spMk id="3" creationId="{D1358E1A-E185-4489-03F1-1A1A550D7AE4}"/>
          </ac:spMkLst>
        </pc:spChg>
        <pc:spChg chg="mod">
          <ac:chgData name="Alfred Asterjadhi" userId="39de57b9-85c0-4fd1-aaac-8ca2b6560ad0" providerId="ADAL" clId="{AF35694F-9D83-49E1-B24D-CC9A039AB265}" dt="2024-06-07T16:50:55.481" v="150" actId="313"/>
          <ac:spMkLst>
            <pc:docMk/>
            <pc:sldMk cId="1268796722" sldId="1069"/>
            <ac:spMk id="5" creationId="{63AE84AE-D2E6-0A98-7574-B4E54BCA4CC6}"/>
          </ac:spMkLst>
        </pc:spChg>
        <pc:spChg chg="mod">
          <ac:chgData name="Alfred Asterjadhi" userId="39de57b9-85c0-4fd1-aaac-8ca2b6560ad0" providerId="ADAL" clId="{AF35694F-9D83-49E1-B24D-CC9A039AB265}" dt="2024-06-07T16:49:53.580" v="75" actId="313"/>
          <ac:spMkLst>
            <pc:docMk/>
            <pc:sldMk cId="1268796722" sldId="1069"/>
            <ac:spMk id="6" creationId="{A843F1B1-22CD-3B09-326F-EF9071A68CDB}"/>
          </ac:spMkLst>
        </pc:spChg>
      </pc:sldChg>
      <pc:sldChg chg="modSp mod">
        <pc:chgData name="Alfred Asterjadhi" userId="39de57b9-85c0-4fd1-aaac-8ca2b6560ad0" providerId="ADAL" clId="{AF35694F-9D83-49E1-B24D-CC9A039AB265}" dt="2024-06-07T17:15:18.014" v="620" actId="5793"/>
        <pc:sldMkLst>
          <pc:docMk/>
          <pc:sldMk cId="86469410" sldId="1081"/>
        </pc:sldMkLst>
        <pc:spChg chg="mod">
          <ac:chgData name="Alfred Asterjadhi" userId="39de57b9-85c0-4fd1-aaac-8ca2b6560ad0" providerId="ADAL" clId="{AF35694F-9D83-49E1-B24D-CC9A039AB265}" dt="2024-06-07T17:07:35.074" v="603" actId="6549"/>
          <ac:spMkLst>
            <pc:docMk/>
            <pc:sldMk cId="86469410" sldId="1081"/>
            <ac:spMk id="2" creationId="{4B5F0D0E-8BB7-48AB-9160-728B8B3399A2}"/>
          </ac:spMkLst>
        </pc:spChg>
        <pc:spChg chg="mod">
          <ac:chgData name="Alfred Asterjadhi" userId="39de57b9-85c0-4fd1-aaac-8ca2b6560ad0" providerId="ADAL" clId="{AF35694F-9D83-49E1-B24D-CC9A039AB265}" dt="2024-06-07T17:15:18.014" v="620" actId="5793"/>
          <ac:spMkLst>
            <pc:docMk/>
            <pc:sldMk cId="86469410" sldId="1081"/>
            <ac:spMk id="3" creationId="{DFB0BA47-D7B6-4F95-932E-A7AA615BC440}"/>
          </ac:spMkLst>
        </pc:spChg>
        <pc:spChg chg="mod">
          <ac:chgData name="Alfred Asterjadhi" userId="39de57b9-85c0-4fd1-aaac-8ca2b6560ad0" providerId="ADAL" clId="{AF35694F-9D83-49E1-B24D-CC9A039AB265}" dt="2024-06-07T16:50:46.521" v="129" actId="313"/>
          <ac:spMkLst>
            <pc:docMk/>
            <pc:sldMk cId="86469410" sldId="1081"/>
            <ac:spMk id="5" creationId="{344A3812-25A7-493E-9C1F-5DE586377D4F}"/>
          </ac:spMkLst>
        </pc:spChg>
        <pc:spChg chg="mod">
          <ac:chgData name="Alfred Asterjadhi" userId="39de57b9-85c0-4fd1-aaac-8ca2b6560ad0" providerId="ADAL" clId="{AF35694F-9D83-49E1-B24D-CC9A039AB265}" dt="2024-06-07T16:49:44.096" v="54" actId="313"/>
          <ac:spMkLst>
            <pc:docMk/>
            <pc:sldMk cId="86469410" sldId="1081"/>
            <ac:spMk id="6" creationId="{974B2026-97FB-40D2-8F22-7E6D319B4EA2}"/>
          </ac:spMkLst>
        </pc:spChg>
      </pc:sldChg>
      <pc:sldChg chg="modSp mod">
        <pc:chgData name="Alfred Asterjadhi" userId="39de57b9-85c0-4fd1-aaac-8ca2b6560ad0" providerId="ADAL" clId="{AF35694F-9D83-49E1-B24D-CC9A039AB265}" dt="2024-06-07T17:15:40.847" v="621"/>
        <pc:sldMkLst>
          <pc:docMk/>
          <pc:sldMk cId="241393342" sldId="1082"/>
        </pc:sldMkLst>
        <pc:spChg chg="mod">
          <ac:chgData name="Alfred Asterjadhi" userId="39de57b9-85c0-4fd1-aaac-8ca2b6560ad0" providerId="ADAL" clId="{AF35694F-9D83-49E1-B24D-CC9A039AB265}" dt="2024-06-07T17:07:42.884" v="607" actId="20577"/>
          <ac:spMkLst>
            <pc:docMk/>
            <pc:sldMk cId="241393342" sldId="1082"/>
            <ac:spMk id="2" creationId="{4B5F0D0E-8BB7-48AB-9160-728B8B3399A2}"/>
          </ac:spMkLst>
        </pc:spChg>
        <pc:spChg chg="mod">
          <ac:chgData name="Alfred Asterjadhi" userId="39de57b9-85c0-4fd1-aaac-8ca2b6560ad0" providerId="ADAL" clId="{AF35694F-9D83-49E1-B24D-CC9A039AB265}" dt="2024-06-07T17:15:40.847" v="621"/>
          <ac:spMkLst>
            <pc:docMk/>
            <pc:sldMk cId="241393342" sldId="1082"/>
            <ac:spMk id="3" creationId="{DFB0BA47-D7B6-4F95-932E-A7AA615BC440}"/>
          </ac:spMkLst>
        </pc:spChg>
        <pc:spChg chg="mod">
          <ac:chgData name="Alfred Asterjadhi" userId="39de57b9-85c0-4fd1-aaac-8ca2b6560ad0" providerId="ADAL" clId="{AF35694F-9D83-49E1-B24D-CC9A039AB265}" dt="2024-06-07T16:50:46.951" v="130" actId="313"/>
          <ac:spMkLst>
            <pc:docMk/>
            <pc:sldMk cId="241393342" sldId="1082"/>
            <ac:spMk id="5" creationId="{344A3812-25A7-493E-9C1F-5DE586377D4F}"/>
          </ac:spMkLst>
        </pc:spChg>
        <pc:spChg chg="mod">
          <ac:chgData name="Alfred Asterjadhi" userId="39de57b9-85c0-4fd1-aaac-8ca2b6560ad0" providerId="ADAL" clId="{AF35694F-9D83-49E1-B24D-CC9A039AB265}" dt="2024-06-07T16:49:44.619" v="55" actId="313"/>
          <ac:spMkLst>
            <pc:docMk/>
            <pc:sldMk cId="241393342" sldId="1082"/>
            <ac:spMk id="6" creationId="{974B2026-97FB-40D2-8F22-7E6D319B4EA2}"/>
          </ac:spMkLst>
        </pc:spChg>
      </pc:sldChg>
      <pc:sldChg chg="modSp del mod">
        <pc:chgData name="Alfred Asterjadhi" userId="39de57b9-85c0-4fd1-aaac-8ca2b6560ad0" providerId="ADAL" clId="{AF35694F-9D83-49E1-B24D-CC9A039AB265}" dt="2024-06-07T17:16:25.046" v="623" actId="47"/>
        <pc:sldMkLst>
          <pc:docMk/>
          <pc:sldMk cId="1719092640" sldId="1119"/>
        </pc:sldMkLst>
        <pc:spChg chg="mod">
          <ac:chgData name="Alfred Asterjadhi" userId="39de57b9-85c0-4fd1-aaac-8ca2b6560ad0" providerId="ADAL" clId="{AF35694F-9D83-49E1-B24D-CC9A039AB265}" dt="2024-06-07T16:50:47.835" v="132" actId="313"/>
          <ac:spMkLst>
            <pc:docMk/>
            <pc:sldMk cId="1719092640" sldId="1119"/>
            <ac:spMk id="5" creationId="{DD4A2320-C2AB-2C2A-6191-53F2CFA46306}"/>
          </ac:spMkLst>
        </pc:spChg>
        <pc:spChg chg="mod">
          <ac:chgData name="Alfred Asterjadhi" userId="39de57b9-85c0-4fd1-aaac-8ca2b6560ad0" providerId="ADAL" clId="{AF35694F-9D83-49E1-B24D-CC9A039AB265}" dt="2024-06-07T16:49:45.551" v="57" actId="313"/>
          <ac:spMkLst>
            <pc:docMk/>
            <pc:sldMk cId="1719092640" sldId="1119"/>
            <ac:spMk id="6" creationId="{B523492A-75D9-6FF6-3E1F-78DB522859A1}"/>
          </ac:spMkLst>
        </pc:spChg>
      </pc:sldChg>
      <pc:sldChg chg="modSp del mod">
        <pc:chgData name="Alfred Asterjadhi" userId="39de57b9-85c0-4fd1-aaac-8ca2b6560ad0" providerId="ADAL" clId="{AF35694F-9D83-49E1-B24D-CC9A039AB265}" dt="2024-06-07T17:16:26.254" v="624" actId="47"/>
        <pc:sldMkLst>
          <pc:docMk/>
          <pc:sldMk cId="1759085455" sldId="1120"/>
        </pc:sldMkLst>
        <pc:spChg chg="mod">
          <ac:chgData name="Alfred Asterjadhi" userId="39de57b9-85c0-4fd1-aaac-8ca2b6560ad0" providerId="ADAL" clId="{AF35694F-9D83-49E1-B24D-CC9A039AB265}" dt="2024-06-07T16:50:48.258" v="133" actId="313"/>
          <ac:spMkLst>
            <pc:docMk/>
            <pc:sldMk cId="1759085455" sldId="1120"/>
            <ac:spMk id="5" creationId="{88FCBE30-F907-2B20-0795-8ED9040674F5}"/>
          </ac:spMkLst>
        </pc:spChg>
        <pc:spChg chg="mod">
          <ac:chgData name="Alfred Asterjadhi" userId="39de57b9-85c0-4fd1-aaac-8ca2b6560ad0" providerId="ADAL" clId="{AF35694F-9D83-49E1-B24D-CC9A039AB265}" dt="2024-06-07T16:49:46.062" v="58" actId="313"/>
          <ac:spMkLst>
            <pc:docMk/>
            <pc:sldMk cId="1759085455" sldId="1120"/>
            <ac:spMk id="6" creationId="{40A5D489-D875-6666-6412-B3CC781AC01C}"/>
          </ac:spMkLst>
        </pc:spChg>
      </pc:sldChg>
      <pc:sldChg chg="modSp del mod">
        <pc:chgData name="Alfred Asterjadhi" userId="39de57b9-85c0-4fd1-aaac-8ca2b6560ad0" providerId="ADAL" clId="{AF35694F-9D83-49E1-B24D-CC9A039AB265}" dt="2024-06-07T17:16:32.076" v="626" actId="47"/>
        <pc:sldMkLst>
          <pc:docMk/>
          <pc:sldMk cId="4049871576" sldId="1121"/>
        </pc:sldMkLst>
        <pc:spChg chg="mod">
          <ac:chgData name="Alfred Asterjadhi" userId="39de57b9-85c0-4fd1-aaac-8ca2b6560ad0" providerId="ADAL" clId="{AF35694F-9D83-49E1-B24D-CC9A039AB265}" dt="2024-06-07T16:50:49.083" v="135" actId="313"/>
          <ac:spMkLst>
            <pc:docMk/>
            <pc:sldMk cId="4049871576" sldId="1121"/>
            <ac:spMk id="5" creationId="{5E858752-CE01-B4A9-3811-EA1514909739}"/>
          </ac:spMkLst>
        </pc:spChg>
        <pc:spChg chg="mod">
          <ac:chgData name="Alfred Asterjadhi" userId="39de57b9-85c0-4fd1-aaac-8ca2b6560ad0" providerId="ADAL" clId="{AF35694F-9D83-49E1-B24D-CC9A039AB265}" dt="2024-06-07T16:49:47.024" v="60" actId="313"/>
          <ac:spMkLst>
            <pc:docMk/>
            <pc:sldMk cId="4049871576" sldId="1121"/>
            <ac:spMk id="6" creationId="{038A347E-AE6A-F6AC-63D5-49E1DC5FB5CA}"/>
          </ac:spMkLst>
        </pc:spChg>
      </pc:sldChg>
      <pc:sldChg chg="modSp del mod">
        <pc:chgData name="Alfred Asterjadhi" userId="39de57b9-85c0-4fd1-aaac-8ca2b6560ad0" providerId="ADAL" clId="{AF35694F-9D83-49E1-B24D-CC9A039AB265}" dt="2024-06-07T17:16:32.906" v="627" actId="47"/>
        <pc:sldMkLst>
          <pc:docMk/>
          <pc:sldMk cId="1948925109" sldId="1122"/>
        </pc:sldMkLst>
        <pc:spChg chg="mod">
          <ac:chgData name="Alfred Asterjadhi" userId="39de57b9-85c0-4fd1-aaac-8ca2b6560ad0" providerId="ADAL" clId="{AF35694F-9D83-49E1-B24D-CC9A039AB265}" dt="2024-06-07T16:50:49.578" v="136" actId="313"/>
          <ac:spMkLst>
            <pc:docMk/>
            <pc:sldMk cId="1948925109" sldId="1122"/>
            <ac:spMk id="5" creationId="{787ADC05-6ACE-8F2B-8420-DC6FAA90B7C1}"/>
          </ac:spMkLst>
        </pc:spChg>
        <pc:spChg chg="mod">
          <ac:chgData name="Alfred Asterjadhi" userId="39de57b9-85c0-4fd1-aaac-8ca2b6560ad0" providerId="ADAL" clId="{AF35694F-9D83-49E1-B24D-CC9A039AB265}" dt="2024-06-07T16:49:47.445" v="61" actId="313"/>
          <ac:spMkLst>
            <pc:docMk/>
            <pc:sldMk cId="1948925109" sldId="1122"/>
            <ac:spMk id="6" creationId="{E070C154-A206-229C-5DA6-0367362B5F7C}"/>
          </ac:spMkLst>
        </pc:spChg>
      </pc:sldChg>
      <pc:sldChg chg="modSp del mod">
        <pc:chgData name="Alfred Asterjadhi" userId="39de57b9-85c0-4fd1-aaac-8ca2b6560ad0" providerId="ADAL" clId="{AF35694F-9D83-49E1-B24D-CC9A039AB265}" dt="2024-06-07T17:16:34.292" v="629" actId="47"/>
        <pc:sldMkLst>
          <pc:docMk/>
          <pc:sldMk cId="3999548584" sldId="1123"/>
        </pc:sldMkLst>
        <pc:spChg chg="mod">
          <ac:chgData name="Alfred Asterjadhi" userId="39de57b9-85c0-4fd1-aaac-8ca2b6560ad0" providerId="ADAL" clId="{AF35694F-9D83-49E1-B24D-CC9A039AB265}" dt="2024-06-07T16:50:50.434" v="138" actId="313"/>
          <ac:spMkLst>
            <pc:docMk/>
            <pc:sldMk cId="3999548584" sldId="1123"/>
            <ac:spMk id="5" creationId="{931DC674-F25A-E0D9-8863-0260D2006390}"/>
          </ac:spMkLst>
        </pc:spChg>
        <pc:spChg chg="mod">
          <ac:chgData name="Alfred Asterjadhi" userId="39de57b9-85c0-4fd1-aaac-8ca2b6560ad0" providerId="ADAL" clId="{AF35694F-9D83-49E1-B24D-CC9A039AB265}" dt="2024-06-07T16:49:48.358" v="63" actId="313"/>
          <ac:spMkLst>
            <pc:docMk/>
            <pc:sldMk cId="3999548584" sldId="1123"/>
            <ac:spMk id="6" creationId="{AEF123B4-EFFA-B4D7-11D1-6F1D9AF265FF}"/>
          </ac:spMkLst>
        </pc:spChg>
      </pc:sldChg>
      <pc:sldChg chg="modSp del mod">
        <pc:chgData name="Alfred Asterjadhi" userId="39de57b9-85c0-4fd1-aaac-8ca2b6560ad0" providerId="ADAL" clId="{AF35694F-9D83-49E1-B24D-CC9A039AB265}" dt="2024-06-07T17:16:35.060" v="630" actId="47"/>
        <pc:sldMkLst>
          <pc:docMk/>
          <pc:sldMk cId="3263485424" sldId="1124"/>
        </pc:sldMkLst>
        <pc:spChg chg="mod">
          <ac:chgData name="Alfred Asterjadhi" userId="39de57b9-85c0-4fd1-aaac-8ca2b6560ad0" providerId="ADAL" clId="{AF35694F-9D83-49E1-B24D-CC9A039AB265}" dt="2024-06-07T16:50:50.871" v="139" actId="313"/>
          <ac:spMkLst>
            <pc:docMk/>
            <pc:sldMk cId="3263485424" sldId="1124"/>
            <ac:spMk id="5" creationId="{25A7D3CD-18CA-117D-5E09-D728031699E7}"/>
          </ac:spMkLst>
        </pc:spChg>
        <pc:spChg chg="mod">
          <ac:chgData name="Alfred Asterjadhi" userId="39de57b9-85c0-4fd1-aaac-8ca2b6560ad0" providerId="ADAL" clId="{AF35694F-9D83-49E1-B24D-CC9A039AB265}" dt="2024-06-07T16:49:48.804" v="64" actId="313"/>
          <ac:spMkLst>
            <pc:docMk/>
            <pc:sldMk cId="3263485424" sldId="1124"/>
            <ac:spMk id="6" creationId="{11B75DF1-B961-FE14-4457-184A21903428}"/>
          </ac:spMkLst>
        </pc:spChg>
      </pc:sldChg>
      <pc:sldChg chg="modSp del mod">
        <pc:chgData name="Alfred Asterjadhi" userId="39de57b9-85c0-4fd1-aaac-8ca2b6560ad0" providerId="ADAL" clId="{AF35694F-9D83-49E1-B24D-CC9A039AB265}" dt="2024-06-07T17:16:38.568" v="632" actId="47"/>
        <pc:sldMkLst>
          <pc:docMk/>
          <pc:sldMk cId="1467436368" sldId="1125"/>
        </pc:sldMkLst>
        <pc:spChg chg="mod">
          <ac:chgData name="Alfred Asterjadhi" userId="39de57b9-85c0-4fd1-aaac-8ca2b6560ad0" providerId="ADAL" clId="{AF35694F-9D83-49E1-B24D-CC9A039AB265}" dt="2024-06-07T16:50:51.708" v="141" actId="313"/>
          <ac:spMkLst>
            <pc:docMk/>
            <pc:sldMk cId="1467436368" sldId="1125"/>
            <ac:spMk id="5" creationId="{0C0DD4AB-2930-5AB8-1EF5-59CAC84CBF12}"/>
          </ac:spMkLst>
        </pc:spChg>
        <pc:spChg chg="mod">
          <ac:chgData name="Alfred Asterjadhi" userId="39de57b9-85c0-4fd1-aaac-8ca2b6560ad0" providerId="ADAL" clId="{AF35694F-9D83-49E1-B24D-CC9A039AB265}" dt="2024-06-07T16:49:49.637" v="66" actId="313"/>
          <ac:spMkLst>
            <pc:docMk/>
            <pc:sldMk cId="1467436368" sldId="1125"/>
            <ac:spMk id="6" creationId="{10F272CC-68C9-AA60-ACC5-9ADAA10EE143}"/>
          </ac:spMkLst>
        </pc:spChg>
      </pc:sldChg>
      <pc:sldChg chg="modSp del mod">
        <pc:chgData name="Alfred Asterjadhi" userId="39de57b9-85c0-4fd1-aaac-8ca2b6560ad0" providerId="ADAL" clId="{AF35694F-9D83-49E1-B24D-CC9A039AB265}" dt="2024-06-07T17:16:45.271" v="636" actId="47"/>
        <pc:sldMkLst>
          <pc:docMk/>
          <pc:sldMk cId="3629084029" sldId="1126"/>
        </pc:sldMkLst>
        <pc:spChg chg="mod">
          <ac:chgData name="Alfred Asterjadhi" userId="39de57b9-85c0-4fd1-aaac-8ca2b6560ad0" providerId="ADAL" clId="{AF35694F-9D83-49E1-B24D-CC9A039AB265}" dt="2024-06-07T16:50:53.352" v="145" actId="313"/>
          <ac:spMkLst>
            <pc:docMk/>
            <pc:sldMk cId="3629084029" sldId="1126"/>
            <ac:spMk id="5" creationId="{0519A838-5D11-206A-5F9C-C4879D54E3DF}"/>
          </ac:spMkLst>
        </pc:spChg>
        <pc:spChg chg="mod">
          <ac:chgData name="Alfred Asterjadhi" userId="39de57b9-85c0-4fd1-aaac-8ca2b6560ad0" providerId="ADAL" clId="{AF35694F-9D83-49E1-B24D-CC9A039AB265}" dt="2024-06-07T16:49:51.415" v="70" actId="313"/>
          <ac:spMkLst>
            <pc:docMk/>
            <pc:sldMk cId="3629084029" sldId="1126"/>
            <ac:spMk id="6" creationId="{44B88CA0-D0A5-F386-550C-CFE9DB37F45F}"/>
          </ac:spMkLst>
        </pc:spChg>
      </pc:sldChg>
      <pc:sldChg chg="modSp del mod">
        <pc:chgData name="Alfred Asterjadhi" userId="39de57b9-85c0-4fd1-aaac-8ca2b6560ad0" providerId="ADAL" clId="{AF35694F-9D83-49E1-B24D-CC9A039AB265}" dt="2024-06-07T17:06:26.793" v="587" actId="47"/>
        <pc:sldMkLst>
          <pc:docMk/>
          <pc:sldMk cId="1816478880" sldId="1127"/>
        </pc:sldMkLst>
        <pc:spChg chg="mod">
          <ac:chgData name="Alfred Asterjadhi" userId="39de57b9-85c0-4fd1-aaac-8ca2b6560ad0" providerId="ADAL" clId="{AF35694F-9D83-49E1-B24D-CC9A039AB265}" dt="2024-06-07T16:50:45.298" v="126" actId="313"/>
          <ac:spMkLst>
            <pc:docMk/>
            <pc:sldMk cId="1816478880" sldId="1127"/>
            <ac:spMk id="5" creationId="{CE4407E8-7357-2C29-3F52-0E1D2A5E0728}"/>
          </ac:spMkLst>
        </pc:spChg>
        <pc:spChg chg="mod">
          <ac:chgData name="Alfred Asterjadhi" userId="39de57b9-85c0-4fd1-aaac-8ca2b6560ad0" providerId="ADAL" clId="{AF35694F-9D83-49E1-B24D-CC9A039AB265}" dt="2024-06-07T16:49:42.464" v="51" actId="313"/>
          <ac:spMkLst>
            <pc:docMk/>
            <pc:sldMk cId="1816478880" sldId="1127"/>
            <ac:spMk id="6" creationId="{107DAD3C-818D-BADA-1D7A-461FF2B0372B}"/>
          </ac:spMkLst>
        </pc:spChg>
      </pc:sldChg>
      <pc:sldChg chg="modSp del mod">
        <pc:chgData name="Alfred Asterjadhi" userId="39de57b9-85c0-4fd1-aaac-8ca2b6560ad0" providerId="ADAL" clId="{AF35694F-9D83-49E1-B24D-CC9A039AB265}" dt="2024-06-07T17:07:13.791" v="592" actId="47"/>
        <pc:sldMkLst>
          <pc:docMk/>
          <pc:sldMk cId="365622457" sldId="1128"/>
        </pc:sldMkLst>
        <pc:spChg chg="mod">
          <ac:chgData name="Alfred Asterjadhi" userId="39de57b9-85c0-4fd1-aaac-8ca2b6560ad0" providerId="ADAL" clId="{AF35694F-9D83-49E1-B24D-CC9A039AB265}" dt="2024-06-07T16:50:45.687" v="127" actId="313"/>
          <ac:spMkLst>
            <pc:docMk/>
            <pc:sldMk cId="365622457" sldId="1128"/>
            <ac:spMk id="5" creationId="{D183679C-FCF8-81F5-B1E7-DDF252E4D5CA}"/>
          </ac:spMkLst>
        </pc:spChg>
        <pc:spChg chg="mod">
          <ac:chgData name="Alfred Asterjadhi" userId="39de57b9-85c0-4fd1-aaac-8ca2b6560ad0" providerId="ADAL" clId="{AF35694F-9D83-49E1-B24D-CC9A039AB265}" dt="2024-06-07T16:49:42.915" v="52" actId="313"/>
          <ac:spMkLst>
            <pc:docMk/>
            <pc:sldMk cId="365622457" sldId="1128"/>
            <ac:spMk id="6" creationId="{1E22B6C7-7B48-51C4-1C01-4B9BF66697EC}"/>
          </ac:spMkLst>
        </pc:spChg>
      </pc:sldChg>
      <pc:sldChg chg="modSp mod">
        <pc:chgData name="Alfred Asterjadhi" userId="39de57b9-85c0-4fd1-aaac-8ca2b6560ad0" providerId="ADAL" clId="{AF35694F-9D83-49E1-B24D-CC9A039AB265}" dt="2024-06-07T17:01:42.600" v="400" actId="313"/>
        <pc:sldMkLst>
          <pc:docMk/>
          <pc:sldMk cId="2944575670" sldId="1129"/>
        </pc:sldMkLst>
        <pc:spChg chg="mod">
          <ac:chgData name="Alfred Asterjadhi" userId="39de57b9-85c0-4fd1-aaac-8ca2b6560ad0" providerId="ADAL" clId="{AF35694F-9D83-49E1-B24D-CC9A039AB265}" dt="2024-06-07T17:01:42.600" v="400" actId="313"/>
          <ac:spMkLst>
            <pc:docMk/>
            <pc:sldMk cId="2944575670" sldId="1129"/>
            <ac:spMk id="2" creationId="{F2762690-C15C-4839-B40F-0AF3A4D89457}"/>
          </ac:spMkLst>
        </pc:spChg>
        <pc:spChg chg="mod">
          <ac:chgData name="Alfred Asterjadhi" userId="39de57b9-85c0-4fd1-aaac-8ca2b6560ad0" providerId="ADAL" clId="{AF35694F-9D83-49E1-B24D-CC9A039AB265}" dt="2024-06-07T16:49:29.515" v="32" actId="313"/>
          <ac:spMkLst>
            <pc:docMk/>
            <pc:sldMk cId="2944575670" sldId="1129"/>
            <ac:spMk id="3" creationId="{D20906E0-F900-4991-83B1-675F5B67FA2D}"/>
          </ac:spMkLst>
        </pc:spChg>
        <pc:spChg chg="mod">
          <ac:chgData name="Alfred Asterjadhi" userId="39de57b9-85c0-4fd1-aaac-8ca2b6560ad0" providerId="ADAL" clId="{AF35694F-9D83-49E1-B24D-CC9A039AB265}" dt="2024-06-07T16:50:37.699" v="108" actId="313"/>
          <ac:spMkLst>
            <pc:docMk/>
            <pc:sldMk cId="2944575670" sldId="1129"/>
            <ac:spMk id="4" creationId="{CA1A5643-4D6B-47E2-9F58-7F7F34A069C9}"/>
          </ac:spMkLst>
        </pc:spChg>
        <pc:graphicFrameChg chg="modGraphic">
          <ac:chgData name="Alfred Asterjadhi" userId="39de57b9-85c0-4fd1-aaac-8ca2b6560ad0" providerId="ADAL" clId="{AF35694F-9D83-49E1-B24D-CC9A039AB265}" dt="2024-06-07T17:01:17.667" v="396" actId="255"/>
          <ac:graphicFrameMkLst>
            <pc:docMk/>
            <pc:sldMk cId="2944575670" sldId="1129"/>
            <ac:graphicFrameMk id="6" creationId="{5094FBC8-BB74-47F3-965D-16BC678F4D1D}"/>
          </ac:graphicFrameMkLst>
        </pc:graphicFrameChg>
      </pc:sldChg>
      <pc:sldChg chg="modSp del mod">
        <pc:chgData name="Alfred Asterjadhi" userId="39de57b9-85c0-4fd1-aaac-8ca2b6560ad0" providerId="ADAL" clId="{AF35694F-9D83-49E1-B24D-CC9A039AB265}" dt="2024-06-07T17:00:48.945" v="380" actId="47"/>
        <pc:sldMkLst>
          <pc:docMk/>
          <pc:sldMk cId="1578072368" sldId="1130"/>
        </pc:sldMkLst>
        <pc:spChg chg="mod">
          <ac:chgData name="Alfred Asterjadhi" userId="39de57b9-85c0-4fd1-aaac-8ca2b6560ad0" providerId="ADAL" clId="{AF35694F-9D83-49E1-B24D-CC9A039AB265}" dt="2024-06-07T16:49:29.953" v="33" actId="313"/>
          <ac:spMkLst>
            <pc:docMk/>
            <pc:sldMk cId="1578072368" sldId="1130"/>
            <ac:spMk id="3" creationId="{D20906E0-F900-4991-83B1-675F5B67FA2D}"/>
          </ac:spMkLst>
        </pc:spChg>
        <pc:spChg chg="mod">
          <ac:chgData name="Alfred Asterjadhi" userId="39de57b9-85c0-4fd1-aaac-8ca2b6560ad0" providerId="ADAL" clId="{AF35694F-9D83-49E1-B24D-CC9A039AB265}" dt="2024-06-07T16:50:38.168" v="109" actId="313"/>
          <ac:spMkLst>
            <pc:docMk/>
            <pc:sldMk cId="1578072368" sldId="1130"/>
            <ac:spMk id="4" creationId="{CA1A5643-4D6B-47E2-9F58-7F7F34A069C9}"/>
          </ac:spMkLst>
        </pc:spChg>
      </pc:sldChg>
      <pc:sldChg chg="modSp del mod">
        <pc:chgData name="Alfred Asterjadhi" userId="39de57b9-85c0-4fd1-aaac-8ca2b6560ad0" providerId="ADAL" clId="{AF35694F-9D83-49E1-B24D-CC9A039AB265}" dt="2024-06-07T17:00:50.484" v="381" actId="47"/>
        <pc:sldMkLst>
          <pc:docMk/>
          <pc:sldMk cId="960668234" sldId="1131"/>
        </pc:sldMkLst>
        <pc:spChg chg="mod">
          <ac:chgData name="Alfred Asterjadhi" userId="39de57b9-85c0-4fd1-aaac-8ca2b6560ad0" providerId="ADAL" clId="{AF35694F-9D83-49E1-B24D-CC9A039AB265}" dt="2024-06-07T16:49:30.367" v="34" actId="313"/>
          <ac:spMkLst>
            <pc:docMk/>
            <pc:sldMk cId="960668234" sldId="1131"/>
            <ac:spMk id="3" creationId="{D20906E0-F900-4991-83B1-675F5B67FA2D}"/>
          </ac:spMkLst>
        </pc:spChg>
        <pc:spChg chg="mod">
          <ac:chgData name="Alfred Asterjadhi" userId="39de57b9-85c0-4fd1-aaac-8ca2b6560ad0" providerId="ADAL" clId="{AF35694F-9D83-49E1-B24D-CC9A039AB265}" dt="2024-06-07T16:50:38.627" v="110" actId="313"/>
          <ac:spMkLst>
            <pc:docMk/>
            <pc:sldMk cId="960668234" sldId="1131"/>
            <ac:spMk id="4" creationId="{CA1A5643-4D6B-47E2-9F58-7F7F34A069C9}"/>
          </ac:spMkLst>
        </pc:spChg>
      </pc:sldChg>
      <pc:sldChg chg="modSp del mod">
        <pc:chgData name="Alfred Asterjadhi" userId="39de57b9-85c0-4fd1-aaac-8ca2b6560ad0" providerId="ADAL" clId="{AF35694F-9D83-49E1-B24D-CC9A039AB265}" dt="2024-06-07T17:00:51.359" v="382" actId="47"/>
        <pc:sldMkLst>
          <pc:docMk/>
          <pc:sldMk cId="4075124134" sldId="1132"/>
        </pc:sldMkLst>
        <pc:spChg chg="mod">
          <ac:chgData name="Alfred Asterjadhi" userId="39de57b9-85c0-4fd1-aaac-8ca2b6560ad0" providerId="ADAL" clId="{AF35694F-9D83-49E1-B24D-CC9A039AB265}" dt="2024-06-07T16:49:30.813" v="35" actId="313"/>
          <ac:spMkLst>
            <pc:docMk/>
            <pc:sldMk cId="4075124134" sldId="1132"/>
            <ac:spMk id="3" creationId="{D20906E0-F900-4991-83B1-675F5B67FA2D}"/>
          </ac:spMkLst>
        </pc:spChg>
        <pc:spChg chg="mod">
          <ac:chgData name="Alfred Asterjadhi" userId="39de57b9-85c0-4fd1-aaac-8ca2b6560ad0" providerId="ADAL" clId="{AF35694F-9D83-49E1-B24D-CC9A039AB265}" dt="2024-06-07T16:50:39.065" v="111" actId="313"/>
          <ac:spMkLst>
            <pc:docMk/>
            <pc:sldMk cId="4075124134" sldId="1132"/>
            <ac:spMk id="4" creationId="{CA1A5643-4D6B-47E2-9F58-7F7F34A069C9}"/>
          </ac:spMkLst>
        </pc:spChg>
      </pc:sldChg>
      <pc:sldChg chg="modSp del mod">
        <pc:chgData name="Alfred Asterjadhi" userId="39de57b9-85c0-4fd1-aaac-8ca2b6560ad0" providerId="ADAL" clId="{AF35694F-9D83-49E1-B24D-CC9A039AB265}" dt="2024-06-07T17:00:52.261" v="383" actId="47"/>
        <pc:sldMkLst>
          <pc:docMk/>
          <pc:sldMk cId="2353038827" sldId="1133"/>
        </pc:sldMkLst>
        <pc:spChg chg="mod">
          <ac:chgData name="Alfred Asterjadhi" userId="39de57b9-85c0-4fd1-aaac-8ca2b6560ad0" providerId="ADAL" clId="{AF35694F-9D83-49E1-B24D-CC9A039AB265}" dt="2024-06-07T16:49:31.217" v="36" actId="313"/>
          <ac:spMkLst>
            <pc:docMk/>
            <pc:sldMk cId="2353038827" sldId="1133"/>
            <ac:spMk id="3" creationId="{D20906E0-F900-4991-83B1-675F5B67FA2D}"/>
          </ac:spMkLst>
        </pc:spChg>
        <pc:spChg chg="mod">
          <ac:chgData name="Alfred Asterjadhi" userId="39de57b9-85c0-4fd1-aaac-8ca2b6560ad0" providerId="ADAL" clId="{AF35694F-9D83-49E1-B24D-CC9A039AB265}" dt="2024-06-07T16:50:39.526" v="112" actId="313"/>
          <ac:spMkLst>
            <pc:docMk/>
            <pc:sldMk cId="2353038827" sldId="1133"/>
            <ac:spMk id="4" creationId="{CA1A5643-4D6B-47E2-9F58-7F7F34A069C9}"/>
          </ac:spMkLst>
        </pc:spChg>
      </pc:sldChg>
      <pc:sldChg chg="modSp del mod">
        <pc:chgData name="Alfred Asterjadhi" userId="39de57b9-85c0-4fd1-aaac-8ca2b6560ad0" providerId="ADAL" clId="{AF35694F-9D83-49E1-B24D-CC9A039AB265}" dt="2024-06-07T17:00:53.056" v="384" actId="47"/>
        <pc:sldMkLst>
          <pc:docMk/>
          <pc:sldMk cId="3842502493" sldId="1134"/>
        </pc:sldMkLst>
        <pc:spChg chg="mod">
          <ac:chgData name="Alfred Asterjadhi" userId="39de57b9-85c0-4fd1-aaac-8ca2b6560ad0" providerId="ADAL" clId="{AF35694F-9D83-49E1-B24D-CC9A039AB265}" dt="2024-06-07T16:49:31.734" v="37" actId="313"/>
          <ac:spMkLst>
            <pc:docMk/>
            <pc:sldMk cId="3842502493" sldId="1134"/>
            <ac:spMk id="3" creationId="{D20906E0-F900-4991-83B1-675F5B67FA2D}"/>
          </ac:spMkLst>
        </pc:spChg>
        <pc:spChg chg="mod">
          <ac:chgData name="Alfred Asterjadhi" userId="39de57b9-85c0-4fd1-aaac-8ca2b6560ad0" providerId="ADAL" clId="{AF35694F-9D83-49E1-B24D-CC9A039AB265}" dt="2024-06-07T16:50:39.959" v="113" actId="313"/>
          <ac:spMkLst>
            <pc:docMk/>
            <pc:sldMk cId="3842502493" sldId="1134"/>
            <ac:spMk id="4" creationId="{CA1A5643-4D6B-47E2-9F58-7F7F34A069C9}"/>
          </ac:spMkLst>
        </pc:spChg>
      </pc:sldChg>
      <pc:sldChg chg="modSp del mod">
        <pc:chgData name="Alfred Asterjadhi" userId="39de57b9-85c0-4fd1-aaac-8ca2b6560ad0" providerId="ADAL" clId="{AF35694F-9D83-49E1-B24D-CC9A039AB265}" dt="2024-06-07T17:00:53.685" v="385" actId="47"/>
        <pc:sldMkLst>
          <pc:docMk/>
          <pc:sldMk cId="1720176983" sldId="1135"/>
        </pc:sldMkLst>
        <pc:spChg chg="mod">
          <ac:chgData name="Alfred Asterjadhi" userId="39de57b9-85c0-4fd1-aaac-8ca2b6560ad0" providerId="ADAL" clId="{AF35694F-9D83-49E1-B24D-CC9A039AB265}" dt="2024-06-07T16:49:32.179" v="38" actId="313"/>
          <ac:spMkLst>
            <pc:docMk/>
            <pc:sldMk cId="1720176983" sldId="1135"/>
            <ac:spMk id="3" creationId="{D20906E0-F900-4991-83B1-675F5B67FA2D}"/>
          </ac:spMkLst>
        </pc:spChg>
        <pc:spChg chg="mod">
          <ac:chgData name="Alfred Asterjadhi" userId="39de57b9-85c0-4fd1-aaac-8ca2b6560ad0" providerId="ADAL" clId="{AF35694F-9D83-49E1-B24D-CC9A039AB265}" dt="2024-06-07T16:50:40.414" v="114" actId="313"/>
          <ac:spMkLst>
            <pc:docMk/>
            <pc:sldMk cId="1720176983" sldId="1135"/>
            <ac:spMk id="4" creationId="{CA1A5643-4D6B-47E2-9F58-7F7F34A069C9}"/>
          </ac:spMkLst>
        </pc:spChg>
      </pc:sldChg>
      <pc:sldChg chg="modSp del mod">
        <pc:chgData name="Alfred Asterjadhi" userId="39de57b9-85c0-4fd1-aaac-8ca2b6560ad0" providerId="ADAL" clId="{AF35694F-9D83-49E1-B24D-CC9A039AB265}" dt="2024-06-07T17:00:54.737" v="387" actId="47"/>
        <pc:sldMkLst>
          <pc:docMk/>
          <pc:sldMk cId="308015523" sldId="1136"/>
        </pc:sldMkLst>
        <pc:spChg chg="mod">
          <ac:chgData name="Alfred Asterjadhi" userId="39de57b9-85c0-4fd1-aaac-8ca2b6560ad0" providerId="ADAL" clId="{AF35694F-9D83-49E1-B24D-CC9A039AB265}" dt="2024-06-07T16:49:33.156" v="40" actId="313"/>
          <ac:spMkLst>
            <pc:docMk/>
            <pc:sldMk cId="308015523" sldId="1136"/>
            <ac:spMk id="3" creationId="{D20906E0-F900-4991-83B1-675F5B67FA2D}"/>
          </ac:spMkLst>
        </pc:spChg>
        <pc:spChg chg="mod">
          <ac:chgData name="Alfred Asterjadhi" userId="39de57b9-85c0-4fd1-aaac-8ca2b6560ad0" providerId="ADAL" clId="{AF35694F-9D83-49E1-B24D-CC9A039AB265}" dt="2024-06-07T16:50:41.288" v="116" actId="313"/>
          <ac:spMkLst>
            <pc:docMk/>
            <pc:sldMk cId="308015523" sldId="1136"/>
            <ac:spMk id="4" creationId="{CA1A5643-4D6B-47E2-9F58-7F7F34A069C9}"/>
          </ac:spMkLst>
        </pc:spChg>
      </pc:sldChg>
      <pc:sldChg chg="modSp mod">
        <pc:chgData name="Alfred Asterjadhi" userId="39de57b9-85c0-4fd1-aaac-8ca2b6560ad0" providerId="ADAL" clId="{AF35694F-9D83-49E1-B24D-CC9A039AB265}" dt="2024-06-07T17:01:37.338" v="398" actId="313"/>
        <pc:sldMkLst>
          <pc:docMk/>
          <pc:sldMk cId="2943567508" sldId="1137"/>
        </pc:sldMkLst>
        <pc:spChg chg="mod">
          <ac:chgData name="Alfred Asterjadhi" userId="39de57b9-85c0-4fd1-aaac-8ca2b6560ad0" providerId="ADAL" clId="{AF35694F-9D83-49E1-B24D-CC9A039AB265}" dt="2024-06-07T17:01:37.338" v="398" actId="313"/>
          <ac:spMkLst>
            <pc:docMk/>
            <pc:sldMk cId="2943567508" sldId="1137"/>
            <ac:spMk id="2" creationId="{F2762690-C15C-4839-B40F-0AF3A4D89457}"/>
          </ac:spMkLst>
        </pc:spChg>
        <pc:spChg chg="mod">
          <ac:chgData name="Alfred Asterjadhi" userId="39de57b9-85c0-4fd1-aaac-8ca2b6560ad0" providerId="ADAL" clId="{AF35694F-9D83-49E1-B24D-CC9A039AB265}" dt="2024-06-07T16:49:34.951" v="43" actId="313"/>
          <ac:spMkLst>
            <pc:docMk/>
            <pc:sldMk cId="2943567508" sldId="1137"/>
            <ac:spMk id="3" creationId="{D20906E0-F900-4991-83B1-675F5B67FA2D}"/>
          </ac:spMkLst>
        </pc:spChg>
        <pc:spChg chg="mod">
          <ac:chgData name="Alfred Asterjadhi" userId="39de57b9-85c0-4fd1-aaac-8ca2b6560ad0" providerId="ADAL" clId="{AF35694F-9D83-49E1-B24D-CC9A039AB265}" dt="2024-06-07T16:50:42.527" v="119" actId="313"/>
          <ac:spMkLst>
            <pc:docMk/>
            <pc:sldMk cId="2943567508" sldId="1137"/>
            <ac:spMk id="4" creationId="{CA1A5643-4D6B-47E2-9F58-7F7F34A069C9}"/>
          </ac:spMkLst>
        </pc:spChg>
      </pc:sldChg>
      <pc:sldChg chg="modSp del mod">
        <pc:chgData name="Alfred Asterjadhi" userId="39de57b9-85c0-4fd1-aaac-8ca2b6560ad0" providerId="ADAL" clId="{AF35694F-9D83-49E1-B24D-CC9A039AB265}" dt="2024-06-07T17:00:56.627" v="389" actId="47"/>
        <pc:sldMkLst>
          <pc:docMk/>
          <pc:sldMk cId="1522034715" sldId="1139"/>
        </pc:sldMkLst>
        <pc:spChg chg="mod">
          <ac:chgData name="Alfred Asterjadhi" userId="39de57b9-85c0-4fd1-aaac-8ca2b6560ad0" providerId="ADAL" clId="{AF35694F-9D83-49E1-B24D-CC9A039AB265}" dt="2024-06-07T16:49:34.357" v="42" actId="313"/>
          <ac:spMkLst>
            <pc:docMk/>
            <pc:sldMk cId="1522034715" sldId="1139"/>
            <ac:spMk id="3" creationId="{D20906E0-F900-4991-83B1-675F5B67FA2D}"/>
          </ac:spMkLst>
        </pc:spChg>
        <pc:spChg chg="mod">
          <ac:chgData name="Alfred Asterjadhi" userId="39de57b9-85c0-4fd1-aaac-8ca2b6560ad0" providerId="ADAL" clId="{AF35694F-9D83-49E1-B24D-CC9A039AB265}" dt="2024-06-07T16:50:42.109" v="118" actId="313"/>
          <ac:spMkLst>
            <pc:docMk/>
            <pc:sldMk cId="1522034715" sldId="1139"/>
            <ac:spMk id="4" creationId="{CA1A5643-4D6B-47E2-9F58-7F7F34A069C9}"/>
          </ac:spMkLst>
        </pc:spChg>
      </pc:sldChg>
      <pc:sldChg chg="modSp del mod">
        <pc:chgData name="Alfred Asterjadhi" userId="39de57b9-85c0-4fd1-aaac-8ca2b6560ad0" providerId="ADAL" clId="{AF35694F-9D83-49E1-B24D-CC9A039AB265}" dt="2024-06-07T17:00:55.282" v="388" actId="47"/>
        <pc:sldMkLst>
          <pc:docMk/>
          <pc:sldMk cId="1415631896" sldId="1141"/>
        </pc:sldMkLst>
        <pc:spChg chg="mod">
          <ac:chgData name="Alfred Asterjadhi" userId="39de57b9-85c0-4fd1-aaac-8ca2b6560ad0" providerId="ADAL" clId="{AF35694F-9D83-49E1-B24D-CC9A039AB265}" dt="2024-06-07T16:49:33.583" v="41" actId="313"/>
          <ac:spMkLst>
            <pc:docMk/>
            <pc:sldMk cId="1415631896" sldId="1141"/>
            <ac:spMk id="3" creationId="{D20906E0-F900-4991-83B1-675F5B67FA2D}"/>
          </ac:spMkLst>
        </pc:spChg>
        <pc:spChg chg="mod">
          <ac:chgData name="Alfred Asterjadhi" userId="39de57b9-85c0-4fd1-aaac-8ca2b6560ad0" providerId="ADAL" clId="{AF35694F-9D83-49E1-B24D-CC9A039AB265}" dt="2024-06-07T16:50:41.694" v="117" actId="313"/>
          <ac:spMkLst>
            <pc:docMk/>
            <pc:sldMk cId="1415631896" sldId="1141"/>
            <ac:spMk id="4" creationId="{CA1A5643-4D6B-47E2-9F58-7F7F34A069C9}"/>
          </ac:spMkLst>
        </pc:spChg>
      </pc:sldChg>
      <pc:sldChg chg="modSp del mod">
        <pc:chgData name="Alfred Asterjadhi" userId="39de57b9-85c0-4fd1-aaac-8ca2b6560ad0" providerId="ADAL" clId="{AF35694F-9D83-49E1-B24D-CC9A039AB265}" dt="2024-06-07T17:05:42.005" v="569" actId="47"/>
        <pc:sldMkLst>
          <pc:docMk/>
          <pc:sldMk cId="2083570056" sldId="1142"/>
        </pc:sldMkLst>
        <pc:spChg chg="mod">
          <ac:chgData name="Alfred Asterjadhi" userId="39de57b9-85c0-4fd1-aaac-8ca2b6560ad0" providerId="ADAL" clId="{AF35694F-9D83-49E1-B24D-CC9A039AB265}" dt="2024-06-07T16:50:44.072" v="123" actId="313"/>
          <ac:spMkLst>
            <pc:docMk/>
            <pc:sldMk cId="2083570056" sldId="1142"/>
            <ac:spMk id="5" creationId="{12926B66-5994-D669-A716-B4B6FFF9C178}"/>
          </ac:spMkLst>
        </pc:spChg>
        <pc:spChg chg="mod">
          <ac:chgData name="Alfred Asterjadhi" userId="39de57b9-85c0-4fd1-aaac-8ca2b6560ad0" providerId="ADAL" clId="{AF35694F-9D83-49E1-B24D-CC9A039AB265}" dt="2024-06-07T16:49:41.050" v="48" actId="313"/>
          <ac:spMkLst>
            <pc:docMk/>
            <pc:sldMk cId="2083570056" sldId="1142"/>
            <ac:spMk id="6" creationId="{52831025-4274-C479-69BB-1C588549D6CE}"/>
          </ac:spMkLst>
        </pc:spChg>
      </pc:sldChg>
      <pc:sldChg chg="modSp mod ord">
        <pc:chgData name="Alfred Asterjadhi" userId="39de57b9-85c0-4fd1-aaac-8ca2b6560ad0" providerId="ADAL" clId="{AF35694F-9D83-49E1-B24D-CC9A039AB265}" dt="2024-06-07T17:06:51.463" v="589"/>
        <pc:sldMkLst>
          <pc:docMk/>
          <pc:sldMk cId="1918686211" sldId="1143"/>
        </pc:sldMkLst>
        <pc:spChg chg="mod">
          <ac:chgData name="Alfred Asterjadhi" userId="39de57b9-85c0-4fd1-aaac-8ca2b6560ad0" providerId="ADAL" clId="{AF35694F-9D83-49E1-B24D-CC9A039AB265}" dt="2024-06-07T17:06:05.103" v="586" actId="5793"/>
          <ac:spMkLst>
            <pc:docMk/>
            <pc:sldMk cId="1918686211" sldId="1143"/>
            <ac:spMk id="3" creationId="{0B86390F-5573-FD6D-5C5A-BF6C8F0998F6}"/>
          </ac:spMkLst>
        </pc:spChg>
        <pc:spChg chg="mod">
          <ac:chgData name="Alfred Asterjadhi" userId="39de57b9-85c0-4fd1-aaac-8ca2b6560ad0" providerId="ADAL" clId="{AF35694F-9D83-49E1-B24D-CC9A039AB265}" dt="2024-06-07T16:50:44.890" v="125" actId="313"/>
          <ac:spMkLst>
            <pc:docMk/>
            <pc:sldMk cId="1918686211" sldId="1143"/>
            <ac:spMk id="5" creationId="{C2BB9616-C599-F288-E7A8-18FA6FE84185}"/>
          </ac:spMkLst>
        </pc:spChg>
        <pc:spChg chg="mod">
          <ac:chgData name="Alfred Asterjadhi" userId="39de57b9-85c0-4fd1-aaac-8ca2b6560ad0" providerId="ADAL" clId="{AF35694F-9D83-49E1-B24D-CC9A039AB265}" dt="2024-06-07T16:49:42.010" v="50" actId="313"/>
          <ac:spMkLst>
            <pc:docMk/>
            <pc:sldMk cId="1918686211" sldId="1143"/>
            <ac:spMk id="6" creationId="{1B8B55C2-1398-BEF2-548C-ED39E17FB6D1}"/>
          </ac:spMkLst>
        </pc:spChg>
      </pc:sldChg>
      <pc:sldChg chg="modSp del mod">
        <pc:chgData name="Alfred Asterjadhi" userId="39de57b9-85c0-4fd1-aaac-8ca2b6560ad0" providerId="ADAL" clId="{AF35694F-9D83-49E1-B24D-CC9A039AB265}" dt="2024-06-07T17:14:54.073" v="608" actId="47"/>
        <pc:sldMkLst>
          <pc:docMk/>
          <pc:sldMk cId="834601217" sldId="1144"/>
        </pc:sldMkLst>
        <pc:spChg chg="mod">
          <ac:chgData name="Alfred Asterjadhi" userId="39de57b9-85c0-4fd1-aaac-8ca2b6560ad0" providerId="ADAL" clId="{AF35694F-9D83-49E1-B24D-CC9A039AB265}" dt="2024-06-07T16:50:46.108" v="128" actId="313"/>
          <ac:spMkLst>
            <pc:docMk/>
            <pc:sldMk cId="834601217" sldId="1144"/>
            <ac:spMk id="5" creationId="{C2BB9616-C599-F288-E7A8-18FA6FE84185}"/>
          </ac:spMkLst>
        </pc:spChg>
        <pc:spChg chg="mod">
          <ac:chgData name="Alfred Asterjadhi" userId="39de57b9-85c0-4fd1-aaac-8ca2b6560ad0" providerId="ADAL" clId="{AF35694F-9D83-49E1-B24D-CC9A039AB265}" dt="2024-06-07T16:49:43.406" v="53" actId="313"/>
          <ac:spMkLst>
            <pc:docMk/>
            <pc:sldMk cId="834601217" sldId="1144"/>
            <ac:spMk id="6" creationId="{1B8B55C2-1398-BEF2-548C-ED39E17FB6D1}"/>
          </ac:spMkLst>
        </pc:spChg>
      </pc:sldChg>
      <pc:sldChg chg="modSp del mod">
        <pc:chgData name="Alfred Asterjadhi" userId="39de57b9-85c0-4fd1-aaac-8ca2b6560ad0" providerId="ADAL" clId="{AF35694F-9D83-49E1-B24D-CC9A039AB265}" dt="2024-06-07T17:16:19.109" v="622" actId="47"/>
        <pc:sldMkLst>
          <pc:docMk/>
          <pc:sldMk cId="3041631950" sldId="1145"/>
        </pc:sldMkLst>
        <pc:spChg chg="mod">
          <ac:chgData name="Alfred Asterjadhi" userId="39de57b9-85c0-4fd1-aaac-8ca2b6560ad0" providerId="ADAL" clId="{AF35694F-9D83-49E1-B24D-CC9A039AB265}" dt="2024-06-07T16:50:47.374" v="131" actId="313"/>
          <ac:spMkLst>
            <pc:docMk/>
            <pc:sldMk cId="3041631950" sldId="1145"/>
            <ac:spMk id="5" creationId="{C2BB9616-C599-F288-E7A8-18FA6FE84185}"/>
          </ac:spMkLst>
        </pc:spChg>
        <pc:spChg chg="mod">
          <ac:chgData name="Alfred Asterjadhi" userId="39de57b9-85c0-4fd1-aaac-8ca2b6560ad0" providerId="ADAL" clId="{AF35694F-9D83-49E1-B24D-CC9A039AB265}" dt="2024-06-07T16:49:45.095" v="56" actId="313"/>
          <ac:spMkLst>
            <pc:docMk/>
            <pc:sldMk cId="3041631950" sldId="1145"/>
            <ac:spMk id="6" creationId="{1B8B55C2-1398-BEF2-548C-ED39E17FB6D1}"/>
          </ac:spMkLst>
        </pc:spChg>
      </pc:sldChg>
      <pc:sldChg chg="modSp del mod">
        <pc:chgData name="Alfred Asterjadhi" userId="39de57b9-85c0-4fd1-aaac-8ca2b6560ad0" providerId="ADAL" clId="{AF35694F-9D83-49E1-B24D-CC9A039AB265}" dt="2024-06-07T17:16:27.155" v="625" actId="47"/>
        <pc:sldMkLst>
          <pc:docMk/>
          <pc:sldMk cId="1088587811" sldId="1146"/>
        </pc:sldMkLst>
        <pc:spChg chg="mod">
          <ac:chgData name="Alfred Asterjadhi" userId="39de57b9-85c0-4fd1-aaac-8ca2b6560ad0" providerId="ADAL" clId="{AF35694F-9D83-49E1-B24D-CC9A039AB265}" dt="2024-06-07T16:50:48.653" v="134" actId="313"/>
          <ac:spMkLst>
            <pc:docMk/>
            <pc:sldMk cId="1088587811" sldId="1146"/>
            <ac:spMk id="5" creationId="{C2BB9616-C599-F288-E7A8-18FA6FE84185}"/>
          </ac:spMkLst>
        </pc:spChg>
        <pc:spChg chg="mod">
          <ac:chgData name="Alfred Asterjadhi" userId="39de57b9-85c0-4fd1-aaac-8ca2b6560ad0" providerId="ADAL" clId="{AF35694F-9D83-49E1-B24D-CC9A039AB265}" dt="2024-06-07T16:49:46.578" v="59" actId="313"/>
          <ac:spMkLst>
            <pc:docMk/>
            <pc:sldMk cId="1088587811" sldId="1146"/>
            <ac:spMk id="6" creationId="{1B8B55C2-1398-BEF2-548C-ED39E17FB6D1}"/>
          </ac:spMkLst>
        </pc:spChg>
      </pc:sldChg>
      <pc:sldChg chg="modSp del mod">
        <pc:chgData name="Alfred Asterjadhi" userId="39de57b9-85c0-4fd1-aaac-8ca2b6560ad0" providerId="ADAL" clId="{AF35694F-9D83-49E1-B24D-CC9A039AB265}" dt="2024-06-07T17:16:33.605" v="628" actId="47"/>
        <pc:sldMkLst>
          <pc:docMk/>
          <pc:sldMk cId="2344955839" sldId="1147"/>
        </pc:sldMkLst>
        <pc:spChg chg="mod">
          <ac:chgData name="Alfred Asterjadhi" userId="39de57b9-85c0-4fd1-aaac-8ca2b6560ad0" providerId="ADAL" clId="{AF35694F-9D83-49E1-B24D-CC9A039AB265}" dt="2024-06-07T16:50:49.989" v="137" actId="313"/>
          <ac:spMkLst>
            <pc:docMk/>
            <pc:sldMk cId="2344955839" sldId="1147"/>
            <ac:spMk id="5" creationId="{C2BB9616-C599-F288-E7A8-18FA6FE84185}"/>
          </ac:spMkLst>
        </pc:spChg>
        <pc:spChg chg="mod">
          <ac:chgData name="Alfred Asterjadhi" userId="39de57b9-85c0-4fd1-aaac-8ca2b6560ad0" providerId="ADAL" clId="{AF35694F-9D83-49E1-B24D-CC9A039AB265}" dt="2024-06-07T16:49:47.905" v="62" actId="313"/>
          <ac:spMkLst>
            <pc:docMk/>
            <pc:sldMk cId="2344955839" sldId="1147"/>
            <ac:spMk id="6" creationId="{1B8B55C2-1398-BEF2-548C-ED39E17FB6D1}"/>
          </ac:spMkLst>
        </pc:spChg>
      </pc:sldChg>
      <pc:sldChg chg="modSp del mod">
        <pc:chgData name="Alfred Asterjadhi" userId="39de57b9-85c0-4fd1-aaac-8ca2b6560ad0" providerId="ADAL" clId="{AF35694F-9D83-49E1-B24D-CC9A039AB265}" dt="2024-06-07T17:16:35.820" v="631" actId="47"/>
        <pc:sldMkLst>
          <pc:docMk/>
          <pc:sldMk cId="2222951829" sldId="1148"/>
        </pc:sldMkLst>
        <pc:spChg chg="mod">
          <ac:chgData name="Alfred Asterjadhi" userId="39de57b9-85c0-4fd1-aaac-8ca2b6560ad0" providerId="ADAL" clId="{AF35694F-9D83-49E1-B24D-CC9A039AB265}" dt="2024-06-07T16:50:51.287" v="140" actId="313"/>
          <ac:spMkLst>
            <pc:docMk/>
            <pc:sldMk cId="2222951829" sldId="1148"/>
            <ac:spMk id="5" creationId="{C2BB9616-C599-F288-E7A8-18FA6FE84185}"/>
          </ac:spMkLst>
        </pc:spChg>
        <pc:spChg chg="mod">
          <ac:chgData name="Alfred Asterjadhi" userId="39de57b9-85c0-4fd1-aaac-8ca2b6560ad0" providerId="ADAL" clId="{AF35694F-9D83-49E1-B24D-CC9A039AB265}" dt="2024-06-07T16:49:49.172" v="65" actId="313"/>
          <ac:spMkLst>
            <pc:docMk/>
            <pc:sldMk cId="2222951829" sldId="1148"/>
            <ac:spMk id="6" creationId="{1B8B55C2-1398-BEF2-548C-ED39E17FB6D1}"/>
          </ac:spMkLst>
        </pc:spChg>
      </pc:sldChg>
      <pc:sldChg chg="modSp del mod">
        <pc:chgData name="Alfred Asterjadhi" userId="39de57b9-85c0-4fd1-aaac-8ca2b6560ad0" providerId="ADAL" clId="{AF35694F-9D83-49E1-B24D-CC9A039AB265}" dt="2024-06-07T17:16:46.006" v="637" actId="47"/>
        <pc:sldMkLst>
          <pc:docMk/>
          <pc:sldMk cId="2108054948" sldId="1149"/>
        </pc:sldMkLst>
        <pc:spChg chg="mod">
          <ac:chgData name="Alfred Asterjadhi" userId="39de57b9-85c0-4fd1-aaac-8ca2b6560ad0" providerId="ADAL" clId="{AF35694F-9D83-49E1-B24D-CC9A039AB265}" dt="2024-06-07T16:50:53.769" v="146" actId="313"/>
          <ac:spMkLst>
            <pc:docMk/>
            <pc:sldMk cId="2108054948" sldId="1149"/>
            <ac:spMk id="5" creationId="{C2BB9616-C599-F288-E7A8-18FA6FE84185}"/>
          </ac:spMkLst>
        </pc:spChg>
        <pc:spChg chg="mod">
          <ac:chgData name="Alfred Asterjadhi" userId="39de57b9-85c0-4fd1-aaac-8ca2b6560ad0" providerId="ADAL" clId="{AF35694F-9D83-49E1-B24D-CC9A039AB265}" dt="2024-06-07T16:49:51.849" v="71" actId="313"/>
          <ac:spMkLst>
            <pc:docMk/>
            <pc:sldMk cId="2108054948" sldId="1149"/>
            <ac:spMk id="6" creationId="{1B8B55C2-1398-BEF2-548C-ED39E17FB6D1}"/>
          </ac:spMkLst>
        </pc:spChg>
      </pc:sldChg>
      <pc:sldChg chg="modSp del mod">
        <pc:chgData name="Alfred Asterjadhi" userId="39de57b9-85c0-4fd1-aaac-8ca2b6560ad0" providerId="ADAL" clId="{AF35694F-9D83-49E1-B24D-CC9A039AB265}" dt="2024-06-07T17:00:54.205" v="386" actId="47"/>
        <pc:sldMkLst>
          <pc:docMk/>
          <pc:sldMk cId="2378069564" sldId="1152"/>
        </pc:sldMkLst>
        <pc:spChg chg="mod">
          <ac:chgData name="Alfred Asterjadhi" userId="39de57b9-85c0-4fd1-aaac-8ca2b6560ad0" providerId="ADAL" clId="{AF35694F-9D83-49E1-B24D-CC9A039AB265}" dt="2024-06-07T16:49:32.671" v="39" actId="313"/>
          <ac:spMkLst>
            <pc:docMk/>
            <pc:sldMk cId="2378069564" sldId="1152"/>
            <ac:spMk id="3" creationId="{D20906E0-F900-4991-83B1-675F5B67FA2D}"/>
          </ac:spMkLst>
        </pc:spChg>
        <pc:spChg chg="mod">
          <ac:chgData name="Alfred Asterjadhi" userId="39de57b9-85c0-4fd1-aaac-8ca2b6560ad0" providerId="ADAL" clId="{AF35694F-9D83-49E1-B24D-CC9A039AB265}" dt="2024-06-07T16:50:40.839" v="115" actId="313"/>
          <ac:spMkLst>
            <pc:docMk/>
            <pc:sldMk cId="2378069564" sldId="1152"/>
            <ac:spMk id="4" creationId="{CA1A5643-4D6B-47E2-9F58-7F7F34A069C9}"/>
          </ac:spMkLst>
        </pc:spChg>
      </pc:sldChg>
      <pc:sldChg chg="modSp del mod">
        <pc:chgData name="Alfred Asterjadhi" userId="39de57b9-85c0-4fd1-aaac-8ca2b6560ad0" providerId="ADAL" clId="{AF35694F-9D83-49E1-B24D-CC9A039AB265}" dt="2024-06-07T17:16:44.447" v="635" actId="47"/>
        <pc:sldMkLst>
          <pc:docMk/>
          <pc:sldMk cId="1375566931" sldId="1153"/>
        </pc:sldMkLst>
        <pc:spChg chg="mod">
          <ac:chgData name="Alfred Asterjadhi" userId="39de57b9-85c0-4fd1-aaac-8ca2b6560ad0" providerId="ADAL" clId="{AF35694F-9D83-49E1-B24D-CC9A039AB265}" dt="2024-06-07T16:50:52.935" v="144" actId="313"/>
          <ac:spMkLst>
            <pc:docMk/>
            <pc:sldMk cId="1375566931" sldId="1153"/>
            <ac:spMk id="5" creationId="{0C0DD4AB-2930-5AB8-1EF5-59CAC84CBF12}"/>
          </ac:spMkLst>
        </pc:spChg>
        <pc:spChg chg="mod">
          <ac:chgData name="Alfred Asterjadhi" userId="39de57b9-85c0-4fd1-aaac-8ca2b6560ad0" providerId="ADAL" clId="{AF35694F-9D83-49E1-B24D-CC9A039AB265}" dt="2024-06-07T16:49:50.951" v="69" actId="313"/>
          <ac:spMkLst>
            <pc:docMk/>
            <pc:sldMk cId="1375566931" sldId="1153"/>
            <ac:spMk id="6" creationId="{10F272CC-68C9-AA60-ACC5-9ADAA10EE143}"/>
          </ac:spMkLst>
        </pc:spChg>
      </pc:sldChg>
      <pc:sldChg chg="modSp del mod">
        <pc:chgData name="Alfred Asterjadhi" userId="39de57b9-85c0-4fd1-aaac-8ca2b6560ad0" providerId="ADAL" clId="{AF35694F-9D83-49E1-B24D-CC9A039AB265}" dt="2024-06-07T17:16:39.333" v="633" actId="47"/>
        <pc:sldMkLst>
          <pc:docMk/>
          <pc:sldMk cId="1402366633" sldId="1154"/>
        </pc:sldMkLst>
        <pc:spChg chg="mod">
          <ac:chgData name="Alfred Asterjadhi" userId="39de57b9-85c0-4fd1-aaac-8ca2b6560ad0" providerId="ADAL" clId="{AF35694F-9D83-49E1-B24D-CC9A039AB265}" dt="2024-06-07T16:50:52.104" v="142" actId="313"/>
          <ac:spMkLst>
            <pc:docMk/>
            <pc:sldMk cId="1402366633" sldId="1154"/>
            <ac:spMk id="5" creationId="{0519A838-5D11-206A-5F9C-C4879D54E3DF}"/>
          </ac:spMkLst>
        </pc:spChg>
        <pc:spChg chg="mod">
          <ac:chgData name="Alfred Asterjadhi" userId="39de57b9-85c0-4fd1-aaac-8ca2b6560ad0" providerId="ADAL" clId="{AF35694F-9D83-49E1-B24D-CC9A039AB265}" dt="2024-06-07T16:49:50.049" v="67" actId="313"/>
          <ac:spMkLst>
            <pc:docMk/>
            <pc:sldMk cId="1402366633" sldId="1154"/>
            <ac:spMk id="6" creationId="{44B88CA0-D0A5-F386-550C-CFE9DB37F45F}"/>
          </ac:spMkLst>
        </pc:spChg>
      </pc:sldChg>
      <pc:sldChg chg="modSp del mod">
        <pc:chgData name="Alfred Asterjadhi" userId="39de57b9-85c0-4fd1-aaac-8ca2b6560ad0" providerId="ADAL" clId="{AF35694F-9D83-49E1-B24D-CC9A039AB265}" dt="2024-06-07T17:16:40.175" v="634" actId="47"/>
        <pc:sldMkLst>
          <pc:docMk/>
          <pc:sldMk cId="2884683376" sldId="1155"/>
        </pc:sldMkLst>
        <pc:spChg chg="mod">
          <ac:chgData name="Alfred Asterjadhi" userId="39de57b9-85c0-4fd1-aaac-8ca2b6560ad0" providerId="ADAL" clId="{AF35694F-9D83-49E1-B24D-CC9A039AB265}" dt="2024-06-07T16:50:52.519" v="143" actId="313"/>
          <ac:spMkLst>
            <pc:docMk/>
            <pc:sldMk cId="2884683376" sldId="1155"/>
            <ac:spMk id="5" creationId="{C2BB9616-C599-F288-E7A8-18FA6FE84185}"/>
          </ac:spMkLst>
        </pc:spChg>
        <pc:spChg chg="mod">
          <ac:chgData name="Alfred Asterjadhi" userId="39de57b9-85c0-4fd1-aaac-8ca2b6560ad0" providerId="ADAL" clId="{AF35694F-9D83-49E1-B24D-CC9A039AB265}" dt="2024-06-07T16:49:50.459" v="68" actId="313"/>
          <ac:spMkLst>
            <pc:docMk/>
            <pc:sldMk cId="2884683376" sldId="1155"/>
            <ac:spMk id="6" creationId="{1B8B55C2-1398-BEF2-548C-ED39E17FB6D1}"/>
          </ac:spMkLst>
        </pc:spChg>
      </pc:sldChg>
      <pc:sldChg chg="addSp delSp modSp mod chgLayout">
        <pc:chgData name="Alfred Asterjadhi" userId="39de57b9-85c0-4fd1-aaac-8ca2b6560ad0" providerId="ADAL" clId="{AF35694F-9D83-49E1-B24D-CC9A039AB265}" dt="2024-06-07T17:20:45.744" v="745" actId="404"/>
        <pc:sldMkLst>
          <pc:docMk/>
          <pc:sldMk cId="3553142668" sldId="1156"/>
        </pc:sldMkLst>
        <pc:spChg chg="mod ord">
          <ac:chgData name="Alfred Asterjadhi" userId="39de57b9-85c0-4fd1-aaac-8ca2b6560ad0" providerId="ADAL" clId="{AF35694F-9D83-49E1-B24D-CC9A039AB265}" dt="2024-06-07T17:20:42.535" v="744" actId="6264"/>
          <ac:spMkLst>
            <pc:docMk/>
            <pc:sldMk cId="3553142668" sldId="1156"/>
            <ac:spMk id="2" creationId="{D4E0C735-A2BA-95B9-9AEB-C43D4F81E29F}"/>
          </ac:spMkLst>
        </pc:spChg>
        <pc:spChg chg="mod ord">
          <ac:chgData name="Alfred Asterjadhi" userId="39de57b9-85c0-4fd1-aaac-8ca2b6560ad0" providerId="ADAL" clId="{AF35694F-9D83-49E1-B24D-CC9A039AB265}" dt="2024-06-07T17:20:45.744" v="745" actId="404"/>
          <ac:spMkLst>
            <pc:docMk/>
            <pc:sldMk cId="3553142668" sldId="1156"/>
            <ac:spMk id="3" creationId="{EC143FC1-3506-5CAD-4A69-15E9FA1592A6}"/>
          </ac:spMkLst>
        </pc:spChg>
        <pc:spChg chg="mod ord">
          <ac:chgData name="Alfred Asterjadhi" userId="39de57b9-85c0-4fd1-aaac-8ca2b6560ad0" providerId="ADAL" clId="{AF35694F-9D83-49E1-B24D-CC9A039AB265}" dt="2024-06-07T17:20:42.535" v="744" actId="6264"/>
          <ac:spMkLst>
            <pc:docMk/>
            <pc:sldMk cId="3553142668" sldId="1156"/>
            <ac:spMk id="4" creationId="{8F539BE4-2084-BF94-8EB0-41C163851F16}"/>
          </ac:spMkLst>
        </pc:spChg>
        <pc:spChg chg="mod ord">
          <ac:chgData name="Alfred Asterjadhi" userId="39de57b9-85c0-4fd1-aaac-8ca2b6560ad0" providerId="ADAL" clId="{AF35694F-9D83-49E1-B24D-CC9A039AB265}" dt="2024-06-07T17:20:42.535" v="744" actId="6264"/>
          <ac:spMkLst>
            <pc:docMk/>
            <pc:sldMk cId="3553142668" sldId="1156"/>
            <ac:spMk id="5" creationId="{D45C03AB-AC35-05A9-855D-B5F2DB32BD47}"/>
          </ac:spMkLst>
        </pc:spChg>
        <pc:spChg chg="mod ord">
          <ac:chgData name="Alfred Asterjadhi" userId="39de57b9-85c0-4fd1-aaac-8ca2b6560ad0" providerId="ADAL" clId="{AF35694F-9D83-49E1-B24D-CC9A039AB265}" dt="2024-06-07T17:20:42.535" v="744" actId="6264"/>
          <ac:spMkLst>
            <pc:docMk/>
            <pc:sldMk cId="3553142668" sldId="1156"/>
            <ac:spMk id="6" creationId="{1D3FD34C-CC58-E071-9C7E-949C1661A8C5}"/>
          </ac:spMkLst>
        </pc:spChg>
        <pc:spChg chg="add del mod">
          <ac:chgData name="Alfred Asterjadhi" userId="39de57b9-85c0-4fd1-aaac-8ca2b6560ad0" providerId="ADAL" clId="{AF35694F-9D83-49E1-B24D-CC9A039AB265}" dt="2024-06-07T17:20:42.535" v="744" actId="6264"/>
          <ac:spMkLst>
            <pc:docMk/>
            <pc:sldMk cId="3553142668" sldId="1156"/>
            <ac:spMk id="7" creationId="{DA10E8DD-D9EE-C475-53CD-853BA27519A5}"/>
          </ac:spMkLst>
        </pc:spChg>
        <pc:spChg chg="add del mod">
          <ac:chgData name="Alfred Asterjadhi" userId="39de57b9-85c0-4fd1-aaac-8ca2b6560ad0" providerId="ADAL" clId="{AF35694F-9D83-49E1-B24D-CC9A039AB265}" dt="2024-06-07T17:20:42.535" v="744" actId="6264"/>
          <ac:spMkLst>
            <pc:docMk/>
            <pc:sldMk cId="3553142668" sldId="1156"/>
            <ac:spMk id="8" creationId="{0D9BE325-52AB-7312-5BF3-3F277010C516}"/>
          </ac:spMkLst>
        </pc:spChg>
        <pc:spChg chg="add del mod">
          <ac:chgData name="Alfred Asterjadhi" userId="39de57b9-85c0-4fd1-aaac-8ca2b6560ad0" providerId="ADAL" clId="{AF35694F-9D83-49E1-B24D-CC9A039AB265}" dt="2024-06-07T17:20:42.535" v="744" actId="6264"/>
          <ac:spMkLst>
            <pc:docMk/>
            <pc:sldMk cId="3553142668" sldId="1156"/>
            <ac:spMk id="9" creationId="{7EAF348F-B82C-4CA0-DAC7-C5741F2409A2}"/>
          </ac:spMkLst>
        </pc:spChg>
        <pc:spChg chg="add del mod">
          <ac:chgData name="Alfred Asterjadhi" userId="39de57b9-85c0-4fd1-aaac-8ca2b6560ad0" providerId="ADAL" clId="{AF35694F-9D83-49E1-B24D-CC9A039AB265}" dt="2024-06-07T17:20:42.535" v="744" actId="6264"/>
          <ac:spMkLst>
            <pc:docMk/>
            <pc:sldMk cId="3553142668" sldId="1156"/>
            <ac:spMk id="10" creationId="{9F5EA973-C517-D25F-95DC-2070F254F663}"/>
          </ac:spMkLst>
        </pc:spChg>
        <pc:spChg chg="add del mod">
          <ac:chgData name="Alfred Asterjadhi" userId="39de57b9-85c0-4fd1-aaac-8ca2b6560ad0" providerId="ADAL" clId="{AF35694F-9D83-49E1-B24D-CC9A039AB265}" dt="2024-06-07T17:20:42.535" v="744" actId="6264"/>
          <ac:spMkLst>
            <pc:docMk/>
            <pc:sldMk cId="3553142668" sldId="1156"/>
            <ac:spMk id="11" creationId="{0A3C3430-A05D-8FE3-FF04-3083F86B61B6}"/>
          </ac:spMkLst>
        </pc:spChg>
      </pc:sldChg>
      <pc:sldChg chg="modSp add mod">
        <pc:chgData name="Alfred Asterjadhi" userId="39de57b9-85c0-4fd1-aaac-8ca2b6560ad0" providerId="ADAL" clId="{AF35694F-9D83-49E1-B24D-CC9A039AB265}" dt="2024-06-07T17:23:02.358" v="774" actId="20577"/>
        <pc:sldMkLst>
          <pc:docMk/>
          <pc:sldMk cId="1840254059" sldId="1157"/>
        </pc:sldMkLst>
        <pc:spChg chg="mod">
          <ac:chgData name="Alfred Asterjadhi" userId="39de57b9-85c0-4fd1-aaac-8ca2b6560ad0" providerId="ADAL" clId="{AF35694F-9D83-49E1-B24D-CC9A039AB265}" dt="2024-06-07T17:03:25.495" v="408" actId="20577"/>
          <ac:spMkLst>
            <pc:docMk/>
            <pc:sldMk cId="1840254059" sldId="1157"/>
            <ac:spMk id="2" creationId="{4B5F0D0E-8BB7-48AB-9160-728B8B3399A2}"/>
          </ac:spMkLst>
        </pc:spChg>
        <pc:spChg chg="mod">
          <ac:chgData name="Alfred Asterjadhi" userId="39de57b9-85c0-4fd1-aaac-8ca2b6560ad0" providerId="ADAL" clId="{AF35694F-9D83-49E1-B24D-CC9A039AB265}" dt="2024-06-07T17:23:02.358" v="774" actId="20577"/>
          <ac:spMkLst>
            <pc:docMk/>
            <pc:sldMk cId="1840254059" sldId="1157"/>
            <ac:spMk id="3" creationId="{DFB0BA47-D7B6-4F95-932E-A7AA615BC440}"/>
          </ac:spMkLst>
        </pc:spChg>
      </pc:sldChg>
      <pc:sldChg chg="modSp add mod">
        <pc:chgData name="Alfred Asterjadhi" userId="39de57b9-85c0-4fd1-aaac-8ca2b6560ad0" providerId="ADAL" clId="{AF35694F-9D83-49E1-B24D-CC9A039AB265}" dt="2024-06-07T17:23:05.763" v="776" actId="20577"/>
        <pc:sldMkLst>
          <pc:docMk/>
          <pc:sldMk cId="1688116962" sldId="1158"/>
        </pc:sldMkLst>
        <pc:spChg chg="mod">
          <ac:chgData name="Alfred Asterjadhi" userId="39de57b9-85c0-4fd1-aaac-8ca2b6560ad0" providerId="ADAL" clId="{AF35694F-9D83-49E1-B24D-CC9A039AB265}" dt="2024-06-07T17:03:51.168" v="443" actId="20577"/>
          <ac:spMkLst>
            <pc:docMk/>
            <pc:sldMk cId="1688116962" sldId="1158"/>
            <ac:spMk id="2" creationId="{4B5F0D0E-8BB7-48AB-9160-728B8B3399A2}"/>
          </ac:spMkLst>
        </pc:spChg>
        <pc:spChg chg="mod">
          <ac:chgData name="Alfred Asterjadhi" userId="39de57b9-85c0-4fd1-aaac-8ca2b6560ad0" providerId="ADAL" clId="{AF35694F-9D83-49E1-B24D-CC9A039AB265}" dt="2024-06-07T17:23:05.763" v="776" actId="20577"/>
          <ac:spMkLst>
            <pc:docMk/>
            <pc:sldMk cId="1688116962" sldId="1158"/>
            <ac:spMk id="3" creationId="{DFB0BA47-D7B6-4F95-932E-A7AA615BC440}"/>
          </ac:spMkLst>
        </pc:spChg>
      </pc:sldChg>
      <pc:sldChg chg="modSp add mod">
        <pc:chgData name="Alfred Asterjadhi" userId="39de57b9-85c0-4fd1-aaac-8ca2b6560ad0" providerId="ADAL" clId="{AF35694F-9D83-49E1-B24D-CC9A039AB265}" dt="2024-06-07T17:17:20.168" v="656" actId="20577"/>
        <pc:sldMkLst>
          <pc:docMk/>
          <pc:sldMk cId="4277591609" sldId="1159"/>
        </pc:sldMkLst>
        <pc:spChg chg="mod">
          <ac:chgData name="Alfred Asterjadhi" userId="39de57b9-85c0-4fd1-aaac-8ca2b6560ad0" providerId="ADAL" clId="{AF35694F-9D83-49E1-B24D-CC9A039AB265}" dt="2024-06-07T17:17:20.168" v="656" actId="20577"/>
          <ac:spMkLst>
            <pc:docMk/>
            <pc:sldMk cId="4277591609" sldId="1159"/>
            <ac:spMk id="2" creationId="{4B5F0D0E-8BB7-48AB-9160-728B8B3399A2}"/>
          </ac:spMkLst>
        </pc:spChg>
      </pc:sldChg>
      <pc:sldChg chg="modSp add mod">
        <pc:chgData name="Alfred Asterjadhi" userId="39de57b9-85c0-4fd1-aaac-8ca2b6560ad0" providerId="ADAL" clId="{AF35694F-9D83-49E1-B24D-CC9A039AB265}" dt="2024-06-07T17:17:25.251" v="659" actId="20577"/>
        <pc:sldMkLst>
          <pc:docMk/>
          <pc:sldMk cId="1309992779" sldId="1160"/>
        </pc:sldMkLst>
        <pc:spChg chg="mod">
          <ac:chgData name="Alfred Asterjadhi" userId="39de57b9-85c0-4fd1-aaac-8ca2b6560ad0" providerId="ADAL" clId="{AF35694F-9D83-49E1-B24D-CC9A039AB265}" dt="2024-06-07T17:17:25.251" v="659" actId="20577"/>
          <ac:spMkLst>
            <pc:docMk/>
            <pc:sldMk cId="1309992779" sldId="1160"/>
            <ac:spMk id="2" creationId="{4B5F0D0E-8BB7-48AB-9160-728B8B3399A2}"/>
          </ac:spMkLst>
        </pc:spChg>
      </pc:sldChg>
      <pc:sldChg chg="modSp add mod">
        <pc:chgData name="Alfred Asterjadhi" userId="39de57b9-85c0-4fd1-aaac-8ca2b6560ad0" providerId="ADAL" clId="{AF35694F-9D83-49E1-B24D-CC9A039AB265}" dt="2024-06-07T17:17:38.979" v="672" actId="20577"/>
        <pc:sldMkLst>
          <pc:docMk/>
          <pc:sldMk cId="3642245513" sldId="1161"/>
        </pc:sldMkLst>
        <pc:spChg chg="mod">
          <ac:chgData name="Alfred Asterjadhi" userId="39de57b9-85c0-4fd1-aaac-8ca2b6560ad0" providerId="ADAL" clId="{AF35694F-9D83-49E1-B24D-CC9A039AB265}" dt="2024-06-07T17:17:38.979" v="672" actId="20577"/>
          <ac:spMkLst>
            <pc:docMk/>
            <pc:sldMk cId="3642245513" sldId="1161"/>
            <ac:spMk id="2" creationId="{4B5F0D0E-8BB7-48AB-9160-728B8B3399A2}"/>
          </ac:spMkLst>
        </pc:spChg>
      </pc:sldChg>
      <pc:sldChg chg="modSp add mod">
        <pc:chgData name="Alfred Asterjadhi" userId="39de57b9-85c0-4fd1-aaac-8ca2b6560ad0" providerId="ADAL" clId="{AF35694F-9D83-49E1-B24D-CC9A039AB265}" dt="2024-06-07T17:17:48.958" v="676" actId="20577"/>
        <pc:sldMkLst>
          <pc:docMk/>
          <pc:sldMk cId="3885446920" sldId="1162"/>
        </pc:sldMkLst>
        <pc:spChg chg="mod">
          <ac:chgData name="Alfred Asterjadhi" userId="39de57b9-85c0-4fd1-aaac-8ca2b6560ad0" providerId="ADAL" clId="{AF35694F-9D83-49E1-B24D-CC9A039AB265}" dt="2024-06-07T17:17:48.958" v="676" actId="20577"/>
          <ac:spMkLst>
            <pc:docMk/>
            <pc:sldMk cId="3885446920" sldId="1162"/>
            <ac:spMk id="2" creationId="{4B5F0D0E-8BB7-48AB-9160-728B8B3399A2}"/>
          </ac:spMkLst>
        </pc:spChg>
      </pc:sldChg>
      <pc:sldChg chg="modSp add mod">
        <pc:chgData name="Alfred Asterjadhi" userId="39de57b9-85c0-4fd1-aaac-8ca2b6560ad0" providerId="ADAL" clId="{AF35694F-9D83-49E1-B24D-CC9A039AB265}" dt="2024-06-07T17:17:54.604" v="679" actId="20577"/>
        <pc:sldMkLst>
          <pc:docMk/>
          <pc:sldMk cId="3127512488" sldId="1163"/>
        </pc:sldMkLst>
        <pc:spChg chg="mod">
          <ac:chgData name="Alfred Asterjadhi" userId="39de57b9-85c0-4fd1-aaac-8ca2b6560ad0" providerId="ADAL" clId="{AF35694F-9D83-49E1-B24D-CC9A039AB265}" dt="2024-06-07T17:17:54.604" v="679" actId="20577"/>
          <ac:spMkLst>
            <pc:docMk/>
            <pc:sldMk cId="3127512488" sldId="1163"/>
            <ac:spMk id="2" creationId="{4B5F0D0E-8BB7-48AB-9160-728B8B3399A2}"/>
          </ac:spMkLst>
        </pc:spChg>
      </pc:sldChg>
      <pc:sldChg chg="modSp add mod">
        <pc:chgData name="Alfred Asterjadhi" userId="39de57b9-85c0-4fd1-aaac-8ca2b6560ad0" providerId="ADAL" clId="{AF35694F-9D83-49E1-B24D-CC9A039AB265}" dt="2024-06-07T17:18:03.299" v="685" actId="20577"/>
        <pc:sldMkLst>
          <pc:docMk/>
          <pc:sldMk cId="1988611422" sldId="1164"/>
        </pc:sldMkLst>
        <pc:spChg chg="mod">
          <ac:chgData name="Alfred Asterjadhi" userId="39de57b9-85c0-4fd1-aaac-8ca2b6560ad0" providerId="ADAL" clId="{AF35694F-9D83-49E1-B24D-CC9A039AB265}" dt="2024-06-07T17:18:03.299" v="685" actId="20577"/>
          <ac:spMkLst>
            <pc:docMk/>
            <pc:sldMk cId="1988611422" sldId="1164"/>
            <ac:spMk id="2" creationId="{4B5F0D0E-8BB7-48AB-9160-728B8B3399A2}"/>
          </ac:spMkLst>
        </pc:spChg>
      </pc:sldChg>
      <pc:sldChg chg="modSp add mod">
        <pc:chgData name="Alfred Asterjadhi" userId="39de57b9-85c0-4fd1-aaac-8ca2b6560ad0" providerId="ADAL" clId="{AF35694F-9D83-49E1-B24D-CC9A039AB265}" dt="2024-06-07T17:18:40.609" v="723" actId="20577"/>
        <pc:sldMkLst>
          <pc:docMk/>
          <pc:sldMk cId="717901067" sldId="1165"/>
        </pc:sldMkLst>
        <pc:spChg chg="mod">
          <ac:chgData name="Alfred Asterjadhi" userId="39de57b9-85c0-4fd1-aaac-8ca2b6560ad0" providerId="ADAL" clId="{AF35694F-9D83-49E1-B24D-CC9A039AB265}" dt="2024-06-07T17:18:18.569" v="694" actId="20577"/>
          <ac:spMkLst>
            <pc:docMk/>
            <pc:sldMk cId="717901067" sldId="1165"/>
            <ac:spMk id="2" creationId="{4B5F0D0E-8BB7-48AB-9160-728B8B3399A2}"/>
          </ac:spMkLst>
        </pc:spChg>
        <pc:spChg chg="mod">
          <ac:chgData name="Alfred Asterjadhi" userId="39de57b9-85c0-4fd1-aaac-8ca2b6560ad0" providerId="ADAL" clId="{AF35694F-9D83-49E1-B24D-CC9A039AB265}" dt="2024-06-07T17:18:40.609" v="723" actId="20577"/>
          <ac:spMkLst>
            <pc:docMk/>
            <pc:sldMk cId="717901067" sldId="1165"/>
            <ac:spMk id="3" creationId="{DFB0BA47-D7B6-4F95-932E-A7AA615BC440}"/>
          </ac:spMkLst>
        </pc:spChg>
      </pc:sldChg>
      <pc:sldChg chg="modSp add mod">
        <pc:chgData name="Alfred Asterjadhi" userId="39de57b9-85c0-4fd1-aaac-8ca2b6560ad0" providerId="ADAL" clId="{AF35694F-9D83-49E1-B24D-CC9A039AB265}" dt="2024-06-07T17:18:35.133" v="716" actId="20577"/>
        <pc:sldMkLst>
          <pc:docMk/>
          <pc:sldMk cId="1047267853" sldId="1166"/>
        </pc:sldMkLst>
        <pc:spChg chg="mod">
          <ac:chgData name="Alfred Asterjadhi" userId="39de57b9-85c0-4fd1-aaac-8ca2b6560ad0" providerId="ADAL" clId="{AF35694F-9D83-49E1-B24D-CC9A039AB265}" dt="2024-06-07T17:18:30.726" v="709" actId="20577"/>
          <ac:spMkLst>
            <pc:docMk/>
            <pc:sldMk cId="1047267853" sldId="1166"/>
            <ac:spMk id="2" creationId="{4B5F0D0E-8BB7-48AB-9160-728B8B3399A2}"/>
          </ac:spMkLst>
        </pc:spChg>
        <pc:spChg chg="mod">
          <ac:chgData name="Alfred Asterjadhi" userId="39de57b9-85c0-4fd1-aaac-8ca2b6560ad0" providerId="ADAL" clId="{AF35694F-9D83-49E1-B24D-CC9A039AB265}" dt="2024-06-07T17:18:35.133" v="716" actId="20577"/>
          <ac:spMkLst>
            <pc:docMk/>
            <pc:sldMk cId="1047267853" sldId="1166"/>
            <ac:spMk id="3" creationId="{DFB0BA47-D7B6-4F95-932E-A7AA615BC440}"/>
          </ac:spMkLst>
        </pc:spChg>
      </pc:sldChg>
      <pc:sldMasterChg chg="modSp mod modSldLayout">
        <pc:chgData name="Alfred Asterjadhi" userId="39de57b9-85c0-4fd1-aaac-8ca2b6560ad0" providerId="ADAL" clId="{AF35694F-9D83-49E1-B24D-CC9A039AB265}" dt="2024-06-07T16:50:23.375" v="86" actId="313"/>
        <pc:sldMasterMkLst>
          <pc:docMk/>
          <pc:sldMasterMk cId="0" sldId="2147483648"/>
        </pc:sldMasterMkLst>
        <pc:spChg chg="mod">
          <ac:chgData name="Alfred Asterjadhi" userId="39de57b9-85c0-4fd1-aaac-8ca2b6560ad0" providerId="ADAL" clId="{AF35694F-9D83-49E1-B24D-CC9A039AB265}" dt="2024-05-31T22:00:12.003" v="7" actId="6549"/>
          <ac:spMkLst>
            <pc:docMk/>
            <pc:sldMasterMk cId="0" sldId="2147483648"/>
            <ac:spMk id="10" creationId="{00000000-0000-0000-0000-000000000000}"/>
          </ac:spMkLst>
        </pc:spChg>
        <pc:spChg chg="mod">
          <ac:chgData name="Alfred Asterjadhi" userId="39de57b9-85c0-4fd1-aaac-8ca2b6560ad0" providerId="ADAL" clId="{AF35694F-9D83-49E1-B24D-CC9A039AB265}" dt="2024-06-07T16:50:16.963" v="80" actId="313"/>
          <ac:spMkLst>
            <pc:docMk/>
            <pc:sldMasterMk cId="0" sldId="2147483648"/>
            <ac:spMk id="1028" creationId="{00000000-0000-0000-0000-000000000000}"/>
          </ac:spMkLst>
        </pc:spChg>
        <pc:sldLayoutChg chg="modSp mod">
          <pc:chgData name="Alfred Asterjadhi" userId="39de57b9-85c0-4fd1-aaac-8ca2b6560ad0" providerId="ADAL" clId="{AF35694F-9D83-49E1-B24D-CC9A039AB265}" dt="2024-06-07T16:50:18.072" v="81" actId="313"/>
          <pc:sldLayoutMkLst>
            <pc:docMk/>
            <pc:sldMasterMk cId="0" sldId="2147483648"/>
            <pc:sldLayoutMk cId="0" sldId="2147483649"/>
          </pc:sldLayoutMkLst>
          <pc:spChg chg="mod">
            <ac:chgData name="Alfred Asterjadhi" userId="39de57b9-85c0-4fd1-aaac-8ca2b6560ad0" providerId="ADAL" clId="{AF35694F-9D83-49E1-B24D-CC9A039AB265}" dt="2024-06-07T16:50:18.072" v="81" actId="313"/>
            <ac:spMkLst>
              <pc:docMk/>
              <pc:sldMasterMk cId="0" sldId="2147483648"/>
              <pc:sldLayoutMk cId="0" sldId="2147483649"/>
              <ac:spMk id="5" creationId="{00000000-0000-0000-0000-000000000000}"/>
            </ac:spMkLst>
          </pc:spChg>
        </pc:sldLayoutChg>
        <pc:sldLayoutChg chg="modSp mod">
          <pc:chgData name="Alfred Asterjadhi" userId="39de57b9-85c0-4fd1-aaac-8ca2b6560ad0" providerId="ADAL" clId="{AF35694F-9D83-49E1-B24D-CC9A039AB265}" dt="2024-06-07T16:50:19.104" v="82" actId="313"/>
          <pc:sldLayoutMkLst>
            <pc:docMk/>
            <pc:sldMasterMk cId="0" sldId="2147483648"/>
            <pc:sldLayoutMk cId="0" sldId="2147483650"/>
          </pc:sldLayoutMkLst>
          <pc:spChg chg="mod">
            <ac:chgData name="Alfred Asterjadhi" userId="39de57b9-85c0-4fd1-aaac-8ca2b6560ad0" providerId="ADAL" clId="{AF35694F-9D83-49E1-B24D-CC9A039AB265}" dt="2024-06-07T16:50:19.104" v="82" actId="313"/>
            <ac:spMkLst>
              <pc:docMk/>
              <pc:sldMasterMk cId="0" sldId="2147483648"/>
              <pc:sldLayoutMk cId="0" sldId="2147483650"/>
              <ac:spMk id="11" creationId="{00000000-0000-0000-0000-000000000000}"/>
            </ac:spMkLst>
          </pc:spChg>
        </pc:sldLayoutChg>
        <pc:sldLayoutChg chg="modSp mod">
          <pc:chgData name="Alfred Asterjadhi" userId="39de57b9-85c0-4fd1-aaac-8ca2b6560ad0" providerId="ADAL" clId="{AF35694F-9D83-49E1-B24D-CC9A039AB265}" dt="2024-06-07T16:50:20.279" v="83" actId="313"/>
          <pc:sldLayoutMkLst>
            <pc:docMk/>
            <pc:sldMasterMk cId="0" sldId="2147483648"/>
            <pc:sldLayoutMk cId="0" sldId="2147483651"/>
          </pc:sldLayoutMkLst>
          <pc:spChg chg="mod">
            <ac:chgData name="Alfred Asterjadhi" userId="39de57b9-85c0-4fd1-aaac-8ca2b6560ad0" providerId="ADAL" clId="{AF35694F-9D83-49E1-B24D-CC9A039AB265}" dt="2024-06-07T16:50:20.279" v="83" actId="313"/>
            <ac:spMkLst>
              <pc:docMk/>
              <pc:sldMasterMk cId="0" sldId="2147483648"/>
              <pc:sldLayoutMk cId="0" sldId="2147483651"/>
              <ac:spMk id="5" creationId="{00000000-0000-0000-0000-000000000000}"/>
            </ac:spMkLst>
          </pc:spChg>
        </pc:sldLayoutChg>
        <pc:sldLayoutChg chg="modSp mod">
          <pc:chgData name="Alfred Asterjadhi" userId="39de57b9-85c0-4fd1-aaac-8ca2b6560ad0" providerId="ADAL" clId="{AF35694F-9D83-49E1-B24D-CC9A039AB265}" dt="2024-06-07T16:50:21.235" v="84" actId="313"/>
          <pc:sldLayoutMkLst>
            <pc:docMk/>
            <pc:sldMasterMk cId="0" sldId="2147483648"/>
            <pc:sldLayoutMk cId="0" sldId="2147483652"/>
          </pc:sldLayoutMkLst>
          <pc:spChg chg="mod">
            <ac:chgData name="Alfred Asterjadhi" userId="39de57b9-85c0-4fd1-aaac-8ca2b6560ad0" providerId="ADAL" clId="{AF35694F-9D83-49E1-B24D-CC9A039AB265}" dt="2024-06-07T16:50:21.235" v="84" actId="313"/>
            <ac:spMkLst>
              <pc:docMk/>
              <pc:sldMasterMk cId="0" sldId="2147483648"/>
              <pc:sldLayoutMk cId="0" sldId="2147483652"/>
              <ac:spMk id="6" creationId="{00000000-0000-0000-0000-000000000000}"/>
            </ac:spMkLst>
          </pc:spChg>
        </pc:sldLayoutChg>
        <pc:sldLayoutChg chg="modSp mod">
          <pc:chgData name="Alfred Asterjadhi" userId="39de57b9-85c0-4fd1-aaac-8ca2b6560ad0" providerId="ADAL" clId="{AF35694F-9D83-49E1-B24D-CC9A039AB265}" dt="2024-06-07T16:50:22.232" v="85" actId="313"/>
          <pc:sldLayoutMkLst>
            <pc:docMk/>
            <pc:sldMasterMk cId="0" sldId="2147483648"/>
            <pc:sldLayoutMk cId="0" sldId="2147483654"/>
          </pc:sldLayoutMkLst>
          <pc:spChg chg="mod">
            <ac:chgData name="Alfred Asterjadhi" userId="39de57b9-85c0-4fd1-aaac-8ca2b6560ad0" providerId="ADAL" clId="{AF35694F-9D83-49E1-B24D-CC9A039AB265}" dt="2024-06-07T16:50:22.232" v="85" actId="313"/>
            <ac:spMkLst>
              <pc:docMk/>
              <pc:sldMasterMk cId="0" sldId="2147483648"/>
              <pc:sldLayoutMk cId="0" sldId="2147483654"/>
              <ac:spMk id="4" creationId="{00000000-0000-0000-0000-000000000000}"/>
            </ac:spMkLst>
          </pc:spChg>
        </pc:sldLayoutChg>
        <pc:sldLayoutChg chg="modSp mod">
          <pc:chgData name="Alfred Asterjadhi" userId="39de57b9-85c0-4fd1-aaac-8ca2b6560ad0" providerId="ADAL" clId="{AF35694F-9D83-49E1-B24D-CC9A039AB265}" dt="2024-06-07T16:50:23.375" v="86" actId="313"/>
          <pc:sldLayoutMkLst>
            <pc:docMk/>
            <pc:sldMasterMk cId="0" sldId="2147483648"/>
            <pc:sldLayoutMk cId="0" sldId="2147483655"/>
          </pc:sldLayoutMkLst>
          <pc:spChg chg="mod">
            <ac:chgData name="Alfred Asterjadhi" userId="39de57b9-85c0-4fd1-aaac-8ca2b6560ad0" providerId="ADAL" clId="{AF35694F-9D83-49E1-B24D-CC9A039AB265}" dt="2024-06-07T16:50:23.375" v="86" actId="313"/>
            <ac:spMkLst>
              <pc:docMk/>
              <pc:sldMasterMk cId="0" sldId="2147483648"/>
              <pc:sldLayoutMk cId="0" sldId="2147483655"/>
              <ac:spMk id="3" creationId="{00000000-0000-0000-0000-000000000000}"/>
            </ac:spMkLst>
          </pc:spChg>
        </pc:sldLayout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pChg chg="mod">
          <ac:chgData name="Alfred Asterjadhi" userId="39de57b9-85c0-4fd1-aaac-8ca2b6560ad0" providerId="ADAL" clId="{875D7F4B-4CFD-4D5A-A60B-02496C8C34BE}" dt="2024-02-02T18:23:08.574" v="32" actId="20577"/>
          <ac:spMkLst>
            <pc:docMk/>
            <pc:sldMk cId="0" sldId="256"/>
            <ac:spMk id="6" creationId="{00000000-0000-0000-0000-000000000000}"/>
          </ac:spMkLst>
        </pc:spChg>
        <pc:spChg chg="mod">
          <ac:chgData name="Alfred Asterjadhi" userId="39de57b9-85c0-4fd1-aaac-8ca2b6560ad0" providerId="ADAL" clId="{875D7F4B-4CFD-4D5A-A60B-02496C8C34BE}" dt="2024-02-02T18:22:50.374" v="4" actId="20577"/>
          <ac:spMkLst>
            <pc:docMk/>
            <pc:sldMk cId="0" sldId="256"/>
            <ac:spMk id="3073" creationId="{00000000-0000-0000-0000-000000000000}"/>
          </ac:spMkLst>
        </pc:spChg>
        <pc:spChg chg="mod">
          <ac:chgData name="Alfred Asterjadhi" userId="39de57b9-85c0-4fd1-aaac-8ca2b6560ad0" providerId="ADAL" clId="{875D7F4B-4CFD-4D5A-A60B-02496C8C34BE}" dt="2024-02-02T18:23:01.160" v="7" actId="20577"/>
          <ac:spMkLst>
            <pc:docMk/>
            <pc:sldMk cId="0" sldId="256"/>
            <ac:spMk id="3074" creationId="{00000000-0000-0000-0000-000000000000}"/>
          </ac:spMkLst>
        </pc:spChg>
      </pc:sldChg>
      <pc:sldChg chg="modSp mod">
        <pc:chgData name="Alfred Asterjadhi" userId="39de57b9-85c0-4fd1-aaac-8ca2b6560ad0" providerId="ADAL" clId="{875D7F4B-4CFD-4D5A-A60B-02496C8C34BE}" dt="2024-02-02T18:25:24.154" v="138" actId="20577"/>
        <pc:sldMkLst>
          <pc:docMk/>
          <pc:sldMk cId="0" sldId="257"/>
        </pc:sldMkLst>
        <pc:spChg chg="mod">
          <ac:chgData name="Alfred Asterjadhi" userId="39de57b9-85c0-4fd1-aaac-8ca2b6560ad0" providerId="ADAL" clId="{875D7F4B-4CFD-4D5A-A60B-02496C8C34BE}" dt="2024-02-02T18:23:29.707" v="42"/>
          <ac:spMkLst>
            <pc:docMk/>
            <pc:sldMk cId="0" sldId="257"/>
            <ac:spMk id="7" creationId="{4565958B-DD30-4EE7-AF20-DC550898176B}"/>
          </ac:spMkLst>
        </pc:spChg>
        <pc:spChg chg="mod">
          <ac:chgData name="Alfred Asterjadhi" userId="39de57b9-85c0-4fd1-aaac-8ca2b6560ad0" providerId="ADAL" clId="{875D7F4B-4CFD-4D5A-A60B-02496C8C34BE}" dt="2024-02-02T18:25:24.154" v="138" actId="20577"/>
          <ac:spMkLst>
            <pc:docMk/>
            <pc:sldMk cId="0" sldId="257"/>
            <ac:spMk id="4098" creationId="{00000000-0000-0000-0000-000000000000}"/>
          </ac:spMkLst>
        </pc:spChg>
      </pc:sldChg>
      <pc:sldChg chg="modSp mod">
        <pc:chgData name="Alfred Asterjadhi" userId="39de57b9-85c0-4fd1-aaac-8ca2b6560ad0" providerId="ADAL" clId="{875D7F4B-4CFD-4D5A-A60B-02496C8C34BE}" dt="2024-02-02T18:23:32.255" v="44"/>
        <pc:sldMkLst>
          <pc:docMk/>
          <pc:sldMk cId="3254182675" sldId="258"/>
        </pc:sldMkLst>
        <pc:spChg chg="mod">
          <ac:chgData name="Alfred Asterjadhi" userId="39de57b9-85c0-4fd1-aaac-8ca2b6560ad0" providerId="ADAL" clId="{875D7F4B-4CFD-4D5A-A60B-02496C8C34BE}" dt="2024-02-02T18:23:32.255" v="44"/>
          <ac:spMkLst>
            <pc:docMk/>
            <pc:sldMk cId="3254182675" sldId="258"/>
            <ac:spMk id="7" creationId="{4F62ADF5-BC8B-4EF4-B4E8-C355611EECFF}"/>
          </ac:spMkLst>
        </pc:spChg>
      </pc:sldChg>
      <pc:sldChg chg="modSp mod">
        <pc:chgData name="Alfred Asterjadhi" userId="39de57b9-85c0-4fd1-aaac-8ca2b6560ad0" providerId="ADAL" clId="{875D7F4B-4CFD-4D5A-A60B-02496C8C34BE}" dt="2024-02-02T18:23:34.753" v="46"/>
        <pc:sldMkLst>
          <pc:docMk/>
          <pc:sldMk cId="3136880362" sldId="260"/>
        </pc:sldMkLst>
        <pc:spChg chg="mod">
          <ac:chgData name="Alfred Asterjadhi" userId="39de57b9-85c0-4fd1-aaac-8ca2b6560ad0" providerId="ADAL" clId="{875D7F4B-4CFD-4D5A-A60B-02496C8C34BE}" dt="2024-02-02T18:23:34.753" v="46"/>
          <ac:spMkLst>
            <pc:docMk/>
            <pc:sldMk cId="3136880362" sldId="260"/>
            <ac:spMk id="7" creationId="{733EE7F5-4D25-4915-8021-FD9EE23E2C32}"/>
          </ac:spMkLst>
        </pc:spChg>
      </pc:sldChg>
      <pc:sldChg chg="modSp mod">
        <pc:chgData name="Alfred Asterjadhi" userId="39de57b9-85c0-4fd1-aaac-8ca2b6560ad0" providerId="ADAL" clId="{875D7F4B-4CFD-4D5A-A60B-02496C8C34BE}" dt="2024-02-02T18:23:37.188" v="48"/>
        <pc:sldMkLst>
          <pc:docMk/>
          <pc:sldMk cId="1676196551" sldId="261"/>
        </pc:sldMkLst>
        <pc:spChg chg="mod">
          <ac:chgData name="Alfred Asterjadhi" userId="39de57b9-85c0-4fd1-aaac-8ca2b6560ad0" providerId="ADAL" clId="{875D7F4B-4CFD-4D5A-A60B-02496C8C34BE}" dt="2024-02-02T18:23:37.188" v="48"/>
          <ac:spMkLst>
            <pc:docMk/>
            <pc:sldMk cId="1676196551" sldId="261"/>
            <ac:spMk id="7" creationId="{0A0F1EBF-63A8-4C75-8DB7-0D8CD44D0896}"/>
          </ac:spMkLst>
        </pc:spChg>
      </pc:sldChg>
      <pc:sldChg chg="modSp mod">
        <pc:chgData name="Alfred Asterjadhi" userId="39de57b9-85c0-4fd1-aaac-8ca2b6560ad0" providerId="ADAL" clId="{875D7F4B-4CFD-4D5A-A60B-02496C8C34BE}" dt="2024-02-02T18:23:38.341" v="49"/>
        <pc:sldMkLst>
          <pc:docMk/>
          <pc:sldMk cId="2927177891" sldId="263"/>
        </pc:sldMkLst>
        <pc:spChg chg="mod">
          <ac:chgData name="Alfred Asterjadhi" userId="39de57b9-85c0-4fd1-aaac-8ca2b6560ad0" providerId="ADAL" clId="{875D7F4B-4CFD-4D5A-A60B-02496C8C34BE}" dt="2024-02-02T18:23:38.341" v="49"/>
          <ac:spMkLst>
            <pc:docMk/>
            <pc:sldMk cId="2927177891" sldId="263"/>
            <ac:spMk id="9" creationId="{4BB4CFD1-21C6-467E-AB6E-3577A473F86D}"/>
          </ac:spMkLst>
        </pc:spChg>
      </pc:sldChg>
      <pc:sldChg chg="modSp mod">
        <pc:chgData name="Alfred Asterjadhi" userId="39de57b9-85c0-4fd1-aaac-8ca2b6560ad0" providerId="ADAL" clId="{875D7F4B-4CFD-4D5A-A60B-02496C8C34BE}" dt="2024-02-02T18:23:39.453" v="50"/>
        <pc:sldMkLst>
          <pc:docMk/>
          <pc:sldMk cId="4277600907" sldId="264"/>
        </pc:sldMkLst>
        <pc:spChg chg="mod">
          <ac:chgData name="Alfred Asterjadhi" userId="39de57b9-85c0-4fd1-aaac-8ca2b6560ad0" providerId="ADAL" clId="{875D7F4B-4CFD-4D5A-A60B-02496C8C34BE}" dt="2024-02-02T18:23:39.453" v="50"/>
          <ac:spMkLst>
            <pc:docMk/>
            <pc:sldMk cId="4277600907" sldId="264"/>
            <ac:spMk id="8" creationId="{B2C4C695-AFB3-4956-B721-DB0805BA0685}"/>
          </ac:spMkLst>
        </pc:spChg>
      </pc:sldChg>
      <pc:sldChg chg="modSp mod">
        <pc:chgData name="Alfred Asterjadhi" userId="39de57b9-85c0-4fd1-aaac-8ca2b6560ad0" providerId="ADAL" clId="{875D7F4B-4CFD-4D5A-A60B-02496C8C34BE}" dt="2024-02-02T18:23:40.582" v="51"/>
        <pc:sldMkLst>
          <pc:docMk/>
          <pc:sldMk cId="2436815634" sldId="265"/>
        </pc:sldMkLst>
        <pc:spChg chg="mod">
          <ac:chgData name="Alfred Asterjadhi" userId="39de57b9-85c0-4fd1-aaac-8ca2b6560ad0" providerId="ADAL" clId="{875D7F4B-4CFD-4D5A-A60B-02496C8C34BE}" dt="2024-02-02T18:23:40.582" v="51"/>
          <ac:spMkLst>
            <pc:docMk/>
            <pc:sldMk cId="2436815634" sldId="265"/>
            <ac:spMk id="9" creationId="{535943CE-0A57-43F4-9844-46B4091CBC16}"/>
          </ac:spMkLst>
        </pc:spChg>
      </pc:sldChg>
      <pc:sldChg chg="modSp mod">
        <pc:chgData name="Alfred Asterjadhi" userId="39de57b9-85c0-4fd1-aaac-8ca2b6560ad0" providerId="ADAL" clId="{875D7F4B-4CFD-4D5A-A60B-02496C8C34BE}" dt="2024-02-02T18:23:41.658" v="52"/>
        <pc:sldMkLst>
          <pc:docMk/>
          <pc:sldMk cId="2400177835" sldId="266"/>
        </pc:sldMkLst>
        <pc:spChg chg="mod">
          <ac:chgData name="Alfred Asterjadhi" userId="39de57b9-85c0-4fd1-aaac-8ca2b6560ad0" providerId="ADAL" clId="{875D7F4B-4CFD-4D5A-A60B-02496C8C34BE}" dt="2024-02-02T18:23:41.658" v="52"/>
          <ac:spMkLst>
            <pc:docMk/>
            <pc:sldMk cId="2400177835" sldId="266"/>
            <ac:spMk id="8" creationId="{C5505616-1CE2-43B4-878B-31634EEB6CA7}"/>
          </ac:spMkLst>
        </pc:spChg>
      </pc:sldChg>
      <pc:sldChg chg="modSp mod">
        <pc:chgData name="Alfred Asterjadhi" userId="39de57b9-85c0-4fd1-aaac-8ca2b6560ad0" providerId="ADAL" clId="{875D7F4B-4CFD-4D5A-A60B-02496C8C34BE}" dt="2024-02-02T18:31:41.253" v="195" actId="20577"/>
        <pc:sldMkLst>
          <pc:docMk/>
          <pc:sldMk cId="132832093" sldId="267"/>
        </pc:sldMkLst>
        <pc:spChg chg="mod">
          <ac:chgData name="Alfred Asterjadhi" userId="39de57b9-85c0-4fd1-aaac-8ca2b6560ad0" providerId="ADAL" clId="{875D7F4B-4CFD-4D5A-A60B-02496C8C34BE}" dt="2024-02-02T18:31:41.253" v="195" actId="20577"/>
          <ac:spMkLst>
            <pc:docMk/>
            <pc:sldMk cId="132832093" sldId="267"/>
            <ac:spMk id="3" creationId="{00000000-0000-0000-0000-000000000000}"/>
          </ac:spMkLst>
        </pc:spChg>
        <pc:spChg chg="mod">
          <ac:chgData name="Alfred Asterjadhi" userId="39de57b9-85c0-4fd1-aaac-8ca2b6560ad0" providerId="ADAL" clId="{875D7F4B-4CFD-4D5A-A60B-02496C8C34BE}" dt="2024-02-02T18:23:47.398" v="57"/>
          <ac:spMkLst>
            <pc:docMk/>
            <pc:sldMk cId="132832093" sldId="267"/>
            <ac:spMk id="7" creationId="{C00CAC69-BF6D-4936-9CE0-D96F88ACD748}"/>
          </ac:spMkLst>
        </pc:spChg>
      </pc:sldChg>
      <pc:sldChg chg="modSp mod">
        <pc:chgData name="Alfred Asterjadhi" userId="39de57b9-85c0-4fd1-aaac-8ca2b6560ad0" providerId="ADAL" clId="{875D7F4B-4CFD-4D5A-A60B-02496C8C34BE}" dt="2024-02-05T16:53:05.998" v="767" actId="113"/>
        <pc:sldMkLst>
          <pc:docMk/>
          <pc:sldMk cId="3976818858" sldId="269"/>
        </pc:sldMkLst>
        <pc:spChg chg="mod">
          <ac:chgData name="Alfred Asterjadhi" userId="39de57b9-85c0-4fd1-aaac-8ca2b6560ad0" providerId="ADAL" clId="{875D7F4B-4CFD-4D5A-A60B-02496C8C34BE}" dt="2024-02-02T18:23:49.680" v="59"/>
          <ac:spMkLst>
            <pc:docMk/>
            <pc:sldMk cId="3976818858" sldId="269"/>
            <ac:spMk id="6" creationId="{00000000-0000-0000-0000-000000000000}"/>
          </ac:spMkLst>
        </pc:spChg>
        <pc:graphicFrameChg chg="mod modGraphic">
          <ac:chgData name="Alfred Asterjadhi" userId="39de57b9-85c0-4fd1-aaac-8ca2b6560ad0" providerId="ADAL" clId="{875D7F4B-4CFD-4D5A-A60B-02496C8C34BE}" dt="2024-02-05T16:53:05.998" v="767" actId="113"/>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875D7F4B-4CFD-4D5A-A60B-02496C8C34BE}" dt="2024-02-02T18:23:42.765" v="53"/>
        <pc:sldMkLst>
          <pc:docMk/>
          <pc:sldMk cId="3387863760" sldId="270"/>
        </pc:sldMkLst>
        <pc:spChg chg="mod">
          <ac:chgData name="Alfred Asterjadhi" userId="39de57b9-85c0-4fd1-aaac-8ca2b6560ad0" providerId="ADAL" clId="{875D7F4B-4CFD-4D5A-A60B-02496C8C34BE}" dt="2024-02-02T18:23:42.765" v="53"/>
          <ac:spMkLst>
            <pc:docMk/>
            <pc:sldMk cId="3387863760" sldId="270"/>
            <ac:spMk id="8" creationId="{B1C9D975-9B89-429E-A2AD-175C2CE0D83A}"/>
          </ac:spMkLst>
        </pc:spChg>
      </pc:sldChg>
      <pc:sldChg chg="modSp mod">
        <pc:chgData name="Alfred Asterjadhi" userId="39de57b9-85c0-4fd1-aaac-8ca2b6560ad0" providerId="ADAL" clId="{875D7F4B-4CFD-4D5A-A60B-02496C8C34BE}" dt="2024-02-05T16:54:01.591" v="787"/>
        <pc:sldMkLst>
          <pc:docMk/>
          <pc:sldMk cId="2243228416" sldId="299"/>
        </pc:sldMkLst>
        <pc:spChg chg="mod">
          <ac:chgData name="Alfred Asterjadhi" userId="39de57b9-85c0-4fd1-aaac-8ca2b6560ad0" providerId="ADAL" clId="{875D7F4B-4CFD-4D5A-A60B-02496C8C34BE}" dt="2024-02-05T16:54:01.591" v="787"/>
          <ac:spMkLst>
            <pc:docMk/>
            <pc:sldMk cId="2243228416" sldId="299"/>
            <ac:spMk id="3" creationId="{3857177C-4F12-41D1-AB93-6925069E5DB9}"/>
          </ac:spMkLst>
        </pc:spChg>
        <pc:spChg chg="mod">
          <ac:chgData name="Alfred Asterjadhi" userId="39de57b9-85c0-4fd1-aaac-8ca2b6560ad0" providerId="ADAL" clId="{875D7F4B-4CFD-4D5A-A60B-02496C8C34BE}" dt="2024-02-02T18:23:48.534" v="58"/>
          <ac:spMkLst>
            <pc:docMk/>
            <pc:sldMk cId="2243228416" sldId="299"/>
            <ac:spMk id="8" creationId="{ADA0A8BA-AA59-4AB6-9BD0-89E3B2E275F5}"/>
          </ac:spMkLst>
        </pc:spChg>
        <pc:spChg chg="mod">
          <ac:chgData name="Alfred Asterjadhi" userId="39de57b9-85c0-4fd1-aaac-8ca2b6560ad0" providerId="ADAL" clId="{875D7F4B-4CFD-4D5A-A60B-02496C8C34BE}" dt="2024-02-02T18:38:26.505" v="248" actId="20577"/>
          <ac:spMkLst>
            <pc:docMk/>
            <pc:sldMk cId="2243228416" sldId="299"/>
            <ac:spMk id="17" creationId="{442A1050-6527-4B2E-A943-E125D6B48B52}"/>
          </ac:spMkLst>
        </pc:spChg>
      </pc:sldChg>
      <pc:sldChg chg="modSp del mod">
        <pc:chgData name="Alfred Asterjadhi" userId="39de57b9-85c0-4fd1-aaac-8ca2b6560ad0" providerId="ADAL" clId="{875D7F4B-4CFD-4D5A-A60B-02496C8C34BE}" dt="2024-02-02T18:51:23.913" v="606" actId="47"/>
        <pc:sldMkLst>
          <pc:docMk/>
          <pc:sldMk cId="782085236" sldId="322"/>
        </pc:sldMkLst>
        <pc:spChg chg="mod">
          <ac:chgData name="Alfred Asterjadhi" userId="39de57b9-85c0-4fd1-aaac-8ca2b6560ad0" providerId="ADAL" clId="{875D7F4B-4CFD-4D5A-A60B-02496C8C34BE}" dt="2024-02-02T18:24:19.065" v="84"/>
          <ac:spMkLst>
            <pc:docMk/>
            <pc:sldMk cId="782085236" sldId="322"/>
            <ac:spMk id="6" creationId="{71FA71E5-6162-469C-B001-42737D5D1DD6}"/>
          </ac:spMkLst>
        </pc:spChg>
      </pc:sldChg>
      <pc:sldChg chg="modSp mod">
        <pc:chgData name="Alfred Asterjadhi" userId="39de57b9-85c0-4fd1-aaac-8ca2b6560ad0" providerId="ADAL" clId="{875D7F4B-4CFD-4D5A-A60B-02496C8C34BE}" dt="2024-02-02T19:02:36.430" v="759" actId="20577"/>
        <pc:sldMkLst>
          <pc:docMk/>
          <pc:sldMk cId="1677969607" sldId="323"/>
        </pc:sldMkLst>
        <pc:spChg chg="mod">
          <ac:chgData name="Alfred Asterjadhi" userId="39de57b9-85c0-4fd1-aaac-8ca2b6560ad0" providerId="ADAL" clId="{875D7F4B-4CFD-4D5A-A60B-02496C8C34BE}" dt="2024-02-02T19:02:36.430" v="759" actId="20577"/>
          <ac:spMkLst>
            <pc:docMk/>
            <pc:sldMk cId="1677969607" sldId="323"/>
            <ac:spMk id="3" creationId="{AA3B5D18-A128-4C8A-9763-E97484452182}"/>
          </ac:spMkLst>
        </pc:spChg>
        <pc:spChg chg="mod">
          <ac:chgData name="Alfred Asterjadhi" userId="39de57b9-85c0-4fd1-aaac-8ca2b6560ad0" providerId="ADAL" clId="{875D7F4B-4CFD-4D5A-A60B-02496C8C34BE}" dt="2024-02-02T18:24:43.052" v="105"/>
          <ac:spMkLst>
            <pc:docMk/>
            <pc:sldMk cId="1677969607" sldId="323"/>
            <ac:spMk id="7" creationId="{247ADCDE-7164-400D-8B27-4BAED4FE7810}"/>
          </ac:spMkLst>
        </pc:spChg>
      </pc:sldChg>
      <pc:sldChg chg="modSp mod">
        <pc:chgData name="Alfred Asterjadhi" userId="39de57b9-85c0-4fd1-aaac-8ca2b6560ad0" providerId="ADAL" clId="{875D7F4B-4CFD-4D5A-A60B-02496C8C34BE}" dt="2024-02-02T18:30:56.564" v="173" actId="20577"/>
        <pc:sldMkLst>
          <pc:docMk/>
          <pc:sldMk cId="1908471061" sldId="328"/>
        </pc:sldMkLst>
        <pc:spChg chg="mod">
          <ac:chgData name="Alfred Asterjadhi" userId="39de57b9-85c0-4fd1-aaac-8ca2b6560ad0" providerId="ADAL" clId="{875D7F4B-4CFD-4D5A-A60B-02496C8C34BE}" dt="2024-02-02T18:30:56.564" v="173" actId="20577"/>
          <ac:spMkLst>
            <pc:docMk/>
            <pc:sldMk cId="1908471061" sldId="328"/>
            <ac:spMk id="3" creationId="{3EF9BE80-D462-4B64-8448-3B553445EDCF}"/>
          </ac:spMkLst>
        </pc:spChg>
        <pc:spChg chg="mod">
          <ac:chgData name="Alfred Asterjadhi" userId="39de57b9-85c0-4fd1-aaac-8ca2b6560ad0" providerId="ADAL" clId="{875D7F4B-4CFD-4D5A-A60B-02496C8C34BE}" dt="2024-02-02T18:23:36.004" v="47"/>
          <ac:spMkLst>
            <pc:docMk/>
            <pc:sldMk cId="1908471061" sldId="328"/>
            <ac:spMk id="6" creationId="{FCA6EDD1-4720-45B9-8B18-08C7AF47C492}"/>
          </ac:spMkLst>
        </pc:spChg>
      </pc:sldChg>
      <pc:sldChg chg="modSp mod">
        <pc:chgData name="Alfred Asterjadhi" userId="39de57b9-85c0-4fd1-aaac-8ca2b6560ad0" providerId="ADAL" clId="{875D7F4B-4CFD-4D5A-A60B-02496C8C34BE}" dt="2024-02-02T18:23:43.902" v="54"/>
        <pc:sldMkLst>
          <pc:docMk/>
          <pc:sldMk cId="15571502" sldId="330"/>
        </pc:sldMkLst>
        <pc:spChg chg="mod">
          <ac:chgData name="Alfred Asterjadhi" userId="39de57b9-85c0-4fd1-aaac-8ca2b6560ad0" providerId="ADAL" clId="{875D7F4B-4CFD-4D5A-A60B-02496C8C34BE}" dt="2024-02-02T18:23:43.902" v="54"/>
          <ac:spMkLst>
            <pc:docMk/>
            <pc:sldMk cId="15571502" sldId="330"/>
            <ac:spMk id="6" creationId="{5C48BDE3-7807-417F-A4F1-5356D38590CA}"/>
          </ac:spMkLst>
        </pc:spChg>
      </pc:sldChg>
      <pc:sldChg chg="modSp mod">
        <pc:chgData name="Alfred Asterjadhi" userId="39de57b9-85c0-4fd1-aaac-8ca2b6560ad0" providerId="ADAL" clId="{875D7F4B-4CFD-4D5A-A60B-02496C8C34BE}" dt="2024-02-02T18:23:44.971" v="55"/>
        <pc:sldMkLst>
          <pc:docMk/>
          <pc:sldMk cId="3200711991" sldId="331"/>
        </pc:sldMkLst>
        <pc:spChg chg="mod">
          <ac:chgData name="Alfred Asterjadhi" userId="39de57b9-85c0-4fd1-aaac-8ca2b6560ad0" providerId="ADAL" clId="{875D7F4B-4CFD-4D5A-A60B-02496C8C34BE}" dt="2024-02-02T18:23:44.971" v="55"/>
          <ac:spMkLst>
            <pc:docMk/>
            <pc:sldMk cId="3200711991" sldId="331"/>
            <ac:spMk id="6" creationId="{C3BF5992-FFFD-4B64-900D-0590BA3C03CE}"/>
          </ac:spMkLst>
        </pc:spChg>
      </pc:sldChg>
      <pc:sldChg chg="modSp mod">
        <pc:chgData name="Alfred Asterjadhi" userId="39de57b9-85c0-4fd1-aaac-8ca2b6560ad0" providerId="ADAL" clId="{875D7F4B-4CFD-4D5A-A60B-02496C8C34BE}" dt="2024-02-02T18:23:46.231" v="56"/>
        <pc:sldMkLst>
          <pc:docMk/>
          <pc:sldMk cId="2409609221" sldId="332"/>
        </pc:sldMkLst>
        <pc:spChg chg="mod">
          <ac:chgData name="Alfred Asterjadhi" userId="39de57b9-85c0-4fd1-aaac-8ca2b6560ad0" providerId="ADAL" clId="{875D7F4B-4CFD-4D5A-A60B-02496C8C34BE}" dt="2024-02-02T18:23:46.231" v="56"/>
          <ac:spMkLst>
            <pc:docMk/>
            <pc:sldMk cId="2409609221" sldId="332"/>
            <ac:spMk id="6" creationId="{2B4D6F20-084B-4EE9-AD6D-290838010348}"/>
          </ac:spMkLst>
        </pc:spChg>
      </pc:sldChg>
      <pc:sldChg chg="modSp mod">
        <pc:chgData name="Alfred Asterjadhi" userId="39de57b9-85c0-4fd1-aaac-8ca2b6560ad0" providerId="ADAL" clId="{875D7F4B-4CFD-4D5A-A60B-02496C8C34BE}" dt="2024-02-05T16:58:34.938" v="788"/>
        <pc:sldMkLst>
          <pc:docMk/>
          <pc:sldMk cId="3843208451" sldId="333"/>
        </pc:sldMkLst>
        <pc:spChg chg="mod">
          <ac:chgData name="Alfred Asterjadhi" userId="39de57b9-85c0-4fd1-aaac-8ca2b6560ad0" providerId="ADAL" clId="{875D7F4B-4CFD-4D5A-A60B-02496C8C34BE}" dt="2024-02-05T16:58:34.938" v="788"/>
          <ac:spMkLst>
            <pc:docMk/>
            <pc:sldMk cId="3843208451" sldId="333"/>
            <ac:spMk id="3" creationId="{918D7AE7-F661-4AD4-9210-88B6E5699ED9}"/>
          </ac:spMkLst>
        </pc:spChg>
        <pc:spChg chg="mod">
          <ac:chgData name="Alfred Asterjadhi" userId="39de57b9-85c0-4fd1-aaac-8ca2b6560ad0" providerId="ADAL" clId="{875D7F4B-4CFD-4D5A-A60B-02496C8C34BE}" dt="2024-02-02T18:23:30.879" v="43"/>
          <ac:spMkLst>
            <pc:docMk/>
            <pc:sldMk cId="3843208451" sldId="333"/>
            <ac:spMk id="6" creationId="{A8221584-6364-48AC-B1C3-833137C81726}"/>
          </ac:spMkLst>
        </pc:spChg>
      </pc:sldChg>
      <pc:sldChg chg="modSp mod">
        <pc:chgData name="Alfred Asterjadhi" userId="39de57b9-85c0-4fd1-aaac-8ca2b6560ad0" providerId="ADAL" clId="{875D7F4B-4CFD-4D5A-A60B-02496C8C34BE}" dt="2024-02-02T18:23:33.566" v="45"/>
        <pc:sldMkLst>
          <pc:docMk/>
          <pc:sldMk cId="3977221359" sldId="340"/>
        </pc:sldMkLst>
        <pc:spChg chg="mod">
          <ac:chgData name="Alfred Asterjadhi" userId="39de57b9-85c0-4fd1-aaac-8ca2b6560ad0" providerId="ADAL" clId="{875D7F4B-4CFD-4D5A-A60B-02496C8C34BE}" dt="2024-02-02T18:23:33.566" v="45"/>
          <ac:spMkLst>
            <pc:docMk/>
            <pc:sldMk cId="3977221359" sldId="340"/>
            <ac:spMk id="6" creationId="{BC264D22-EE96-4B0F-90AA-B4358FF19246}"/>
          </ac:spMkLst>
        </pc:spChg>
      </pc:sldChg>
      <pc:sldChg chg="modSp mod">
        <pc:chgData name="Alfred Asterjadhi" userId="39de57b9-85c0-4fd1-aaac-8ca2b6560ad0" providerId="ADAL" clId="{875D7F4B-4CFD-4D5A-A60B-02496C8C34BE}" dt="2024-02-02T18:54:22.486" v="699" actId="20577"/>
        <pc:sldMkLst>
          <pc:docMk/>
          <pc:sldMk cId="3930036297" sldId="356"/>
        </pc:sldMkLst>
        <pc:spChg chg="mod">
          <ac:chgData name="Alfred Asterjadhi" userId="39de57b9-85c0-4fd1-aaac-8ca2b6560ad0" providerId="ADAL" clId="{875D7F4B-4CFD-4D5A-A60B-02496C8C34BE}" dt="2024-02-02T18:54:17.750" v="696" actId="13926"/>
          <ac:spMkLst>
            <pc:docMk/>
            <pc:sldMk cId="3930036297" sldId="356"/>
            <ac:spMk id="2" creationId="{4B5F0D0E-8BB7-48AB-9160-728B8B3399A2}"/>
          </ac:spMkLst>
        </pc:spChg>
        <pc:spChg chg="mod">
          <ac:chgData name="Alfred Asterjadhi" userId="39de57b9-85c0-4fd1-aaac-8ca2b6560ad0" providerId="ADAL" clId="{875D7F4B-4CFD-4D5A-A60B-02496C8C34BE}" dt="2024-02-02T18:54:22.486" v="699" actId="20577"/>
          <ac:spMkLst>
            <pc:docMk/>
            <pc:sldMk cId="3930036297" sldId="356"/>
            <ac:spMk id="3" creationId="{DFB0BA47-D7B6-4F95-932E-A7AA615BC440}"/>
          </ac:spMkLst>
        </pc:spChg>
        <pc:spChg chg="mod">
          <ac:chgData name="Alfred Asterjadhi" userId="39de57b9-85c0-4fd1-aaac-8ca2b6560ad0" providerId="ADAL" clId="{875D7F4B-4CFD-4D5A-A60B-02496C8C34BE}" dt="2024-02-02T18:24:36.326" v="99"/>
          <ac:spMkLst>
            <pc:docMk/>
            <pc:sldMk cId="3930036297" sldId="356"/>
            <ac:spMk id="6" creationId="{974B2026-97FB-40D2-8F22-7E6D319B4EA2}"/>
          </ac:spMkLst>
        </pc:spChg>
      </pc:sldChg>
      <pc:sldChg chg="modSp mod">
        <pc:chgData name="Alfred Asterjadhi" userId="39de57b9-85c0-4fd1-aaac-8ca2b6560ad0" providerId="ADAL" clId="{875D7F4B-4CFD-4D5A-A60B-02496C8C34BE}" dt="2024-02-02T18:55:28.180" v="718" actId="20577"/>
        <pc:sldMkLst>
          <pc:docMk/>
          <pc:sldMk cId="3576977642" sldId="362"/>
        </pc:sldMkLst>
        <pc:spChg chg="mod">
          <ac:chgData name="Alfred Asterjadhi" userId="39de57b9-85c0-4fd1-aaac-8ca2b6560ad0" providerId="ADAL" clId="{875D7F4B-4CFD-4D5A-A60B-02496C8C34BE}" dt="2024-02-02T18:55:28.180" v="718" actId="20577"/>
          <ac:spMkLst>
            <pc:docMk/>
            <pc:sldMk cId="3576977642" sldId="362"/>
            <ac:spMk id="2" creationId="{0EAF4D72-7EB5-22A3-403A-E095C87E6E26}"/>
          </ac:spMkLst>
        </pc:spChg>
        <pc:spChg chg="mod">
          <ac:chgData name="Alfred Asterjadhi" userId="39de57b9-85c0-4fd1-aaac-8ca2b6560ad0" providerId="ADAL" clId="{875D7F4B-4CFD-4D5A-A60B-02496C8C34BE}" dt="2024-02-02T18:24:40.774" v="103"/>
          <ac:spMkLst>
            <pc:docMk/>
            <pc:sldMk cId="3576977642" sldId="362"/>
            <ac:spMk id="6" creationId="{3DD21102-AAEB-13F6-15EC-3CBBC04B5637}"/>
          </ac:spMkLst>
        </pc:spChg>
      </pc:sldChg>
      <pc:sldChg chg="modSp del mod">
        <pc:chgData name="Alfred Asterjadhi" userId="39de57b9-85c0-4fd1-aaac-8ca2b6560ad0" providerId="ADAL" clId="{875D7F4B-4CFD-4D5A-A60B-02496C8C34BE}" dt="2024-02-02T18:51:25.448" v="607" actId="47"/>
        <pc:sldMkLst>
          <pc:docMk/>
          <pc:sldMk cId="3831805578" sldId="365"/>
        </pc:sldMkLst>
        <pc:spChg chg="mod">
          <ac:chgData name="Alfred Asterjadhi" userId="39de57b9-85c0-4fd1-aaac-8ca2b6560ad0" providerId="ADAL" clId="{875D7F4B-4CFD-4D5A-A60B-02496C8C34BE}" dt="2024-02-02T18:24:20.214" v="85"/>
          <ac:spMkLst>
            <pc:docMk/>
            <pc:sldMk cId="3831805578" sldId="365"/>
            <ac:spMk id="6" creationId="{35F451C8-01D9-4EA1-9DC5-5D44A4E585A0}"/>
          </ac:spMkLst>
        </pc:spChg>
      </pc:sldChg>
      <pc:sldChg chg="modSp mod">
        <pc:chgData name="Alfred Asterjadhi" userId="39de57b9-85c0-4fd1-aaac-8ca2b6560ad0" providerId="ADAL" clId="{875D7F4B-4CFD-4D5A-A60B-02496C8C34BE}" dt="2024-02-02T18:43:00.726" v="329" actId="255"/>
        <pc:sldMkLst>
          <pc:docMk/>
          <pc:sldMk cId="2696761607" sldId="393"/>
        </pc:sldMkLst>
        <pc:spChg chg="mod">
          <ac:chgData name="Alfred Asterjadhi" userId="39de57b9-85c0-4fd1-aaac-8ca2b6560ad0" providerId="ADAL" clId="{875D7F4B-4CFD-4D5A-A60B-02496C8C34BE}" dt="2024-02-02T18:23:50.846" v="60"/>
          <ac:spMkLst>
            <pc:docMk/>
            <pc:sldMk cId="2696761607" sldId="393"/>
            <ac:spMk id="3" creationId="{D20906E0-F900-4991-83B1-675F5B67FA2D}"/>
          </ac:spMkLst>
        </pc:spChg>
        <pc:graphicFrameChg chg="modGraphic">
          <ac:chgData name="Alfred Asterjadhi" userId="39de57b9-85c0-4fd1-aaac-8ca2b6560ad0" providerId="ADAL" clId="{875D7F4B-4CFD-4D5A-A60B-02496C8C34BE}" dt="2024-02-02T18:43:00.726" v="329" actId="255"/>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875D7F4B-4CFD-4D5A-A60B-02496C8C34BE}" dt="2024-02-02T18:55:20.103" v="717" actId="5793"/>
        <pc:sldMkLst>
          <pc:docMk/>
          <pc:sldMk cId="3140364693" sldId="997"/>
        </pc:sldMkLst>
        <pc:spChg chg="mod">
          <ac:chgData name="Alfred Asterjadhi" userId="39de57b9-85c0-4fd1-aaac-8ca2b6560ad0" providerId="ADAL" clId="{875D7F4B-4CFD-4D5A-A60B-02496C8C34BE}" dt="2024-02-02T18:24:39.709" v="102"/>
          <ac:spMkLst>
            <pc:docMk/>
            <pc:sldMk cId="3140364693" sldId="997"/>
            <ac:spMk id="6" creationId="{29CFE1A9-332B-2B06-C330-B9EB4742F3D1}"/>
          </ac:spMkLst>
        </pc:spChg>
        <pc:spChg chg="mod">
          <ac:chgData name="Alfred Asterjadhi" userId="39de57b9-85c0-4fd1-aaac-8ca2b6560ad0" providerId="ADAL" clId="{875D7F4B-4CFD-4D5A-A60B-02496C8C34BE}" dt="2024-02-02T18:55:20.103" v="717" actId="5793"/>
          <ac:spMkLst>
            <pc:docMk/>
            <pc:sldMk cId="3140364693" sldId="997"/>
            <ac:spMk id="7" creationId="{0310814A-1E2F-57F2-C9EF-3805BE6E5DAB}"/>
          </ac:spMkLst>
        </pc:spChg>
      </pc:sldChg>
      <pc:sldChg chg="modSp mod">
        <pc:chgData name="Alfred Asterjadhi" userId="39de57b9-85c0-4fd1-aaac-8ca2b6560ad0" providerId="ADAL" clId="{875D7F4B-4CFD-4D5A-A60B-02496C8C34BE}" dt="2024-02-02T18:48:36.057" v="518" actId="6549"/>
        <pc:sldMkLst>
          <pc:docMk/>
          <pc:sldMk cId="3233208257" sldId="1006"/>
        </pc:sldMkLst>
        <pc:spChg chg="mod">
          <ac:chgData name="Alfred Asterjadhi" userId="39de57b9-85c0-4fd1-aaac-8ca2b6560ad0" providerId="ADAL" clId="{875D7F4B-4CFD-4D5A-A60B-02496C8C34BE}" dt="2024-02-02T18:48:36.057" v="518" actId="6549"/>
          <ac:spMkLst>
            <pc:docMk/>
            <pc:sldMk cId="3233208257" sldId="1006"/>
            <ac:spMk id="2" creationId="{4B5F0D0E-8BB7-48AB-9160-728B8B3399A2}"/>
          </ac:spMkLst>
        </pc:spChg>
        <pc:spChg chg="mod">
          <ac:chgData name="Alfred Asterjadhi" userId="39de57b9-85c0-4fd1-aaac-8ca2b6560ad0" providerId="ADAL" clId="{875D7F4B-4CFD-4D5A-A60B-02496C8C34BE}" dt="2024-02-02T18:48:29.264" v="516" actId="20577"/>
          <ac:spMkLst>
            <pc:docMk/>
            <pc:sldMk cId="3233208257" sldId="1006"/>
            <ac:spMk id="3" creationId="{DFB0BA47-D7B6-4F95-932E-A7AA615BC440}"/>
          </ac:spMkLst>
        </pc:spChg>
        <pc:spChg chg="mod">
          <ac:chgData name="Alfred Asterjadhi" userId="39de57b9-85c0-4fd1-aaac-8ca2b6560ad0" providerId="ADAL" clId="{875D7F4B-4CFD-4D5A-A60B-02496C8C34BE}" dt="2024-02-02T18:24:12.430" v="78"/>
          <ac:spMkLst>
            <pc:docMk/>
            <pc:sldMk cId="3233208257" sldId="1006"/>
            <ac:spMk id="6" creationId="{974B2026-97FB-40D2-8F22-7E6D319B4EA2}"/>
          </ac:spMkLst>
        </pc:spChg>
      </pc:sldChg>
      <pc:sldChg chg="modSp del mod">
        <pc:chgData name="Alfred Asterjadhi" userId="39de57b9-85c0-4fd1-aaac-8ca2b6560ad0" providerId="ADAL" clId="{875D7F4B-4CFD-4D5A-A60B-02496C8C34BE}" dt="2024-02-02T18:51:22.154" v="605" actId="47"/>
        <pc:sldMkLst>
          <pc:docMk/>
          <pc:sldMk cId="3869410219" sldId="1021"/>
        </pc:sldMkLst>
        <pc:spChg chg="mod">
          <ac:chgData name="Alfred Asterjadhi" userId="39de57b9-85c0-4fd1-aaac-8ca2b6560ad0" providerId="ADAL" clId="{875D7F4B-4CFD-4D5A-A60B-02496C8C34BE}" dt="2024-02-02T18:24:17.964" v="83"/>
          <ac:spMkLst>
            <pc:docMk/>
            <pc:sldMk cId="3869410219" sldId="1021"/>
            <ac:spMk id="6" creationId="{974B2026-97FB-40D2-8F22-7E6D319B4EA2}"/>
          </ac:spMkLst>
        </pc:spChg>
      </pc:sldChg>
      <pc:sldChg chg="modSp mod">
        <pc:chgData name="Alfred Asterjadhi" userId="39de57b9-85c0-4fd1-aaac-8ca2b6560ad0" providerId="ADAL" clId="{875D7F4B-4CFD-4D5A-A60B-02496C8C34BE}" dt="2024-02-02T18:48:56.211" v="537" actId="207"/>
        <pc:sldMkLst>
          <pc:docMk/>
          <pc:sldMk cId="4200130042" sldId="1023"/>
        </pc:sldMkLst>
        <pc:spChg chg="mod">
          <ac:chgData name="Alfred Asterjadhi" userId="39de57b9-85c0-4fd1-aaac-8ca2b6560ad0" providerId="ADAL" clId="{875D7F4B-4CFD-4D5A-A60B-02496C8C34BE}" dt="2024-02-02T18:48:46.112" v="533" actId="20577"/>
          <ac:spMkLst>
            <pc:docMk/>
            <pc:sldMk cId="4200130042" sldId="1023"/>
            <ac:spMk id="2" creationId="{E693238A-5516-3253-124C-DCED3A7D9AE2}"/>
          </ac:spMkLst>
        </pc:spChg>
        <pc:spChg chg="mod">
          <ac:chgData name="Alfred Asterjadhi" userId="39de57b9-85c0-4fd1-aaac-8ca2b6560ad0" providerId="ADAL" clId="{875D7F4B-4CFD-4D5A-A60B-02496C8C34BE}" dt="2024-02-02T18:48:56.211" v="537" actId="207"/>
          <ac:spMkLst>
            <pc:docMk/>
            <pc:sldMk cId="4200130042" sldId="1023"/>
            <ac:spMk id="3" creationId="{2682080F-BC47-47A6-E6F4-7C70F67F48F8}"/>
          </ac:spMkLst>
        </pc:spChg>
        <pc:spChg chg="mod">
          <ac:chgData name="Alfred Asterjadhi" userId="39de57b9-85c0-4fd1-aaac-8ca2b6560ad0" providerId="ADAL" clId="{875D7F4B-4CFD-4D5A-A60B-02496C8C34BE}" dt="2024-02-02T18:24:13.505" v="79"/>
          <ac:spMkLst>
            <pc:docMk/>
            <pc:sldMk cId="4200130042" sldId="1023"/>
            <ac:spMk id="6" creationId="{C0CB183D-A74D-271D-9F71-7510119753C6}"/>
          </ac:spMkLst>
        </pc:spChg>
      </pc:sldChg>
      <pc:sldChg chg="modSp mod">
        <pc:chgData name="Alfred Asterjadhi" userId="39de57b9-85c0-4fd1-aaac-8ca2b6560ad0" providerId="ADAL" clId="{875D7F4B-4CFD-4D5A-A60B-02496C8C34BE}" dt="2024-02-02T18:49:55.507" v="595"/>
        <pc:sldMkLst>
          <pc:docMk/>
          <pc:sldMk cId="991138630" sldId="1024"/>
        </pc:sldMkLst>
        <pc:spChg chg="mod">
          <ac:chgData name="Alfred Asterjadhi" userId="39de57b9-85c0-4fd1-aaac-8ca2b6560ad0" providerId="ADAL" clId="{875D7F4B-4CFD-4D5A-A60B-02496C8C34BE}" dt="2024-02-02T18:49:55.507" v="595"/>
          <ac:spMkLst>
            <pc:docMk/>
            <pc:sldMk cId="991138630" sldId="1024"/>
            <ac:spMk id="3" creationId="{E24D4002-4764-1FA7-1147-DE995417131A}"/>
          </ac:spMkLst>
        </pc:spChg>
        <pc:spChg chg="mod">
          <ac:chgData name="Alfred Asterjadhi" userId="39de57b9-85c0-4fd1-aaac-8ca2b6560ad0" providerId="ADAL" clId="{875D7F4B-4CFD-4D5A-A60B-02496C8C34BE}" dt="2024-02-02T18:24:14.608" v="80"/>
          <ac:spMkLst>
            <pc:docMk/>
            <pc:sldMk cId="991138630" sldId="1024"/>
            <ac:spMk id="6" creationId="{5B92EE59-C061-D8AD-02BE-EB12A707ABF5}"/>
          </ac:spMkLst>
        </pc:spChg>
      </pc:sldChg>
      <pc:sldChg chg="modSp del mod">
        <pc:chgData name="Alfred Asterjadhi" userId="39de57b9-85c0-4fd1-aaac-8ca2b6560ad0" providerId="ADAL" clId="{875D7F4B-4CFD-4D5A-A60B-02496C8C34BE}" dt="2024-02-02T18:50:53.306" v="596" actId="47"/>
        <pc:sldMkLst>
          <pc:docMk/>
          <pc:sldMk cId="1404386273" sldId="1025"/>
        </pc:sldMkLst>
        <pc:spChg chg="mod">
          <ac:chgData name="Alfred Asterjadhi" userId="39de57b9-85c0-4fd1-aaac-8ca2b6560ad0" providerId="ADAL" clId="{875D7F4B-4CFD-4D5A-A60B-02496C8C34BE}" dt="2024-02-02T18:24:15.691" v="81"/>
          <ac:spMkLst>
            <pc:docMk/>
            <pc:sldMk cId="1404386273" sldId="1025"/>
            <ac:spMk id="6" creationId="{F687DD8A-3727-344A-FF12-9DB780057CBA}"/>
          </ac:spMkLst>
        </pc:spChg>
      </pc:sldChg>
      <pc:sldChg chg="addSp delSp modSp mod chgLayout">
        <pc:chgData name="Alfred Asterjadhi" userId="39de57b9-85c0-4fd1-aaac-8ca2b6560ad0" providerId="ADAL" clId="{875D7F4B-4CFD-4D5A-A60B-02496C8C34BE}" dt="2024-02-02T18:51:12.446" v="604" actId="5793"/>
        <pc:sldMkLst>
          <pc:docMk/>
          <pc:sldMk cId="3287547131" sldId="1028"/>
        </pc:sldMkLst>
        <pc:spChg chg="mod ord">
          <ac:chgData name="Alfred Asterjadhi" userId="39de57b9-85c0-4fd1-aaac-8ca2b6560ad0" providerId="ADAL" clId="{875D7F4B-4CFD-4D5A-A60B-02496C8C34BE}" dt="2024-02-02T18:51:03.484" v="599" actId="6264"/>
          <ac:spMkLst>
            <pc:docMk/>
            <pc:sldMk cId="3287547131" sldId="1028"/>
            <ac:spMk id="2" creationId="{9EF97F5A-CE7F-7BBA-0DB4-CF87B031E7D4}"/>
          </ac:spMkLst>
        </pc:spChg>
        <pc:spChg chg="add del mod">
          <ac:chgData name="Alfred Asterjadhi" userId="39de57b9-85c0-4fd1-aaac-8ca2b6560ad0" providerId="ADAL" clId="{875D7F4B-4CFD-4D5A-A60B-02496C8C34BE}" dt="2024-02-02T18:51:03.484" v="599" actId="6264"/>
          <ac:spMkLst>
            <pc:docMk/>
            <pc:sldMk cId="3287547131" sldId="1028"/>
            <ac:spMk id="3" creationId="{039D1276-C71C-7165-C9EA-96B7263C8256}"/>
          </ac:spMkLst>
        </pc:spChg>
        <pc:spChg chg="mod ord">
          <ac:chgData name="Alfred Asterjadhi" userId="39de57b9-85c0-4fd1-aaac-8ca2b6560ad0" providerId="ADAL" clId="{875D7F4B-4CFD-4D5A-A60B-02496C8C34BE}" dt="2024-02-02T18:51:03.484" v="599" actId="6264"/>
          <ac:spMkLst>
            <pc:docMk/>
            <pc:sldMk cId="3287547131" sldId="1028"/>
            <ac:spMk id="4" creationId="{8B684BB7-2D5A-055E-0295-767A7870AB10}"/>
          </ac:spMkLst>
        </pc:spChg>
        <pc:spChg chg="mod ord">
          <ac:chgData name="Alfred Asterjadhi" userId="39de57b9-85c0-4fd1-aaac-8ca2b6560ad0" providerId="ADAL" clId="{875D7F4B-4CFD-4D5A-A60B-02496C8C34BE}" dt="2024-02-02T18:51:03.484" v="599" actId="6264"/>
          <ac:spMkLst>
            <pc:docMk/>
            <pc:sldMk cId="3287547131" sldId="1028"/>
            <ac:spMk id="5" creationId="{D3F03832-0357-D3F4-5D78-9AEED64EAC6F}"/>
          </ac:spMkLst>
        </pc:spChg>
        <pc:spChg chg="mod ord">
          <ac:chgData name="Alfred Asterjadhi" userId="39de57b9-85c0-4fd1-aaac-8ca2b6560ad0" providerId="ADAL" clId="{875D7F4B-4CFD-4D5A-A60B-02496C8C34BE}" dt="2024-02-02T18:51:03.484" v="599" actId="6264"/>
          <ac:spMkLst>
            <pc:docMk/>
            <pc:sldMk cId="3287547131" sldId="1028"/>
            <ac:spMk id="6" creationId="{EC77C5EB-E20F-F01E-703C-08282E47E7DA}"/>
          </ac:spMkLst>
        </pc:spChg>
        <pc:spChg chg="add del mod">
          <ac:chgData name="Alfred Asterjadhi" userId="39de57b9-85c0-4fd1-aaac-8ca2b6560ad0" providerId="ADAL" clId="{875D7F4B-4CFD-4D5A-A60B-02496C8C34BE}" dt="2024-02-02T18:51:03.484" v="599" actId="6264"/>
          <ac:spMkLst>
            <pc:docMk/>
            <pc:sldMk cId="3287547131" sldId="1028"/>
            <ac:spMk id="7" creationId="{A9033B26-2BB5-3E29-F4FF-BDC1B81D5AFA}"/>
          </ac:spMkLst>
        </pc:spChg>
        <pc:spChg chg="add del mod">
          <ac:chgData name="Alfred Asterjadhi" userId="39de57b9-85c0-4fd1-aaac-8ca2b6560ad0" providerId="ADAL" clId="{875D7F4B-4CFD-4D5A-A60B-02496C8C34BE}" dt="2024-02-02T18:51:03.484" v="599" actId="6264"/>
          <ac:spMkLst>
            <pc:docMk/>
            <pc:sldMk cId="3287547131" sldId="1028"/>
            <ac:spMk id="8" creationId="{32FBC04D-211B-5BA2-B9A3-B5E7190B626C}"/>
          </ac:spMkLst>
        </pc:spChg>
        <pc:spChg chg="add del mod">
          <ac:chgData name="Alfred Asterjadhi" userId="39de57b9-85c0-4fd1-aaac-8ca2b6560ad0" providerId="ADAL" clId="{875D7F4B-4CFD-4D5A-A60B-02496C8C34BE}" dt="2024-02-02T18:51:03.484" v="599" actId="6264"/>
          <ac:spMkLst>
            <pc:docMk/>
            <pc:sldMk cId="3287547131" sldId="1028"/>
            <ac:spMk id="9" creationId="{5A423497-9F6A-7D05-D935-6A2725963341}"/>
          </ac:spMkLst>
        </pc:spChg>
        <pc:spChg chg="add del mod">
          <ac:chgData name="Alfred Asterjadhi" userId="39de57b9-85c0-4fd1-aaac-8ca2b6560ad0" providerId="ADAL" clId="{875D7F4B-4CFD-4D5A-A60B-02496C8C34BE}" dt="2024-02-02T18:51:03.484" v="599" actId="6264"/>
          <ac:spMkLst>
            <pc:docMk/>
            <pc:sldMk cId="3287547131" sldId="1028"/>
            <ac:spMk id="10" creationId="{93B92914-EFD8-C180-8175-98FA7D39BF43}"/>
          </ac:spMkLst>
        </pc:spChg>
        <pc:spChg chg="mod ord">
          <ac:chgData name="Alfred Asterjadhi" userId="39de57b9-85c0-4fd1-aaac-8ca2b6560ad0" providerId="ADAL" clId="{875D7F4B-4CFD-4D5A-A60B-02496C8C34BE}" dt="2024-02-02T18:51:12.446" v="604" actId="5793"/>
          <ac:spMkLst>
            <pc:docMk/>
            <pc:sldMk cId="3287547131" sldId="1028"/>
            <ac:spMk id="11" creationId="{3F0830D3-DB20-4EBA-DF7C-EE156DB7215D}"/>
          </ac:spMkLst>
        </pc:spChg>
      </pc:sldChg>
      <pc:sldChg chg="modSp mod">
        <pc:chgData name="Alfred Asterjadhi" userId="39de57b9-85c0-4fd1-aaac-8ca2b6560ad0" providerId="ADAL" clId="{875D7F4B-4CFD-4D5A-A60B-02496C8C34BE}" dt="2024-02-02T18:53:56.446" v="680" actId="13926"/>
        <pc:sldMkLst>
          <pc:docMk/>
          <pc:sldMk cId="3095361314" sldId="1029"/>
        </pc:sldMkLst>
        <pc:spChg chg="mod">
          <ac:chgData name="Alfred Asterjadhi" userId="39de57b9-85c0-4fd1-aaac-8ca2b6560ad0" providerId="ADAL" clId="{875D7F4B-4CFD-4D5A-A60B-02496C8C34BE}" dt="2024-02-02T18:53:56.446" v="680" actId="13926"/>
          <ac:spMkLst>
            <pc:docMk/>
            <pc:sldMk cId="3095361314" sldId="1029"/>
            <ac:spMk id="2" creationId="{4B5F0D0E-8BB7-48AB-9160-728B8B3399A2}"/>
          </ac:spMkLst>
        </pc:spChg>
        <pc:spChg chg="mod">
          <ac:chgData name="Alfred Asterjadhi" userId="39de57b9-85c0-4fd1-aaac-8ca2b6560ad0" providerId="ADAL" clId="{875D7F4B-4CFD-4D5A-A60B-02496C8C34BE}" dt="2024-02-02T18:24:33.999" v="97"/>
          <ac:spMkLst>
            <pc:docMk/>
            <pc:sldMk cId="3095361314" sldId="1029"/>
            <ac:spMk id="6" creationId="{974B2026-97FB-40D2-8F22-7E6D319B4EA2}"/>
          </ac:spMkLst>
        </pc:spChg>
      </pc:sldChg>
      <pc:sldChg chg="modSp del mod">
        <pc:chgData name="Alfred Asterjadhi" userId="39de57b9-85c0-4fd1-aaac-8ca2b6560ad0" providerId="ADAL" clId="{875D7F4B-4CFD-4D5A-A60B-02496C8C34BE}" dt="2024-02-02T18:52:57.301" v="633" actId="47"/>
        <pc:sldMkLst>
          <pc:docMk/>
          <pc:sldMk cId="3959530559" sldId="1030"/>
        </pc:sldMkLst>
        <pc:spChg chg="mod">
          <ac:chgData name="Alfred Asterjadhi" userId="39de57b9-85c0-4fd1-aaac-8ca2b6560ad0" providerId="ADAL" clId="{875D7F4B-4CFD-4D5A-A60B-02496C8C34BE}" dt="2024-02-02T18:24:26" v="90"/>
          <ac:spMkLst>
            <pc:docMk/>
            <pc:sldMk cId="3959530559" sldId="1030"/>
            <ac:spMk id="6" creationId="{974B2026-97FB-40D2-8F22-7E6D319B4EA2}"/>
          </ac:spMkLst>
        </pc:spChg>
      </pc:sldChg>
      <pc:sldChg chg="modSp mod">
        <pc:chgData name="Alfred Asterjadhi" userId="39de57b9-85c0-4fd1-aaac-8ca2b6560ad0" providerId="ADAL" clId="{875D7F4B-4CFD-4D5A-A60B-02496C8C34BE}" dt="2024-02-02T18:55:32.363" v="719" actId="20577"/>
        <pc:sldMkLst>
          <pc:docMk/>
          <pc:sldMk cId="1865298196" sldId="1034"/>
        </pc:sldMkLst>
        <pc:spChg chg="mod">
          <ac:chgData name="Alfred Asterjadhi" userId="39de57b9-85c0-4fd1-aaac-8ca2b6560ad0" providerId="ADAL" clId="{875D7F4B-4CFD-4D5A-A60B-02496C8C34BE}" dt="2024-02-02T18:55:32.363" v="719" actId="20577"/>
          <ac:spMkLst>
            <pc:docMk/>
            <pc:sldMk cId="1865298196" sldId="1034"/>
            <ac:spMk id="3" creationId="{32A82C14-015D-8818-0A3B-A5128A880F97}"/>
          </ac:spMkLst>
        </pc:spChg>
        <pc:spChg chg="mod">
          <ac:chgData name="Alfred Asterjadhi" userId="39de57b9-85c0-4fd1-aaac-8ca2b6560ad0" providerId="ADAL" clId="{875D7F4B-4CFD-4D5A-A60B-02496C8C34BE}" dt="2024-02-02T18:24:41.923" v="104"/>
          <ac:spMkLst>
            <pc:docMk/>
            <pc:sldMk cId="1865298196" sldId="1034"/>
            <ac:spMk id="6" creationId="{BFAF1548-C7B4-5F83-BD76-F4E3BAAA36B8}"/>
          </ac:spMkLst>
        </pc:spChg>
      </pc:sldChg>
      <pc:sldChg chg="modSp del mod">
        <pc:chgData name="Alfred Asterjadhi" userId="39de57b9-85c0-4fd1-aaac-8ca2b6560ad0" providerId="ADAL" clId="{875D7F4B-4CFD-4D5A-A60B-02496C8C34BE}" dt="2024-02-02T18:51:39.507" v="608" actId="47"/>
        <pc:sldMkLst>
          <pc:docMk/>
          <pc:sldMk cId="603264867" sldId="1036"/>
        </pc:sldMkLst>
        <pc:spChg chg="mod">
          <ac:chgData name="Alfred Asterjadhi" userId="39de57b9-85c0-4fd1-aaac-8ca2b6560ad0" providerId="ADAL" clId="{875D7F4B-4CFD-4D5A-A60B-02496C8C34BE}" dt="2024-02-02T18:24:21.395" v="86"/>
          <ac:spMkLst>
            <pc:docMk/>
            <pc:sldMk cId="603264867" sldId="1036"/>
            <ac:spMk id="6" creationId="{EC77C5EB-E20F-F01E-703C-08282E47E7DA}"/>
          </ac:spMkLst>
        </pc:spChg>
      </pc:sldChg>
      <pc:sldChg chg="addSp delSp modSp mod chgLayout">
        <pc:chgData name="Alfred Asterjadhi" userId="39de57b9-85c0-4fd1-aaac-8ca2b6560ad0" providerId="ADAL" clId="{875D7F4B-4CFD-4D5A-A60B-02496C8C34BE}" dt="2024-02-02T18:54:14.643" v="695" actId="20577"/>
        <pc:sldMkLst>
          <pc:docMk/>
          <pc:sldMk cId="1819786892" sldId="1038"/>
        </pc:sldMkLst>
        <pc:spChg chg="mod ord">
          <ac:chgData name="Alfred Asterjadhi" userId="39de57b9-85c0-4fd1-aaac-8ca2b6560ad0" providerId="ADAL" clId="{875D7F4B-4CFD-4D5A-A60B-02496C8C34BE}" dt="2024-02-02T18:54:14.643" v="695" actId="20577"/>
          <ac:spMkLst>
            <pc:docMk/>
            <pc:sldMk cId="1819786892" sldId="1038"/>
            <ac:spMk id="2" creationId="{9EF97F5A-CE7F-7BBA-0DB4-CF87B031E7D4}"/>
          </ac:spMkLst>
        </pc:spChg>
        <pc:spChg chg="add del mod">
          <ac:chgData name="Alfred Asterjadhi" userId="39de57b9-85c0-4fd1-aaac-8ca2b6560ad0" providerId="ADAL" clId="{875D7F4B-4CFD-4D5A-A60B-02496C8C34BE}" dt="2024-02-02T18:54:07.960" v="685" actId="6264"/>
          <ac:spMkLst>
            <pc:docMk/>
            <pc:sldMk cId="1819786892" sldId="1038"/>
            <ac:spMk id="3" creationId="{7DE2B00D-60CD-FABD-84C3-E52FA97DACE4}"/>
          </ac:spMkLst>
        </pc:spChg>
        <pc:spChg chg="mod ord">
          <ac:chgData name="Alfred Asterjadhi" userId="39de57b9-85c0-4fd1-aaac-8ca2b6560ad0" providerId="ADAL" clId="{875D7F4B-4CFD-4D5A-A60B-02496C8C34BE}" dt="2024-02-02T18:54:07.960" v="685" actId="6264"/>
          <ac:spMkLst>
            <pc:docMk/>
            <pc:sldMk cId="1819786892" sldId="1038"/>
            <ac:spMk id="4" creationId="{8B684BB7-2D5A-055E-0295-767A7870AB10}"/>
          </ac:spMkLst>
        </pc:spChg>
        <pc:spChg chg="mod ord">
          <ac:chgData name="Alfred Asterjadhi" userId="39de57b9-85c0-4fd1-aaac-8ca2b6560ad0" providerId="ADAL" clId="{875D7F4B-4CFD-4D5A-A60B-02496C8C34BE}" dt="2024-02-02T18:54:07.960" v="685" actId="6264"/>
          <ac:spMkLst>
            <pc:docMk/>
            <pc:sldMk cId="1819786892" sldId="1038"/>
            <ac:spMk id="5" creationId="{D3F03832-0357-D3F4-5D78-9AEED64EAC6F}"/>
          </ac:spMkLst>
        </pc:spChg>
        <pc:spChg chg="mod ord">
          <ac:chgData name="Alfred Asterjadhi" userId="39de57b9-85c0-4fd1-aaac-8ca2b6560ad0" providerId="ADAL" clId="{875D7F4B-4CFD-4D5A-A60B-02496C8C34BE}" dt="2024-02-02T18:54:07.960" v="685" actId="6264"/>
          <ac:spMkLst>
            <pc:docMk/>
            <pc:sldMk cId="1819786892" sldId="1038"/>
            <ac:spMk id="6" creationId="{EC77C5EB-E20F-F01E-703C-08282E47E7DA}"/>
          </ac:spMkLst>
        </pc:spChg>
        <pc:spChg chg="add del mod">
          <ac:chgData name="Alfred Asterjadhi" userId="39de57b9-85c0-4fd1-aaac-8ca2b6560ad0" providerId="ADAL" clId="{875D7F4B-4CFD-4D5A-A60B-02496C8C34BE}" dt="2024-02-02T18:54:07.960" v="685" actId="6264"/>
          <ac:spMkLst>
            <pc:docMk/>
            <pc:sldMk cId="1819786892" sldId="1038"/>
            <ac:spMk id="7" creationId="{D3B43155-1348-00C6-2EBD-150D6323F4AA}"/>
          </ac:spMkLst>
        </pc:spChg>
        <pc:spChg chg="add del mod">
          <ac:chgData name="Alfred Asterjadhi" userId="39de57b9-85c0-4fd1-aaac-8ca2b6560ad0" providerId="ADAL" clId="{875D7F4B-4CFD-4D5A-A60B-02496C8C34BE}" dt="2024-02-02T18:54:07.960" v="685" actId="6264"/>
          <ac:spMkLst>
            <pc:docMk/>
            <pc:sldMk cId="1819786892" sldId="1038"/>
            <ac:spMk id="8" creationId="{915CDA58-C4BF-1D79-E42A-EC9B6A5BA18A}"/>
          </ac:spMkLst>
        </pc:spChg>
        <pc:spChg chg="add del mod">
          <ac:chgData name="Alfred Asterjadhi" userId="39de57b9-85c0-4fd1-aaac-8ca2b6560ad0" providerId="ADAL" clId="{875D7F4B-4CFD-4D5A-A60B-02496C8C34BE}" dt="2024-02-02T18:54:07.960" v="685" actId="6264"/>
          <ac:spMkLst>
            <pc:docMk/>
            <pc:sldMk cId="1819786892" sldId="1038"/>
            <ac:spMk id="9" creationId="{73D6E80C-1A46-5069-9FD7-1ACBFD05D10C}"/>
          </ac:spMkLst>
        </pc:spChg>
        <pc:spChg chg="add del mod">
          <ac:chgData name="Alfred Asterjadhi" userId="39de57b9-85c0-4fd1-aaac-8ca2b6560ad0" providerId="ADAL" clId="{875D7F4B-4CFD-4D5A-A60B-02496C8C34BE}" dt="2024-02-02T18:54:07.960" v="685" actId="6264"/>
          <ac:spMkLst>
            <pc:docMk/>
            <pc:sldMk cId="1819786892" sldId="1038"/>
            <ac:spMk id="10" creationId="{B61F88C0-6B75-6D5A-208B-742B1E04648D}"/>
          </ac:spMkLst>
        </pc:spChg>
        <pc:spChg chg="mod ord">
          <ac:chgData name="Alfred Asterjadhi" userId="39de57b9-85c0-4fd1-aaac-8ca2b6560ad0" providerId="ADAL" clId="{875D7F4B-4CFD-4D5A-A60B-02496C8C34BE}" dt="2024-02-02T18:54:10.328" v="686" actId="12"/>
          <ac:spMkLst>
            <pc:docMk/>
            <pc:sldMk cId="1819786892" sldId="1038"/>
            <ac:spMk id="11" creationId="{10369809-8F14-3F63-B0ED-FF21BCF3B086}"/>
          </ac:spMkLst>
        </pc:spChg>
      </pc:sldChg>
      <pc:sldChg chg="addSp delSp modSp mod chgLayout">
        <pc:chgData name="Alfred Asterjadhi" userId="39de57b9-85c0-4fd1-aaac-8ca2b6560ad0" providerId="ADAL" clId="{875D7F4B-4CFD-4D5A-A60B-02496C8C34BE}" dt="2024-02-02T18:54:37.380" v="708" actId="12"/>
        <pc:sldMkLst>
          <pc:docMk/>
          <pc:sldMk cId="3814028870" sldId="1039"/>
        </pc:sldMkLst>
        <pc:spChg chg="mod ord">
          <ac:chgData name="Alfred Asterjadhi" userId="39de57b9-85c0-4fd1-aaac-8ca2b6560ad0" providerId="ADAL" clId="{875D7F4B-4CFD-4D5A-A60B-02496C8C34BE}" dt="2024-02-02T18:54:36.581" v="707" actId="6264"/>
          <ac:spMkLst>
            <pc:docMk/>
            <pc:sldMk cId="3814028870" sldId="1039"/>
            <ac:spMk id="2" creationId="{9EF97F5A-CE7F-7BBA-0DB4-CF87B031E7D4}"/>
          </ac:spMkLst>
        </pc:spChg>
        <pc:spChg chg="mod ord">
          <ac:chgData name="Alfred Asterjadhi" userId="39de57b9-85c0-4fd1-aaac-8ca2b6560ad0" providerId="ADAL" clId="{875D7F4B-4CFD-4D5A-A60B-02496C8C34BE}" dt="2024-02-02T18:54:37.380" v="708" actId="12"/>
          <ac:spMkLst>
            <pc:docMk/>
            <pc:sldMk cId="3814028870" sldId="1039"/>
            <ac:spMk id="3" creationId="{2C08B101-42DC-1716-269A-5A07B06D62DE}"/>
          </ac:spMkLst>
        </pc:spChg>
        <pc:spChg chg="mod ord">
          <ac:chgData name="Alfred Asterjadhi" userId="39de57b9-85c0-4fd1-aaac-8ca2b6560ad0" providerId="ADAL" clId="{875D7F4B-4CFD-4D5A-A60B-02496C8C34BE}" dt="2024-02-02T18:54:36.581" v="707" actId="6264"/>
          <ac:spMkLst>
            <pc:docMk/>
            <pc:sldMk cId="3814028870" sldId="1039"/>
            <ac:spMk id="4" creationId="{8B684BB7-2D5A-055E-0295-767A7870AB10}"/>
          </ac:spMkLst>
        </pc:spChg>
        <pc:spChg chg="mod ord">
          <ac:chgData name="Alfred Asterjadhi" userId="39de57b9-85c0-4fd1-aaac-8ca2b6560ad0" providerId="ADAL" clId="{875D7F4B-4CFD-4D5A-A60B-02496C8C34BE}" dt="2024-02-02T18:54:36.581" v="707" actId="6264"/>
          <ac:spMkLst>
            <pc:docMk/>
            <pc:sldMk cId="3814028870" sldId="1039"/>
            <ac:spMk id="5" creationId="{D3F03832-0357-D3F4-5D78-9AEED64EAC6F}"/>
          </ac:spMkLst>
        </pc:spChg>
        <pc:spChg chg="mod ord">
          <ac:chgData name="Alfred Asterjadhi" userId="39de57b9-85c0-4fd1-aaac-8ca2b6560ad0" providerId="ADAL" clId="{875D7F4B-4CFD-4D5A-A60B-02496C8C34BE}" dt="2024-02-02T18:54:36.581" v="707" actId="6264"/>
          <ac:spMkLst>
            <pc:docMk/>
            <pc:sldMk cId="3814028870" sldId="1039"/>
            <ac:spMk id="6" creationId="{EC77C5EB-E20F-F01E-703C-08282E47E7DA}"/>
          </ac:spMkLst>
        </pc:spChg>
        <pc:spChg chg="add del mod">
          <ac:chgData name="Alfred Asterjadhi" userId="39de57b9-85c0-4fd1-aaac-8ca2b6560ad0" providerId="ADAL" clId="{875D7F4B-4CFD-4D5A-A60B-02496C8C34BE}" dt="2024-02-02T18:54:36.581" v="707" actId="6264"/>
          <ac:spMkLst>
            <pc:docMk/>
            <pc:sldMk cId="3814028870" sldId="1039"/>
            <ac:spMk id="7" creationId="{9EED500E-36C7-EFF2-8E78-52A65FE2BDD4}"/>
          </ac:spMkLst>
        </pc:spChg>
        <pc:spChg chg="add del mod">
          <ac:chgData name="Alfred Asterjadhi" userId="39de57b9-85c0-4fd1-aaac-8ca2b6560ad0" providerId="ADAL" clId="{875D7F4B-4CFD-4D5A-A60B-02496C8C34BE}" dt="2024-02-02T18:54:36.581" v="707" actId="6264"/>
          <ac:spMkLst>
            <pc:docMk/>
            <pc:sldMk cId="3814028870" sldId="1039"/>
            <ac:spMk id="8" creationId="{EC1A4E68-E55E-ABAF-A793-02761A2F708D}"/>
          </ac:spMkLst>
        </pc:spChg>
        <pc:spChg chg="add del mod">
          <ac:chgData name="Alfred Asterjadhi" userId="39de57b9-85c0-4fd1-aaac-8ca2b6560ad0" providerId="ADAL" clId="{875D7F4B-4CFD-4D5A-A60B-02496C8C34BE}" dt="2024-02-02T18:54:36.581" v="707" actId="6264"/>
          <ac:spMkLst>
            <pc:docMk/>
            <pc:sldMk cId="3814028870" sldId="1039"/>
            <ac:spMk id="9" creationId="{956F4358-9444-1299-CCAA-D5A76431A599}"/>
          </ac:spMkLst>
        </pc:spChg>
        <pc:spChg chg="add del mod">
          <ac:chgData name="Alfred Asterjadhi" userId="39de57b9-85c0-4fd1-aaac-8ca2b6560ad0" providerId="ADAL" clId="{875D7F4B-4CFD-4D5A-A60B-02496C8C34BE}" dt="2024-02-02T18:54:36.581" v="707" actId="6264"/>
          <ac:spMkLst>
            <pc:docMk/>
            <pc:sldMk cId="3814028870" sldId="1039"/>
            <ac:spMk id="10" creationId="{4BAF7BD0-178D-5BEA-BF44-9BE404FD81FD}"/>
          </ac:spMkLst>
        </pc:spChg>
        <pc:spChg chg="add del mod">
          <ac:chgData name="Alfred Asterjadhi" userId="39de57b9-85c0-4fd1-aaac-8ca2b6560ad0" providerId="ADAL" clId="{875D7F4B-4CFD-4D5A-A60B-02496C8C34BE}" dt="2024-02-02T18:54:36.581" v="707" actId="6264"/>
          <ac:spMkLst>
            <pc:docMk/>
            <pc:sldMk cId="3814028870" sldId="1039"/>
            <ac:spMk id="11" creationId="{290F4429-5AD8-F936-6D9D-52075FA8D267}"/>
          </ac:spMkLst>
        </pc:spChg>
      </pc:sldChg>
      <pc:sldChg chg="modSp del mod">
        <pc:chgData name="Alfred Asterjadhi" userId="39de57b9-85c0-4fd1-aaac-8ca2b6560ad0" providerId="ADAL" clId="{875D7F4B-4CFD-4D5A-A60B-02496C8C34BE}" dt="2024-02-02T18:43:06.731" v="330" actId="47"/>
        <pc:sldMkLst>
          <pc:docMk/>
          <pc:sldMk cId="3828928684" sldId="1058"/>
        </pc:sldMkLst>
        <pc:spChg chg="mod">
          <ac:chgData name="Alfred Asterjadhi" userId="39de57b9-85c0-4fd1-aaac-8ca2b6560ad0" providerId="ADAL" clId="{875D7F4B-4CFD-4D5A-A60B-02496C8C34BE}" dt="2024-02-02T18:23:52.059" v="61"/>
          <ac:spMkLst>
            <pc:docMk/>
            <pc:sldMk cId="3828928684" sldId="1058"/>
            <ac:spMk id="3" creationId="{D20906E0-F900-4991-83B1-675F5B67FA2D}"/>
          </ac:spMkLst>
        </pc:spChg>
      </pc:sldChg>
      <pc:sldChg chg="modSp del mod">
        <pc:chgData name="Alfred Asterjadhi" userId="39de57b9-85c0-4fd1-aaac-8ca2b6560ad0" providerId="ADAL" clId="{875D7F4B-4CFD-4D5A-A60B-02496C8C34BE}" dt="2024-02-02T18:43:07.798" v="331" actId="47"/>
        <pc:sldMkLst>
          <pc:docMk/>
          <pc:sldMk cId="1089014833" sldId="1059"/>
        </pc:sldMkLst>
        <pc:spChg chg="mod">
          <ac:chgData name="Alfred Asterjadhi" userId="39de57b9-85c0-4fd1-aaac-8ca2b6560ad0" providerId="ADAL" clId="{875D7F4B-4CFD-4D5A-A60B-02496C8C34BE}" dt="2024-02-02T18:23:53.280" v="62"/>
          <ac:spMkLst>
            <pc:docMk/>
            <pc:sldMk cId="1089014833" sldId="1059"/>
            <ac:spMk id="3" creationId="{D20906E0-F900-4991-83B1-675F5B67FA2D}"/>
          </ac:spMkLst>
        </pc:spChg>
      </pc:sldChg>
      <pc:sldChg chg="modSp del mod">
        <pc:chgData name="Alfred Asterjadhi" userId="39de57b9-85c0-4fd1-aaac-8ca2b6560ad0" providerId="ADAL" clId="{875D7F4B-4CFD-4D5A-A60B-02496C8C34BE}" dt="2024-02-02T18:43:08.804" v="332" actId="47"/>
        <pc:sldMkLst>
          <pc:docMk/>
          <pc:sldMk cId="3832852367" sldId="1060"/>
        </pc:sldMkLst>
        <pc:spChg chg="mod">
          <ac:chgData name="Alfred Asterjadhi" userId="39de57b9-85c0-4fd1-aaac-8ca2b6560ad0" providerId="ADAL" clId="{875D7F4B-4CFD-4D5A-A60B-02496C8C34BE}" dt="2024-02-02T18:23:54.520" v="63"/>
          <ac:spMkLst>
            <pc:docMk/>
            <pc:sldMk cId="3832852367" sldId="1060"/>
            <ac:spMk id="3" creationId="{D20906E0-F900-4991-83B1-675F5B67FA2D}"/>
          </ac:spMkLst>
        </pc:spChg>
      </pc:sldChg>
      <pc:sldChg chg="modSp del mod">
        <pc:chgData name="Alfred Asterjadhi" userId="39de57b9-85c0-4fd1-aaac-8ca2b6560ad0" providerId="ADAL" clId="{875D7F4B-4CFD-4D5A-A60B-02496C8C34BE}" dt="2024-02-02T18:43:14.182" v="334" actId="47"/>
        <pc:sldMkLst>
          <pc:docMk/>
          <pc:sldMk cId="2528763118" sldId="1061"/>
        </pc:sldMkLst>
        <pc:spChg chg="mod">
          <ac:chgData name="Alfred Asterjadhi" userId="39de57b9-85c0-4fd1-aaac-8ca2b6560ad0" providerId="ADAL" clId="{875D7F4B-4CFD-4D5A-A60B-02496C8C34BE}" dt="2024-02-02T18:23:56.966" v="65"/>
          <ac:spMkLst>
            <pc:docMk/>
            <pc:sldMk cId="2528763118" sldId="1061"/>
            <ac:spMk id="3" creationId="{D20906E0-F900-4991-83B1-675F5B67FA2D}"/>
          </ac:spMkLst>
        </pc:spChg>
      </pc:sldChg>
      <pc:sldChg chg="modSp del mod">
        <pc:chgData name="Alfred Asterjadhi" userId="39de57b9-85c0-4fd1-aaac-8ca2b6560ad0" providerId="ADAL" clId="{875D7F4B-4CFD-4D5A-A60B-02496C8C34BE}" dt="2024-02-02T18:52:55.887" v="632" actId="47"/>
        <pc:sldMkLst>
          <pc:docMk/>
          <pc:sldMk cId="420957283" sldId="1062"/>
        </pc:sldMkLst>
        <pc:spChg chg="mod">
          <ac:chgData name="Alfred Asterjadhi" userId="39de57b9-85c0-4fd1-aaac-8ca2b6560ad0" providerId="ADAL" clId="{875D7F4B-4CFD-4D5A-A60B-02496C8C34BE}" dt="2024-02-02T18:24:24.873" v="89"/>
          <ac:spMkLst>
            <pc:docMk/>
            <pc:sldMk cId="420957283" sldId="1062"/>
            <ac:spMk id="6" creationId="{974B2026-97FB-40D2-8F22-7E6D319B4EA2}"/>
          </ac:spMkLst>
        </pc:spChg>
      </pc:sldChg>
      <pc:sldChg chg="modSp mod">
        <pc:chgData name="Alfred Asterjadhi" userId="39de57b9-85c0-4fd1-aaac-8ca2b6560ad0" providerId="ADAL" clId="{875D7F4B-4CFD-4D5A-A60B-02496C8C34BE}" dt="2024-02-02T18:55:50.319" v="726" actId="20577"/>
        <pc:sldMkLst>
          <pc:docMk/>
          <pc:sldMk cId="4237730190" sldId="1063"/>
        </pc:sldMkLst>
        <pc:spChg chg="mod">
          <ac:chgData name="Alfred Asterjadhi" userId="39de57b9-85c0-4fd1-aaac-8ca2b6560ad0" providerId="ADAL" clId="{875D7F4B-4CFD-4D5A-A60B-02496C8C34BE}" dt="2024-02-02T18:52:59.992" v="634" actId="13926"/>
          <ac:spMkLst>
            <pc:docMk/>
            <pc:sldMk cId="4237730190" sldId="1063"/>
            <ac:spMk id="2" creationId="{4B5F0D0E-8BB7-48AB-9160-728B8B3399A2}"/>
          </ac:spMkLst>
        </pc:spChg>
        <pc:spChg chg="mod">
          <ac:chgData name="Alfred Asterjadhi" userId="39de57b9-85c0-4fd1-aaac-8ca2b6560ad0" providerId="ADAL" clId="{875D7F4B-4CFD-4D5A-A60B-02496C8C34BE}" dt="2024-02-02T18:55:50.319" v="726" actId="20577"/>
          <ac:spMkLst>
            <pc:docMk/>
            <pc:sldMk cId="4237730190" sldId="1063"/>
            <ac:spMk id="3" creationId="{DFB0BA47-D7B6-4F95-932E-A7AA615BC440}"/>
          </ac:spMkLst>
        </pc:spChg>
        <pc:spChg chg="mod">
          <ac:chgData name="Alfred Asterjadhi" userId="39de57b9-85c0-4fd1-aaac-8ca2b6560ad0" providerId="ADAL" clId="{875D7F4B-4CFD-4D5A-A60B-02496C8C34BE}" dt="2024-02-02T18:24:27.132" v="91"/>
          <ac:spMkLst>
            <pc:docMk/>
            <pc:sldMk cId="4237730190" sldId="1063"/>
            <ac:spMk id="6" creationId="{974B2026-97FB-40D2-8F22-7E6D319B4EA2}"/>
          </ac:spMkLst>
        </pc:spChg>
      </pc:sldChg>
      <pc:sldChg chg="modSp mod">
        <pc:chgData name="Alfred Asterjadhi" userId="39de57b9-85c0-4fd1-aaac-8ca2b6560ad0" providerId="ADAL" clId="{875D7F4B-4CFD-4D5A-A60B-02496C8C34BE}" dt="2024-02-02T18:55:59.580" v="751" actId="20577"/>
        <pc:sldMkLst>
          <pc:docMk/>
          <pc:sldMk cId="755068326" sldId="1064"/>
        </pc:sldMkLst>
        <pc:spChg chg="mod">
          <ac:chgData name="Alfred Asterjadhi" userId="39de57b9-85c0-4fd1-aaac-8ca2b6560ad0" providerId="ADAL" clId="{875D7F4B-4CFD-4D5A-A60B-02496C8C34BE}" dt="2024-02-02T18:53:13.250" v="645" actId="13926"/>
          <ac:spMkLst>
            <pc:docMk/>
            <pc:sldMk cId="755068326" sldId="1064"/>
            <ac:spMk id="2" creationId="{4B5F0D0E-8BB7-48AB-9160-728B8B3399A2}"/>
          </ac:spMkLst>
        </pc:spChg>
        <pc:spChg chg="mod">
          <ac:chgData name="Alfred Asterjadhi" userId="39de57b9-85c0-4fd1-aaac-8ca2b6560ad0" providerId="ADAL" clId="{875D7F4B-4CFD-4D5A-A60B-02496C8C34BE}" dt="2024-02-02T18:55:59.580" v="751" actId="20577"/>
          <ac:spMkLst>
            <pc:docMk/>
            <pc:sldMk cId="755068326" sldId="1064"/>
            <ac:spMk id="3" creationId="{DFB0BA47-D7B6-4F95-932E-A7AA615BC440}"/>
          </ac:spMkLst>
        </pc:spChg>
        <pc:spChg chg="mod">
          <ac:chgData name="Alfred Asterjadhi" userId="39de57b9-85c0-4fd1-aaac-8ca2b6560ad0" providerId="ADAL" clId="{875D7F4B-4CFD-4D5A-A60B-02496C8C34BE}" dt="2024-02-02T18:24:28.187" v="92"/>
          <ac:spMkLst>
            <pc:docMk/>
            <pc:sldMk cId="755068326" sldId="1064"/>
            <ac:spMk id="6" creationId="{974B2026-97FB-40D2-8F22-7E6D319B4EA2}"/>
          </ac:spMkLst>
        </pc:spChg>
      </pc:sldChg>
      <pc:sldChg chg="modSp del mod">
        <pc:chgData name="Alfred Asterjadhi" userId="39de57b9-85c0-4fd1-aaac-8ca2b6560ad0" providerId="ADAL" clId="{875D7F4B-4CFD-4D5A-A60B-02496C8C34BE}" dt="2024-02-02T18:53:48.107" v="676" actId="47"/>
        <pc:sldMkLst>
          <pc:docMk/>
          <pc:sldMk cId="3310225282" sldId="1065"/>
        </pc:sldMkLst>
        <pc:spChg chg="mod">
          <ac:chgData name="Alfred Asterjadhi" userId="39de57b9-85c0-4fd1-aaac-8ca2b6560ad0" providerId="ADAL" clId="{875D7F4B-4CFD-4D5A-A60B-02496C8C34BE}" dt="2024-02-02T18:24:29.428" v="93"/>
          <ac:spMkLst>
            <pc:docMk/>
            <pc:sldMk cId="3310225282" sldId="1065"/>
            <ac:spMk id="6" creationId="{974B2026-97FB-40D2-8F22-7E6D319B4EA2}"/>
          </ac:spMkLst>
        </pc:spChg>
      </pc:sldChg>
      <pc:sldChg chg="modSp del mod">
        <pc:chgData name="Alfred Asterjadhi" userId="39de57b9-85c0-4fd1-aaac-8ca2b6560ad0" providerId="ADAL" clId="{875D7F4B-4CFD-4D5A-A60B-02496C8C34BE}" dt="2024-02-02T18:53:49.728" v="677" actId="47"/>
        <pc:sldMkLst>
          <pc:docMk/>
          <pc:sldMk cId="3289567463" sldId="1066"/>
        </pc:sldMkLst>
        <pc:spChg chg="mod">
          <ac:chgData name="Alfred Asterjadhi" userId="39de57b9-85c0-4fd1-aaac-8ca2b6560ad0" providerId="ADAL" clId="{875D7F4B-4CFD-4D5A-A60B-02496C8C34BE}" dt="2024-02-02T18:24:30.583" v="94"/>
          <ac:spMkLst>
            <pc:docMk/>
            <pc:sldMk cId="3289567463" sldId="1066"/>
            <ac:spMk id="6" creationId="{974B2026-97FB-40D2-8F22-7E6D319B4EA2}"/>
          </ac:spMkLst>
        </pc:spChg>
      </pc:sldChg>
      <pc:sldChg chg="modSp del mod">
        <pc:chgData name="Alfred Asterjadhi" userId="39de57b9-85c0-4fd1-aaac-8ca2b6560ad0" providerId="ADAL" clId="{875D7F4B-4CFD-4D5A-A60B-02496C8C34BE}" dt="2024-02-02T18:53:51.034" v="678" actId="47"/>
        <pc:sldMkLst>
          <pc:docMk/>
          <pc:sldMk cId="856501673" sldId="1067"/>
        </pc:sldMkLst>
        <pc:spChg chg="mod">
          <ac:chgData name="Alfred Asterjadhi" userId="39de57b9-85c0-4fd1-aaac-8ca2b6560ad0" providerId="ADAL" clId="{875D7F4B-4CFD-4D5A-A60B-02496C8C34BE}" dt="2024-02-02T18:24:31.707" v="95"/>
          <ac:spMkLst>
            <pc:docMk/>
            <pc:sldMk cId="856501673" sldId="1067"/>
            <ac:spMk id="6" creationId="{974B2026-97FB-40D2-8F22-7E6D319B4EA2}"/>
          </ac:spMkLst>
        </pc:spChg>
      </pc:sldChg>
      <pc:sldChg chg="modSp del mod">
        <pc:chgData name="Alfred Asterjadhi" userId="39de57b9-85c0-4fd1-aaac-8ca2b6560ad0" providerId="ADAL" clId="{875D7F4B-4CFD-4D5A-A60B-02496C8C34BE}" dt="2024-02-02T18:53:52.487" v="679" actId="47"/>
        <pc:sldMkLst>
          <pc:docMk/>
          <pc:sldMk cId="3051592254" sldId="1068"/>
        </pc:sldMkLst>
        <pc:spChg chg="mod">
          <ac:chgData name="Alfred Asterjadhi" userId="39de57b9-85c0-4fd1-aaac-8ca2b6560ad0" providerId="ADAL" clId="{875D7F4B-4CFD-4D5A-A60B-02496C8C34BE}" dt="2024-02-02T18:24:32.852" v="96"/>
          <ac:spMkLst>
            <pc:docMk/>
            <pc:sldMk cId="3051592254" sldId="1068"/>
            <ac:spMk id="6" creationId="{974B2026-97FB-40D2-8F22-7E6D319B4EA2}"/>
          </ac:spMkLst>
        </pc:spChg>
      </pc:sldChg>
      <pc:sldChg chg="modSp mod">
        <pc:chgData name="Alfred Asterjadhi" userId="39de57b9-85c0-4fd1-aaac-8ca2b6560ad0" providerId="ADAL" clId="{875D7F4B-4CFD-4D5A-A60B-02496C8C34BE}" dt="2024-02-02T18:55:07.712" v="713" actId="20577"/>
        <pc:sldMkLst>
          <pc:docMk/>
          <pc:sldMk cId="1268796722" sldId="1069"/>
        </pc:sldMkLst>
        <pc:spChg chg="mod">
          <ac:chgData name="Alfred Asterjadhi" userId="39de57b9-85c0-4fd1-aaac-8ca2b6560ad0" providerId="ADAL" clId="{875D7F4B-4CFD-4D5A-A60B-02496C8C34BE}" dt="2024-02-02T18:55:07.712" v="713" actId="20577"/>
          <ac:spMkLst>
            <pc:docMk/>
            <pc:sldMk cId="1268796722" sldId="1069"/>
            <ac:spMk id="3" creationId="{D1358E1A-E185-4489-03F1-1A1A550D7AE4}"/>
          </ac:spMkLst>
        </pc:spChg>
        <pc:spChg chg="mod">
          <ac:chgData name="Alfred Asterjadhi" userId="39de57b9-85c0-4fd1-aaac-8ca2b6560ad0" providerId="ADAL" clId="{875D7F4B-4CFD-4D5A-A60B-02496C8C34BE}" dt="2024-02-02T18:24:38.572" v="101"/>
          <ac:spMkLst>
            <pc:docMk/>
            <pc:sldMk cId="1268796722" sldId="1069"/>
            <ac:spMk id="6" creationId="{A843F1B1-22CD-3B09-326F-EF9071A68CDB}"/>
          </ac:spMkLst>
        </pc:spChg>
      </pc:sldChg>
      <pc:sldChg chg="modSp del mod">
        <pc:chgData name="Alfred Asterjadhi" userId="39de57b9-85c0-4fd1-aaac-8ca2b6560ad0" providerId="ADAL" clId="{875D7F4B-4CFD-4D5A-A60B-02496C8C34BE}" dt="2024-02-02T18:43:16.122" v="335" actId="47"/>
        <pc:sldMkLst>
          <pc:docMk/>
          <pc:sldMk cId="1911178581" sldId="1070"/>
        </pc:sldMkLst>
        <pc:spChg chg="mod">
          <ac:chgData name="Alfred Asterjadhi" userId="39de57b9-85c0-4fd1-aaac-8ca2b6560ad0" providerId="ADAL" clId="{875D7F4B-4CFD-4D5A-A60B-02496C8C34BE}" dt="2024-02-02T18:23:58.179" v="66"/>
          <ac:spMkLst>
            <pc:docMk/>
            <pc:sldMk cId="1911178581" sldId="1070"/>
            <ac:spMk id="3" creationId="{D20906E0-F900-4991-83B1-675F5B67FA2D}"/>
          </ac:spMkLst>
        </pc:spChg>
      </pc:sldChg>
      <pc:sldChg chg="modSp del mod">
        <pc:chgData name="Alfred Asterjadhi" userId="39de57b9-85c0-4fd1-aaac-8ca2b6560ad0" providerId="ADAL" clId="{875D7F4B-4CFD-4D5A-A60B-02496C8C34BE}" dt="2024-02-02T18:43:18.029" v="336" actId="47"/>
        <pc:sldMkLst>
          <pc:docMk/>
          <pc:sldMk cId="4040184548" sldId="1071"/>
        </pc:sldMkLst>
        <pc:spChg chg="mod">
          <ac:chgData name="Alfred Asterjadhi" userId="39de57b9-85c0-4fd1-aaac-8ca2b6560ad0" providerId="ADAL" clId="{875D7F4B-4CFD-4D5A-A60B-02496C8C34BE}" dt="2024-02-02T18:23:59.328" v="67"/>
          <ac:spMkLst>
            <pc:docMk/>
            <pc:sldMk cId="4040184548" sldId="1071"/>
            <ac:spMk id="3" creationId="{D20906E0-F900-4991-83B1-675F5B67FA2D}"/>
          </ac:spMkLst>
        </pc:spChg>
      </pc:sldChg>
      <pc:sldChg chg="modSp del mod">
        <pc:chgData name="Alfred Asterjadhi" userId="39de57b9-85c0-4fd1-aaac-8ca2b6560ad0" providerId="ADAL" clId="{875D7F4B-4CFD-4D5A-A60B-02496C8C34BE}" dt="2024-02-02T18:44:10.528" v="346" actId="47"/>
        <pc:sldMkLst>
          <pc:docMk/>
          <pc:sldMk cId="4205713527" sldId="1072"/>
        </pc:sldMkLst>
        <pc:spChg chg="mod">
          <ac:chgData name="Alfred Asterjadhi" userId="39de57b9-85c0-4fd1-aaac-8ca2b6560ad0" providerId="ADAL" clId="{875D7F4B-4CFD-4D5A-A60B-02496C8C34BE}" dt="2024-02-02T18:24:01.771" v="69"/>
          <ac:spMkLst>
            <pc:docMk/>
            <pc:sldMk cId="4205713527" sldId="1072"/>
            <ac:spMk id="3" creationId="{D20906E0-F900-4991-83B1-675F5B67FA2D}"/>
          </ac:spMkLst>
        </pc:spChg>
      </pc:sldChg>
      <pc:sldChg chg="modSp del mod">
        <pc:chgData name="Alfred Asterjadhi" userId="39de57b9-85c0-4fd1-aaac-8ca2b6560ad0" providerId="ADAL" clId="{875D7F4B-4CFD-4D5A-A60B-02496C8C34BE}" dt="2024-02-02T18:45:06.836" v="405" actId="47"/>
        <pc:sldMkLst>
          <pc:docMk/>
          <pc:sldMk cId="2732103386" sldId="1073"/>
        </pc:sldMkLst>
        <pc:spChg chg="mod">
          <ac:chgData name="Alfred Asterjadhi" userId="39de57b9-85c0-4fd1-aaac-8ca2b6560ad0" providerId="ADAL" clId="{875D7F4B-4CFD-4D5A-A60B-02496C8C34BE}" dt="2024-02-02T18:24:09.751" v="76"/>
          <ac:spMkLst>
            <pc:docMk/>
            <pc:sldMk cId="2732103386" sldId="1073"/>
            <ac:spMk id="3" creationId="{D20906E0-F900-4991-83B1-675F5B67FA2D}"/>
          </ac:spMkLst>
        </pc:spChg>
      </pc:sldChg>
      <pc:sldChg chg="modSp del mod">
        <pc:chgData name="Alfred Asterjadhi" userId="39de57b9-85c0-4fd1-aaac-8ca2b6560ad0" providerId="ADAL" clId="{875D7F4B-4CFD-4D5A-A60B-02496C8C34BE}" dt="2024-02-02T18:43:11.435" v="333" actId="47"/>
        <pc:sldMkLst>
          <pc:docMk/>
          <pc:sldMk cId="170347333" sldId="1075"/>
        </pc:sldMkLst>
        <pc:spChg chg="mod">
          <ac:chgData name="Alfred Asterjadhi" userId="39de57b9-85c0-4fd1-aaac-8ca2b6560ad0" providerId="ADAL" clId="{875D7F4B-4CFD-4D5A-A60B-02496C8C34BE}" dt="2024-02-02T18:23:55.682" v="64"/>
          <ac:spMkLst>
            <pc:docMk/>
            <pc:sldMk cId="170347333" sldId="1075"/>
            <ac:spMk id="3" creationId="{D20906E0-F900-4991-83B1-675F5B67FA2D}"/>
          </ac:spMkLst>
        </pc:spChg>
      </pc:sldChg>
      <pc:sldChg chg="modSp del mod">
        <pc:chgData name="Alfred Asterjadhi" userId="39de57b9-85c0-4fd1-aaac-8ca2b6560ad0" providerId="ADAL" clId="{875D7F4B-4CFD-4D5A-A60B-02496C8C34BE}" dt="2024-02-02T18:44:13.364" v="347" actId="47"/>
        <pc:sldMkLst>
          <pc:docMk/>
          <pc:sldMk cId="2014521104" sldId="1076"/>
        </pc:sldMkLst>
        <pc:spChg chg="mod">
          <ac:chgData name="Alfred Asterjadhi" userId="39de57b9-85c0-4fd1-aaac-8ca2b6560ad0" providerId="ADAL" clId="{875D7F4B-4CFD-4D5A-A60B-02496C8C34BE}" dt="2024-02-02T18:24:02.973" v="70"/>
          <ac:spMkLst>
            <pc:docMk/>
            <pc:sldMk cId="2014521104" sldId="1076"/>
            <ac:spMk id="3" creationId="{D20906E0-F900-4991-83B1-675F5B67FA2D}"/>
          </ac:spMkLst>
        </pc:spChg>
      </pc:sldChg>
      <pc:sldChg chg="modSp del mod">
        <pc:chgData name="Alfred Asterjadhi" userId="39de57b9-85c0-4fd1-aaac-8ca2b6560ad0" providerId="ADAL" clId="{875D7F4B-4CFD-4D5A-A60B-02496C8C34BE}" dt="2024-02-02T18:44:51.219" v="403" actId="47"/>
        <pc:sldMkLst>
          <pc:docMk/>
          <pc:sldMk cId="3746500770" sldId="1077"/>
        </pc:sldMkLst>
        <pc:spChg chg="mod">
          <ac:chgData name="Alfred Asterjadhi" userId="39de57b9-85c0-4fd1-aaac-8ca2b6560ad0" providerId="ADAL" clId="{875D7F4B-4CFD-4D5A-A60B-02496C8C34BE}" dt="2024-02-02T18:24:05.401" v="72"/>
          <ac:spMkLst>
            <pc:docMk/>
            <pc:sldMk cId="3746500770" sldId="1077"/>
            <ac:spMk id="3" creationId="{D20906E0-F900-4991-83B1-675F5B67FA2D}"/>
          </ac:spMkLst>
        </pc:spChg>
      </pc:sldChg>
      <pc:sldChg chg="modSp del mod">
        <pc:chgData name="Alfred Asterjadhi" userId="39de57b9-85c0-4fd1-aaac-8ca2b6560ad0" providerId="ADAL" clId="{875D7F4B-4CFD-4D5A-A60B-02496C8C34BE}" dt="2024-02-02T18:44:15.486" v="348" actId="47"/>
        <pc:sldMkLst>
          <pc:docMk/>
          <pc:sldMk cId="1823115943" sldId="1078"/>
        </pc:sldMkLst>
        <pc:spChg chg="mod">
          <ac:chgData name="Alfred Asterjadhi" userId="39de57b9-85c0-4fd1-aaac-8ca2b6560ad0" providerId="ADAL" clId="{875D7F4B-4CFD-4D5A-A60B-02496C8C34BE}" dt="2024-02-02T18:24:04.204" v="71"/>
          <ac:spMkLst>
            <pc:docMk/>
            <pc:sldMk cId="1823115943" sldId="1078"/>
            <ac:spMk id="3" creationId="{D20906E0-F900-4991-83B1-675F5B67FA2D}"/>
          </ac:spMkLst>
        </pc:spChg>
      </pc:sldChg>
      <pc:sldChg chg="modSp del mod">
        <pc:chgData name="Alfred Asterjadhi" userId="39de57b9-85c0-4fd1-aaac-8ca2b6560ad0" providerId="ADAL" clId="{875D7F4B-4CFD-4D5A-A60B-02496C8C34BE}" dt="2024-02-02T18:45:08.048" v="406" actId="47"/>
        <pc:sldMkLst>
          <pc:docMk/>
          <pc:sldMk cId="846108429" sldId="1079"/>
        </pc:sldMkLst>
        <pc:spChg chg="mod">
          <ac:chgData name="Alfred Asterjadhi" userId="39de57b9-85c0-4fd1-aaac-8ca2b6560ad0" providerId="ADAL" clId="{875D7F4B-4CFD-4D5A-A60B-02496C8C34BE}" dt="2024-02-02T18:24:11.055" v="77"/>
          <ac:spMkLst>
            <pc:docMk/>
            <pc:sldMk cId="846108429" sldId="1079"/>
            <ac:spMk id="3" creationId="{D20906E0-F900-4991-83B1-675F5B67FA2D}"/>
          </ac:spMkLst>
        </pc:spChg>
      </pc:sldChg>
      <pc:sldChg chg="modSp del mod">
        <pc:chgData name="Alfred Asterjadhi" userId="39de57b9-85c0-4fd1-aaac-8ca2b6560ad0" providerId="ADAL" clId="{875D7F4B-4CFD-4D5A-A60B-02496C8C34BE}" dt="2024-02-02T18:43:19.642" v="337" actId="47"/>
        <pc:sldMkLst>
          <pc:docMk/>
          <pc:sldMk cId="2513109871" sldId="1080"/>
        </pc:sldMkLst>
        <pc:spChg chg="mod">
          <ac:chgData name="Alfred Asterjadhi" userId="39de57b9-85c0-4fd1-aaac-8ca2b6560ad0" providerId="ADAL" clId="{875D7F4B-4CFD-4D5A-A60B-02496C8C34BE}" dt="2024-02-02T18:24:00.582" v="68"/>
          <ac:spMkLst>
            <pc:docMk/>
            <pc:sldMk cId="2513109871" sldId="1080"/>
            <ac:spMk id="3" creationId="{D20906E0-F900-4991-83B1-675F5B67FA2D}"/>
          </ac:spMkLst>
        </pc:spChg>
      </pc:sldChg>
      <pc:sldChg chg="modSp mod">
        <pc:chgData name="Alfred Asterjadhi" userId="39de57b9-85c0-4fd1-aaac-8ca2b6560ad0" providerId="ADAL" clId="{875D7F4B-4CFD-4D5A-A60B-02496C8C34BE}" dt="2024-02-02T18:52:04.535" v="621" actId="20577"/>
        <pc:sldMkLst>
          <pc:docMk/>
          <pc:sldMk cId="86469410" sldId="1081"/>
        </pc:sldMkLst>
        <pc:spChg chg="mod">
          <ac:chgData name="Alfred Asterjadhi" userId="39de57b9-85c0-4fd1-aaac-8ca2b6560ad0" providerId="ADAL" clId="{875D7F4B-4CFD-4D5A-A60B-02496C8C34BE}" dt="2024-02-02T18:51:58.082" v="618" actId="6549"/>
          <ac:spMkLst>
            <pc:docMk/>
            <pc:sldMk cId="86469410" sldId="1081"/>
            <ac:spMk id="2" creationId="{4B5F0D0E-8BB7-48AB-9160-728B8B3399A2}"/>
          </ac:spMkLst>
        </pc:spChg>
        <pc:spChg chg="mod">
          <ac:chgData name="Alfred Asterjadhi" userId="39de57b9-85c0-4fd1-aaac-8ca2b6560ad0" providerId="ADAL" clId="{875D7F4B-4CFD-4D5A-A60B-02496C8C34BE}" dt="2024-02-02T18:52:04.535" v="621" actId="20577"/>
          <ac:spMkLst>
            <pc:docMk/>
            <pc:sldMk cId="86469410" sldId="1081"/>
            <ac:spMk id="3" creationId="{DFB0BA47-D7B6-4F95-932E-A7AA615BC440}"/>
          </ac:spMkLst>
        </pc:spChg>
        <pc:spChg chg="mod">
          <ac:chgData name="Alfred Asterjadhi" userId="39de57b9-85c0-4fd1-aaac-8ca2b6560ad0" providerId="ADAL" clId="{875D7F4B-4CFD-4D5A-A60B-02496C8C34BE}" dt="2024-02-02T18:24:22.493" v="87"/>
          <ac:spMkLst>
            <pc:docMk/>
            <pc:sldMk cId="86469410" sldId="1081"/>
            <ac:spMk id="6" creationId="{974B2026-97FB-40D2-8F22-7E6D319B4EA2}"/>
          </ac:spMkLst>
        </pc:spChg>
      </pc:sldChg>
      <pc:sldChg chg="modSp mod">
        <pc:chgData name="Alfred Asterjadhi" userId="39de57b9-85c0-4fd1-aaac-8ca2b6560ad0" providerId="ADAL" clId="{875D7F4B-4CFD-4D5A-A60B-02496C8C34BE}" dt="2024-02-02T18:52:42.600" v="631" actId="207"/>
        <pc:sldMkLst>
          <pc:docMk/>
          <pc:sldMk cId="241393342" sldId="1082"/>
        </pc:sldMkLst>
        <pc:spChg chg="mod">
          <ac:chgData name="Alfred Asterjadhi" userId="39de57b9-85c0-4fd1-aaac-8ca2b6560ad0" providerId="ADAL" clId="{875D7F4B-4CFD-4D5A-A60B-02496C8C34BE}" dt="2024-02-02T18:52:29.558" v="624" actId="20577"/>
          <ac:spMkLst>
            <pc:docMk/>
            <pc:sldMk cId="241393342" sldId="1082"/>
            <ac:spMk id="2" creationId="{4B5F0D0E-8BB7-48AB-9160-728B8B3399A2}"/>
          </ac:spMkLst>
        </pc:spChg>
        <pc:spChg chg="mod">
          <ac:chgData name="Alfred Asterjadhi" userId="39de57b9-85c0-4fd1-aaac-8ca2b6560ad0" providerId="ADAL" clId="{875D7F4B-4CFD-4D5A-A60B-02496C8C34BE}" dt="2024-02-02T18:52:42.600" v="631" actId="207"/>
          <ac:spMkLst>
            <pc:docMk/>
            <pc:sldMk cId="241393342" sldId="1082"/>
            <ac:spMk id="3" creationId="{DFB0BA47-D7B6-4F95-932E-A7AA615BC440}"/>
          </ac:spMkLst>
        </pc:spChg>
        <pc:spChg chg="mod">
          <ac:chgData name="Alfred Asterjadhi" userId="39de57b9-85c0-4fd1-aaac-8ca2b6560ad0" providerId="ADAL" clId="{875D7F4B-4CFD-4D5A-A60B-02496C8C34BE}" dt="2024-02-02T18:24:23.681" v="88"/>
          <ac:spMkLst>
            <pc:docMk/>
            <pc:sldMk cId="241393342" sldId="1082"/>
            <ac:spMk id="6" creationId="{974B2026-97FB-40D2-8F22-7E6D319B4EA2}"/>
          </ac:spMkLst>
        </pc:spChg>
      </pc:sldChg>
      <pc:sldChg chg="modSp del mod">
        <pc:chgData name="Alfred Asterjadhi" userId="39de57b9-85c0-4fd1-aaac-8ca2b6560ad0" providerId="ADAL" clId="{875D7F4B-4CFD-4D5A-A60B-02496C8C34BE}" dt="2024-02-02T18:44:52.457" v="404" actId="47"/>
        <pc:sldMkLst>
          <pc:docMk/>
          <pc:sldMk cId="1096742673" sldId="1083"/>
        </pc:sldMkLst>
        <pc:spChg chg="mod">
          <ac:chgData name="Alfred Asterjadhi" userId="39de57b9-85c0-4fd1-aaac-8ca2b6560ad0" providerId="ADAL" clId="{875D7F4B-4CFD-4D5A-A60B-02496C8C34BE}" dt="2024-02-02T18:24:08.462" v="75"/>
          <ac:spMkLst>
            <pc:docMk/>
            <pc:sldMk cId="1096742673" sldId="1083"/>
            <ac:spMk id="3" creationId="{D20906E0-F900-4991-83B1-675F5B67FA2D}"/>
          </ac:spMkLst>
        </pc:spChg>
      </pc:sldChg>
      <pc:sldChg chg="modSp add mod">
        <pc:chgData name="Alfred Asterjadhi" userId="39de57b9-85c0-4fd1-aaac-8ca2b6560ad0" providerId="ADAL" clId="{875D7F4B-4CFD-4D5A-A60B-02496C8C34BE}" dt="2024-02-02T18:46:44.314" v="465" actId="20577"/>
        <pc:sldMkLst>
          <pc:docMk/>
          <pc:sldMk cId="695106843" sldId="1084"/>
        </pc:sldMkLst>
        <pc:spChg chg="mod">
          <ac:chgData name="Alfred Asterjadhi" userId="39de57b9-85c0-4fd1-aaac-8ca2b6560ad0" providerId="ADAL" clId="{875D7F4B-4CFD-4D5A-A60B-02496C8C34BE}" dt="2024-02-02T18:46:44.314" v="465" actId="20577"/>
          <ac:spMkLst>
            <pc:docMk/>
            <pc:sldMk cId="695106843" sldId="1084"/>
            <ac:spMk id="2" creationId="{F2762690-C15C-4839-B40F-0AF3A4D89457}"/>
          </ac:spMkLst>
        </pc:spChg>
        <pc:graphicFrameChg chg="mod modGraphic">
          <ac:chgData name="Alfred Asterjadhi" userId="39de57b9-85c0-4fd1-aaac-8ca2b6560ad0" providerId="ADAL" clId="{875D7F4B-4CFD-4D5A-A60B-02496C8C34BE}" dt="2024-02-02T18:44:03.757" v="345" actId="403"/>
          <ac:graphicFrameMkLst>
            <pc:docMk/>
            <pc:sldMk cId="695106843" sldId="1084"/>
            <ac:graphicFrameMk id="6" creationId="{5094FBC8-BB74-47F3-965D-16BC678F4D1D}"/>
          </ac:graphicFrameMkLst>
        </pc:graphicFrameChg>
      </pc:sldChg>
      <pc:sldChg chg="modSp add mod">
        <pc:chgData name="Alfred Asterjadhi" userId="39de57b9-85c0-4fd1-aaac-8ca2b6560ad0" providerId="ADAL" clId="{875D7F4B-4CFD-4D5A-A60B-02496C8C34BE}" dt="2024-02-02T18:47:42.362" v="486" actId="20577"/>
        <pc:sldMkLst>
          <pc:docMk/>
          <pc:sldMk cId="2138583481" sldId="1085"/>
        </pc:sldMkLst>
        <pc:spChg chg="mod">
          <ac:chgData name="Alfred Asterjadhi" userId="39de57b9-85c0-4fd1-aaac-8ca2b6560ad0" providerId="ADAL" clId="{875D7F4B-4CFD-4D5A-A60B-02496C8C34BE}" dt="2024-02-02T18:47:42.362" v="486" actId="20577"/>
          <ac:spMkLst>
            <pc:docMk/>
            <pc:sldMk cId="2138583481" sldId="1085"/>
            <ac:spMk id="2" creationId="{F2762690-C15C-4839-B40F-0AF3A4D89457}"/>
          </ac:spMkLst>
        </pc:spChg>
        <pc:graphicFrameChg chg="modGraphic">
          <ac:chgData name="Alfred Asterjadhi" userId="39de57b9-85c0-4fd1-aaac-8ca2b6560ad0" providerId="ADAL" clId="{875D7F4B-4CFD-4D5A-A60B-02496C8C34BE}" dt="2024-02-02T18:44:45.901" v="402" actId="20577"/>
          <ac:graphicFrameMkLst>
            <pc:docMk/>
            <pc:sldMk cId="2138583481" sldId="1085"/>
            <ac:graphicFrameMk id="6" creationId="{5094FBC8-BB74-47F3-965D-16BC678F4D1D}"/>
          </ac:graphicFrameMkLst>
        </pc:graphicFrameChg>
      </pc:sldChg>
      <pc:sldChg chg="modSp add mod">
        <pc:chgData name="Alfred Asterjadhi" userId="39de57b9-85c0-4fd1-aaac-8ca2b6560ad0" providerId="ADAL" clId="{875D7F4B-4CFD-4D5A-A60B-02496C8C34BE}" dt="2024-02-02T18:45:49.478" v="457" actId="6549"/>
        <pc:sldMkLst>
          <pc:docMk/>
          <pc:sldMk cId="427559049" sldId="1086"/>
        </pc:sldMkLst>
        <pc:spChg chg="mod">
          <ac:chgData name="Alfred Asterjadhi" userId="39de57b9-85c0-4fd1-aaac-8ca2b6560ad0" providerId="ADAL" clId="{875D7F4B-4CFD-4D5A-A60B-02496C8C34BE}" dt="2024-02-02T18:45:49.478" v="457" actId="6549"/>
          <ac:spMkLst>
            <pc:docMk/>
            <pc:sldMk cId="427559049" sldId="1086"/>
            <ac:spMk id="2" creationId="{F2762690-C15C-4839-B40F-0AF3A4D89457}"/>
          </ac:spMkLst>
        </pc:spChg>
      </pc:sldChg>
      <pc:sldChg chg="modSp add mod">
        <pc:chgData name="Alfred Asterjadhi" userId="39de57b9-85c0-4fd1-aaac-8ca2b6560ad0" providerId="ADAL" clId="{875D7F4B-4CFD-4D5A-A60B-02496C8C34BE}" dt="2024-02-02T18:45:53.122" v="458" actId="20577"/>
        <pc:sldMkLst>
          <pc:docMk/>
          <pc:sldMk cId="2696388017" sldId="1087"/>
        </pc:sldMkLst>
        <pc:spChg chg="mod">
          <ac:chgData name="Alfred Asterjadhi" userId="39de57b9-85c0-4fd1-aaac-8ca2b6560ad0" providerId="ADAL" clId="{875D7F4B-4CFD-4D5A-A60B-02496C8C34BE}" dt="2024-02-02T18:45:53.122" v="458" actId="20577"/>
          <ac:spMkLst>
            <pc:docMk/>
            <pc:sldMk cId="2696388017" sldId="1087"/>
            <ac:spMk id="2" creationId="{F2762690-C15C-4839-B40F-0AF3A4D89457}"/>
          </ac:spMkLst>
        </pc:spChg>
      </pc:sldChg>
      <pc:sldChg chg="modSp add mod">
        <pc:chgData name="Alfred Asterjadhi" userId="39de57b9-85c0-4fd1-aaac-8ca2b6560ad0" providerId="ADAL" clId="{875D7F4B-4CFD-4D5A-A60B-02496C8C34BE}" dt="2024-02-02T18:45:56.421" v="459" actId="20577"/>
        <pc:sldMkLst>
          <pc:docMk/>
          <pc:sldMk cId="2082127564" sldId="1088"/>
        </pc:sldMkLst>
        <pc:spChg chg="mod">
          <ac:chgData name="Alfred Asterjadhi" userId="39de57b9-85c0-4fd1-aaac-8ca2b6560ad0" providerId="ADAL" clId="{875D7F4B-4CFD-4D5A-A60B-02496C8C34BE}" dt="2024-02-02T18:45:56.421" v="459" actId="20577"/>
          <ac:spMkLst>
            <pc:docMk/>
            <pc:sldMk cId="2082127564" sldId="1088"/>
            <ac:spMk id="2" creationId="{F2762690-C15C-4839-B40F-0AF3A4D89457}"/>
          </ac:spMkLst>
        </pc:spChg>
      </pc:sldChg>
      <pc:sldChg chg="modSp add mod">
        <pc:chgData name="Alfred Asterjadhi" userId="39de57b9-85c0-4fd1-aaac-8ca2b6560ad0" providerId="ADAL" clId="{875D7F4B-4CFD-4D5A-A60B-02496C8C34BE}" dt="2024-02-02T18:46:00.714" v="460" actId="20577"/>
        <pc:sldMkLst>
          <pc:docMk/>
          <pc:sldMk cId="2042963422" sldId="1089"/>
        </pc:sldMkLst>
        <pc:spChg chg="mod">
          <ac:chgData name="Alfred Asterjadhi" userId="39de57b9-85c0-4fd1-aaac-8ca2b6560ad0" providerId="ADAL" clId="{875D7F4B-4CFD-4D5A-A60B-02496C8C34BE}" dt="2024-02-02T18:46:00.714" v="460" actId="20577"/>
          <ac:spMkLst>
            <pc:docMk/>
            <pc:sldMk cId="2042963422" sldId="1089"/>
            <ac:spMk id="2" creationId="{F2762690-C15C-4839-B40F-0AF3A4D89457}"/>
          </ac:spMkLst>
        </pc:spChg>
      </pc:sldChg>
      <pc:sldChg chg="modSp add del mod">
        <pc:chgData name="Alfred Asterjadhi" userId="39de57b9-85c0-4fd1-aaac-8ca2b6560ad0" providerId="ADAL" clId="{875D7F4B-4CFD-4D5A-A60B-02496C8C34BE}" dt="2024-02-02T18:46:48.969" v="466" actId="47"/>
        <pc:sldMkLst>
          <pc:docMk/>
          <pc:sldMk cId="1225559021" sldId="1090"/>
        </pc:sldMkLst>
        <pc:spChg chg="mod">
          <ac:chgData name="Alfred Asterjadhi" userId="39de57b9-85c0-4fd1-aaac-8ca2b6560ad0" providerId="ADAL" clId="{875D7F4B-4CFD-4D5A-A60B-02496C8C34BE}" dt="2024-02-02T18:46:15.939" v="462" actId="20577"/>
          <ac:spMkLst>
            <pc:docMk/>
            <pc:sldMk cId="1225559021" sldId="1090"/>
            <ac:spMk id="2" creationId="{F2762690-C15C-4839-B40F-0AF3A4D89457}"/>
          </ac:spMkLst>
        </pc:spChg>
      </pc:sldChg>
      <pc:sldChg chg="modSp add mod">
        <pc:chgData name="Alfred Asterjadhi" userId="39de57b9-85c0-4fd1-aaac-8ca2b6560ad0" providerId="ADAL" clId="{875D7F4B-4CFD-4D5A-A60B-02496C8C34BE}" dt="2024-02-02T18:47:45.859" v="488" actId="20577"/>
        <pc:sldMkLst>
          <pc:docMk/>
          <pc:sldMk cId="1787302382" sldId="1090"/>
        </pc:sldMkLst>
        <pc:spChg chg="mod">
          <ac:chgData name="Alfred Asterjadhi" userId="39de57b9-85c0-4fd1-aaac-8ca2b6560ad0" providerId="ADAL" clId="{875D7F4B-4CFD-4D5A-A60B-02496C8C34BE}" dt="2024-02-02T18:47:45.859" v="488" actId="20577"/>
          <ac:spMkLst>
            <pc:docMk/>
            <pc:sldMk cId="1787302382" sldId="1090"/>
            <ac:spMk id="2" creationId="{F2762690-C15C-4839-B40F-0AF3A4D89457}"/>
          </ac:spMkLst>
        </pc:spChg>
        <pc:graphicFrameChg chg="modGraphic">
          <ac:chgData name="Alfred Asterjadhi" userId="39de57b9-85c0-4fd1-aaac-8ca2b6560ad0" providerId="ADAL" clId="{875D7F4B-4CFD-4D5A-A60B-02496C8C34BE}" dt="2024-02-02T18:47:14.272" v="481" actId="20577"/>
          <ac:graphicFrameMkLst>
            <pc:docMk/>
            <pc:sldMk cId="1787302382" sldId="1090"/>
            <ac:graphicFrameMk id="6" creationId="{5094FBC8-BB74-47F3-965D-16BC678F4D1D}"/>
          </ac:graphicFrameMkLst>
        </pc:graphicFrameChg>
      </pc:sldChg>
      <pc:sldChg chg="modSp add mod">
        <pc:chgData name="Alfred Asterjadhi" userId="39de57b9-85c0-4fd1-aaac-8ca2b6560ad0" providerId="ADAL" clId="{875D7F4B-4CFD-4D5A-A60B-02496C8C34BE}" dt="2024-02-02T18:47:37.083" v="484" actId="20577"/>
        <pc:sldMkLst>
          <pc:docMk/>
          <pc:sldMk cId="387064649" sldId="1091"/>
        </pc:sldMkLst>
        <pc:spChg chg="mod">
          <ac:chgData name="Alfred Asterjadhi" userId="39de57b9-85c0-4fd1-aaac-8ca2b6560ad0" providerId="ADAL" clId="{875D7F4B-4CFD-4D5A-A60B-02496C8C34BE}" dt="2024-02-02T18:47:37.083" v="484" actId="20577"/>
          <ac:spMkLst>
            <pc:docMk/>
            <pc:sldMk cId="387064649" sldId="1091"/>
            <ac:spMk id="2" creationId="{F2762690-C15C-4839-B40F-0AF3A4D89457}"/>
          </ac:spMkLst>
        </pc:spChg>
      </pc:sldChg>
      <pc:sldChg chg="modSp add del mod">
        <pc:chgData name="Alfred Asterjadhi" userId="39de57b9-85c0-4fd1-aaac-8ca2b6560ad0" providerId="ADAL" clId="{875D7F4B-4CFD-4D5A-A60B-02496C8C34BE}" dt="2024-02-02T18:46:50.195" v="467" actId="47"/>
        <pc:sldMkLst>
          <pc:docMk/>
          <pc:sldMk cId="1664511788" sldId="1091"/>
        </pc:sldMkLst>
        <pc:spChg chg="mod">
          <ac:chgData name="Alfred Asterjadhi" userId="39de57b9-85c0-4fd1-aaac-8ca2b6560ad0" providerId="ADAL" clId="{875D7F4B-4CFD-4D5A-A60B-02496C8C34BE}" dt="2024-02-02T18:46:21.830" v="464" actId="20577"/>
          <ac:spMkLst>
            <pc:docMk/>
            <pc:sldMk cId="1664511788" sldId="1091"/>
            <ac:spMk id="2" creationId="{F2762690-C15C-4839-B40F-0AF3A4D89457}"/>
          </ac:spMkLst>
        </pc:spChg>
      </pc:sldChg>
      <pc:sldChg chg="modSp add mod">
        <pc:chgData name="Alfred Asterjadhi" userId="39de57b9-85c0-4fd1-aaac-8ca2b6560ad0" providerId="ADAL" clId="{875D7F4B-4CFD-4D5A-A60B-02496C8C34BE}" dt="2024-02-02T18:47:39.497" v="485" actId="20577"/>
        <pc:sldMkLst>
          <pc:docMk/>
          <pc:sldMk cId="496318644" sldId="1092"/>
        </pc:sldMkLst>
        <pc:spChg chg="mod">
          <ac:chgData name="Alfred Asterjadhi" userId="39de57b9-85c0-4fd1-aaac-8ca2b6560ad0" providerId="ADAL" clId="{875D7F4B-4CFD-4D5A-A60B-02496C8C34BE}" dt="2024-02-02T18:47:39.497" v="485" actId="20577"/>
          <ac:spMkLst>
            <pc:docMk/>
            <pc:sldMk cId="496318644" sldId="1092"/>
            <ac:spMk id="2" creationId="{F2762690-C15C-4839-B40F-0AF3A4D89457}"/>
          </ac:spMkLst>
        </pc:spChg>
      </pc:sldChg>
      <pc:sldChg chg="modSp add mod">
        <pc:chgData name="Alfred Asterjadhi" userId="39de57b9-85c0-4fd1-aaac-8ca2b6560ad0" providerId="ADAL" clId="{875D7F4B-4CFD-4D5A-A60B-02496C8C34BE}" dt="2024-02-05T16:53:26.144" v="774" actId="20577"/>
        <pc:sldMkLst>
          <pc:docMk/>
          <pc:sldMk cId="3174241725" sldId="1093"/>
        </pc:sldMkLst>
        <pc:spChg chg="mod">
          <ac:chgData name="Alfred Asterjadhi" userId="39de57b9-85c0-4fd1-aaac-8ca2b6560ad0" providerId="ADAL" clId="{875D7F4B-4CFD-4D5A-A60B-02496C8C34BE}" dt="2024-02-05T16:53:26.144" v="774" actId="20577"/>
          <ac:spMkLst>
            <pc:docMk/>
            <pc:sldMk cId="3174241725" sldId="1093"/>
            <ac:spMk id="2" creationId="{4B5F0D0E-8BB7-48AB-9160-728B8B3399A2}"/>
          </ac:spMkLst>
        </pc:spChg>
      </pc:sldChg>
      <pc:sldChg chg="modSp add mod">
        <pc:chgData name="Alfred Asterjadhi" userId="39de57b9-85c0-4fd1-aaac-8ca2b6560ad0" providerId="ADAL" clId="{875D7F4B-4CFD-4D5A-A60B-02496C8C34BE}" dt="2024-02-05T16:53:30.664" v="775"/>
        <pc:sldMkLst>
          <pc:docMk/>
          <pc:sldMk cId="888791386" sldId="1094"/>
        </pc:sldMkLst>
        <pc:spChg chg="mod">
          <ac:chgData name="Alfred Asterjadhi" userId="39de57b9-85c0-4fd1-aaac-8ca2b6560ad0" providerId="ADAL" clId="{875D7F4B-4CFD-4D5A-A60B-02496C8C34BE}" dt="2024-02-05T16:53:30.664" v="775"/>
          <ac:spMkLst>
            <pc:docMk/>
            <pc:sldMk cId="888791386" sldId="1094"/>
            <ac:spMk id="2" creationId="{4B5F0D0E-8BB7-48AB-9160-728B8B3399A2}"/>
          </ac:spMkLst>
        </pc:spChg>
      </pc:sldChg>
      <pc:sldMasterChg chg="modSp mod">
        <pc:chgData name="Alfred Asterjadhi" userId="39de57b9-85c0-4fd1-aaac-8ca2b6560ad0" providerId="ADAL" clId="{875D7F4B-4CFD-4D5A-A60B-02496C8C34BE}" dt="2024-02-02T18:23:22.317" v="41" actId="20577"/>
        <pc:sldMasterMkLst>
          <pc:docMk/>
          <pc:sldMasterMk cId="0" sldId="2147483656"/>
        </pc:sldMasterMkLst>
        <pc:spChg chg="mod">
          <ac:chgData name="Alfred Asterjadhi" userId="39de57b9-85c0-4fd1-aaac-8ca2b6560ad0" providerId="ADAL" clId="{875D7F4B-4CFD-4D5A-A60B-02496C8C34BE}" dt="2024-02-02T18:23:22.317" v="41" actId="20577"/>
          <ac:spMkLst>
            <pc:docMk/>
            <pc:sldMasterMk cId="0" sldId="2147483656"/>
            <ac:spMk id="10" creationId="{00000000-0000-0000-0000-000000000000}"/>
          </ac:spMkLst>
        </pc:spChg>
      </pc:sldMaster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pChg chg="mod">
          <ac:chgData name="Alfred Asterjadhi" userId="39de57b9-85c0-4fd1-aaac-8ca2b6560ad0" providerId="ADAL" clId="{71C51894-AECB-4355-931C-92463EC6D6E0}" dt="2024-04-05T00:09:24.218" v="8" actId="20577"/>
          <ac:spMkLst>
            <pc:docMk/>
            <pc:sldMk cId="0" sldId="256"/>
            <ac:spMk id="6" creationId="{00000000-0000-0000-0000-000000000000}"/>
          </ac:spMkLst>
        </pc:spChg>
        <pc:spChg chg="mod">
          <ac:chgData name="Alfred Asterjadhi" userId="39de57b9-85c0-4fd1-aaac-8ca2b6560ad0" providerId="ADAL" clId="{71C51894-AECB-4355-931C-92463EC6D6E0}" dt="2024-04-05T00:10:35.882" v="72" actId="313"/>
          <ac:spMkLst>
            <pc:docMk/>
            <pc:sldMk cId="0" sldId="256"/>
            <ac:spMk id="3073" creationId="{00000000-0000-0000-0000-000000000000}"/>
          </ac:spMkLst>
        </pc:spChg>
        <pc:spChg chg="mod">
          <ac:chgData name="Alfred Asterjadhi" userId="39de57b9-85c0-4fd1-aaac-8ca2b6560ad0" providerId="ADAL" clId="{71C51894-AECB-4355-931C-92463EC6D6E0}" dt="2024-04-05T00:11:11.856" v="75" actId="20577"/>
          <ac:spMkLst>
            <pc:docMk/>
            <pc:sldMk cId="0" sldId="256"/>
            <ac:spMk id="3074" creationId="{00000000-0000-0000-0000-000000000000}"/>
          </ac:spMkLst>
        </pc:spChg>
      </pc:sldChg>
      <pc:sldChg chg="modSp mod">
        <pc:chgData name="Alfred Asterjadhi" userId="39de57b9-85c0-4fd1-aaac-8ca2b6560ad0" providerId="ADAL" clId="{71C51894-AECB-4355-931C-92463EC6D6E0}" dt="2024-04-05T00:12:01.962" v="108" actId="20577"/>
        <pc:sldMkLst>
          <pc:docMk/>
          <pc:sldMk cId="0" sldId="257"/>
        </pc:sldMkLst>
        <pc:spChg chg="mod">
          <ac:chgData name="Alfred Asterjadhi" userId="39de57b9-85c0-4fd1-aaac-8ca2b6560ad0" providerId="ADAL" clId="{71C51894-AECB-4355-931C-92463EC6D6E0}" dt="2024-04-05T00:09:29.319" v="9"/>
          <ac:spMkLst>
            <pc:docMk/>
            <pc:sldMk cId="0" sldId="257"/>
            <ac:spMk id="7" creationId="{4565958B-DD30-4EE7-AF20-DC550898176B}"/>
          </ac:spMkLst>
        </pc:spChg>
        <pc:spChg chg="mod">
          <ac:chgData name="Alfred Asterjadhi" userId="39de57b9-85c0-4fd1-aaac-8ca2b6560ad0" providerId="ADAL" clId="{71C51894-AECB-4355-931C-92463EC6D6E0}" dt="2024-04-05T00:12:01.962" v="108" actId="20577"/>
          <ac:spMkLst>
            <pc:docMk/>
            <pc:sldMk cId="0" sldId="257"/>
            <ac:spMk id="4098" creationId="{00000000-0000-0000-0000-000000000000}"/>
          </ac:spMkLst>
        </pc:spChg>
      </pc:sldChg>
      <pc:sldChg chg="modSp mod">
        <pc:chgData name="Alfred Asterjadhi" userId="39de57b9-85c0-4fd1-aaac-8ca2b6560ad0" providerId="ADAL" clId="{71C51894-AECB-4355-931C-92463EC6D6E0}" dt="2024-04-05T00:09:32.216" v="11"/>
        <pc:sldMkLst>
          <pc:docMk/>
          <pc:sldMk cId="3254182675" sldId="258"/>
        </pc:sldMkLst>
        <pc:spChg chg="mod">
          <ac:chgData name="Alfred Asterjadhi" userId="39de57b9-85c0-4fd1-aaac-8ca2b6560ad0" providerId="ADAL" clId="{71C51894-AECB-4355-931C-92463EC6D6E0}" dt="2024-04-05T00:09:32.216" v="11"/>
          <ac:spMkLst>
            <pc:docMk/>
            <pc:sldMk cId="3254182675" sldId="258"/>
            <ac:spMk id="7" creationId="{4F62ADF5-BC8B-4EF4-B4E8-C355611EECFF}"/>
          </ac:spMkLst>
        </pc:spChg>
      </pc:sldChg>
      <pc:sldChg chg="modSp mod">
        <pc:chgData name="Alfred Asterjadhi" userId="39de57b9-85c0-4fd1-aaac-8ca2b6560ad0" providerId="ADAL" clId="{71C51894-AECB-4355-931C-92463EC6D6E0}" dt="2024-04-05T00:09:34.968" v="13"/>
        <pc:sldMkLst>
          <pc:docMk/>
          <pc:sldMk cId="3136880362" sldId="260"/>
        </pc:sldMkLst>
        <pc:spChg chg="mod">
          <ac:chgData name="Alfred Asterjadhi" userId="39de57b9-85c0-4fd1-aaac-8ca2b6560ad0" providerId="ADAL" clId="{71C51894-AECB-4355-931C-92463EC6D6E0}" dt="2024-04-05T00:09:34.968" v="13"/>
          <ac:spMkLst>
            <pc:docMk/>
            <pc:sldMk cId="3136880362" sldId="260"/>
            <ac:spMk id="7" creationId="{733EE7F5-4D25-4915-8021-FD9EE23E2C32}"/>
          </ac:spMkLst>
        </pc:spChg>
      </pc:sldChg>
      <pc:sldChg chg="modSp mod">
        <pc:chgData name="Alfred Asterjadhi" userId="39de57b9-85c0-4fd1-aaac-8ca2b6560ad0" providerId="ADAL" clId="{71C51894-AECB-4355-931C-92463EC6D6E0}" dt="2024-04-05T00:09:37.783" v="15"/>
        <pc:sldMkLst>
          <pc:docMk/>
          <pc:sldMk cId="1676196551" sldId="261"/>
        </pc:sldMkLst>
        <pc:spChg chg="mod">
          <ac:chgData name="Alfred Asterjadhi" userId="39de57b9-85c0-4fd1-aaac-8ca2b6560ad0" providerId="ADAL" clId="{71C51894-AECB-4355-931C-92463EC6D6E0}" dt="2024-04-05T00:09:37.783" v="15"/>
          <ac:spMkLst>
            <pc:docMk/>
            <pc:sldMk cId="1676196551" sldId="261"/>
            <ac:spMk id="7" creationId="{0A0F1EBF-63A8-4C75-8DB7-0D8CD44D0896}"/>
          </ac:spMkLst>
        </pc:spChg>
      </pc:sldChg>
      <pc:sldChg chg="modSp mod">
        <pc:chgData name="Alfred Asterjadhi" userId="39de57b9-85c0-4fd1-aaac-8ca2b6560ad0" providerId="ADAL" clId="{71C51894-AECB-4355-931C-92463EC6D6E0}" dt="2024-04-05T00:09:39.301" v="16"/>
        <pc:sldMkLst>
          <pc:docMk/>
          <pc:sldMk cId="2927177891" sldId="263"/>
        </pc:sldMkLst>
        <pc:spChg chg="mod">
          <ac:chgData name="Alfred Asterjadhi" userId="39de57b9-85c0-4fd1-aaac-8ca2b6560ad0" providerId="ADAL" clId="{71C51894-AECB-4355-931C-92463EC6D6E0}" dt="2024-04-05T00:09:39.301" v="16"/>
          <ac:spMkLst>
            <pc:docMk/>
            <pc:sldMk cId="2927177891" sldId="263"/>
            <ac:spMk id="9" creationId="{4BB4CFD1-21C6-467E-AB6E-3577A473F86D}"/>
          </ac:spMkLst>
        </pc:spChg>
      </pc:sldChg>
      <pc:sldChg chg="modSp mod">
        <pc:chgData name="Alfred Asterjadhi" userId="39de57b9-85c0-4fd1-aaac-8ca2b6560ad0" providerId="ADAL" clId="{71C51894-AECB-4355-931C-92463EC6D6E0}" dt="2024-04-05T00:09:40.817" v="17"/>
        <pc:sldMkLst>
          <pc:docMk/>
          <pc:sldMk cId="4277600907" sldId="264"/>
        </pc:sldMkLst>
        <pc:spChg chg="mod">
          <ac:chgData name="Alfred Asterjadhi" userId="39de57b9-85c0-4fd1-aaac-8ca2b6560ad0" providerId="ADAL" clId="{71C51894-AECB-4355-931C-92463EC6D6E0}" dt="2024-04-05T00:09:40.817" v="17"/>
          <ac:spMkLst>
            <pc:docMk/>
            <pc:sldMk cId="4277600907" sldId="264"/>
            <ac:spMk id="8" creationId="{B2C4C695-AFB3-4956-B721-DB0805BA0685}"/>
          </ac:spMkLst>
        </pc:spChg>
      </pc:sldChg>
      <pc:sldChg chg="modSp mod">
        <pc:chgData name="Alfred Asterjadhi" userId="39de57b9-85c0-4fd1-aaac-8ca2b6560ad0" providerId="ADAL" clId="{71C51894-AECB-4355-931C-92463EC6D6E0}" dt="2024-04-05T00:09:42.351" v="18"/>
        <pc:sldMkLst>
          <pc:docMk/>
          <pc:sldMk cId="2436815634" sldId="265"/>
        </pc:sldMkLst>
        <pc:spChg chg="mod">
          <ac:chgData name="Alfred Asterjadhi" userId="39de57b9-85c0-4fd1-aaac-8ca2b6560ad0" providerId="ADAL" clId="{71C51894-AECB-4355-931C-92463EC6D6E0}" dt="2024-04-05T00:09:42.351" v="18"/>
          <ac:spMkLst>
            <pc:docMk/>
            <pc:sldMk cId="2436815634" sldId="265"/>
            <ac:spMk id="9" creationId="{535943CE-0A57-43F4-9844-46B4091CBC16}"/>
          </ac:spMkLst>
        </pc:spChg>
      </pc:sldChg>
      <pc:sldChg chg="modSp mod">
        <pc:chgData name="Alfred Asterjadhi" userId="39de57b9-85c0-4fd1-aaac-8ca2b6560ad0" providerId="ADAL" clId="{71C51894-AECB-4355-931C-92463EC6D6E0}" dt="2024-04-05T00:09:44.031" v="19"/>
        <pc:sldMkLst>
          <pc:docMk/>
          <pc:sldMk cId="2400177835" sldId="266"/>
        </pc:sldMkLst>
        <pc:spChg chg="mod">
          <ac:chgData name="Alfred Asterjadhi" userId="39de57b9-85c0-4fd1-aaac-8ca2b6560ad0" providerId="ADAL" clId="{71C51894-AECB-4355-931C-92463EC6D6E0}" dt="2024-04-05T00:09:44.031" v="19"/>
          <ac:spMkLst>
            <pc:docMk/>
            <pc:sldMk cId="2400177835" sldId="266"/>
            <ac:spMk id="8" creationId="{C5505616-1CE2-43B4-878B-31634EEB6CA7}"/>
          </ac:spMkLst>
        </pc:spChg>
      </pc:sldChg>
      <pc:sldChg chg="modSp mod">
        <pc:chgData name="Alfred Asterjadhi" userId="39de57b9-85c0-4fd1-aaac-8ca2b6560ad0" providerId="ADAL" clId="{71C51894-AECB-4355-931C-92463EC6D6E0}" dt="2024-04-05T00:16:14.257" v="144" actId="20577"/>
        <pc:sldMkLst>
          <pc:docMk/>
          <pc:sldMk cId="132832093" sldId="267"/>
        </pc:sldMkLst>
        <pc:spChg chg="mod">
          <ac:chgData name="Alfred Asterjadhi" userId="39de57b9-85c0-4fd1-aaac-8ca2b6560ad0" providerId="ADAL" clId="{71C51894-AECB-4355-931C-92463EC6D6E0}" dt="2024-04-05T00:16:14.257" v="144" actId="20577"/>
          <ac:spMkLst>
            <pc:docMk/>
            <pc:sldMk cId="132832093" sldId="267"/>
            <ac:spMk id="3" creationId="{00000000-0000-0000-0000-000000000000}"/>
          </ac:spMkLst>
        </pc:spChg>
        <pc:spChg chg="mod">
          <ac:chgData name="Alfred Asterjadhi" userId="39de57b9-85c0-4fd1-aaac-8ca2b6560ad0" providerId="ADAL" clId="{71C51894-AECB-4355-931C-92463EC6D6E0}" dt="2024-04-05T00:09:55.698" v="24" actId="313"/>
          <ac:spMkLst>
            <pc:docMk/>
            <pc:sldMk cId="132832093" sldId="267"/>
            <ac:spMk id="7" creationId="{C00CAC69-BF6D-4936-9CE0-D96F88ACD748}"/>
          </ac:spMkLst>
        </pc:spChg>
      </pc:sldChg>
      <pc:sldChg chg="addSp modSp mod">
        <pc:chgData name="Alfred Asterjadhi" userId="39de57b9-85c0-4fd1-aaac-8ca2b6560ad0" providerId="ADAL" clId="{71C51894-AECB-4355-931C-92463EC6D6E0}" dt="2024-04-08T14:42:06.604" v="473" actId="207"/>
        <pc:sldMkLst>
          <pc:docMk/>
          <pc:sldMk cId="3976818858" sldId="269"/>
        </pc:sldMkLst>
        <pc:spChg chg="mod">
          <ac:chgData name="Alfred Asterjadhi" userId="39de57b9-85c0-4fd1-aaac-8ca2b6560ad0" providerId="ADAL" clId="{71C51894-AECB-4355-931C-92463EC6D6E0}" dt="2024-04-05T00:09:56.553" v="26" actId="313"/>
          <ac:spMkLst>
            <pc:docMk/>
            <pc:sldMk cId="3976818858" sldId="269"/>
            <ac:spMk id="6" creationId="{00000000-0000-0000-0000-000000000000}"/>
          </ac:spMkLst>
        </pc:spChg>
        <pc:graphicFrameChg chg="mod modGraphic">
          <ac:chgData name="Alfred Asterjadhi" userId="39de57b9-85c0-4fd1-aaac-8ca2b6560ad0" providerId="ADAL" clId="{71C51894-AECB-4355-931C-92463EC6D6E0}" dt="2024-04-08T14:42:06.604" v="473" actId="207"/>
          <ac:graphicFrameMkLst>
            <pc:docMk/>
            <pc:sldMk cId="3976818858" sldId="269"/>
            <ac:graphicFrameMk id="3" creationId="{90120863-C6A6-CC22-28FD-7D36509C8F60}"/>
          </ac:graphicFrameMkLst>
        </pc:graphicFrameChg>
        <pc:graphicFrameChg chg="add mod">
          <ac:chgData name="Alfred Asterjadhi" userId="39de57b9-85c0-4fd1-aaac-8ca2b6560ad0" providerId="ADAL" clId="{71C51894-AECB-4355-931C-92463EC6D6E0}" dt="2024-04-05T15:31:18.996" v="445"/>
          <ac:graphicFrameMkLst>
            <pc:docMk/>
            <pc:sldMk cId="3976818858" sldId="269"/>
            <ac:graphicFrameMk id="7" creationId="{00B8EDF7-9746-6F76-DF13-E110E0252D1B}"/>
          </ac:graphicFrameMkLst>
        </pc:graphicFrameChg>
      </pc:sldChg>
      <pc:sldChg chg="modSp mod">
        <pc:chgData name="Alfred Asterjadhi" userId="39de57b9-85c0-4fd1-aaac-8ca2b6560ad0" providerId="ADAL" clId="{71C51894-AECB-4355-931C-92463EC6D6E0}" dt="2024-04-05T00:09:53.478" v="20" actId="313"/>
        <pc:sldMkLst>
          <pc:docMk/>
          <pc:sldMk cId="3387863760" sldId="270"/>
        </pc:sldMkLst>
        <pc:spChg chg="mod">
          <ac:chgData name="Alfred Asterjadhi" userId="39de57b9-85c0-4fd1-aaac-8ca2b6560ad0" providerId="ADAL" clId="{71C51894-AECB-4355-931C-92463EC6D6E0}" dt="2024-04-05T00:09:53.478" v="20" actId="313"/>
          <ac:spMkLst>
            <pc:docMk/>
            <pc:sldMk cId="3387863760" sldId="270"/>
            <ac:spMk id="8" creationId="{B1C9D975-9B89-429E-A2AD-175C2CE0D83A}"/>
          </ac:spMkLst>
        </pc:spChg>
      </pc:sldChg>
      <pc:sldChg chg="modSp mod">
        <pc:chgData name="Alfred Asterjadhi" userId="39de57b9-85c0-4fd1-aaac-8ca2b6560ad0" providerId="ADAL" clId="{71C51894-AECB-4355-931C-92463EC6D6E0}" dt="2024-04-08T14:36:35.604" v="451" actId="6549"/>
        <pc:sldMkLst>
          <pc:docMk/>
          <pc:sldMk cId="2243228416" sldId="299"/>
        </pc:sldMkLst>
        <pc:spChg chg="mod">
          <ac:chgData name="Alfred Asterjadhi" userId="39de57b9-85c0-4fd1-aaac-8ca2b6560ad0" providerId="ADAL" clId="{71C51894-AECB-4355-931C-92463EC6D6E0}" dt="2024-04-08T14:36:35.604" v="451" actId="6549"/>
          <ac:spMkLst>
            <pc:docMk/>
            <pc:sldMk cId="2243228416" sldId="299"/>
            <ac:spMk id="3" creationId="{3857177C-4F12-41D1-AB93-6925069E5DB9}"/>
          </ac:spMkLst>
        </pc:spChg>
        <pc:spChg chg="mod">
          <ac:chgData name="Alfred Asterjadhi" userId="39de57b9-85c0-4fd1-aaac-8ca2b6560ad0" providerId="ADAL" clId="{71C51894-AECB-4355-931C-92463EC6D6E0}" dt="2024-04-05T00:09:56.121" v="25" actId="313"/>
          <ac:spMkLst>
            <pc:docMk/>
            <pc:sldMk cId="2243228416" sldId="299"/>
            <ac:spMk id="8" creationId="{ADA0A8BA-AA59-4AB6-9BD0-89E3B2E275F5}"/>
          </ac:spMkLst>
        </pc:spChg>
        <pc:spChg chg="mod">
          <ac:chgData name="Alfred Asterjadhi" userId="39de57b9-85c0-4fd1-aaac-8ca2b6560ad0" providerId="ADAL" clId="{71C51894-AECB-4355-931C-92463EC6D6E0}" dt="2024-04-05T00:20:01.663" v="207" actId="20577"/>
          <ac:spMkLst>
            <pc:docMk/>
            <pc:sldMk cId="2243228416" sldId="299"/>
            <ac:spMk id="17" creationId="{442A1050-6527-4B2E-A943-E125D6B48B52}"/>
          </ac:spMkLst>
        </pc:spChg>
      </pc:sldChg>
      <pc:sldChg chg="modSp mod">
        <pc:chgData name="Alfred Asterjadhi" userId="39de57b9-85c0-4fd1-aaac-8ca2b6560ad0" providerId="ADAL" clId="{71C51894-AECB-4355-931C-92463EC6D6E0}" dt="2024-04-05T00:10:33.169" v="71" actId="313"/>
        <pc:sldMkLst>
          <pc:docMk/>
          <pc:sldMk cId="1677969607" sldId="323"/>
        </pc:sldMkLst>
        <pc:spChg chg="mod">
          <ac:chgData name="Alfred Asterjadhi" userId="39de57b9-85c0-4fd1-aaac-8ca2b6560ad0" providerId="ADAL" clId="{71C51894-AECB-4355-931C-92463EC6D6E0}" dt="2024-04-05T00:10:33.169" v="71" actId="313"/>
          <ac:spMkLst>
            <pc:docMk/>
            <pc:sldMk cId="1677969607" sldId="323"/>
            <ac:spMk id="7" creationId="{247ADCDE-7164-400D-8B27-4BAED4FE7810}"/>
          </ac:spMkLst>
        </pc:spChg>
      </pc:sldChg>
      <pc:sldChg chg="modSp mod">
        <pc:chgData name="Alfred Asterjadhi" userId="39de57b9-85c0-4fd1-aaac-8ca2b6560ad0" providerId="ADAL" clId="{71C51894-AECB-4355-931C-92463EC6D6E0}" dt="2024-04-05T00:15:47.906" v="122" actId="20577"/>
        <pc:sldMkLst>
          <pc:docMk/>
          <pc:sldMk cId="1908471061" sldId="328"/>
        </pc:sldMkLst>
        <pc:spChg chg="mod">
          <ac:chgData name="Alfred Asterjadhi" userId="39de57b9-85c0-4fd1-aaac-8ca2b6560ad0" providerId="ADAL" clId="{71C51894-AECB-4355-931C-92463EC6D6E0}" dt="2024-04-05T00:15:47.906" v="122" actId="20577"/>
          <ac:spMkLst>
            <pc:docMk/>
            <pc:sldMk cId="1908471061" sldId="328"/>
            <ac:spMk id="3" creationId="{3EF9BE80-D462-4B64-8448-3B553445EDCF}"/>
          </ac:spMkLst>
        </pc:spChg>
        <pc:spChg chg="mod">
          <ac:chgData name="Alfred Asterjadhi" userId="39de57b9-85c0-4fd1-aaac-8ca2b6560ad0" providerId="ADAL" clId="{71C51894-AECB-4355-931C-92463EC6D6E0}" dt="2024-04-05T00:09:36.420" v="14"/>
          <ac:spMkLst>
            <pc:docMk/>
            <pc:sldMk cId="1908471061" sldId="328"/>
            <ac:spMk id="6" creationId="{FCA6EDD1-4720-45B9-8B18-08C7AF47C492}"/>
          </ac:spMkLst>
        </pc:spChg>
      </pc:sldChg>
      <pc:sldChg chg="modSp mod">
        <pc:chgData name="Alfred Asterjadhi" userId="39de57b9-85c0-4fd1-aaac-8ca2b6560ad0" providerId="ADAL" clId="{71C51894-AECB-4355-931C-92463EC6D6E0}" dt="2024-04-05T00:09:54.225" v="21" actId="313"/>
        <pc:sldMkLst>
          <pc:docMk/>
          <pc:sldMk cId="15571502" sldId="330"/>
        </pc:sldMkLst>
        <pc:spChg chg="mod">
          <ac:chgData name="Alfred Asterjadhi" userId="39de57b9-85c0-4fd1-aaac-8ca2b6560ad0" providerId="ADAL" clId="{71C51894-AECB-4355-931C-92463EC6D6E0}" dt="2024-04-05T00:09:54.225" v="21" actId="313"/>
          <ac:spMkLst>
            <pc:docMk/>
            <pc:sldMk cId="15571502" sldId="330"/>
            <ac:spMk id="6" creationId="{5C48BDE3-7807-417F-A4F1-5356D38590CA}"/>
          </ac:spMkLst>
        </pc:spChg>
      </pc:sldChg>
      <pc:sldChg chg="modSp mod">
        <pc:chgData name="Alfred Asterjadhi" userId="39de57b9-85c0-4fd1-aaac-8ca2b6560ad0" providerId="ADAL" clId="{71C51894-AECB-4355-931C-92463EC6D6E0}" dt="2024-04-05T00:09:54.738" v="22" actId="313"/>
        <pc:sldMkLst>
          <pc:docMk/>
          <pc:sldMk cId="3200711991" sldId="331"/>
        </pc:sldMkLst>
        <pc:spChg chg="mod">
          <ac:chgData name="Alfred Asterjadhi" userId="39de57b9-85c0-4fd1-aaac-8ca2b6560ad0" providerId="ADAL" clId="{71C51894-AECB-4355-931C-92463EC6D6E0}" dt="2024-04-05T00:09:54.738" v="22" actId="313"/>
          <ac:spMkLst>
            <pc:docMk/>
            <pc:sldMk cId="3200711991" sldId="331"/>
            <ac:spMk id="6" creationId="{C3BF5992-FFFD-4B64-900D-0590BA3C03CE}"/>
          </ac:spMkLst>
        </pc:spChg>
      </pc:sldChg>
      <pc:sldChg chg="modSp mod">
        <pc:chgData name="Alfred Asterjadhi" userId="39de57b9-85c0-4fd1-aaac-8ca2b6560ad0" providerId="ADAL" clId="{71C51894-AECB-4355-931C-92463EC6D6E0}" dt="2024-04-05T00:09:55.332" v="23" actId="313"/>
        <pc:sldMkLst>
          <pc:docMk/>
          <pc:sldMk cId="2409609221" sldId="332"/>
        </pc:sldMkLst>
        <pc:spChg chg="mod">
          <ac:chgData name="Alfred Asterjadhi" userId="39de57b9-85c0-4fd1-aaac-8ca2b6560ad0" providerId="ADAL" clId="{71C51894-AECB-4355-931C-92463EC6D6E0}" dt="2024-04-05T00:09:55.332" v="23" actId="313"/>
          <ac:spMkLst>
            <pc:docMk/>
            <pc:sldMk cId="2409609221" sldId="332"/>
            <ac:spMk id="6" creationId="{2B4D6F20-084B-4EE9-AD6D-290838010348}"/>
          </ac:spMkLst>
        </pc:spChg>
      </pc:sldChg>
      <pc:sldChg chg="modSp mod">
        <pc:chgData name="Alfred Asterjadhi" userId="39de57b9-85c0-4fd1-aaac-8ca2b6560ad0" providerId="ADAL" clId="{71C51894-AECB-4355-931C-92463EC6D6E0}" dt="2024-04-09T15:58:01.513" v="485" actId="15"/>
        <pc:sldMkLst>
          <pc:docMk/>
          <pc:sldMk cId="3843208451" sldId="333"/>
        </pc:sldMkLst>
        <pc:spChg chg="mod">
          <ac:chgData name="Alfred Asterjadhi" userId="39de57b9-85c0-4fd1-aaac-8ca2b6560ad0" providerId="ADAL" clId="{71C51894-AECB-4355-931C-92463EC6D6E0}" dt="2024-04-08T14:41:32.496" v="461" actId="207"/>
          <ac:spMkLst>
            <pc:docMk/>
            <pc:sldMk cId="3843208451" sldId="333"/>
            <ac:spMk id="2" creationId="{1790C6A9-20C4-440F-BC51-97DC4C9B7E71}"/>
          </ac:spMkLst>
        </pc:spChg>
        <pc:spChg chg="mod">
          <ac:chgData name="Alfred Asterjadhi" userId="39de57b9-85c0-4fd1-aaac-8ca2b6560ad0" providerId="ADAL" clId="{71C51894-AECB-4355-931C-92463EC6D6E0}" dt="2024-04-09T15:58:01.513" v="485" actId="15"/>
          <ac:spMkLst>
            <pc:docMk/>
            <pc:sldMk cId="3843208451" sldId="333"/>
            <ac:spMk id="3" creationId="{918D7AE7-F661-4AD4-9210-88B6E5699ED9}"/>
          </ac:spMkLst>
        </pc:spChg>
        <pc:spChg chg="mod">
          <ac:chgData name="Alfred Asterjadhi" userId="39de57b9-85c0-4fd1-aaac-8ca2b6560ad0" providerId="ADAL" clId="{71C51894-AECB-4355-931C-92463EC6D6E0}" dt="2024-04-05T00:09:30.737" v="10"/>
          <ac:spMkLst>
            <pc:docMk/>
            <pc:sldMk cId="3843208451" sldId="333"/>
            <ac:spMk id="6" creationId="{A8221584-6364-48AC-B1C3-833137C81726}"/>
          </ac:spMkLst>
        </pc:spChg>
      </pc:sldChg>
      <pc:sldChg chg="modSp mod">
        <pc:chgData name="Alfred Asterjadhi" userId="39de57b9-85c0-4fd1-aaac-8ca2b6560ad0" providerId="ADAL" clId="{71C51894-AECB-4355-931C-92463EC6D6E0}" dt="2024-04-05T00:09:33.592" v="12"/>
        <pc:sldMkLst>
          <pc:docMk/>
          <pc:sldMk cId="3977221359" sldId="340"/>
        </pc:sldMkLst>
        <pc:spChg chg="mod">
          <ac:chgData name="Alfred Asterjadhi" userId="39de57b9-85c0-4fd1-aaac-8ca2b6560ad0" providerId="ADAL" clId="{71C51894-AECB-4355-931C-92463EC6D6E0}" dt="2024-04-05T00:09:33.592" v="12"/>
          <ac:spMkLst>
            <pc:docMk/>
            <pc:sldMk cId="3977221359" sldId="340"/>
            <ac:spMk id="6" creationId="{BC264D22-EE96-4B0F-90AA-B4358FF19246}"/>
          </ac:spMkLst>
        </pc:spChg>
      </pc:sldChg>
      <pc:sldChg chg="modSp mod">
        <pc:chgData name="Alfred Asterjadhi" userId="39de57b9-85c0-4fd1-aaac-8ca2b6560ad0" providerId="ADAL" clId="{71C51894-AECB-4355-931C-92463EC6D6E0}" dt="2024-04-05T00:28:52.307" v="413" actId="13926"/>
        <pc:sldMkLst>
          <pc:docMk/>
          <pc:sldMk cId="3930036297" sldId="356"/>
        </pc:sldMkLst>
        <pc:spChg chg="mod">
          <ac:chgData name="Alfred Asterjadhi" userId="39de57b9-85c0-4fd1-aaac-8ca2b6560ad0" providerId="ADAL" clId="{71C51894-AECB-4355-931C-92463EC6D6E0}" dt="2024-04-05T00:28:52.307" v="413" actId="13926"/>
          <ac:spMkLst>
            <pc:docMk/>
            <pc:sldMk cId="3930036297" sldId="356"/>
            <ac:spMk id="2" creationId="{4B5F0D0E-8BB7-48AB-9160-728B8B3399A2}"/>
          </ac:spMkLst>
        </pc:spChg>
        <pc:spChg chg="mod">
          <ac:chgData name="Alfred Asterjadhi" userId="39de57b9-85c0-4fd1-aaac-8ca2b6560ad0" providerId="ADAL" clId="{71C51894-AECB-4355-931C-92463EC6D6E0}" dt="2024-04-05T00:28:47.419" v="412" actId="20577"/>
          <ac:spMkLst>
            <pc:docMk/>
            <pc:sldMk cId="3930036297" sldId="356"/>
            <ac:spMk id="3" creationId="{DFB0BA47-D7B6-4F95-932E-A7AA615BC440}"/>
          </ac:spMkLst>
        </pc:spChg>
        <pc:spChg chg="mod">
          <ac:chgData name="Alfred Asterjadhi" userId="39de57b9-85c0-4fd1-aaac-8ca2b6560ad0" providerId="ADAL" clId="{71C51894-AECB-4355-931C-92463EC6D6E0}" dt="2024-04-05T00:10:29.605" v="65" actId="313"/>
          <ac:spMkLst>
            <pc:docMk/>
            <pc:sldMk cId="3930036297" sldId="356"/>
            <ac:spMk id="6" creationId="{974B2026-97FB-40D2-8F22-7E6D319B4EA2}"/>
          </ac:spMkLst>
        </pc:spChg>
      </pc:sldChg>
      <pc:sldChg chg="modSp mod">
        <pc:chgData name="Alfred Asterjadhi" userId="39de57b9-85c0-4fd1-aaac-8ca2b6560ad0" providerId="ADAL" clId="{71C51894-AECB-4355-931C-92463EC6D6E0}" dt="2024-04-05T00:29:30.789" v="439" actId="5793"/>
        <pc:sldMkLst>
          <pc:docMk/>
          <pc:sldMk cId="3576977642" sldId="362"/>
        </pc:sldMkLst>
        <pc:spChg chg="mod">
          <ac:chgData name="Alfred Asterjadhi" userId="39de57b9-85c0-4fd1-aaac-8ca2b6560ad0" providerId="ADAL" clId="{71C51894-AECB-4355-931C-92463EC6D6E0}" dt="2024-04-05T00:29:27.106" v="435" actId="20577"/>
          <ac:spMkLst>
            <pc:docMk/>
            <pc:sldMk cId="3576977642" sldId="362"/>
            <ac:spMk id="2" creationId="{0EAF4D72-7EB5-22A3-403A-E095C87E6E26}"/>
          </ac:spMkLst>
        </pc:spChg>
        <pc:spChg chg="mod">
          <ac:chgData name="Alfred Asterjadhi" userId="39de57b9-85c0-4fd1-aaac-8ca2b6560ad0" providerId="ADAL" clId="{71C51894-AECB-4355-931C-92463EC6D6E0}" dt="2024-04-05T00:10:31.841" v="69" actId="313"/>
          <ac:spMkLst>
            <pc:docMk/>
            <pc:sldMk cId="3576977642" sldId="362"/>
            <ac:spMk id="6" creationId="{3DD21102-AAEB-13F6-15EC-3CBBC04B5637}"/>
          </ac:spMkLst>
        </pc:spChg>
        <pc:spChg chg="mod">
          <ac:chgData name="Alfred Asterjadhi" userId="39de57b9-85c0-4fd1-aaac-8ca2b6560ad0" providerId="ADAL" clId="{71C51894-AECB-4355-931C-92463EC6D6E0}" dt="2024-04-05T00:29:30.789" v="439" actId="5793"/>
          <ac:spMkLst>
            <pc:docMk/>
            <pc:sldMk cId="3576977642" sldId="362"/>
            <ac:spMk id="16" creationId="{CA1A1623-65F8-E7F3-860B-98677C489FFA}"/>
          </ac:spMkLst>
        </pc:spChg>
      </pc:sldChg>
      <pc:sldChg chg="modSp mod">
        <pc:chgData name="Alfred Asterjadhi" userId="39de57b9-85c0-4fd1-aaac-8ca2b6560ad0" providerId="ADAL" clId="{71C51894-AECB-4355-931C-92463EC6D6E0}" dt="2024-04-05T00:22:56.777" v="235" actId="2161"/>
        <pc:sldMkLst>
          <pc:docMk/>
          <pc:sldMk cId="2696761607" sldId="393"/>
        </pc:sldMkLst>
        <pc:spChg chg="mod">
          <ac:chgData name="Alfred Asterjadhi" userId="39de57b9-85c0-4fd1-aaac-8ca2b6560ad0" providerId="ADAL" clId="{71C51894-AECB-4355-931C-92463EC6D6E0}" dt="2024-04-05T00:09:57.186" v="27" actId="313"/>
          <ac:spMkLst>
            <pc:docMk/>
            <pc:sldMk cId="2696761607" sldId="393"/>
            <ac:spMk id="3" creationId="{D20906E0-F900-4991-83B1-675F5B67FA2D}"/>
          </ac:spMkLst>
        </pc:spChg>
        <pc:graphicFrameChg chg="modGraphic">
          <ac:chgData name="Alfred Asterjadhi" userId="39de57b9-85c0-4fd1-aaac-8ca2b6560ad0" providerId="ADAL" clId="{71C51894-AECB-4355-931C-92463EC6D6E0}" dt="2024-04-05T00:22:56.777" v="235" actId="2161"/>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71C51894-AECB-4355-931C-92463EC6D6E0}" dt="2024-04-05T00:29:19.481" v="431" actId="13926"/>
        <pc:sldMkLst>
          <pc:docMk/>
          <pc:sldMk cId="3140364693" sldId="997"/>
        </pc:sldMkLst>
        <pc:spChg chg="mod">
          <ac:chgData name="Alfred Asterjadhi" userId="39de57b9-85c0-4fd1-aaac-8ca2b6560ad0" providerId="ADAL" clId="{71C51894-AECB-4355-931C-92463EC6D6E0}" dt="2024-04-05T00:10:31.106" v="68" actId="313"/>
          <ac:spMkLst>
            <pc:docMk/>
            <pc:sldMk cId="3140364693" sldId="997"/>
            <ac:spMk id="6" creationId="{29CFE1A9-332B-2B06-C330-B9EB4742F3D1}"/>
          </ac:spMkLst>
        </pc:spChg>
        <pc:spChg chg="mod">
          <ac:chgData name="Alfred Asterjadhi" userId="39de57b9-85c0-4fd1-aaac-8ca2b6560ad0" providerId="ADAL" clId="{71C51894-AECB-4355-931C-92463EC6D6E0}" dt="2024-04-05T00:29:19.481" v="431" actId="13926"/>
          <ac:spMkLst>
            <pc:docMk/>
            <pc:sldMk cId="3140364693" sldId="997"/>
            <ac:spMk id="7" creationId="{0310814A-1E2F-57F2-C9EF-3805BE6E5DAB}"/>
          </ac:spMkLst>
        </pc:spChg>
      </pc:sldChg>
      <pc:sldChg chg="modSp mod">
        <pc:chgData name="Alfred Asterjadhi" userId="39de57b9-85c0-4fd1-aaac-8ca2b6560ad0" providerId="ADAL" clId="{71C51894-AECB-4355-931C-92463EC6D6E0}" dt="2024-04-05T00:24:01.376" v="264" actId="20577"/>
        <pc:sldMkLst>
          <pc:docMk/>
          <pc:sldMk cId="3233208257" sldId="1006"/>
        </pc:sldMkLst>
        <pc:spChg chg="mod">
          <ac:chgData name="Alfred Asterjadhi" userId="39de57b9-85c0-4fd1-aaac-8ca2b6560ad0" providerId="ADAL" clId="{71C51894-AECB-4355-931C-92463EC6D6E0}" dt="2024-04-05T00:23:51.563" v="261" actId="20577"/>
          <ac:spMkLst>
            <pc:docMk/>
            <pc:sldMk cId="3233208257" sldId="1006"/>
            <ac:spMk id="2" creationId="{4B5F0D0E-8BB7-48AB-9160-728B8B3399A2}"/>
          </ac:spMkLst>
        </pc:spChg>
        <pc:spChg chg="mod">
          <ac:chgData name="Alfred Asterjadhi" userId="39de57b9-85c0-4fd1-aaac-8ca2b6560ad0" providerId="ADAL" clId="{71C51894-AECB-4355-931C-92463EC6D6E0}" dt="2024-04-05T00:24:01.376" v="264" actId="20577"/>
          <ac:spMkLst>
            <pc:docMk/>
            <pc:sldMk cId="3233208257" sldId="1006"/>
            <ac:spMk id="3" creationId="{DFB0BA47-D7B6-4F95-932E-A7AA615BC440}"/>
          </ac:spMkLst>
        </pc:spChg>
        <pc:spChg chg="mod">
          <ac:chgData name="Alfred Asterjadhi" userId="39de57b9-85c0-4fd1-aaac-8ca2b6560ad0" providerId="ADAL" clId="{71C51894-AECB-4355-931C-92463EC6D6E0}" dt="2024-04-05T00:10:06.531" v="46" actId="313"/>
          <ac:spMkLst>
            <pc:docMk/>
            <pc:sldMk cId="3233208257" sldId="1006"/>
            <ac:spMk id="6" creationId="{974B2026-97FB-40D2-8F22-7E6D319B4EA2}"/>
          </ac:spMkLst>
        </pc:spChg>
      </pc:sldChg>
      <pc:sldChg chg="modSp mod">
        <pc:chgData name="Alfred Asterjadhi" userId="39de57b9-85c0-4fd1-aaac-8ca2b6560ad0" providerId="ADAL" clId="{71C51894-AECB-4355-931C-92463EC6D6E0}" dt="2024-04-05T00:24:16.828" v="274" actId="5793"/>
        <pc:sldMkLst>
          <pc:docMk/>
          <pc:sldMk cId="4200130042" sldId="1023"/>
        </pc:sldMkLst>
        <pc:spChg chg="mod">
          <ac:chgData name="Alfred Asterjadhi" userId="39de57b9-85c0-4fd1-aaac-8ca2b6560ad0" providerId="ADAL" clId="{71C51894-AECB-4355-931C-92463EC6D6E0}" dt="2024-04-05T00:24:07.898" v="269" actId="20577"/>
          <ac:spMkLst>
            <pc:docMk/>
            <pc:sldMk cId="4200130042" sldId="1023"/>
            <ac:spMk id="2" creationId="{E693238A-5516-3253-124C-DCED3A7D9AE2}"/>
          </ac:spMkLst>
        </pc:spChg>
        <pc:spChg chg="mod">
          <ac:chgData name="Alfred Asterjadhi" userId="39de57b9-85c0-4fd1-aaac-8ca2b6560ad0" providerId="ADAL" clId="{71C51894-AECB-4355-931C-92463EC6D6E0}" dt="2024-04-05T00:24:16.828" v="274" actId="5793"/>
          <ac:spMkLst>
            <pc:docMk/>
            <pc:sldMk cId="4200130042" sldId="1023"/>
            <ac:spMk id="3" creationId="{2682080F-BC47-47A6-E6F4-7C70F67F48F8}"/>
          </ac:spMkLst>
        </pc:spChg>
        <pc:spChg chg="mod">
          <ac:chgData name="Alfred Asterjadhi" userId="39de57b9-85c0-4fd1-aaac-8ca2b6560ad0" providerId="ADAL" clId="{71C51894-AECB-4355-931C-92463EC6D6E0}" dt="2024-04-05T00:10:15.380" v="48" actId="313"/>
          <ac:spMkLst>
            <pc:docMk/>
            <pc:sldMk cId="4200130042" sldId="1023"/>
            <ac:spMk id="6" creationId="{C0CB183D-A74D-271D-9F71-7510119753C6}"/>
          </ac:spMkLst>
        </pc:spChg>
      </pc:sldChg>
      <pc:sldChg chg="modSp mod">
        <pc:chgData name="Alfred Asterjadhi" userId="39de57b9-85c0-4fd1-aaac-8ca2b6560ad0" providerId="ADAL" clId="{71C51894-AECB-4355-931C-92463EC6D6E0}" dt="2024-04-05T00:24:47.474" v="303" actId="20577"/>
        <pc:sldMkLst>
          <pc:docMk/>
          <pc:sldMk cId="991138630" sldId="1024"/>
        </pc:sldMkLst>
        <pc:spChg chg="mod">
          <ac:chgData name="Alfred Asterjadhi" userId="39de57b9-85c0-4fd1-aaac-8ca2b6560ad0" providerId="ADAL" clId="{71C51894-AECB-4355-931C-92463EC6D6E0}" dt="2024-04-05T00:24:47.474" v="303" actId="20577"/>
          <ac:spMkLst>
            <pc:docMk/>
            <pc:sldMk cId="991138630" sldId="1024"/>
            <ac:spMk id="3" creationId="{E24D4002-4764-1FA7-1147-DE995417131A}"/>
          </ac:spMkLst>
        </pc:spChg>
        <pc:spChg chg="mod">
          <ac:chgData name="Alfred Asterjadhi" userId="39de57b9-85c0-4fd1-aaac-8ca2b6560ad0" providerId="ADAL" clId="{71C51894-AECB-4355-931C-92463EC6D6E0}" dt="2024-04-05T00:10:19.738" v="49" actId="313"/>
          <ac:spMkLst>
            <pc:docMk/>
            <pc:sldMk cId="991138630" sldId="1024"/>
            <ac:spMk id="6" creationId="{5B92EE59-C061-D8AD-02BE-EB12A707ABF5}"/>
          </ac:spMkLst>
        </pc:spChg>
      </pc:sldChg>
      <pc:sldChg chg="modSp mod">
        <pc:chgData name="Alfred Asterjadhi" userId="39de57b9-85c0-4fd1-aaac-8ca2b6560ad0" providerId="ADAL" clId="{71C51894-AECB-4355-931C-92463EC6D6E0}" dt="2024-04-05T00:24:56.101" v="308" actId="5793"/>
        <pc:sldMkLst>
          <pc:docMk/>
          <pc:sldMk cId="3287547131" sldId="1028"/>
        </pc:sldMkLst>
        <pc:spChg chg="mod">
          <ac:chgData name="Alfred Asterjadhi" userId="39de57b9-85c0-4fd1-aaac-8ca2b6560ad0" providerId="ADAL" clId="{71C51894-AECB-4355-931C-92463EC6D6E0}" dt="2024-04-05T00:10:20.449" v="50" actId="313"/>
          <ac:spMkLst>
            <pc:docMk/>
            <pc:sldMk cId="3287547131" sldId="1028"/>
            <ac:spMk id="6" creationId="{EC77C5EB-E20F-F01E-703C-08282E47E7DA}"/>
          </ac:spMkLst>
        </pc:spChg>
        <pc:spChg chg="mod">
          <ac:chgData name="Alfred Asterjadhi" userId="39de57b9-85c0-4fd1-aaac-8ca2b6560ad0" providerId="ADAL" clId="{71C51894-AECB-4355-931C-92463EC6D6E0}" dt="2024-04-05T00:24:56.101" v="308" actId="5793"/>
          <ac:spMkLst>
            <pc:docMk/>
            <pc:sldMk cId="3287547131" sldId="1028"/>
            <ac:spMk id="11" creationId="{3F0830D3-DB20-4EBA-DF7C-EE156DB7215D}"/>
          </ac:spMkLst>
        </pc:spChg>
      </pc:sldChg>
      <pc:sldChg chg="modSp mod">
        <pc:chgData name="Alfred Asterjadhi" userId="39de57b9-85c0-4fd1-aaac-8ca2b6560ad0" providerId="ADAL" clId="{71C51894-AECB-4355-931C-92463EC6D6E0}" dt="2024-04-05T00:29:35.351" v="440" actId="20577"/>
        <pc:sldMkLst>
          <pc:docMk/>
          <pc:sldMk cId="1865298196" sldId="1034"/>
        </pc:sldMkLst>
        <pc:spChg chg="mod">
          <ac:chgData name="Alfred Asterjadhi" userId="39de57b9-85c0-4fd1-aaac-8ca2b6560ad0" providerId="ADAL" clId="{71C51894-AECB-4355-931C-92463EC6D6E0}" dt="2024-04-05T00:29:35.351" v="440" actId="20577"/>
          <ac:spMkLst>
            <pc:docMk/>
            <pc:sldMk cId="1865298196" sldId="1034"/>
            <ac:spMk id="3" creationId="{32A82C14-015D-8818-0A3B-A5128A880F97}"/>
          </ac:spMkLst>
        </pc:spChg>
        <pc:spChg chg="mod">
          <ac:chgData name="Alfred Asterjadhi" userId="39de57b9-85c0-4fd1-aaac-8ca2b6560ad0" providerId="ADAL" clId="{71C51894-AECB-4355-931C-92463EC6D6E0}" dt="2024-04-05T00:10:32.394" v="70" actId="313"/>
          <ac:spMkLst>
            <pc:docMk/>
            <pc:sldMk cId="1865298196" sldId="1034"/>
            <ac:spMk id="6" creationId="{BFAF1548-C7B4-5F83-BD76-F4E3BAAA36B8}"/>
          </ac:spMkLst>
        </pc:spChg>
      </pc:sldChg>
      <pc:sldChg chg="modSp mod">
        <pc:chgData name="Alfred Asterjadhi" userId="39de57b9-85c0-4fd1-aaac-8ca2b6560ad0" providerId="ADAL" clId="{71C51894-AECB-4355-931C-92463EC6D6E0}" dt="2024-04-05T00:28:57.071" v="417" actId="5793"/>
        <pc:sldMkLst>
          <pc:docMk/>
          <pc:sldMk cId="3814028870" sldId="1039"/>
        </pc:sldMkLst>
        <pc:spChg chg="mod">
          <ac:chgData name="Alfred Asterjadhi" userId="39de57b9-85c0-4fd1-aaac-8ca2b6560ad0" providerId="ADAL" clId="{71C51894-AECB-4355-931C-92463EC6D6E0}" dt="2024-04-05T00:28:57.071" v="417" actId="5793"/>
          <ac:spMkLst>
            <pc:docMk/>
            <pc:sldMk cId="3814028870" sldId="1039"/>
            <ac:spMk id="3" creationId="{2C08B101-42DC-1716-269A-5A07B06D62DE}"/>
          </ac:spMkLst>
        </pc:spChg>
        <pc:spChg chg="mod">
          <ac:chgData name="Alfred Asterjadhi" userId="39de57b9-85c0-4fd1-aaac-8ca2b6560ad0" providerId="ADAL" clId="{71C51894-AECB-4355-931C-92463EC6D6E0}" dt="2024-04-05T00:10:30.050" v="66" actId="313"/>
          <ac:spMkLst>
            <pc:docMk/>
            <pc:sldMk cId="3814028870" sldId="1039"/>
            <ac:spMk id="6" creationId="{EC77C5EB-E20F-F01E-703C-08282E47E7DA}"/>
          </ac:spMkLst>
        </pc:spChg>
      </pc:sldChg>
      <pc:sldChg chg="modSp del mod">
        <pc:chgData name="Alfred Asterjadhi" userId="39de57b9-85c0-4fd1-aaac-8ca2b6560ad0" providerId="ADAL" clId="{71C51894-AECB-4355-931C-92463EC6D6E0}" dt="2024-04-05T00:28:30.851" v="399" actId="47"/>
        <pc:sldMkLst>
          <pc:docMk/>
          <pc:sldMk cId="4237730190" sldId="1063"/>
        </pc:sldMkLst>
        <pc:spChg chg="mod">
          <ac:chgData name="Alfred Asterjadhi" userId="39de57b9-85c0-4fd1-aaac-8ca2b6560ad0" providerId="ADAL" clId="{71C51894-AECB-4355-931C-92463EC6D6E0}" dt="2024-04-05T00:10:25.010" v="57" actId="313"/>
          <ac:spMkLst>
            <pc:docMk/>
            <pc:sldMk cId="4237730190" sldId="1063"/>
            <ac:spMk id="6" creationId="{974B2026-97FB-40D2-8F22-7E6D319B4EA2}"/>
          </ac:spMkLst>
        </pc:spChg>
      </pc:sldChg>
      <pc:sldChg chg="modSp del mod">
        <pc:chgData name="Alfred Asterjadhi" userId="39de57b9-85c0-4fd1-aaac-8ca2b6560ad0" providerId="ADAL" clId="{71C51894-AECB-4355-931C-92463EC6D6E0}" dt="2024-04-05T00:28:31.755" v="400" actId="47"/>
        <pc:sldMkLst>
          <pc:docMk/>
          <pc:sldMk cId="755068326" sldId="1064"/>
        </pc:sldMkLst>
        <pc:spChg chg="mod">
          <ac:chgData name="Alfred Asterjadhi" userId="39de57b9-85c0-4fd1-aaac-8ca2b6560ad0" providerId="ADAL" clId="{71C51894-AECB-4355-931C-92463EC6D6E0}" dt="2024-04-05T00:10:25.593" v="58" actId="313"/>
          <ac:spMkLst>
            <pc:docMk/>
            <pc:sldMk cId="755068326" sldId="1064"/>
            <ac:spMk id="6" creationId="{974B2026-97FB-40D2-8F22-7E6D319B4EA2}"/>
          </ac:spMkLst>
        </pc:spChg>
      </pc:sldChg>
      <pc:sldChg chg="addSp delSp modSp mod chgLayout">
        <pc:chgData name="Alfred Asterjadhi" userId="39de57b9-85c0-4fd1-aaac-8ca2b6560ad0" providerId="ADAL" clId="{71C51894-AECB-4355-931C-92463EC6D6E0}" dt="2024-04-05T00:29:11.258" v="426" actId="404"/>
        <pc:sldMkLst>
          <pc:docMk/>
          <pc:sldMk cId="1268796722" sldId="1069"/>
        </pc:sldMkLst>
        <pc:spChg chg="mod ord">
          <ac:chgData name="Alfred Asterjadhi" userId="39de57b9-85c0-4fd1-aaac-8ca2b6560ad0" providerId="ADAL" clId="{71C51894-AECB-4355-931C-92463EC6D6E0}" dt="2024-04-05T00:29:08.576" v="424" actId="6264"/>
          <ac:spMkLst>
            <pc:docMk/>
            <pc:sldMk cId="1268796722" sldId="1069"/>
            <ac:spMk id="2" creationId="{CBB6BE89-725C-7287-F96F-BE5358133A36}"/>
          </ac:spMkLst>
        </pc:spChg>
        <pc:spChg chg="mod ord">
          <ac:chgData name="Alfred Asterjadhi" userId="39de57b9-85c0-4fd1-aaac-8ca2b6560ad0" providerId="ADAL" clId="{71C51894-AECB-4355-931C-92463EC6D6E0}" dt="2024-04-05T00:29:11.258" v="426" actId="404"/>
          <ac:spMkLst>
            <pc:docMk/>
            <pc:sldMk cId="1268796722" sldId="1069"/>
            <ac:spMk id="3" creationId="{D1358E1A-E185-4489-03F1-1A1A550D7AE4}"/>
          </ac:spMkLst>
        </pc:spChg>
        <pc:spChg chg="mod ord">
          <ac:chgData name="Alfred Asterjadhi" userId="39de57b9-85c0-4fd1-aaac-8ca2b6560ad0" providerId="ADAL" clId="{71C51894-AECB-4355-931C-92463EC6D6E0}" dt="2024-04-05T00:29:08.576" v="424" actId="6264"/>
          <ac:spMkLst>
            <pc:docMk/>
            <pc:sldMk cId="1268796722" sldId="1069"/>
            <ac:spMk id="4" creationId="{BCFFF57D-0E48-546B-59BA-5601D173EFEE}"/>
          </ac:spMkLst>
        </pc:spChg>
        <pc:spChg chg="mod ord">
          <ac:chgData name="Alfred Asterjadhi" userId="39de57b9-85c0-4fd1-aaac-8ca2b6560ad0" providerId="ADAL" clId="{71C51894-AECB-4355-931C-92463EC6D6E0}" dt="2024-04-05T00:29:08.576" v="424" actId="6264"/>
          <ac:spMkLst>
            <pc:docMk/>
            <pc:sldMk cId="1268796722" sldId="1069"/>
            <ac:spMk id="5" creationId="{63AE84AE-D2E6-0A98-7574-B4E54BCA4CC6}"/>
          </ac:spMkLst>
        </pc:spChg>
        <pc:spChg chg="mod ord">
          <ac:chgData name="Alfred Asterjadhi" userId="39de57b9-85c0-4fd1-aaac-8ca2b6560ad0" providerId="ADAL" clId="{71C51894-AECB-4355-931C-92463EC6D6E0}" dt="2024-04-05T00:29:08.576" v="424" actId="6264"/>
          <ac:spMkLst>
            <pc:docMk/>
            <pc:sldMk cId="1268796722" sldId="1069"/>
            <ac:spMk id="6" creationId="{A843F1B1-22CD-3B09-326F-EF9071A68CDB}"/>
          </ac:spMkLst>
        </pc:spChg>
        <pc:spChg chg="add del mod">
          <ac:chgData name="Alfred Asterjadhi" userId="39de57b9-85c0-4fd1-aaac-8ca2b6560ad0" providerId="ADAL" clId="{71C51894-AECB-4355-931C-92463EC6D6E0}" dt="2024-04-05T00:29:08.576" v="424" actId="6264"/>
          <ac:spMkLst>
            <pc:docMk/>
            <pc:sldMk cId="1268796722" sldId="1069"/>
            <ac:spMk id="7" creationId="{958663ED-31AA-BC8A-0C46-E06679E359CB}"/>
          </ac:spMkLst>
        </pc:spChg>
        <pc:spChg chg="add del mod">
          <ac:chgData name="Alfred Asterjadhi" userId="39de57b9-85c0-4fd1-aaac-8ca2b6560ad0" providerId="ADAL" clId="{71C51894-AECB-4355-931C-92463EC6D6E0}" dt="2024-04-05T00:29:08.576" v="424" actId="6264"/>
          <ac:spMkLst>
            <pc:docMk/>
            <pc:sldMk cId="1268796722" sldId="1069"/>
            <ac:spMk id="8" creationId="{CC7AC273-421B-7D64-BFFA-D9B802EEC713}"/>
          </ac:spMkLst>
        </pc:spChg>
        <pc:spChg chg="add del mod">
          <ac:chgData name="Alfred Asterjadhi" userId="39de57b9-85c0-4fd1-aaac-8ca2b6560ad0" providerId="ADAL" clId="{71C51894-AECB-4355-931C-92463EC6D6E0}" dt="2024-04-05T00:29:08.576" v="424" actId="6264"/>
          <ac:spMkLst>
            <pc:docMk/>
            <pc:sldMk cId="1268796722" sldId="1069"/>
            <ac:spMk id="9" creationId="{F0D8F467-7BAA-1B61-475F-A8E50BDD920D}"/>
          </ac:spMkLst>
        </pc:spChg>
        <pc:spChg chg="add del mod">
          <ac:chgData name="Alfred Asterjadhi" userId="39de57b9-85c0-4fd1-aaac-8ca2b6560ad0" providerId="ADAL" clId="{71C51894-AECB-4355-931C-92463EC6D6E0}" dt="2024-04-05T00:29:08.576" v="424" actId="6264"/>
          <ac:spMkLst>
            <pc:docMk/>
            <pc:sldMk cId="1268796722" sldId="1069"/>
            <ac:spMk id="10" creationId="{C6A87B21-207F-7BD3-A9B5-587C81FF24CB}"/>
          </ac:spMkLst>
        </pc:spChg>
        <pc:spChg chg="add del mod">
          <ac:chgData name="Alfred Asterjadhi" userId="39de57b9-85c0-4fd1-aaac-8ca2b6560ad0" providerId="ADAL" clId="{71C51894-AECB-4355-931C-92463EC6D6E0}" dt="2024-04-05T00:29:08.576" v="424" actId="6264"/>
          <ac:spMkLst>
            <pc:docMk/>
            <pc:sldMk cId="1268796722" sldId="1069"/>
            <ac:spMk id="11" creationId="{48365C62-762B-F0CE-C280-FBC134B9915C}"/>
          </ac:spMkLst>
        </pc:spChg>
      </pc:sldChg>
      <pc:sldChg chg="modSp mod">
        <pc:chgData name="Alfred Asterjadhi" userId="39de57b9-85c0-4fd1-aaac-8ca2b6560ad0" providerId="ADAL" clId="{71C51894-AECB-4355-931C-92463EC6D6E0}" dt="2024-04-05T00:25:16.334" v="318" actId="20577"/>
        <pc:sldMkLst>
          <pc:docMk/>
          <pc:sldMk cId="86469410" sldId="1081"/>
        </pc:sldMkLst>
        <pc:spChg chg="mod">
          <ac:chgData name="Alfred Asterjadhi" userId="39de57b9-85c0-4fd1-aaac-8ca2b6560ad0" providerId="ADAL" clId="{71C51894-AECB-4355-931C-92463EC6D6E0}" dt="2024-04-05T00:25:01.602" v="309" actId="13926"/>
          <ac:spMkLst>
            <pc:docMk/>
            <pc:sldMk cId="86469410" sldId="1081"/>
            <ac:spMk id="2" creationId="{4B5F0D0E-8BB7-48AB-9160-728B8B3399A2}"/>
          </ac:spMkLst>
        </pc:spChg>
        <pc:spChg chg="mod">
          <ac:chgData name="Alfred Asterjadhi" userId="39de57b9-85c0-4fd1-aaac-8ca2b6560ad0" providerId="ADAL" clId="{71C51894-AECB-4355-931C-92463EC6D6E0}" dt="2024-04-05T00:25:16.334" v="318" actId="20577"/>
          <ac:spMkLst>
            <pc:docMk/>
            <pc:sldMk cId="86469410" sldId="1081"/>
            <ac:spMk id="3" creationId="{DFB0BA47-D7B6-4F95-932E-A7AA615BC440}"/>
          </ac:spMkLst>
        </pc:spChg>
        <pc:spChg chg="mod">
          <ac:chgData name="Alfred Asterjadhi" userId="39de57b9-85c0-4fd1-aaac-8ca2b6560ad0" providerId="ADAL" clId="{71C51894-AECB-4355-931C-92463EC6D6E0}" dt="2024-04-05T00:10:21.682" v="51" actId="313"/>
          <ac:spMkLst>
            <pc:docMk/>
            <pc:sldMk cId="86469410" sldId="1081"/>
            <ac:spMk id="6" creationId="{974B2026-97FB-40D2-8F22-7E6D319B4EA2}"/>
          </ac:spMkLst>
        </pc:spChg>
      </pc:sldChg>
      <pc:sldChg chg="modSp mod">
        <pc:chgData name="Alfred Asterjadhi" userId="39de57b9-85c0-4fd1-aaac-8ca2b6560ad0" providerId="ADAL" clId="{71C51894-AECB-4355-931C-92463EC6D6E0}" dt="2024-04-05T00:26:04.279" v="345"/>
        <pc:sldMkLst>
          <pc:docMk/>
          <pc:sldMk cId="241393342" sldId="1082"/>
        </pc:sldMkLst>
        <pc:spChg chg="mod">
          <ac:chgData name="Alfred Asterjadhi" userId="39de57b9-85c0-4fd1-aaac-8ca2b6560ad0" providerId="ADAL" clId="{71C51894-AECB-4355-931C-92463EC6D6E0}" dt="2024-04-05T00:25:24.329" v="320" actId="13926"/>
          <ac:spMkLst>
            <pc:docMk/>
            <pc:sldMk cId="241393342" sldId="1082"/>
            <ac:spMk id="2" creationId="{4B5F0D0E-8BB7-48AB-9160-728B8B3399A2}"/>
          </ac:spMkLst>
        </pc:spChg>
        <pc:spChg chg="mod">
          <ac:chgData name="Alfred Asterjadhi" userId="39de57b9-85c0-4fd1-aaac-8ca2b6560ad0" providerId="ADAL" clId="{71C51894-AECB-4355-931C-92463EC6D6E0}" dt="2024-04-05T00:26:04.279" v="345"/>
          <ac:spMkLst>
            <pc:docMk/>
            <pc:sldMk cId="241393342" sldId="1082"/>
            <ac:spMk id="3" creationId="{DFB0BA47-D7B6-4F95-932E-A7AA615BC440}"/>
          </ac:spMkLst>
        </pc:spChg>
        <pc:spChg chg="mod">
          <ac:chgData name="Alfred Asterjadhi" userId="39de57b9-85c0-4fd1-aaac-8ca2b6560ad0" providerId="ADAL" clId="{71C51894-AECB-4355-931C-92463EC6D6E0}" dt="2024-04-05T00:10:22.249" v="52" actId="313"/>
          <ac:spMkLst>
            <pc:docMk/>
            <pc:sldMk cId="241393342" sldId="1082"/>
            <ac:spMk id="6" creationId="{974B2026-97FB-40D2-8F22-7E6D319B4EA2}"/>
          </ac:spMkLst>
        </pc:spChg>
      </pc:sldChg>
      <pc:sldChg chg="modSp del mod">
        <pc:chgData name="Alfred Asterjadhi" userId="39de57b9-85c0-4fd1-aaac-8ca2b6560ad0" providerId="ADAL" clId="{71C51894-AECB-4355-931C-92463EC6D6E0}" dt="2024-04-05T00:23:07.369" v="240" actId="47"/>
        <pc:sldMkLst>
          <pc:docMk/>
          <pc:sldMk cId="695106843" sldId="1084"/>
        </pc:sldMkLst>
        <pc:spChg chg="mod">
          <ac:chgData name="Alfred Asterjadhi" userId="39de57b9-85c0-4fd1-aaac-8ca2b6560ad0" providerId="ADAL" clId="{71C51894-AECB-4355-931C-92463EC6D6E0}" dt="2024-04-05T00:09:59.930" v="32" actId="313"/>
          <ac:spMkLst>
            <pc:docMk/>
            <pc:sldMk cId="695106843" sldId="1084"/>
            <ac:spMk id="3" creationId="{D20906E0-F900-4991-83B1-675F5B67FA2D}"/>
          </ac:spMkLst>
        </pc:spChg>
      </pc:sldChg>
      <pc:sldChg chg="modSp del mod">
        <pc:chgData name="Alfred Asterjadhi" userId="39de57b9-85c0-4fd1-aaac-8ca2b6560ad0" providerId="ADAL" clId="{71C51894-AECB-4355-931C-92463EC6D6E0}" dt="2024-04-05T00:23:10.834" v="243" actId="47"/>
        <pc:sldMkLst>
          <pc:docMk/>
          <pc:sldMk cId="2138583481" sldId="1085"/>
        </pc:sldMkLst>
        <pc:spChg chg="mod">
          <ac:chgData name="Alfred Asterjadhi" userId="39de57b9-85c0-4fd1-aaac-8ca2b6560ad0" providerId="ADAL" clId="{71C51894-AECB-4355-931C-92463EC6D6E0}" dt="2024-04-05T00:10:01.465" v="35" actId="313"/>
          <ac:spMkLst>
            <pc:docMk/>
            <pc:sldMk cId="2138583481" sldId="1085"/>
            <ac:spMk id="3" creationId="{D20906E0-F900-4991-83B1-675F5B67FA2D}"/>
          </ac:spMkLst>
        </pc:spChg>
      </pc:sldChg>
      <pc:sldChg chg="modSp del mod">
        <pc:chgData name="Alfred Asterjadhi" userId="39de57b9-85c0-4fd1-aaac-8ca2b6560ad0" providerId="ADAL" clId="{71C51894-AECB-4355-931C-92463EC6D6E0}" dt="2024-04-05T00:23:02.657" v="236" actId="47"/>
        <pc:sldMkLst>
          <pc:docMk/>
          <pc:sldMk cId="427559049" sldId="1086"/>
        </pc:sldMkLst>
        <pc:spChg chg="mod">
          <ac:chgData name="Alfred Asterjadhi" userId="39de57b9-85c0-4fd1-aaac-8ca2b6560ad0" providerId="ADAL" clId="{71C51894-AECB-4355-931C-92463EC6D6E0}" dt="2024-04-05T00:09:57.730" v="28" actId="313"/>
          <ac:spMkLst>
            <pc:docMk/>
            <pc:sldMk cId="427559049" sldId="1086"/>
            <ac:spMk id="3" creationId="{D20906E0-F900-4991-83B1-675F5B67FA2D}"/>
          </ac:spMkLst>
        </pc:spChg>
      </pc:sldChg>
      <pc:sldChg chg="modSp del mod">
        <pc:chgData name="Alfred Asterjadhi" userId="39de57b9-85c0-4fd1-aaac-8ca2b6560ad0" providerId="ADAL" clId="{71C51894-AECB-4355-931C-92463EC6D6E0}" dt="2024-04-05T00:23:03.841" v="237" actId="47"/>
        <pc:sldMkLst>
          <pc:docMk/>
          <pc:sldMk cId="2696388017" sldId="1087"/>
        </pc:sldMkLst>
        <pc:spChg chg="mod">
          <ac:chgData name="Alfred Asterjadhi" userId="39de57b9-85c0-4fd1-aaac-8ca2b6560ad0" providerId="ADAL" clId="{71C51894-AECB-4355-931C-92463EC6D6E0}" dt="2024-04-05T00:09:58.218" v="29" actId="313"/>
          <ac:spMkLst>
            <pc:docMk/>
            <pc:sldMk cId="2696388017" sldId="1087"/>
            <ac:spMk id="3" creationId="{D20906E0-F900-4991-83B1-675F5B67FA2D}"/>
          </ac:spMkLst>
        </pc:spChg>
      </pc:sldChg>
      <pc:sldChg chg="modSp del mod">
        <pc:chgData name="Alfred Asterjadhi" userId="39de57b9-85c0-4fd1-aaac-8ca2b6560ad0" providerId="ADAL" clId="{71C51894-AECB-4355-931C-92463EC6D6E0}" dt="2024-04-05T00:23:05.209" v="238" actId="47"/>
        <pc:sldMkLst>
          <pc:docMk/>
          <pc:sldMk cId="2082127564" sldId="1088"/>
        </pc:sldMkLst>
        <pc:spChg chg="mod">
          <ac:chgData name="Alfred Asterjadhi" userId="39de57b9-85c0-4fd1-aaac-8ca2b6560ad0" providerId="ADAL" clId="{71C51894-AECB-4355-931C-92463EC6D6E0}" dt="2024-04-05T00:09:58.721" v="30" actId="313"/>
          <ac:spMkLst>
            <pc:docMk/>
            <pc:sldMk cId="2082127564" sldId="1088"/>
            <ac:spMk id="3" creationId="{D20906E0-F900-4991-83B1-675F5B67FA2D}"/>
          </ac:spMkLst>
        </pc:spChg>
      </pc:sldChg>
      <pc:sldChg chg="modSp del mod">
        <pc:chgData name="Alfred Asterjadhi" userId="39de57b9-85c0-4fd1-aaac-8ca2b6560ad0" providerId="ADAL" clId="{71C51894-AECB-4355-931C-92463EC6D6E0}" dt="2024-04-05T00:23:06.400" v="239" actId="47"/>
        <pc:sldMkLst>
          <pc:docMk/>
          <pc:sldMk cId="2042963422" sldId="1089"/>
        </pc:sldMkLst>
        <pc:spChg chg="mod">
          <ac:chgData name="Alfred Asterjadhi" userId="39de57b9-85c0-4fd1-aaac-8ca2b6560ad0" providerId="ADAL" clId="{71C51894-AECB-4355-931C-92463EC6D6E0}" dt="2024-04-05T00:09:59.394" v="31" actId="313"/>
          <ac:spMkLst>
            <pc:docMk/>
            <pc:sldMk cId="2042963422" sldId="1089"/>
            <ac:spMk id="3" creationId="{D20906E0-F900-4991-83B1-675F5B67FA2D}"/>
          </ac:spMkLst>
        </pc:spChg>
      </pc:sldChg>
      <pc:sldChg chg="modSp del mod">
        <pc:chgData name="Alfred Asterjadhi" userId="39de57b9-85c0-4fd1-aaac-8ca2b6560ad0" providerId="ADAL" clId="{71C51894-AECB-4355-931C-92463EC6D6E0}" dt="2024-04-05T00:23:22.837" v="253" actId="47"/>
        <pc:sldMkLst>
          <pc:docMk/>
          <pc:sldMk cId="1787302382" sldId="1090"/>
        </pc:sldMkLst>
        <pc:spChg chg="mod">
          <ac:chgData name="Alfred Asterjadhi" userId="39de57b9-85c0-4fd1-aaac-8ca2b6560ad0" providerId="ADAL" clId="{71C51894-AECB-4355-931C-92463EC6D6E0}" dt="2024-04-05T00:10:06.057" v="45" actId="313"/>
          <ac:spMkLst>
            <pc:docMk/>
            <pc:sldMk cId="1787302382" sldId="1090"/>
            <ac:spMk id="3" creationId="{D20906E0-F900-4991-83B1-675F5B67FA2D}"/>
          </ac:spMkLst>
        </pc:spChg>
      </pc:sldChg>
      <pc:sldChg chg="modSp del mod">
        <pc:chgData name="Alfred Asterjadhi" userId="39de57b9-85c0-4fd1-aaac-8ca2b6560ad0" providerId="ADAL" clId="{71C51894-AECB-4355-931C-92463EC6D6E0}" dt="2024-04-05T00:23:08.753" v="241" actId="47"/>
        <pc:sldMkLst>
          <pc:docMk/>
          <pc:sldMk cId="387064649" sldId="1091"/>
        </pc:sldMkLst>
        <pc:spChg chg="mod">
          <ac:chgData name="Alfred Asterjadhi" userId="39de57b9-85c0-4fd1-aaac-8ca2b6560ad0" providerId="ADAL" clId="{71C51894-AECB-4355-931C-92463EC6D6E0}" dt="2024-04-05T00:10:00.425" v="33" actId="313"/>
          <ac:spMkLst>
            <pc:docMk/>
            <pc:sldMk cId="387064649" sldId="1091"/>
            <ac:spMk id="3" creationId="{D20906E0-F900-4991-83B1-675F5B67FA2D}"/>
          </ac:spMkLst>
        </pc:spChg>
      </pc:sldChg>
      <pc:sldChg chg="modSp del mod">
        <pc:chgData name="Alfred Asterjadhi" userId="39de57b9-85c0-4fd1-aaac-8ca2b6560ad0" providerId="ADAL" clId="{71C51894-AECB-4355-931C-92463EC6D6E0}" dt="2024-04-05T00:23:09.819" v="242" actId="47"/>
        <pc:sldMkLst>
          <pc:docMk/>
          <pc:sldMk cId="496318644" sldId="1092"/>
        </pc:sldMkLst>
        <pc:spChg chg="mod">
          <ac:chgData name="Alfred Asterjadhi" userId="39de57b9-85c0-4fd1-aaac-8ca2b6560ad0" providerId="ADAL" clId="{71C51894-AECB-4355-931C-92463EC6D6E0}" dt="2024-04-05T00:10:00.945" v="34" actId="313"/>
          <ac:spMkLst>
            <pc:docMk/>
            <pc:sldMk cId="496318644" sldId="1092"/>
            <ac:spMk id="3" creationId="{D20906E0-F900-4991-83B1-675F5B67FA2D}"/>
          </ac:spMkLst>
        </pc:spChg>
      </pc:sldChg>
      <pc:sldChg chg="modSp del mod">
        <pc:chgData name="Alfred Asterjadhi" userId="39de57b9-85c0-4fd1-aaac-8ca2b6560ad0" providerId="ADAL" clId="{71C51894-AECB-4355-931C-92463EC6D6E0}" dt="2024-04-05T00:28:27.168" v="396" actId="47"/>
        <pc:sldMkLst>
          <pc:docMk/>
          <pc:sldMk cId="3174241725" sldId="1093"/>
        </pc:sldMkLst>
        <pc:spChg chg="mod">
          <ac:chgData name="Alfred Asterjadhi" userId="39de57b9-85c0-4fd1-aaac-8ca2b6560ad0" providerId="ADAL" clId="{71C51894-AECB-4355-931C-92463EC6D6E0}" dt="2024-04-05T00:10:23.257" v="54" actId="313"/>
          <ac:spMkLst>
            <pc:docMk/>
            <pc:sldMk cId="3174241725" sldId="1093"/>
            <ac:spMk id="6" creationId="{974B2026-97FB-40D2-8F22-7E6D319B4EA2}"/>
          </ac:spMkLst>
        </pc:spChg>
      </pc:sldChg>
      <pc:sldChg chg="modSp del mod">
        <pc:chgData name="Alfred Asterjadhi" userId="39de57b9-85c0-4fd1-aaac-8ca2b6560ad0" providerId="ADAL" clId="{71C51894-AECB-4355-931C-92463EC6D6E0}" dt="2024-04-05T00:28:28.487" v="397" actId="47"/>
        <pc:sldMkLst>
          <pc:docMk/>
          <pc:sldMk cId="888791386" sldId="1094"/>
        </pc:sldMkLst>
        <pc:spChg chg="mod">
          <ac:chgData name="Alfred Asterjadhi" userId="39de57b9-85c0-4fd1-aaac-8ca2b6560ad0" providerId="ADAL" clId="{71C51894-AECB-4355-931C-92463EC6D6E0}" dt="2024-04-05T00:10:23.753" v="55" actId="313"/>
          <ac:spMkLst>
            <pc:docMk/>
            <pc:sldMk cId="888791386" sldId="1094"/>
            <ac:spMk id="6" creationId="{974B2026-97FB-40D2-8F22-7E6D319B4EA2}"/>
          </ac:spMkLst>
        </pc:spChg>
      </pc:sldChg>
      <pc:sldChg chg="modSp del mod">
        <pc:chgData name="Alfred Asterjadhi" userId="39de57b9-85c0-4fd1-aaac-8ca2b6560ad0" providerId="ADAL" clId="{71C51894-AECB-4355-931C-92463EC6D6E0}" dt="2024-04-05T00:23:11.841" v="244" actId="47"/>
        <pc:sldMkLst>
          <pc:docMk/>
          <pc:sldMk cId="1539101784" sldId="1095"/>
        </pc:sldMkLst>
        <pc:spChg chg="mod">
          <ac:chgData name="Alfred Asterjadhi" userId="39de57b9-85c0-4fd1-aaac-8ca2b6560ad0" providerId="ADAL" clId="{71C51894-AECB-4355-931C-92463EC6D6E0}" dt="2024-04-05T00:10:01.913" v="36" actId="313"/>
          <ac:spMkLst>
            <pc:docMk/>
            <pc:sldMk cId="1539101784" sldId="1095"/>
            <ac:spMk id="3" creationId="{D20906E0-F900-4991-83B1-675F5B67FA2D}"/>
          </ac:spMkLst>
        </pc:spChg>
      </pc:sldChg>
      <pc:sldChg chg="modSp del mod">
        <pc:chgData name="Alfred Asterjadhi" userId="39de57b9-85c0-4fd1-aaac-8ca2b6560ad0" providerId="ADAL" clId="{71C51894-AECB-4355-931C-92463EC6D6E0}" dt="2024-04-05T00:23:12.848" v="245" actId="47"/>
        <pc:sldMkLst>
          <pc:docMk/>
          <pc:sldMk cId="1266343830" sldId="1096"/>
        </pc:sldMkLst>
        <pc:spChg chg="mod">
          <ac:chgData name="Alfred Asterjadhi" userId="39de57b9-85c0-4fd1-aaac-8ca2b6560ad0" providerId="ADAL" clId="{71C51894-AECB-4355-931C-92463EC6D6E0}" dt="2024-04-05T00:10:02.331" v="37" actId="313"/>
          <ac:spMkLst>
            <pc:docMk/>
            <pc:sldMk cId="1266343830" sldId="1096"/>
            <ac:spMk id="3" creationId="{D20906E0-F900-4991-83B1-675F5B67FA2D}"/>
          </ac:spMkLst>
        </pc:spChg>
      </pc:sldChg>
      <pc:sldChg chg="modSp del mod">
        <pc:chgData name="Alfred Asterjadhi" userId="39de57b9-85c0-4fd1-aaac-8ca2b6560ad0" providerId="ADAL" clId="{71C51894-AECB-4355-931C-92463EC6D6E0}" dt="2024-04-05T00:23:14.979" v="247" actId="47"/>
        <pc:sldMkLst>
          <pc:docMk/>
          <pc:sldMk cId="915975408" sldId="1097"/>
        </pc:sldMkLst>
        <pc:spChg chg="mod">
          <ac:chgData name="Alfred Asterjadhi" userId="39de57b9-85c0-4fd1-aaac-8ca2b6560ad0" providerId="ADAL" clId="{71C51894-AECB-4355-931C-92463EC6D6E0}" dt="2024-04-05T00:10:03.169" v="39" actId="313"/>
          <ac:spMkLst>
            <pc:docMk/>
            <pc:sldMk cId="915975408" sldId="1097"/>
            <ac:spMk id="3" creationId="{D20906E0-F900-4991-83B1-675F5B67FA2D}"/>
          </ac:spMkLst>
        </pc:spChg>
      </pc:sldChg>
      <pc:sldChg chg="modSp del mod">
        <pc:chgData name="Alfred Asterjadhi" userId="39de57b9-85c0-4fd1-aaac-8ca2b6560ad0" providerId="ADAL" clId="{71C51894-AECB-4355-931C-92463EC6D6E0}" dt="2024-04-05T00:23:13.904" v="246" actId="47"/>
        <pc:sldMkLst>
          <pc:docMk/>
          <pc:sldMk cId="1259583765" sldId="1098"/>
        </pc:sldMkLst>
        <pc:spChg chg="mod">
          <ac:chgData name="Alfred Asterjadhi" userId="39de57b9-85c0-4fd1-aaac-8ca2b6560ad0" providerId="ADAL" clId="{71C51894-AECB-4355-931C-92463EC6D6E0}" dt="2024-04-05T00:10:02.729" v="38" actId="313"/>
          <ac:spMkLst>
            <pc:docMk/>
            <pc:sldMk cId="1259583765" sldId="1098"/>
            <ac:spMk id="3" creationId="{D20906E0-F900-4991-83B1-675F5B67FA2D}"/>
          </ac:spMkLst>
        </pc:spChg>
      </pc:sldChg>
      <pc:sldChg chg="modSp del mod">
        <pc:chgData name="Alfred Asterjadhi" userId="39de57b9-85c0-4fd1-aaac-8ca2b6560ad0" providerId="ADAL" clId="{71C51894-AECB-4355-931C-92463EC6D6E0}" dt="2024-04-05T00:23:16.116" v="248" actId="47"/>
        <pc:sldMkLst>
          <pc:docMk/>
          <pc:sldMk cId="950174829" sldId="1099"/>
        </pc:sldMkLst>
        <pc:spChg chg="mod">
          <ac:chgData name="Alfred Asterjadhi" userId="39de57b9-85c0-4fd1-aaac-8ca2b6560ad0" providerId="ADAL" clId="{71C51894-AECB-4355-931C-92463EC6D6E0}" dt="2024-04-05T00:10:03.596" v="40" actId="313"/>
          <ac:spMkLst>
            <pc:docMk/>
            <pc:sldMk cId="950174829" sldId="1099"/>
            <ac:spMk id="3" creationId="{D20906E0-F900-4991-83B1-675F5B67FA2D}"/>
          </ac:spMkLst>
        </pc:spChg>
      </pc:sldChg>
      <pc:sldChg chg="modSp del mod">
        <pc:chgData name="Alfred Asterjadhi" userId="39de57b9-85c0-4fd1-aaac-8ca2b6560ad0" providerId="ADAL" clId="{71C51894-AECB-4355-931C-92463EC6D6E0}" dt="2024-04-05T00:28:34.837" v="403" actId="47"/>
        <pc:sldMkLst>
          <pc:docMk/>
          <pc:sldMk cId="1079960312" sldId="1100"/>
        </pc:sldMkLst>
        <pc:spChg chg="mod">
          <ac:chgData name="Alfred Asterjadhi" userId="39de57b9-85c0-4fd1-aaac-8ca2b6560ad0" providerId="ADAL" clId="{71C51894-AECB-4355-931C-92463EC6D6E0}" dt="2024-04-05T00:10:27.658" v="61" actId="313"/>
          <ac:spMkLst>
            <pc:docMk/>
            <pc:sldMk cId="1079960312" sldId="1100"/>
            <ac:spMk id="6" creationId="{974B2026-97FB-40D2-8F22-7E6D319B4EA2}"/>
          </ac:spMkLst>
        </pc:spChg>
      </pc:sldChg>
      <pc:sldChg chg="modSp del mod">
        <pc:chgData name="Alfred Asterjadhi" userId="39de57b9-85c0-4fd1-aaac-8ca2b6560ad0" providerId="ADAL" clId="{71C51894-AECB-4355-931C-92463EC6D6E0}" dt="2024-04-05T00:28:33.939" v="402" actId="47"/>
        <pc:sldMkLst>
          <pc:docMk/>
          <pc:sldMk cId="2496265761" sldId="1103"/>
        </pc:sldMkLst>
        <pc:spChg chg="mod">
          <ac:chgData name="Alfred Asterjadhi" userId="39de57b9-85c0-4fd1-aaac-8ca2b6560ad0" providerId="ADAL" clId="{71C51894-AECB-4355-931C-92463EC6D6E0}" dt="2024-04-05T00:10:26.906" v="60" actId="313"/>
          <ac:spMkLst>
            <pc:docMk/>
            <pc:sldMk cId="2496265761" sldId="1103"/>
            <ac:spMk id="6" creationId="{974B2026-97FB-40D2-8F22-7E6D319B4EA2}"/>
          </ac:spMkLst>
        </pc:spChg>
      </pc:sldChg>
      <pc:sldChg chg="modSp del mod">
        <pc:chgData name="Alfred Asterjadhi" userId="39de57b9-85c0-4fd1-aaac-8ca2b6560ad0" providerId="ADAL" clId="{71C51894-AECB-4355-931C-92463EC6D6E0}" dt="2024-04-05T00:28:37.494" v="405" actId="47"/>
        <pc:sldMkLst>
          <pc:docMk/>
          <pc:sldMk cId="1019001900" sldId="1104"/>
        </pc:sldMkLst>
        <pc:spChg chg="mod">
          <ac:chgData name="Alfred Asterjadhi" userId="39de57b9-85c0-4fd1-aaac-8ca2b6560ad0" providerId="ADAL" clId="{71C51894-AECB-4355-931C-92463EC6D6E0}" dt="2024-04-05T00:10:28.691" v="63" actId="313"/>
          <ac:spMkLst>
            <pc:docMk/>
            <pc:sldMk cId="1019001900" sldId="1104"/>
            <ac:spMk id="6" creationId="{974B2026-97FB-40D2-8F22-7E6D319B4EA2}"/>
          </ac:spMkLst>
        </pc:spChg>
      </pc:sldChg>
      <pc:sldChg chg="modSp del mod">
        <pc:chgData name="Alfred Asterjadhi" userId="39de57b9-85c0-4fd1-aaac-8ca2b6560ad0" providerId="ADAL" clId="{71C51894-AECB-4355-931C-92463EC6D6E0}" dt="2024-04-05T00:28:38.622" v="406" actId="47"/>
        <pc:sldMkLst>
          <pc:docMk/>
          <pc:sldMk cId="1371861126" sldId="1105"/>
        </pc:sldMkLst>
        <pc:spChg chg="mod">
          <ac:chgData name="Alfred Asterjadhi" userId="39de57b9-85c0-4fd1-aaac-8ca2b6560ad0" providerId="ADAL" clId="{71C51894-AECB-4355-931C-92463EC6D6E0}" dt="2024-04-05T00:10:29.154" v="64" actId="313"/>
          <ac:spMkLst>
            <pc:docMk/>
            <pc:sldMk cId="1371861126" sldId="1105"/>
            <ac:spMk id="6" creationId="{974B2026-97FB-40D2-8F22-7E6D319B4EA2}"/>
          </ac:spMkLst>
        </pc:spChg>
      </pc:sldChg>
      <pc:sldChg chg="modSp del mod">
        <pc:chgData name="Alfred Asterjadhi" userId="39de57b9-85c0-4fd1-aaac-8ca2b6560ad0" providerId="ADAL" clId="{71C51894-AECB-4355-931C-92463EC6D6E0}" dt="2024-04-05T00:23:17.184" v="249" actId="47"/>
        <pc:sldMkLst>
          <pc:docMk/>
          <pc:sldMk cId="3533002577" sldId="1106"/>
        </pc:sldMkLst>
        <pc:spChg chg="mod">
          <ac:chgData name="Alfred Asterjadhi" userId="39de57b9-85c0-4fd1-aaac-8ca2b6560ad0" providerId="ADAL" clId="{71C51894-AECB-4355-931C-92463EC6D6E0}" dt="2024-04-05T00:10:04.098" v="41" actId="313"/>
          <ac:spMkLst>
            <pc:docMk/>
            <pc:sldMk cId="3533002577" sldId="1106"/>
            <ac:spMk id="3" creationId="{D20906E0-F900-4991-83B1-675F5B67FA2D}"/>
          </ac:spMkLst>
        </pc:spChg>
      </pc:sldChg>
      <pc:sldChg chg="modSp del mod">
        <pc:chgData name="Alfred Asterjadhi" userId="39de57b9-85c0-4fd1-aaac-8ca2b6560ad0" providerId="ADAL" clId="{71C51894-AECB-4355-931C-92463EC6D6E0}" dt="2024-04-05T00:23:18.268" v="250" actId="47"/>
        <pc:sldMkLst>
          <pc:docMk/>
          <pc:sldMk cId="1402068810" sldId="1107"/>
        </pc:sldMkLst>
        <pc:spChg chg="mod">
          <ac:chgData name="Alfred Asterjadhi" userId="39de57b9-85c0-4fd1-aaac-8ca2b6560ad0" providerId="ADAL" clId="{71C51894-AECB-4355-931C-92463EC6D6E0}" dt="2024-04-05T00:10:04.617" v="42" actId="313"/>
          <ac:spMkLst>
            <pc:docMk/>
            <pc:sldMk cId="1402068810" sldId="1107"/>
            <ac:spMk id="3" creationId="{D20906E0-F900-4991-83B1-675F5B67FA2D}"/>
          </ac:spMkLst>
        </pc:spChg>
      </pc:sldChg>
      <pc:sldChg chg="modSp del mod">
        <pc:chgData name="Alfred Asterjadhi" userId="39de57b9-85c0-4fd1-aaac-8ca2b6560ad0" providerId="ADAL" clId="{71C51894-AECB-4355-931C-92463EC6D6E0}" dt="2024-04-05T00:23:19.769" v="251" actId="47"/>
        <pc:sldMkLst>
          <pc:docMk/>
          <pc:sldMk cId="1715563082" sldId="1108"/>
        </pc:sldMkLst>
        <pc:spChg chg="mod">
          <ac:chgData name="Alfred Asterjadhi" userId="39de57b9-85c0-4fd1-aaac-8ca2b6560ad0" providerId="ADAL" clId="{71C51894-AECB-4355-931C-92463EC6D6E0}" dt="2024-04-05T00:10:05.100" v="43" actId="313"/>
          <ac:spMkLst>
            <pc:docMk/>
            <pc:sldMk cId="1715563082" sldId="1108"/>
            <ac:spMk id="3" creationId="{D20906E0-F900-4991-83B1-675F5B67FA2D}"/>
          </ac:spMkLst>
        </pc:spChg>
      </pc:sldChg>
      <pc:sldChg chg="modSp del mod">
        <pc:chgData name="Alfred Asterjadhi" userId="39de57b9-85c0-4fd1-aaac-8ca2b6560ad0" providerId="ADAL" clId="{71C51894-AECB-4355-931C-92463EC6D6E0}" dt="2024-04-05T00:23:21.205" v="252" actId="47"/>
        <pc:sldMkLst>
          <pc:docMk/>
          <pc:sldMk cId="1840580647" sldId="1109"/>
        </pc:sldMkLst>
        <pc:spChg chg="mod">
          <ac:chgData name="Alfred Asterjadhi" userId="39de57b9-85c0-4fd1-aaac-8ca2b6560ad0" providerId="ADAL" clId="{71C51894-AECB-4355-931C-92463EC6D6E0}" dt="2024-04-05T00:10:05.594" v="44" actId="313"/>
          <ac:spMkLst>
            <pc:docMk/>
            <pc:sldMk cId="1840580647" sldId="1109"/>
            <ac:spMk id="3" creationId="{D20906E0-F900-4991-83B1-675F5B67FA2D}"/>
          </ac:spMkLst>
        </pc:spChg>
      </pc:sldChg>
      <pc:sldChg chg="modSp del mod">
        <pc:chgData name="Alfred Asterjadhi" userId="39de57b9-85c0-4fd1-aaac-8ca2b6560ad0" providerId="ADAL" clId="{71C51894-AECB-4355-931C-92463EC6D6E0}" dt="2024-04-05T00:26:22.105" v="349" actId="47"/>
        <pc:sldMkLst>
          <pc:docMk/>
          <pc:sldMk cId="750468216" sldId="1110"/>
        </pc:sldMkLst>
        <pc:spChg chg="mod">
          <ac:chgData name="Alfred Asterjadhi" userId="39de57b9-85c0-4fd1-aaac-8ca2b6560ad0" providerId="ADAL" clId="{71C51894-AECB-4355-931C-92463EC6D6E0}" dt="2024-04-05T00:10:22.740" v="53" actId="313"/>
          <ac:spMkLst>
            <pc:docMk/>
            <pc:sldMk cId="750468216" sldId="1110"/>
            <ac:spMk id="6" creationId="{9C78F4C1-B1E4-B7AC-F4ED-49031F1FB118}"/>
          </ac:spMkLst>
        </pc:spChg>
      </pc:sldChg>
      <pc:sldChg chg="modSp del mod">
        <pc:chgData name="Alfred Asterjadhi" userId="39de57b9-85c0-4fd1-aaac-8ca2b6560ad0" providerId="ADAL" clId="{71C51894-AECB-4355-931C-92463EC6D6E0}" dt="2024-04-05T00:28:29.835" v="398" actId="47"/>
        <pc:sldMkLst>
          <pc:docMk/>
          <pc:sldMk cId="3684869715" sldId="1112"/>
        </pc:sldMkLst>
        <pc:spChg chg="mod">
          <ac:chgData name="Alfred Asterjadhi" userId="39de57b9-85c0-4fd1-aaac-8ca2b6560ad0" providerId="ADAL" clId="{71C51894-AECB-4355-931C-92463EC6D6E0}" dt="2024-04-05T00:10:24.321" v="56" actId="313"/>
          <ac:spMkLst>
            <pc:docMk/>
            <pc:sldMk cId="3684869715" sldId="1112"/>
            <ac:spMk id="6" creationId="{9C78F4C1-B1E4-B7AC-F4ED-49031F1FB118}"/>
          </ac:spMkLst>
        </pc:spChg>
      </pc:sldChg>
      <pc:sldChg chg="modSp del mod">
        <pc:chgData name="Alfred Asterjadhi" userId="39de57b9-85c0-4fd1-aaac-8ca2b6560ad0" providerId="ADAL" clId="{71C51894-AECB-4355-931C-92463EC6D6E0}" dt="2024-04-05T00:28:32.951" v="401" actId="47"/>
        <pc:sldMkLst>
          <pc:docMk/>
          <pc:sldMk cId="2132934075" sldId="1113"/>
        </pc:sldMkLst>
        <pc:spChg chg="mod">
          <ac:chgData name="Alfred Asterjadhi" userId="39de57b9-85c0-4fd1-aaac-8ca2b6560ad0" providerId="ADAL" clId="{71C51894-AECB-4355-931C-92463EC6D6E0}" dt="2024-04-05T00:10:26.243" v="59" actId="313"/>
          <ac:spMkLst>
            <pc:docMk/>
            <pc:sldMk cId="2132934075" sldId="1113"/>
            <ac:spMk id="6" creationId="{9C78F4C1-B1E4-B7AC-F4ED-49031F1FB118}"/>
          </ac:spMkLst>
        </pc:spChg>
      </pc:sldChg>
      <pc:sldChg chg="modSp del mod">
        <pc:chgData name="Alfred Asterjadhi" userId="39de57b9-85c0-4fd1-aaac-8ca2b6560ad0" providerId="ADAL" clId="{71C51894-AECB-4355-931C-92463EC6D6E0}" dt="2024-04-05T00:28:35.953" v="404" actId="47"/>
        <pc:sldMkLst>
          <pc:docMk/>
          <pc:sldMk cId="2871942750" sldId="1114"/>
        </pc:sldMkLst>
        <pc:spChg chg="mod">
          <ac:chgData name="Alfred Asterjadhi" userId="39de57b9-85c0-4fd1-aaac-8ca2b6560ad0" providerId="ADAL" clId="{71C51894-AECB-4355-931C-92463EC6D6E0}" dt="2024-04-05T00:10:28.243" v="62" actId="313"/>
          <ac:spMkLst>
            <pc:docMk/>
            <pc:sldMk cId="2871942750" sldId="1114"/>
            <ac:spMk id="6" creationId="{9C78F4C1-B1E4-B7AC-F4ED-49031F1FB118}"/>
          </ac:spMkLst>
        </pc:spChg>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pChg chg="mod">
          <ac:chgData name="Alfred Asterjadhi" userId="39de57b9-85c0-4fd1-aaac-8ca2b6560ad0" providerId="ADAL" clId="{71C51894-AECB-4355-931C-92463EC6D6E0}" dt="2024-04-05T00:25:47.786" v="336" actId="20577"/>
          <ac:spMkLst>
            <pc:docMk/>
            <pc:sldMk cId="986901698" sldId="1117"/>
            <ac:spMk id="2" creationId="{9B912EB5-9FE8-AE06-3A1C-B5DBCBE4E1EC}"/>
          </ac:spMkLst>
        </pc:spChg>
      </pc:sldChg>
      <pc:sldChg chg="modSp add del mod">
        <pc:chgData name="Alfred Asterjadhi" userId="39de57b9-85c0-4fd1-aaac-8ca2b6560ad0" providerId="ADAL" clId="{71C51894-AECB-4355-931C-92463EC6D6E0}" dt="2024-04-08T14:37:10.082" v="455" actId="47"/>
        <pc:sldMkLst>
          <pc:docMk/>
          <pc:sldMk cId="2074120017" sldId="1118"/>
        </pc:sldMkLst>
        <pc:spChg chg="mod">
          <ac:chgData name="Alfred Asterjadhi" userId="39de57b9-85c0-4fd1-aaac-8ca2b6560ad0" providerId="ADAL" clId="{71C51894-AECB-4355-931C-92463EC6D6E0}" dt="2024-04-05T00:25:57.663" v="344" actId="20577"/>
          <ac:spMkLst>
            <pc:docMk/>
            <pc:sldMk cId="2074120017" sldId="1118"/>
            <ac:spMk id="2" creationId="{68774260-2243-282C-DB73-8FEB0F292015}"/>
          </ac:spMkLst>
        </pc:spChg>
        <pc:spChg chg="mod">
          <ac:chgData name="Alfred Asterjadhi" userId="39de57b9-85c0-4fd1-aaac-8ca2b6560ad0" providerId="ADAL" clId="{71C51894-AECB-4355-931C-92463EC6D6E0}" dt="2024-04-05T00:26:10.702" v="348"/>
          <ac:spMkLst>
            <pc:docMk/>
            <pc:sldMk cId="2074120017" sldId="1118"/>
            <ac:spMk id="3" creationId="{6C11FAB9-3F81-4B72-C8FA-C7A0371F7847}"/>
          </ac:spMkLst>
        </pc:spChg>
      </pc:sldChg>
      <pc:sldChg chg="modSp add mod">
        <pc:chgData name="Alfred Asterjadhi" userId="39de57b9-85c0-4fd1-aaac-8ca2b6560ad0" providerId="ADAL" clId="{71C51894-AECB-4355-931C-92463EC6D6E0}" dt="2024-04-05T00:27:02.184" v="353" actId="20577"/>
        <pc:sldMkLst>
          <pc:docMk/>
          <pc:sldMk cId="1719092640" sldId="1119"/>
        </pc:sldMkLst>
        <pc:spChg chg="mod">
          <ac:chgData name="Alfred Asterjadhi" userId="39de57b9-85c0-4fd1-aaac-8ca2b6560ad0" providerId="ADAL" clId="{71C51894-AECB-4355-931C-92463EC6D6E0}" dt="2024-04-05T00:27:02.184" v="353" actId="20577"/>
          <ac:spMkLst>
            <pc:docMk/>
            <pc:sldMk cId="1719092640" sldId="1119"/>
            <ac:spMk id="2" creationId="{96999D0F-60BF-D6F8-DD64-B8C9C1AD8A5E}"/>
          </ac:spMkLst>
        </pc:spChg>
      </pc:sldChg>
      <pc:sldChg chg="modSp add mod">
        <pc:chgData name="Alfred Asterjadhi" userId="39de57b9-85c0-4fd1-aaac-8ca2b6560ad0" providerId="ADAL" clId="{71C51894-AECB-4355-931C-92463EC6D6E0}" dt="2024-04-05T00:27:08.769" v="359" actId="20577"/>
        <pc:sldMkLst>
          <pc:docMk/>
          <pc:sldMk cId="1759085455" sldId="1120"/>
        </pc:sldMkLst>
        <pc:spChg chg="mod">
          <ac:chgData name="Alfred Asterjadhi" userId="39de57b9-85c0-4fd1-aaac-8ca2b6560ad0" providerId="ADAL" clId="{71C51894-AECB-4355-931C-92463EC6D6E0}" dt="2024-04-05T00:27:08.769" v="359" actId="20577"/>
          <ac:spMkLst>
            <pc:docMk/>
            <pc:sldMk cId="1759085455" sldId="1120"/>
            <ac:spMk id="2" creationId="{6A9EF647-C278-237A-0A36-08664255E3CB}"/>
          </ac:spMkLst>
        </pc:spChg>
      </pc:sldChg>
      <pc:sldChg chg="modSp add mod">
        <pc:chgData name="Alfred Asterjadhi" userId="39de57b9-85c0-4fd1-aaac-8ca2b6560ad0" providerId="ADAL" clId="{71C51894-AECB-4355-931C-92463EC6D6E0}" dt="2024-04-05T00:27:28.847" v="368" actId="20577"/>
        <pc:sldMkLst>
          <pc:docMk/>
          <pc:sldMk cId="4049871576" sldId="1121"/>
        </pc:sldMkLst>
        <pc:spChg chg="mod">
          <ac:chgData name="Alfred Asterjadhi" userId="39de57b9-85c0-4fd1-aaac-8ca2b6560ad0" providerId="ADAL" clId="{71C51894-AECB-4355-931C-92463EC6D6E0}" dt="2024-04-05T00:27:28.847" v="368" actId="20577"/>
          <ac:spMkLst>
            <pc:docMk/>
            <pc:sldMk cId="4049871576" sldId="1121"/>
            <ac:spMk id="2" creationId="{582D067E-BB5B-CEE8-5D45-60411B8BB37F}"/>
          </ac:spMkLst>
        </pc:spChg>
      </pc:sldChg>
      <pc:sldChg chg="modSp add mod">
        <pc:chgData name="Alfred Asterjadhi" userId="39de57b9-85c0-4fd1-aaac-8ca2b6560ad0" providerId="ADAL" clId="{71C51894-AECB-4355-931C-92463EC6D6E0}" dt="2024-04-05T00:27:33.827" v="369"/>
        <pc:sldMkLst>
          <pc:docMk/>
          <pc:sldMk cId="1948925109" sldId="1122"/>
        </pc:sldMkLst>
        <pc:spChg chg="mod">
          <ac:chgData name="Alfred Asterjadhi" userId="39de57b9-85c0-4fd1-aaac-8ca2b6560ad0" providerId="ADAL" clId="{71C51894-AECB-4355-931C-92463EC6D6E0}" dt="2024-04-05T00:27:33.827" v="369"/>
          <ac:spMkLst>
            <pc:docMk/>
            <pc:sldMk cId="1948925109" sldId="1122"/>
            <ac:spMk id="2" creationId="{C7ABBF09-D1F0-6A73-F1D9-6C24CD5BB479}"/>
          </ac:spMkLst>
        </pc:spChg>
      </pc:sldChg>
      <pc:sldChg chg="modSp add mod">
        <pc:chgData name="Alfred Asterjadhi" userId="39de57b9-85c0-4fd1-aaac-8ca2b6560ad0" providerId="ADAL" clId="{71C51894-AECB-4355-931C-92463EC6D6E0}" dt="2024-04-05T00:27:43.289" v="372" actId="20577"/>
        <pc:sldMkLst>
          <pc:docMk/>
          <pc:sldMk cId="3999548584" sldId="1123"/>
        </pc:sldMkLst>
        <pc:spChg chg="mod">
          <ac:chgData name="Alfred Asterjadhi" userId="39de57b9-85c0-4fd1-aaac-8ca2b6560ad0" providerId="ADAL" clId="{71C51894-AECB-4355-931C-92463EC6D6E0}" dt="2024-04-05T00:27:43.289" v="372" actId="20577"/>
          <ac:spMkLst>
            <pc:docMk/>
            <pc:sldMk cId="3999548584" sldId="1123"/>
            <ac:spMk id="2" creationId="{6DDBECEC-52EE-0478-C1E8-BA594251242E}"/>
          </ac:spMkLst>
        </pc:spChg>
      </pc:sldChg>
      <pc:sldChg chg="modSp add mod">
        <pc:chgData name="Alfred Asterjadhi" userId="39de57b9-85c0-4fd1-aaac-8ca2b6560ad0" providerId="ADAL" clId="{71C51894-AECB-4355-931C-92463EC6D6E0}" dt="2024-04-05T00:27:45.943" v="374" actId="20577"/>
        <pc:sldMkLst>
          <pc:docMk/>
          <pc:sldMk cId="3263485424" sldId="1124"/>
        </pc:sldMkLst>
        <pc:spChg chg="mod">
          <ac:chgData name="Alfred Asterjadhi" userId="39de57b9-85c0-4fd1-aaac-8ca2b6560ad0" providerId="ADAL" clId="{71C51894-AECB-4355-931C-92463EC6D6E0}" dt="2024-04-05T00:27:45.943" v="374" actId="20577"/>
          <ac:spMkLst>
            <pc:docMk/>
            <pc:sldMk cId="3263485424" sldId="1124"/>
            <ac:spMk id="2" creationId="{93F6C9F4-60FB-FDEB-FF05-05E01741C55C}"/>
          </ac:spMkLst>
        </pc:spChg>
      </pc:sldChg>
      <pc:sldChg chg="modSp add mod">
        <pc:chgData name="Alfred Asterjadhi" userId="39de57b9-85c0-4fd1-aaac-8ca2b6560ad0" providerId="ADAL" clId="{71C51894-AECB-4355-931C-92463EC6D6E0}" dt="2024-04-05T00:28:10.898" v="388" actId="20577"/>
        <pc:sldMkLst>
          <pc:docMk/>
          <pc:sldMk cId="1467436368" sldId="1125"/>
        </pc:sldMkLst>
        <pc:spChg chg="mod">
          <ac:chgData name="Alfred Asterjadhi" userId="39de57b9-85c0-4fd1-aaac-8ca2b6560ad0" providerId="ADAL" clId="{71C51894-AECB-4355-931C-92463EC6D6E0}" dt="2024-04-05T00:27:58.388" v="380" actId="20577"/>
          <ac:spMkLst>
            <pc:docMk/>
            <pc:sldMk cId="1467436368" sldId="1125"/>
            <ac:spMk id="2" creationId="{03913BFA-F967-E6B4-538C-7E3F175AA99E}"/>
          </ac:spMkLst>
        </pc:spChg>
        <pc:spChg chg="mod">
          <ac:chgData name="Alfred Asterjadhi" userId="39de57b9-85c0-4fd1-aaac-8ca2b6560ad0" providerId="ADAL" clId="{71C51894-AECB-4355-931C-92463EC6D6E0}" dt="2024-04-05T00:28:10.898" v="388" actId="20577"/>
          <ac:spMkLst>
            <pc:docMk/>
            <pc:sldMk cId="1467436368" sldId="1125"/>
            <ac:spMk id="3" creationId="{2F86CF3C-94C2-CF42-A8D8-2339A9A69E36}"/>
          </ac:spMkLst>
        </pc:spChg>
      </pc:sldChg>
      <pc:sldChg chg="modSp add mod">
        <pc:chgData name="Alfred Asterjadhi" userId="39de57b9-85c0-4fd1-aaac-8ca2b6560ad0" providerId="ADAL" clId="{71C51894-AECB-4355-931C-92463EC6D6E0}" dt="2024-04-05T00:28:15.730" v="395" actId="20577"/>
        <pc:sldMkLst>
          <pc:docMk/>
          <pc:sldMk cId="3629084029" sldId="1126"/>
        </pc:sldMkLst>
        <pc:spChg chg="mod">
          <ac:chgData name="Alfred Asterjadhi" userId="39de57b9-85c0-4fd1-aaac-8ca2b6560ad0" providerId="ADAL" clId="{71C51894-AECB-4355-931C-92463EC6D6E0}" dt="2024-04-05T00:28:04.823" v="381"/>
          <ac:spMkLst>
            <pc:docMk/>
            <pc:sldMk cId="3629084029" sldId="1126"/>
            <ac:spMk id="2" creationId="{A7838C38-773F-8FDE-3FDF-391C0A5DBF9B}"/>
          </ac:spMkLst>
        </pc:spChg>
        <pc:spChg chg="mod">
          <ac:chgData name="Alfred Asterjadhi" userId="39de57b9-85c0-4fd1-aaac-8ca2b6560ad0" providerId="ADAL" clId="{71C51894-AECB-4355-931C-92463EC6D6E0}" dt="2024-04-05T00:28:15.730" v="395" actId="20577"/>
          <ac:spMkLst>
            <pc:docMk/>
            <pc:sldMk cId="3629084029" sldId="1126"/>
            <ac:spMk id="3" creationId="{042F5F7D-D1A4-4F15-B474-D7E4FCB02B8C}"/>
          </ac:spMkLst>
        </pc:spChg>
      </pc:sldChg>
      <pc:sldChg chg="modSp add mod">
        <pc:chgData name="Alfred Asterjadhi" userId="39de57b9-85c0-4fd1-aaac-8ca2b6560ad0" providerId="ADAL" clId="{71C51894-AECB-4355-931C-92463EC6D6E0}" dt="2024-04-08T14:37:39.138" v="460"/>
        <pc:sldMkLst>
          <pc:docMk/>
          <pc:sldMk cId="1816478880" sldId="1127"/>
        </pc:sldMkLst>
        <pc:spChg chg="mod">
          <ac:chgData name="Alfred Asterjadhi" userId="39de57b9-85c0-4fd1-aaac-8ca2b6560ad0" providerId="ADAL" clId="{71C51894-AECB-4355-931C-92463EC6D6E0}" dt="2024-04-08T14:37:14.354" v="457" actId="6549"/>
          <ac:spMkLst>
            <pc:docMk/>
            <pc:sldMk cId="1816478880" sldId="1127"/>
            <ac:spMk id="2" creationId="{DDBFA22A-FB61-16CE-6802-F04BC34ECC45}"/>
          </ac:spMkLst>
        </pc:spChg>
        <pc:spChg chg="mod">
          <ac:chgData name="Alfred Asterjadhi" userId="39de57b9-85c0-4fd1-aaac-8ca2b6560ad0" providerId="ADAL" clId="{71C51894-AECB-4355-931C-92463EC6D6E0}" dt="2024-04-08T14:37:39.138" v="460"/>
          <ac:spMkLst>
            <pc:docMk/>
            <pc:sldMk cId="1816478880" sldId="1127"/>
            <ac:spMk id="3" creationId="{BF1C69AC-9CD9-C4E0-ACB6-AE175FD10B34}"/>
          </ac:spMkLst>
        </pc:spChg>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56"/>
        </pc:sldMasterMkLst>
        <pc:spChg chg="mod">
          <ac:chgData name="Alfred Asterjadhi" userId="39de57b9-85c0-4fd1-aaac-8ca2b6560ad0" providerId="ADAL" clId="{71C51894-AECB-4355-931C-92463EC6D6E0}" dt="2024-04-05T00:11:29.271" v="84" actId="20577"/>
          <ac:spMkLst>
            <pc:docMk/>
            <pc:sldMasterMk cId="0" sldId="2147483656"/>
            <ac:spMk id="10" creationId="{00000000-0000-0000-0000-000000000000}"/>
          </ac:spMkLst>
        </pc:spChg>
      </pc:sldMaster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pChg chg="mod">
          <ac:chgData name="Alfred Asterjadhi" userId="39de57b9-85c0-4fd1-aaac-8ca2b6560ad0" providerId="ADAL" clId="{6DB0D687-C88D-4306-A291-1C75F3A322C2}" dt="2024-03-09T20:17:57.136" v="1738" actId="20577"/>
          <ac:spMkLst>
            <pc:docMk/>
            <pc:sldMk cId="0" sldId="256"/>
            <ac:spMk id="6" creationId="{00000000-0000-0000-0000-000000000000}"/>
          </ac:spMkLst>
        </pc:spChg>
        <pc:spChg chg="mod">
          <ac:chgData name="Alfred Asterjadhi" userId="39de57b9-85c0-4fd1-aaac-8ca2b6560ad0" providerId="ADAL" clId="{6DB0D687-C88D-4306-A291-1C75F3A322C2}" dt="2024-03-09T20:18:06.697" v="1741" actId="6549"/>
          <ac:spMkLst>
            <pc:docMk/>
            <pc:sldMk cId="0" sldId="256"/>
            <ac:spMk id="3074" creationId="{00000000-0000-0000-0000-000000000000}"/>
          </ac:spMkLst>
        </pc:spChg>
      </pc:sldChg>
      <pc:sldChg chg="modSp mod">
        <pc:chgData name="Alfred Asterjadhi" userId="39de57b9-85c0-4fd1-aaac-8ca2b6560ad0" providerId="ADAL" clId="{6DB0D687-C88D-4306-A291-1C75F3A322C2}" dt="2024-03-09T20:18:13.967" v="1742"/>
        <pc:sldMkLst>
          <pc:docMk/>
          <pc:sldMk cId="0" sldId="257"/>
        </pc:sldMkLst>
        <pc:spChg chg="mod">
          <ac:chgData name="Alfred Asterjadhi" userId="39de57b9-85c0-4fd1-aaac-8ca2b6560ad0" providerId="ADAL" clId="{6DB0D687-C88D-4306-A291-1C75F3A322C2}" dt="2024-03-09T20:18:13.967" v="1742"/>
          <ac:spMkLst>
            <pc:docMk/>
            <pc:sldMk cId="0" sldId="257"/>
            <ac:spMk id="7" creationId="{4565958B-DD30-4EE7-AF20-DC550898176B}"/>
          </ac:spMkLst>
        </pc:spChg>
      </pc:sldChg>
      <pc:sldChg chg="modSp mod">
        <pc:chgData name="Alfred Asterjadhi" userId="39de57b9-85c0-4fd1-aaac-8ca2b6560ad0" providerId="ADAL" clId="{6DB0D687-C88D-4306-A291-1C75F3A322C2}" dt="2024-03-09T20:18:17.263" v="1744"/>
        <pc:sldMkLst>
          <pc:docMk/>
          <pc:sldMk cId="3254182675" sldId="258"/>
        </pc:sldMkLst>
        <pc:spChg chg="mod">
          <ac:chgData name="Alfred Asterjadhi" userId="39de57b9-85c0-4fd1-aaac-8ca2b6560ad0" providerId="ADAL" clId="{6DB0D687-C88D-4306-A291-1C75F3A322C2}" dt="2024-03-09T20:18:17.263" v="1744"/>
          <ac:spMkLst>
            <pc:docMk/>
            <pc:sldMk cId="3254182675" sldId="258"/>
            <ac:spMk id="7" creationId="{4F62ADF5-BC8B-4EF4-B4E8-C355611EECFF}"/>
          </ac:spMkLst>
        </pc:spChg>
      </pc:sldChg>
      <pc:sldChg chg="modSp mod">
        <pc:chgData name="Alfred Asterjadhi" userId="39de57b9-85c0-4fd1-aaac-8ca2b6560ad0" providerId="ADAL" clId="{6DB0D687-C88D-4306-A291-1C75F3A322C2}" dt="2024-03-09T20:18:19.625" v="1746"/>
        <pc:sldMkLst>
          <pc:docMk/>
          <pc:sldMk cId="3136880362" sldId="260"/>
        </pc:sldMkLst>
        <pc:spChg chg="mod">
          <ac:chgData name="Alfred Asterjadhi" userId="39de57b9-85c0-4fd1-aaac-8ca2b6560ad0" providerId="ADAL" clId="{6DB0D687-C88D-4306-A291-1C75F3A322C2}" dt="2024-03-09T20:18:19.625" v="1746"/>
          <ac:spMkLst>
            <pc:docMk/>
            <pc:sldMk cId="3136880362" sldId="260"/>
            <ac:spMk id="7" creationId="{733EE7F5-4D25-4915-8021-FD9EE23E2C32}"/>
          </ac:spMkLst>
        </pc:spChg>
      </pc:sldChg>
      <pc:sldChg chg="modSp mod">
        <pc:chgData name="Alfred Asterjadhi" userId="39de57b9-85c0-4fd1-aaac-8ca2b6560ad0" providerId="ADAL" clId="{6DB0D687-C88D-4306-A291-1C75F3A322C2}" dt="2024-03-09T20:18:22.057" v="1748"/>
        <pc:sldMkLst>
          <pc:docMk/>
          <pc:sldMk cId="1676196551" sldId="261"/>
        </pc:sldMkLst>
        <pc:spChg chg="mod">
          <ac:chgData name="Alfred Asterjadhi" userId="39de57b9-85c0-4fd1-aaac-8ca2b6560ad0" providerId="ADAL" clId="{6DB0D687-C88D-4306-A291-1C75F3A322C2}" dt="2024-03-09T20:18:22.057" v="1748"/>
          <ac:spMkLst>
            <pc:docMk/>
            <pc:sldMk cId="1676196551" sldId="261"/>
            <ac:spMk id="7" creationId="{0A0F1EBF-63A8-4C75-8DB7-0D8CD44D0896}"/>
          </ac:spMkLst>
        </pc:spChg>
      </pc:sldChg>
      <pc:sldChg chg="modSp mod">
        <pc:chgData name="Alfred Asterjadhi" userId="39de57b9-85c0-4fd1-aaac-8ca2b6560ad0" providerId="ADAL" clId="{6DB0D687-C88D-4306-A291-1C75F3A322C2}" dt="2024-03-09T20:18:23.113" v="1749"/>
        <pc:sldMkLst>
          <pc:docMk/>
          <pc:sldMk cId="2927177891" sldId="263"/>
        </pc:sldMkLst>
        <pc:spChg chg="mod">
          <ac:chgData name="Alfred Asterjadhi" userId="39de57b9-85c0-4fd1-aaac-8ca2b6560ad0" providerId="ADAL" clId="{6DB0D687-C88D-4306-A291-1C75F3A322C2}" dt="2024-03-09T20:18:23.113" v="1749"/>
          <ac:spMkLst>
            <pc:docMk/>
            <pc:sldMk cId="2927177891" sldId="263"/>
            <ac:spMk id="9" creationId="{4BB4CFD1-21C6-467E-AB6E-3577A473F86D}"/>
          </ac:spMkLst>
        </pc:spChg>
      </pc:sldChg>
      <pc:sldChg chg="modSp mod">
        <pc:chgData name="Alfred Asterjadhi" userId="39de57b9-85c0-4fd1-aaac-8ca2b6560ad0" providerId="ADAL" clId="{6DB0D687-C88D-4306-A291-1C75F3A322C2}" dt="2024-03-09T20:18:24.286" v="1750"/>
        <pc:sldMkLst>
          <pc:docMk/>
          <pc:sldMk cId="4277600907" sldId="264"/>
        </pc:sldMkLst>
        <pc:spChg chg="mod">
          <ac:chgData name="Alfred Asterjadhi" userId="39de57b9-85c0-4fd1-aaac-8ca2b6560ad0" providerId="ADAL" clId="{6DB0D687-C88D-4306-A291-1C75F3A322C2}" dt="2024-03-09T20:18:24.286" v="1750"/>
          <ac:spMkLst>
            <pc:docMk/>
            <pc:sldMk cId="4277600907" sldId="264"/>
            <ac:spMk id="8" creationId="{B2C4C695-AFB3-4956-B721-DB0805BA0685}"/>
          </ac:spMkLst>
        </pc:spChg>
      </pc:sldChg>
      <pc:sldChg chg="modSp mod">
        <pc:chgData name="Alfred Asterjadhi" userId="39de57b9-85c0-4fd1-aaac-8ca2b6560ad0" providerId="ADAL" clId="{6DB0D687-C88D-4306-A291-1C75F3A322C2}" dt="2024-03-09T20:18:26.031" v="1751"/>
        <pc:sldMkLst>
          <pc:docMk/>
          <pc:sldMk cId="2436815634" sldId="265"/>
        </pc:sldMkLst>
        <pc:spChg chg="mod">
          <ac:chgData name="Alfred Asterjadhi" userId="39de57b9-85c0-4fd1-aaac-8ca2b6560ad0" providerId="ADAL" clId="{6DB0D687-C88D-4306-A291-1C75F3A322C2}" dt="2024-03-09T20:18:26.031" v="1751"/>
          <ac:spMkLst>
            <pc:docMk/>
            <pc:sldMk cId="2436815634" sldId="265"/>
            <ac:spMk id="9" creationId="{535943CE-0A57-43F4-9844-46B4091CBC16}"/>
          </ac:spMkLst>
        </pc:spChg>
      </pc:sldChg>
      <pc:sldChg chg="modSp mod">
        <pc:chgData name="Alfred Asterjadhi" userId="39de57b9-85c0-4fd1-aaac-8ca2b6560ad0" providerId="ADAL" clId="{6DB0D687-C88D-4306-A291-1C75F3A322C2}" dt="2024-03-09T20:18:27.393" v="1752"/>
        <pc:sldMkLst>
          <pc:docMk/>
          <pc:sldMk cId="2400177835" sldId="266"/>
        </pc:sldMkLst>
        <pc:spChg chg="mod">
          <ac:chgData name="Alfred Asterjadhi" userId="39de57b9-85c0-4fd1-aaac-8ca2b6560ad0" providerId="ADAL" clId="{6DB0D687-C88D-4306-A291-1C75F3A322C2}" dt="2024-03-09T20:18:27.393" v="1752"/>
          <ac:spMkLst>
            <pc:docMk/>
            <pc:sldMk cId="2400177835" sldId="266"/>
            <ac:spMk id="8" creationId="{C5505616-1CE2-43B4-878B-31634EEB6CA7}"/>
          </ac:spMkLst>
        </pc:spChg>
      </pc:sldChg>
      <pc:sldChg chg="modSp mod">
        <pc:chgData name="Alfred Asterjadhi" userId="39de57b9-85c0-4fd1-aaac-8ca2b6560ad0" providerId="ADAL" clId="{6DB0D687-C88D-4306-A291-1C75F3A322C2}" dt="2024-03-09T20:18:35.102" v="1757"/>
        <pc:sldMkLst>
          <pc:docMk/>
          <pc:sldMk cId="132832093" sldId="267"/>
        </pc:sldMkLst>
        <pc:spChg chg="mod">
          <ac:chgData name="Alfred Asterjadhi" userId="39de57b9-85c0-4fd1-aaac-8ca2b6560ad0" providerId="ADAL" clId="{6DB0D687-C88D-4306-A291-1C75F3A322C2}" dt="2024-03-09T20:18:35.102" v="1757"/>
          <ac:spMkLst>
            <pc:docMk/>
            <pc:sldMk cId="132832093" sldId="267"/>
            <ac:spMk id="7" creationId="{C00CAC69-BF6D-4936-9CE0-D96F88ACD748}"/>
          </ac:spMkLst>
        </pc:spChg>
      </pc:sldChg>
      <pc:sldChg chg="modSp mod">
        <pc:chgData name="Alfred Asterjadhi" userId="39de57b9-85c0-4fd1-aaac-8ca2b6560ad0" providerId="ADAL" clId="{6DB0D687-C88D-4306-A291-1C75F3A322C2}" dt="2024-03-11T00:36:39.134" v="1824" actId="115"/>
        <pc:sldMkLst>
          <pc:docMk/>
          <pc:sldMk cId="3976818858" sldId="269"/>
        </pc:sldMkLst>
        <pc:spChg chg="mod">
          <ac:chgData name="Alfred Asterjadhi" userId="39de57b9-85c0-4fd1-aaac-8ca2b6560ad0" providerId="ADAL" clId="{6DB0D687-C88D-4306-A291-1C75F3A322C2}" dt="2024-03-09T20:18:37.575" v="1759"/>
          <ac:spMkLst>
            <pc:docMk/>
            <pc:sldMk cId="3976818858" sldId="269"/>
            <ac:spMk id="6" creationId="{00000000-0000-0000-0000-000000000000}"/>
          </ac:spMkLst>
        </pc:spChg>
        <pc:graphicFrameChg chg="mod modGraphic">
          <ac:chgData name="Alfred Asterjadhi" userId="39de57b9-85c0-4fd1-aaac-8ca2b6560ad0" providerId="ADAL" clId="{6DB0D687-C88D-4306-A291-1C75F3A322C2}" dt="2024-03-11T00:36:39.134" v="1824" actId="1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DB0D687-C88D-4306-A291-1C75F3A322C2}" dt="2024-03-09T20:18:29.268" v="1753"/>
        <pc:sldMkLst>
          <pc:docMk/>
          <pc:sldMk cId="3387863760" sldId="270"/>
        </pc:sldMkLst>
        <pc:spChg chg="mod">
          <ac:chgData name="Alfred Asterjadhi" userId="39de57b9-85c0-4fd1-aaac-8ca2b6560ad0" providerId="ADAL" clId="{6DB0D687-C88D-4306-A291-1C75F3A322C2}" dt="2024-03-09T20:18:29.268" v="1753"/>
          <ac:spMkLst>
            <pc:docMk/>
            <pc:sldMk cId="3387863760" sldId="270"/>
            <ac:spMk id="8" creationId="{B1C9D975-9B89-429E-A2AD-175C2CE0D83A}"/>
          </ac:spMkLst>
        </pc:spChg>
      </pc:sldChg>
      <pc:sldChg chg="modSp mod">
        <pc:chgData name="Alfred Asterjadhi" userId="39de57b9-85c0-4fd1-aaac-8ca2b6560ad0" providerId="ADAL" clId="{6DB0D687-C88D-4306-A291-1C75F3A322C2}" dt="2024-03-11T16:45:18.082" v="3132" actId="20577"/>
        <pc:sldMkLst>
          <pc:docMk/>
          <pc:sldMk cId="2243228416" sldId="299"/>
        </pc:sldMkLst>
        <pc:spChg chg="mod">
          <ac:chgData name="Alfred Asterjadhi" userId="39de57b9-85c0-4fd1-aaac-8ca2b6560ad0" providerId="ADAL" clId="{6DB0D687-C88D-4306-A291-1C75F3A322C2}" dt="2024-03-11T16:45:18.082" v="3132" actId="20577"/>
          <ac:spMkLst>
            <pc:docMk/>
            <pc:sldMk cId="2243228416" sldId="299"/>
            <ac:spMk id="3" creationId="{3857177C-4F12-41D1-AB93-6925069E5DB9}"/>
          </ac:spMkLst>
        </pc:spChg>
        <pc:spChg chg="mod">
          <ac:chgData name="Alfred Asterjadhi" userId="39de57b9-85c0-4fd1-aaac-8ca2b6560ad0" providerId="ADAL" clId="{6DB0D687-C88D-4306-A291-1C75F3A322C2}" dt="2024-03-09T20:18:36.368" v="1758"/>
          <ac:spMkLst>
            <pc:docMk/>
            <pc:sldMk cId="2243228416" sldId="299"/>
            <ac:spMk id="8" creationId="{ADA0A8BA-AA59-4AB6-9BD0-89E3B2E275F5}"/>
          </ac:spMkLst>
        </pc:spChg>
        <pc:spChg chg="mod">
          <ac:chgData name="Alfred Asterjadhi" userId="39de57b9-85c0-4fd1-aaac-8ca2b6560ad0" providerId="ADAL" clId="{6DB0D687-C88D-4306-A291-1C75F3A322C2}" dt="2024-03-11T03:57:37.260" v="1847" actId="20577"/>
          <ac:spMkLst>
            <pc:docMk/>
            <pc:sldMk cId="2243228416" sldId="299"/>
            <ac:spMk id="17" creationId="{442A1050-6527-4B2E-A943-E125D6B48B52}"/>
          </ac:spMkLst>
        </pc:spChg>
      </pc:sldChg>
      <pc:sldChg chg="modSp mod">
        <pc:chgData name="Alfred Asterjadhi" userId="39de57b9-85c0-4fd1-aaac-8ca2b6560ad0" providerId="ADAL" clId="{6DB0D687-C88D-4306-A291-1C75F3A322C2}" dt="2024-03-09T20:19:22.893" v="1793"/>
        <pc:sldMkLst>
          <pc:docMk/>
          <pc:sldMk cId="1677969607" sldId="323"/>
        </pc:sldMkLst>
        <pc:spChg chg="mod">
          <ac:chgData name="Alfred Asterjadhi" userId="39de57b9-85c0-4fd1-aaac-8ca2b6560ad0" providerId="ADAL" clId="{6DB0D687-C88D-4306-A291-1C75F3A322C2}" dt="2024-03-09T20:19:22.893" v="1793"/>
          <ac:spMkLst>
            <pc:docMk/>
            <pc:sldMk cId="1677969607" sldId="323"/>
            <ac:spMk id="7" creationId="{247ADCDE-7164-400D-8B27-4BAED4FE7810}"/>
          </ac:spMkLst>
        </pc:spChg>
      </pc:sldChg>
      <pc:sldChg chg="modSp mod">
        <pc:chgData name="Alfred Asterjadhi" userId="39de57b9-85c0-4fd1-aaac-8ca2b6560ad0" providerId="ADAL" clId="{6DB0D687-C88D-4306-A291-1C75F3A322C2}" dt="2024-03-09T20:18:20.852" v="1747"/>
        <pc:sldMkLst>
          <pc:docMk/>
          <pc:sldMk cId="1908471061" sldId="328"/>
        </pc:sldMkLst>
        <pc:spChg chg="mod">
          <ac:chgData name="Alfred Asterjadhi" userId="39de57b9-85c0-4fd1-aaac-8ca2b6560ad0" providerId="ADAL" clId="{6DB0D687-C88D-4306-A291-1C75F3A322C2}" dt="2024-03-09T20:18:20.852" v="1747"/>
          <ac:spMkLst>
            <pc:docMk/>
            <pc:sldMk cId="1908471061" sldId="328"/>
            <ac:spMk id="6" creationId="{FCA6EDD1-4720-45B9-8B18-08C7AF47C492}"/>
          </ac:spMkLst>
        </pc:spChg>
      </pc:sldChg>
      <pc:sldChg chg="modSp mod">
        <pc:chgData name="Alfred Asterjadhi" userId="39de57b9-85c0-4fd1-aaac-8ca2b6560ad0" providerId="ADAL" clId="{6DB0D687-C88D-4306-A291-1C75F3A322C2}" dt="2024-03-09T20:18:31.327" v="1754"/>
        <pc:sldMkLst>
          <pc:docMk/>
          <pc:sldMk cId="15571502" sldId="330"/>
        </pc:sldMkLst>
        <pc:spChg chg="mod">
          <ac:chgData name="Alfred Asterjadhi" userId="39de57b9-85c0-4fd1-aaac-8ca2b6560ad0" providerId="ADAL" clId="{6DB0D687-C88D-4306-A291-1C75F3A322C2}" dt="2024-03-09T20:18:31.327" v="1754"/>
          <ac:spMkLst>
            <pc:docMk/>
            <pc:sldMk cId="15571502" sldId="330"/>
            <ac:spMk id="6" creationId="{5C48BDE3-7807-417F-A4F1-5356D38590CA}"/>
          </ac:spMkLst>
        </pc:spChg>
      </pc:sldChg>
      <pc:sldChg chg="modSp mod">
        <pc:chgData name="Alfred Asterjadhi" userId="39de57b9-85c0-4fd1-aaac-8ca2b6560ad0" providerId="ADAL" clId="{6DB0D687-C88D-4306-A291-1C75F3A322C2}" dt="2024-03-09T20:18:32.696" v="1755"/>
        <pc:sldMkLst>
          <pc:docMk/>
          <pc:sldMk cId="3200711991" sldId="331"/>
        </pc:sldMkLst>
        <pc:spChg chg="mod">
          <ac:chgData name="Alfred Asterjadhi" userId="39de57b9-85c0-4fd1-aaac-8ca2b6560ad0" providerId="ADAL" clId="{6DB0D687-C88D-4306-A291-1C75F3A322C2}" dt="2024-03-09T20:18:32.696" v="1755"/>
          <ac:spMkLst>
            <pc:docMk/>
            <pc:sldMk cId="3200711991" sldId="331"/>
            <ac:spMk id="6" creationId="{C3BF5992-FFFD-4B64-900D-0590BA3C03CE}"/>
          </ac:spMkLst>
        </pc:spChg>
      </pc:sldChg>
      <pc:sldChg chg="modSp mod">
        <pc:chgData name="Alfred Asterjadhi" userId="39de57b9-85c0-4fd1-aaac-8ca2b6560ad0" providerId="ADAL" clId="{6DB0D687-C88D-4306-A291-1C75F3A322C2}" dt="2024-03-09T20:18:33.928" v="1756"/>
        <pc:sldMkLst>
          <pc:docMk/>
          <pc:sldMk cId="2409609221" sldId="332"/>
        </pc:sldMkLst>
        <pc:spChg chg="mod">
          <ac:chgData name="Alfred Asterjadhi" userId="39de57b9-85c0-4fd1-aaac-8ca2b6560ad0" providerId="ADAL" clId="{6DB0D687-C88D-4306-A291-1C75F3A322C2}" dt="2024-03-09T20:18:33.928" v="1756"/>
          <ac:spMkLst>
            <pc:docMk/>
            <pc:sldMk cId="2409609221" sldId="332"/>
            <ac:spMk id="6" creationId="{2B4D6F20-084B-4EE9-AD6D-290838010348}"/>
          </ac:spMkLst>
        </pc:spChg>
      </pc:sldChg>
      <pc:sldChg chg="modSp mod">
        <pc:chgData name="Alfred Asterjadhi" userId="39de57b9-85c0-4fd1-aaac-8ca2b6560ad0" providerId="ADAL" clId="{6DB0D687-C88D-4306-A291-1C75F3A322C2}" dt="2024-03-09T20:18:15.872" v="1743"/>
        <pc:sldMkLst>
          <pc:docMk/>
          <pc:sldMk cId="3843208451" sldId="333"/>
        </pc:sldMkLst>
        <pc:spChg chg="mod">
          <ac:chgData name="Alfred Asterjadhi" userId="39de57b9-85c0-4fd1-aaac-8ca2b6560ad0" providerId="ADAL" clId="{6DB0D687-C88D-4306-A291-1C75F3A322C2}" dt="2024-03-09T20:18:15.872" v="1743"/>
          <ac:spMkLst>
            <pc:docMk/>
            <pc:sldMk cId="3843208451" sldId="333"/>
            <ac:spMk id="6" creationId="{A8221584-6364-48AC-B1C3-833137C81726}"/>
          </ac:spMkLst>
        </pc:spChg>
      </pc:sldChg>
      <pc:sldChg chg="modSp mod">
        <pc:chgData name="Alfred Asterjadhi" userId="39de57b9-85c0-4fd1-aaac-8ca2b6560ad0" providerId="ADAL" clId="{6DB0D687-C88D-4306-A291-1C75F3A322C2}" dt="2024-03-09T20:18:18.431" v="1745"/>
        <pc:sldMkLst>
          <pc:docMk/>
          <pc:sldMk cId="3977221359" sldId="340"/>
        </pc:sldMkLst>
        <pc:spChg chg="mod">
          <ac:chgData name="Alfred Asterjadhi" userId="39de57b9-85c0-4fd1-aaac-8ca2b6560ad0" providerId="ADAL" clId="{6DB0D687-C88D-4306-A291-1C75F3A322C2}" dt="2024-03-09T20:18:18.431" v="1745"/>
          <ac:spMkLst>
            <pc:docMk/>
            <pc:sldMk cId="3977221359" sldId="340"/>
            <ac:spMk id="6" creationId="{BC264D22-EE96-4B0F-90AA-B4358FF19246}"/>
          </ac:spMkLst>
        </pc:spChg>
      </pc:sldChg>
      <pc:sldChg chg="modSp mod">
        <pc:chgData name="Alfred Asterjadhi" userId="39de57b9-85c0-4fd1-aaac-8ca2b6560ad0" providerId="ADAL" clId="{6DB0D687-C88D-4306-A291-1C75F3A322C2}" dt="2024-03-15T00:57:36.707" v="5721" actId="13926"/>
        <pc:sldMkLst>
          <pc:docMk/>
          <pc:sldMk cId="3930036297" sldId="356"/>
        </pc:sldMkLst>
        <pc:spChg chg="mod">
          <ac:chgData name="Alfred Asterjadhi" userId="39de57b9-85c0-4fd1-aaac-8ca2b6560ad0" providerId="ADAL" clId="{6DB0D687-C88D-4306-A291-1C75F3A322C2}" dt="2024-03-15T00:57:36.707" v="5721" actId="13926"/>
          <ac:spMkLst>
            <pc:docMk/>
            <pc:sldMk cId="3930036297" sldId="356"/>
            <ac:spMk id="2" creationId="{4B5F0D0E-8BB7-48AB-9160-728B8B3399A2}"/>
          </ac:spMkLst>
        </pc:spChg>
        <pc:spChg chg="mod">
          <ac:chgData name="Alfred Asterjadhi" userId="39de57b9-85c0-4fd1-aaac-8ca2b6560ad0" providerId="ADAL" clId="{6DB0D687-C88D-4306-A291-1C75F3A322C2}" dt="2024-03-09T20:19:15.197" v="1787"/>
          <ac:spMkLst>
            <pc:docMk/>
            <pc:sldMk cId="3930036297" sldId="356"/>
            <ac:spMk id="6" creationId="{974B2026-97FB-40D2-8F22-7E6D319B4EA2}"/>
          </ac:spMkLst>
        </pc:spChg>
      </pc:sldChg>
      <pc:sldChg chg="modSp mod">
        <pc:chgData name="Alfred Asterjadhi" userId="39de57b9-85c0-4fd1-aaac-8ca2b6560ad0" providerId="ADAL" clId="{6DB0D687-C88D-4306-A291-1C75F3A322C2}" dt="2024-03-09T20:19:20.204" v="1791"/>
        <pc:sldMkLst>
          <pc:docMk/>
          <pc:sldMk cId="3576977642" sldId="362"/>
        </pc:sldMkLst>
        <pc:spChg chg="mod">
          <ac:chgData name="Alfred Asterjadhi" userId="39de57b9-85c0-4fd1-aaac-8ca2b6560ad0" providerId="ADAL" clId="{6DB0D687-C88D-4306-A291-1C75F3A322C2}" dt="2024-03-09T20:19:20.204" v="1791"/>
          <ac:spMkLst>
            <pc:docMk/>
            <pc:sldMk cId="3576977642" sldId="362"/>
            <ac:spMk id="6" creationId="{3DD21102-AAEB-13F6-15EC-3CBBC04B5637}"/>
          </ac:spMkLst>
        </pc:spChg>
      </pc:sldChg>
      <pc:sldChg chg="modSp mod">
        <pc:chgData name="Alfred Asterjadhi" userId="39de57b9-85c0-4fd1-aaac-8ca2b6560ad0" providerId="ADAL" clId="{6DB0D687-C88D-4306-A291-1C75F3A322C2}" dt="2024-03-24T23:06:59.798" v="5797" actId="207"/>
        <pc:sldMkLst>
          <pc:docMk/>
          <pc:sldMk cId="2696761607" sldId="393"/>
        </pc:sldMkLst>
        <pc:spChg chg="mod">
          <ac:chgData name="Alfred Asterjadhi" userId="39de57b9-85c0-4fd1-aaac-8ca2b6560ad0" providerId="ADAL" clId="{6DB0D687-C88D-4306-A291-1C75F3A322C2}" dt="2024-03-09T20:18:38.886" v="1760"/>
          <ac:spMkLst>
            <pc:docMk/>
            <pc:sldMk cId="2696761607" sldId="393"/>
            <ac:spMk id="3" creationId="{D20906E0-F900-4991-83B1-675F5B67FA2D}"/>
          </ac:spMkLst>
        </pc:spChg>
        <pc:graphicFrameChg chg="mod modGraphic">
          <ac:chgData name="Alfred Asterjadhi" userId="39de57b9-85c0-4fd1-aaac-8ca2b6560ad0" providerId="ADAL" clId="{6DB0D687-C88D-4306-A291-1C75F3A322C2}" dt="2024-03-24T23:06:59.798" v="5797"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6DB0D687-C88D-4306-A291-1C75F3A322C2}" dt="2024-03-14T23:32:25.832" v="5687"/>
        <pc:sldMkLst>
          <pc:docMk/>
          <pc:sldMk cId="3140364693" sldId="997"/>
        </pc:sldMkLst>
        <pc:spChg chg="mod">
          <ac:chgData name="Alfred Asterjadhi" userId="39de57b9-85c0-4fd1-aaac-8ca2b6560ad0" providerId="ADAL" clId="{6DB0D687-C88D-4306-A291-1C75F3A322C2}" dt="2024-03-09T20:19:18.922" v="1790"/>
          <ac:spMkLst>
            <pc:docMk/>
            <pc:sldMk cId="3140364693" sldId="997"/>
            <ac:spMk id="6" creationId="{29CFE1A9-332B-2B06-C330-B9EB4742F3D1}"/>
          </ac:spMkLst>
        </pc:spChg>
        <pc:spChg chg="mod">
          <ac:chgData name="Alfred Asterjadhi" userId="39de57b9-85c0-4fd1-aaac-8ca2b6560ad0" providerId="ADAL" clId="{6DB0D687-C88D-4306-A291-1C75F3A322C2}" dt="2024-03-14T23:32:25.832" v="5687"/>
          <ac:spMkLst>
            <pc:docMk/>
            <pc:sldMk cId="3140364693" sldId="997"/>
            <ac:spMk id="7" creationId="{0310814A-1E2F-57F2-C9EF-3805BE6E5DAB}"/>
          </ac:spMkLst>
        </pc:spChg>
      </pc:sldChg>
      <pc:sldChg chg="modSp mod">
        <pc:chgData name="Alfred Asterjadhi" userId="39de57b9-85c0-4fd1-aaac-8ca2b6560ad0" providerId="ADAL" clId="{6DB0D687-C88D-4306-A291-1C75F3A322C2}" dt="2024-03-11T23:55:41.421" v="3630" actId="20577"/>
        <pc:sldMkLst>
          <pc:docMk/>
          <pc:sldMk cId="3233208257" sldId="1006"/>
        </pc:sldMkLst>
        <pc:spChg chg="mod">
          <ac:chgData name="Alfred Asterjadhi" userId="39de57b9-85c0-4fd1-aaac-8ca2b6560ad0" providerId="ADAL" clId="{6DB0D687-C88D-4306-A291-1C75F3A322C2}" dt="2024-03-11T22:09:55.806" v="3530" actId="13926"/>
          <ac:spMkLst>
            <pc:docMk/>
            <pc:sldMk cId="3233208257" sldId="1006"/>
            <ac:spMk id="2" creationId="{4B5F0D0E-8BB7-48AB-9160-728B8B3399A2}"/>
          </ac:spMkLst>
        </pc:spChg>
        <pc:spChg chg="mod">
          <ac:chgData name="Alfred Asterjadhi" userId="39de57b9-85c0-4fd1-aaac-8ca2b6560ad0" providerId="ADAL" clId="{6DB0D687-C88D-4306-A291-1C75F3A322C2}" dt="2024-03-11T23:55:41.421" v="3630" actId="20577"/>
          <ac:spMkLst>
            <pc:docMk/>
            <pc:sldMk cId="3233208257" sldId="1006"/>
            <ac:spMk id="3" creationId="{DFB0BA47-D7B6-4F95-932E-A7AA615BC440}"/>
          </ac:spMkLst>
        </pc:spChg>
        <pc:spChg chg="mod">
          <ac:chgData name="Alfred Asterjadhi" userId="39de57b9-85c0-4fd1-aaac-8ca2b6560ad0" providerId="ADAL" clId="{6DB0D687-C88D-4306-A291-1C75F3A322C2}" dt="2024-03-09T20:18:59.958" v="1775"/>
          <ac:spMkLst>
            <pc:docMk/>
            <pc:sldMk cId="3233208257" sldId="1006"/>
            <ac:spMk id="6" creationId="{974B2026-97FB-40D2-8F22-7E6D319B4EA2}"/>
          </ac:spMkLst>
        </pc:spChg>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pChg chg="mod ord">
          <ac:chgData name="Alfred Asterjadhi" userId="39de57b9-85c0-4fd1-aaac-8ca2b6560ad0" providerId="ADAL" clId="{6DB0D687-C88D-4306-A291-1C75F3A322C2}" dt="2024-03-11T04:00:25.816" v="1915" actId="6264"/>
          <ac:spMkLst>
            <pc:docMk/>
            <pc:sldMk cId="4200130042" sldId="1023"/>
            <ac:spMk id="2" creationId="{E693238A-5516-3253-124C-DCED3A7D9AE2}"/>
          </ac:spMkLst>
        </pc:spChg>
        <pc:spChg chg="mod ord">
          <ac:chgData name="Alfred Asterjadhi" userId="39de57b9-85c0-4fd1-aaac-8ca2b6560ad0" providerId="ADAL" clId="{6DB0D687-C88D-4306-A291-1C75F3A322C2}" dt="2024-03-11T16:53:50.172" v="3498" actId="20577"/>
          <ac:spMkLst>
            <pc:docMk/>
            <pc:sldMk cId="4200130042" sldId="1023"/>
            <ac:spMk id="3" creationId="{2682080F-BC47-47A6-E6F4-7C70F67F48F8}"/>
          </ac:spMkLst>
        </pc:spChg>
        <pc:spChg chg="mod ord">
          <ac:chgData name="Alfred Asterjadhi" userId="39de57b9-85c0-4fd1-aaac-8ca2b6560ad0" providerId="ADAL" clId="{6DB0D687-C88D-4306-A291-1C75F3A322C2}" dt="2024-03-11T04:00:25.816" v="1915" actId="6264"/>
          <ac:spMkLst>
            <pc:docMk/>
            <pc:sldMk cId="4200130042" sldId="1023"/>
            <ac:spMk id="4" creationId="{9546F550-B1A3-4D6B-CCA4-9DD1D4062EC4}"/>
          </ac:spMkLst>
        </pc:spChg>
        <pc:spChg chg="mod ord">
          <ac:chgData name="Alfred Asterjadhi" userId="39de57b9-85c0-4fd1-aaac-8ca2b6560ad0" providerId="ADAL" clId="{6DB0D687-C88D-4306-A291-1C75F3A322C2}" dt="2024-03-11T04:00:25.816" v="1915" actId="6264"/>
          <ac:spMkLst>
            <pc:docMk/>
            <pc:sldMk cId="4200130042" sldId="1023"/>
            <ac:spMk id="5" creationId="{3FD9F19E-4FE3-B5E2-EBBD-C903BE8562A0}"/>
          </ac:spMkLst>
        </pc:spChg>
        <pc:spChg chg="mod ord">
          <ac:chgData name="Alfred Asterjadhi" userId="39de57b9-85c0-4fd1-aaac-8ca2b6560ad0" providerId="ADAL" clId="{6DB0D687-C88D-4306-A291-1C75F3A322C2}" dt="2024-03-11T04:00:25.816" v="1915" actId="6264"/>
          <ac:spMkLst>
            <pc:docMk/>
            <pc:sldMk cId="4200130042" sldId="1023"/>
            <ac:spMk id="6" creationId="{C0CB183D-A74D-271D-9F71-7510119753C6}"/>
          </ac:spMkLst>
        </pc:spChg>
        <pc:spChg chg="add del mod">
          <ac:chgData name="Alfred Asterjadhi" userId="39de57b9-85c0-4fd1-aaac-8ca2b6560ad0" providerId="ADAL" clId="{6DB0D687-C88D-4306-A291-1C75F3A322C2}" dt="2024-03-11T04:00:25.816" v="1915" actId="6264"/>
          <ac:spMkLst>
            <pc:docMk/>
            <pc:sldMk cId="4200130042" sldId="1023"/>
            <ac:spMk id="7" creationId="{2E6D1F5C-AAA0-91E7-E2A3-0C1D70EC68FA}"/>
          </ac:spMkLst>
        </pc:spChg>
        <pc:spChg chg="add del mod">
          <ac:chgData name="Alfred Asterjadhi" userId="39de57b9-85c0-4fd1-aaac-8ca2b6560ad0" providerId="ADAL" clId="{6DB0D687-C88D-4306-A291-1C75F3A322C2}" dt="2024-03-11T04:00:25.816" v="1915" actId="6264"/>
          <ac:spMkLst>
            <pc:docMk/>
            <pc:sldMk cId="4200130042" sldId="1023"/>
            <ac:spMk id="8" creationId="{6F6DAFBC-A3A3-2D1E-E654-F993D3D0C661}"/>
          </ac:spMkLst>
        </pc:spChg>
        <pc:spChg chg="add del mod">
          <ac:chgData name="Alfred Asterjadhi" userId="39de57b9-85c0-4fd1-aaac-8ca2b6560ad0" providerId="ADAL" clId="{6DB0D687-C88D-4306-A291-1C75F3A322C2}" dt="2024-03-11T04:00:25.816" v="1915" actId="6264"/>
          <ac:spMkLst>
            <pc:docMk/>
            <pc:sldMk cId="4200130042" sldId="1023"/>
            <ac:spMk id="9" creationId="{5173CA89-F89D-F01B-B942-93EF87FC87F0}"/>
          </ac:spMkLst>
        </pc:spChg>
        <pc:spChg chg="add del mod">
          <ac:chgData name="Alfred Asterjadhi" userId="39de57b9-85c0-4fd1-aaac-8ca2b6560ad0" providerId="ADAL" clId="{6DB0D687-C88D-4306-A291-1C75F3A322C2}" dt="2024-03-11T04:00:25.816" v="1915" actId="6264"/>
          <ac:spMkLst>
            <pc:docMk/>
            <pc:sldMk cId="4200130042" sldId="1023"/>
            <ac:spMk id="10" creationId="{4616C49C-9C54-E3A0-44EB-E0B0BC85926E}"/>
          </ac:spMkLst>
        </pc:spChg>
        <pc:spChg chg="add del mod">
          <ac:chgData name="Alfred Asterjadhi" userId="39de57b9-85c0-4fd1-aaac-8ca2b6560ad0" providerId="ADAL" clId="{6DB0D687-C88D-4306-A291-1C75F3A322C2}" dt="2024-03-11T04:00:25.816" v="1915" actId="6264"/>
          <ac:spMkLst>
            <pc:docMk/>
            <pc:sldMk cId="4200130042" sldId="1023"/>
            <ac:spMk id="11" creationId="{A7D7DF51-07A6-399A-B1D8-8D1B16F54F6F}"/>
          </ac:spMkLst>
        </pc:spChg>
      </pc:sldChg>
      <pc:sldChg chg="modSp mod">
        <pc:chgData name="Alfred Asterjadhi" userId="39de57b9-85c0-4fd1-aaac-8ca2b6560ad0" providerId="ADAL" clId="{6DB0D687-C88D-4306-A291-1C75F3A322C2}" dt="2024-03-11T22:13:31.729" v="3601" actId="13926"/>
        <pc:sldMkLst>
          <pc:docMk/>
          <pc:sldMk cId="991138630" sldId="1024"/>
        </pc:sldMkLst>
        <pc:spChg chg="mod">
          <ac:chgData name="Alfred Asterjadhi" userId="39de57b9-85c0-4fd1-aaac-8ca2b6560ad0" providerId="ADAL" clId="{6DB0D687-C88D-4306-A291-1C75F3A322C2}" dt="2024-03-11T22:13:31.729" v="3601" actId="13926"/>
          <ac:spMkLst>
            <pc:docMk/>
            <pc:sldMk cId="991138630" sldId="1024"/>
            <ac:spMk id="3" creationId="{E24D4002-4764-1FA7-1147-DE995417131A}"/>
          </ac:spMkLst>
        </pc:spChg>
        <pc:spChg chg="mod">
          <ac:chgData name="Alfred Asterjadhi" userId="39de57b9-85c0-4fd1-aaac-8ca2b6560ad0" providerId="ADAL" clId="{6DB0D687-C88D-4306-A291-1C75F3A322C2}" dt="2024-03-09T20:19:02.451" v="1777"/>
          <ac:spMkLst>
            <pc:docMk/>
            <pc:sldMk cId="991138630" sldId="1024"/>
            <ac:spMk id="6" creationId="{5B92EE59-C061-D8AD-02BE-EB12A707ABF5}"/>
          </ac:spMkLst>
        </pc:spChg>
      </pc:sldChg>
      <pc:sldChg chg="addSp delSp modSp mod chgLayout">
        <pc:chgData name="Alfred Asterjadhi" userId="39de57b9-85c0-4fd1-aaac-8ca2b6560ad0" providerId="ADAL" clId="{6DB0D687-C88D-4306-A291-1C75F3A322C2}" dt="2024-03-11T23:25:58.099" v="3605" actId="207"/>
        <pc:sldMkLst>
          <pc:docMk/>
          <pc:sldMk cId="3287547131" sldId="1028"/>
        </pc:sldMkLst>
        <pc:spChg chg="mod ord">
          <ac:chgData name="Alfred Asterjadhi" userId="39de57b9-85c0-4fd1-aaac-8ca2b6560ad0" providerId="ADAL" clId="{6DB0D687-C88D-4306-A291-1C75F3A322C2}" dt="2024-03-09T17:11:36.559" v="925" actId="20577"/>
          <ac:spMkLst>
            <pc:docMk/>
            <pc:sldMk cId="3287547131" sldId="1028"/>
            <ac:spMk id="2" creationId="{9EF97F5A-CE7F-7BBA-0DB4-CF87B031E7D4}"/>
          </ac:spMkLst>
        </pc:spChg>
        <pc:spChg chg="add del mod">
          <ac:chgData name="Alfred Asterjadhi" userId="39de57b9-85c0-4fd1-aaac-8ca2b6560ad0" providerId="ADAL" clId="{6DB0D687-C88D-4306-A291-1C75F3A322C2}" dt="2024-03-09T17:06:03.932" v="760" actId="6264"/>
          <ac:spMkLst>
            <pc:docMk/>
            <pc:sldMk cId="3287547131" sldId="1028"/>
            <ac:spMk id="3" creationId="{3A333F57-1E75-EA5C-2AA0-26A3398C0BAA}"/>
          </ac:spMkLst>
        </pc:spChg>
        <pc:spChg chg="mod ord">
          <ac:chgData name="Alfred Asterjadhi" userId="39de57b9-85c0-4fd1-aaac-8ca2b6560ad0" providerId="ADAL" clId="{6DB0D687-C88D-4306-A291-1C75F3A322C2}" dt="2024-03-09T17:06:03.932" v="760" actId="6264"/>
          <ac:spMkLst>
            <pc:docMk/>
            <pc:sldMk cId="3287547131" sldId="1028"/>
            <ac:spMk id="4" creationId="{8B684BB7-2D5A-055E-0295-767A7870AB10}"/>
          </ac:spMkLst>
        </pc:spChg>
        <pc:spChg chg="mod ord">
          <ac:chgData name="Alfred Asterjadhi" userId="39de57b9-85c0-4fd1-aaac-8ca2b6560ad0" providerId="ADAL" clId="{6DB0D687-C88D-4306-A291-1C75F3A322C2}" dt="2024-03-09T17:06:03.932" v="760" actId="6264"/>
          <ac:spMkLst>
            <pc:docMk/>
            <pc:sldMk cId="3287547131" sldId="1028"/>
            <ac:spMk id="5" creationId="{D3F03832-0357-D3F4-5D78-9AEED64EAC6F}"/>
          </ac:spMkLst>
        </pc:spChg>
        <pc:spChg chg="mod ord">
          <ac:chgData name="Alfred Asterjadhi" userId="39de57b9-85c0-4fd1-aaac-8ca2b6560ad0" providerId="ADAL" clId="{6DB0D687-C88D-4306-A291-1C75F3A322C2}" dt="2024-03-09T20:19:03.676" v="1778"/>
          <ac:spMkLst>
            <pc:docMk/>
            <pc:sldMk cId="3287547131" sldId="1028"/>
            <ac:spMk id="6" creationId="{EC77C5EB-E20F-F01E-703C-08282E47E7DA}"/>
          </ac:spMkLst>
        </pc:spChg>
        <pc:spChg chg="add del mod">
          <ac:chgData name="Alfred Asterjadhi" userId="39de57b9-85c0-4fd1-aaac-8ca2b6560ad0" providerId="ADAL" clId="{6DB0D687-C88D-4306-A291-1C75F3A322C2}" dt="2024-03-09T17:06:03.932" v="760" actId="6264"/>
          <ac:spMkLst>
            <pc:docMk/>
            <pc:sldMk cId="3287547131" sldId="1028"/>
            <ac:spMk id="7" creationId="{711605AA-38C1-3402-755E-4F6C95B75ED9}"/>
          </ac:spMkLst>
        </pc:spChg>
        <pc:spChg chg="add del mod">
          <ac:chgData name="Alfred Asterjadhi" userId="39de57b9-85c0-4fd1-aaac-8ca2b6560ad0" providerId="ADAL" clId="{6DB0D687-C88D-4306-A291-1C75F3A322C2}" dt="2024-03-09T17:06:03.932" v="760" actId="6264"/>
          <ac:spMkLst>
            <pc:docMk/>
            <pc:sldMk cId="3287547131" sldId="1028"/>
            <ac:spMk id="8" creationId="{55D38C70-C761-54E4-42A6-2861E16A9C06}"/>
          </ac:spMkLst>
        </pc:spChg>
        <pc:spChg chg="add del mod">
          <ac:chgData name="Alfred Asterjadhi" userId="39de57b9-85c0-4fd1-aaac-8ca2b6560ad0" providerId="ADAL" clId="{6DB0D687-C88D-4306-A291-1C75F3A322C2}" dt="2024-03-09T17:06:03.932" v="760" actId="6264"/>
          <ac:spMkLst>
            <pc:docMk/>
            <pc:sldMk cId="3287547131" sldId="1028"/>
            <ac:spMk id="9" creationId="{60B0DE81-3FCE-691E-D147-374E192072A0}"/>
          </ac:spMkLst>
        </pc:spChg>
        <pc:spChg chg="add del mod">
          <ac:chgData name="Alfred Asterjadhi" userId="39de57b9-85c0-4fd1-aaac-8ca2b6560ad0" providerId="ADAL" clId="{6DB0D687-C88D-4306-A291-1C75F3A322C2}" dt="2024-03-09T17:06:03.932" v="760" actId="6264"/>
          <ac:spMkLst>
            <pc:docMk/>
            <pc:sldMk cId="3287547131" sldId="1028"/>
            <ac:spMk id="10" creationId="{2D8C7342-A0D3-826D-A1BE-A31525EB9442}"/>
          </ac:spMkLst>
        </pc:spChg>
        <pc:spChg chg="mod ord">
          <ac:chgData name="Alfred Asterjadhi" userId="39de57b9-85c0-4fd1-aaac-8ca2b6560ad0" providerId="ADAL" clId="{6DB0D687-C88D-4306-A291-1C75F3A322C2}" dt="2024-03-11T23:25:58.099" v="3605" actId="207"/>
          <ac:spMkLst>
            <pc:docMk/>
            <pc:sldMk cId="3287547131" sldId="1028"/>
            <ac:spMk id="11" creationId="{3F0830D3-DB20-4EBA-DF7C-EE156DB7215D}"/>
          </ac:spMkLst>
        </pc:spChg>
        <pc:graphicFrameChg chg="add mod">
          <ac:chgData name="Alfred Asterjadhi" userId="39de57b9-85c0-4fd1-aaac-8ca2b6560ad0" providerId="ADAL" clId="{6DB0D687-C88D-4306-A291-1C75F3A322C2}" dt="2024-03-11T04:39:10.216" v="2426"/>
          <ac:graphicFrameMkLst>
            <pc:docMk/>
            <pc:sldMk cId="3287547131" sldId="1028"/>
            <ac:graphicFrameMk id="3" creationId="{1CB47C5A-F011-CDF6-30E7-28E9B8325C61}"/>
          </ac:graphicFrameMkLst>
        </pc:graphicFrameChg>
      </pc:sldChg>
      <pc:sldChg chg="modSp del mod">
        <pc:chgData name="Alfred Asterjadhi" userId="39de57b9-85c0-4fd1-aaac-8ca2b6560ad0" providerId="ADAL" clId="{6DB0D687-C88D-4306-A291-1C75F3A322C2}" dt="2024-03-11T04:08:20.403" v="1918" actId="47"/>
        <pc:sldMkLst>
          <pc:docMk/>
          <pc:sldMk cId="3095361314" sldId="1029"/>
        </pc:sldMkLst>
        <pc:spChg chg="mod">
          <ac:chgData name="Alfred Asterjadhi" userId="39de57b9-85c0-4fd1-aaac-8ca2b6560ad0" providerId="ADAL" clId="{6DB0D687-C88D-4306-A291-1C75F3A322C2}" dt="2024-03-09T17:42:12.499" v="1464" actId="13926"/>
          <ac:spMkLst>
            <pc:docMk/>
            <pc:sldMk cId="3095361314" sldId="1029"/>
            <ac:spMk id="2" creationId="{4B5F0D0E-8BB7-48AB-9160-728B8B3399A2}"/>
          </ac:spMkLst>
        </pc:spChg>
        <pc:spChg chg="mod">
          <ac:chgData name="Alfred Asterjadhi" userId="39de57b9-85c0-4fd1-aaac-8ca2b6560ad0" providerId="ADAL" clId="{6DB0D687-C88D-4306-A291-1C75F3A322C2}" dt="2024-03-09T20:19:12.690" v="1785"/>
          <ac:spMkLst>
            <pc:docMk/>
            <pc:sldMk cId="3095361314" sldId="1029"/>
            <ac:spMk id="6" creationId="{974B2026-97FB-40D2-8F22-7E6D319B4EA2}"/>
          </ac:spMkLst>
        </pc:spChg>
      </pc:sldChg>
      <pc:sldChg chg="modSp mod">
        <pc:chgData name="Alfred Asterjadhi" userId="39de57b9-85c0-4fd1-aaac-8ca2b6560ad0" providerId="ADAL" clId="{6DB0D687-C88D-4306-A291-1C75F3A322C2}" dt="2024-03-14T23:41:26.720" v="5720" actId="20577"/>
        <pc:sldMkLst>
          <pc:docMk/>
          <pc:sldMk cId="1865298196" sldId="1034"/>
        </pc:sldMkLst>
        <pc:spChg chg="mod">
          <ac:chgData name="Alfred Asterjadhi" userId="39de57b9-85c0-4fd1-aaac-8ca2b6560ad0" providerId="ADAL" clId="{6DB0D687-C88D-4306-A291-1C75F3A322C2}" dt="2024-03-14T23:41:26.720" v="5720" actId="20577"/>
          <ac:spMkLst>
            <pc:docMk/>
            <pc:sldMk cId="1865298196" sldId="1034"/>
            <ac:spMk id="3" creationId="{32A82C14-015D-8818-0A3B-A5128A880F97}"/>
          </ac:spMkLst>
        </pc:spChg>
        <pc:spChg chg="mod">
          <ac:chgData name="Alfred Asterjadhi" userId="39de57b9-85c0-4fd1-aaac-8ca2b6560ad0" providerId="ADAL" clId="{6DB0D687-C88D-4306-A291-1C75F3A322C2}" dt="2024-03-09T20:19:21.552" v="1792"/>
          <ac:spMkLst>
            <pc:docMk/>
            <pc:sldMk cId="1865298196" sldId="1034"/>
            <ac:spMk id="6" creationId="{BFAF1548-C7B4-5F83-BD76-F4E3BAAA36B8}"/>
          </ac:spMkLst>
        </pc:spChg>
      </pc:sldChg>
      <pc:sldChg chg="modSp add del mod">
        <pc:chgData name="Alfred Asterjadhi" userId="39de57b9-85c0-4fd1-aaac-8ca2b6560ad0" providerId="ADAL" clId="{6DB0D687-C88D-4306-A291-1C75F3A322C2}" dt="2024-03-11T04:09:39.521" v="1925" actId="47"/>
        <pc:sldMkLst>
          <pc:docMk/>
          <pc:sldMk cId="1819786892" sldId="1038"/>
        </pc:sldMkLst>
        <pc:spChg chg="mod">
          <ac:chgData name="Alfred Asterjadhi" userId="39de57b9-85c0-4fd1-aaac-8ca2b6560ad0" providerId="ADAL" clId="{6DB0D687-C88D-4306-A291-1C75F3A322C2}" dt="2024-03-09T20:19:13.914" v="1786"/>
          <ac:spMkLst>
            <pc:docMk/>
            <pc:sldMk cId="1819786892" sldId="1038"/>
            <ac:spMk id="6" creationId="{EC77C5EB-E20F-F01E-703C-08282E47E7DA}"/>
          </ac:spMkLst>
        </pc:spChg>
        <pc:spChg chg="mod">
          <ac:chgData name="Alfred Asterjadhi" userId="39de57b9-85c0-4fd1-aaac-8ca2b6560ad0" providerId="ADAL" clId="{6DB0D687-C88D-4306-A291-1C75F3A322C2}" dt="2024-03-11T04:09:21.135" v="1921" actId="21"/>
          <ac:spMkLst>
            <pc:docMk/>
            <pc:sldMk cId="1819786892" sldId="1038"/>
            <ac:spMk id="11" creationId="{10369809-8F14-3F63-B0ED-FF21BCF3B086}"/>
          </ac:spMkLst>
        </pc:spChg>
      </pc:sldChg>
      <pc:sldChg chg="modSp mod">
        <pc:chgData name="Alfred Asterjadhi" userId="39de57b9-85c0-4fd1-aaac-8ca2b6560ad0" providerId="ADAL" clId="{6DB0D687-C88D-4306-A291-1C75F3A322C2}" dt="2024-03-14T22:37:50.182" v="5653" actId="207"/>
        <pc:sldMkLst>
          <pc:docMk/>
          <pc:sldMk cId="3814028870" sldId="1039"/>
        </pc:sldMkLst>
        <pc:spChg chg="mod">
          <ac:chgData name="Alfred Asterjadhi" userId="39de57b9-85c0-4fd1-aaac-8ca2b6560ad0" providerId="ADAL" clId="{6DB0D687-C88D-4306-A291-1C75F3A322C2}" dt="2024-03-14T22:37:50.182" v="5653" actId="207"/>
          <ac:spMkLst>
            <pc:docMk/>
            <pc:sldMk cId="3814028870" sldId="1039"/>
            <ac:spMk id="3" creationId="{2C08B101-42DC-1716-269A-5A07B06D62DE}"/>
          </ac:spMkLst>
        </pc:spChg>
        <pc:spChg chg="mod">
          <ac:chgData name="Alfred Asterjadhi" userId="39de57b9-85c0-4fd1-aaac-8ca2b6560ad0" providerId="ADAL" clId="{6DB0D687-C88D-4306-A291-1C75F3A322C2}" dt="2024-03-09T20:19:16.456" v="1788"/>
          <ac:spMkLst>
            <pc:docMk/>
            <pc:sldMk cId="3814028870" sldId="1039"/>
            <ac:spMk id="6" creationId="{EC77C5EB-E20F-F01E-703C-08282E47E7DA}"/>
          </ac:spMkLst>
        </pc:spChg>
      </pc:sldChg>
      <pc:sldChg chg="modSp mod">
        <pc:chgData name="Alfred Asterjadhi" userId="39de57b9-85c0-4fd1-aaac-8ca2b6560ad0" providerId="ADAL" clId="{6DB0D687-C88D-4306-A291-1C75F3A322C2}" dt="2024-03-13T16:14:36.400" v="4713" actId="207"/>
        <pc:sldMkLst>
          <pc:docMk/>
          <pc:sldMk cId="4237730190" sldId="1063"/>
        </pc:sldMkLst>
        <pc:spChg chg="mod">
          <ac:chgData name="Alfred Asterjadhi" userId="39de57b9-85c0-4fd1-aaac-8ca2b6560ad0" providerId="ADAL" clId="{6DB0D687-C88D-4306-A291-1C75F3A322C2}" dt="2024-03-13T16:14:22.127" v="4711" actId="13926"/>
          <ac:spMkLst>
            <pc:docMk/>
            <pc:sldMk cId="4237730190" sldId="1063"/>
            <ac:spMk id="2" creationId="{4B5F0D0E-8BB7-48AB-9160-728B8B3399A2}"/>
          </ac:spMkLst>
        </pc:spChg>
        <pc:spChg chg="mod">
          <ac:chgData name="Alfred Asterjadhi" userId="39de57b9-85c0-4fd1-aaac-8ca2b6560ad0" providerId="ADAL" clId="{6DB0D687-C88D-4306-A291-1C75F3A322C2}" dt="2024-03-13T16:14:36.400" v="4713" actId="207"/>
          <ac:spMkLst>
            <pc:docMk/>
            <pc:sldMk cId="4237730190" sldId="1063"/>
            <ac:spMk id="3" creationId="{DFB0BA47-D7B6-4F95-932E-A7AA615BC440}"/>
          </ac:spMkLst>
        </pc:spChg>
        <pc:spChg chg="mod">
          <ac:chgData name="Alfred Asterjadhi" userId="39de57b9-85c0-4fd1-aaac-8ca2b6560ad0" providerId="ADAL" clId="{6DB0D687-C88D-4306-A291-1C75F3A322C2}" dt="2024-03-09T20:19:10.290" v="1783"/>
          <ac:spMkLst>
            <pc:docMk/>
            <pc:sldMk cId="4237730190" sldId="1063"/>
            <ac:spMk id="6" creationId="{974B2026-97FB-40D2-8F22-7E6D319B4EA2}"/>
          </ac:spMkLst>
        </pc:spChg>
      </pc:sldChg>
      <pc:sldChg chg="addSp modSp mod">
        <pc:chgData name="Alfred Asterjadhi" userId="39de57b9-85c0-4fd1-aaac-8ca2b6560ad0" providerId="ADAL" clId="{6DB0D687-C88D-4306-A291-1C75F3A322C2}" dt="2024-03-13T15:48:45.510" v="4676" actId="207"/>
        <pc:sldMkLst>
          <pc:docMk/>
          <pc:sldMk cId="755068326" sldId="1064"/>
        </pc:sldMkLst>
        <pc:spChg chg="mod">
          <ac:chgData name="Alfred Asterjadhi" userId="39de57b9-85c0-4fd1-aaac-8ca2b6560ad0" providerId="ADAL" clId="{6DB0D687-C88D-4306-A291-1C75F3A322C2}" dt="2024-03-13T15:33:54.699" v="4674" actId="13926"/>
          <ac:spMkLst>
            <pc:docMk/>
            <pc:sldMk cId="755068326" sldId="1064"/>
            <ac:spMk id="2" creationId="{4B5F0D0E-8BB7-48AB-9160-728B8B3399A2}"/>
          </ac:spMkLst>
        </pc:spChg>
        <pc:spChg chg="mod">
          <ac:chgData name="Alfred Asterjadhi" userId="39de57b9-85c0-4fd1-aaac-8ca2b6560ad0" providerId="ADAL" clId="{6DB0D687-C88D-4306-A291-1C75F3A322C2}" dt="2024-03-13T15:48:45.510" v="4676" actId="207"/>
          <ac:spMkLst>
            <pc:docMk/>
            <pc:sldMk cId="755068326" sldId="1064"/>
            <ac:spMk id="3" creationId="{DFB0BA47-D7B6-4F95-932E-A7AA615BC440}"/>
          </ac:spMkLst>
        </pc:spChg>
        <pc:spChg chg="mod">
          <ac:chgData name="Alfred Asterjadhi" userId="39de57b9-85c0-4fd1-aaac-8ca2b6560ad0" providerId="ADAL" clId="{6DB0D687-C88D-4306-A291-1C75F3A322C2}" dt="2024-03-09T20:19:11.506" v="1784"/>
          <ac:spMkLst>
            <pc:docMk/>
            <pc:sldMk cId="755068326" sldId="1064"/>
            <ac:spMk id="6" creationId="{974B2026-97FB-40D2-8F22-7E6D319B4EA2}"/>
          </ac:spMkLst>
        </pc:spChg>
        <pc:graphicFrameChg chg="add mod">
          <ac:chgData name="Alfred Asterjadhi" userId="39de57b9-85c0-4fd1-aaac-8ca2b6560ad0" providerId="ADAL" clId="{6DB0D687-C88D-4306-A291-1C75F3A322C2}" dt="2024-03-09T17:21:01.966" v="1064"/>
          <ac:graphicFrameMkLst>
            <pc:docMk/>
            <pc:sldMk cId="755068326" sldId="1064"/>
            <ac:graphicFrameMk id="7" creationId="{03FDDAEA-166B-0EB9-47E7-0938CC10D795}"/>
          </ac:graphicFrameMkLst>
        </pc:graphicFrameChg>
        <pc:graphicFrameChg chg="add mod">
          <ac:chgData name="Alfred Asterjadhi" userId="39de57b9-85c0-4fd1-aaac-8ca2b6560ad0" providerId="ADAL" clId="{6DB0D687-C88D-4306-A291-1C75F3A322C2}" dt="2024-03-09T17:40:10.155" v="1431"/>
          <ac:graphicFrameMkLst>
            <pc:docMk/>
            <pc:sldMk cId="755068326" sldId="1064"/>
            <ac:graphicFrameMk id="8" creationId="{02207A4F-ADFD-A73D-F8E5-E92387FD2EC6}"/>
          </ac:graphicFrameMkLst>
        </pc:graphicFrameChg>
      </pc:sldChg>
      <pc:sldChg chg="modSp mod">
        <pc:chgData name="Alfred Asterjadhi" userId="39de57b9-85c0-4fd1-aaac-8ca2b6560ad0" providerId="ADAL" clId="{6DB0D687-C88D-4306-A291-1C75F3A322C2}" dt="2024-03-14T23:28:15.893" v="5654" actId="207"/>
        <pc:sldMkLst>
          <pc:docMk/>
          <pc:sldMk cId="1268796722" sldId="1069"/>
        </pc:sldMkLst>
        <pc:spChg chg="mod">
          <ac:chgData name="Alfred Asterjadhi" userId="39de57b9-85c0-4fd1-aaac-8ca2b6560ad0" providerId="ADAL" clId="{6DB0D687-C88D-4306-A291-1C75F3A322C2}" dt="2024-03-14T23:28:15.893" v="5654" actId="207"/>
          <ac:spMkLst>
            <pc:docMk/>
            <pc:sldMk cId="1268796722" sldId="1069"/>
            <ac:spMk id="3" creationId="{D1358E1A-E185-4489-03F1-1A1A550D7AE4}"/>
          </ac:spMkLst>
        </pc:spChg>
        <pc:spChg chg="mod">
          <ac:chgData name="Alfred Asterjadhi" userId="39de57b9-85c0-4fd1-aaac-8ca2b6560ad0" providerId="ADAL" clId="{6DB0D687-C88D-4306-A291-1C75F3A322C2}" dt="2024-03-09T20:19:17.687" v="1789"/>
          <ac:spMkLst>
            <pc:docMk/>
            <pc:sldMk cId="1268796722" sldId="1069"/>
            <ac:spMk id="6" creationId="{A843F1B1-22CD-3B09-326F-EF9071A68CDB}"/>
          </ac:spMkLst>
        </pc:spChg>
      </pc:sldChg>
      <pc:sldChg chg="addSp delSp modSp mod">
        <pc:chgData name="Alfred Asterjadhi" userId="39de57b9-85c0-4fd1-aaac-8ca2b6560ad0" providerId="ADAL" clId="{6DB0D687-C88D-4306-A291-1C75F3A322C2}" dt="2024-03-12T19:17:57.821" v="4100" actId="13926"/>
        <pc:sldMkLst>
          <pc:docMk/>
          <pc:sldMk cId="86469410" sldId="1081"/>
        </pc:sldMkLst>
        <pc:spChg chg="mod">
          <ac:chgData name="Alfred Asterjadhi" userId="39de57b9-85c0-4fd1-aaac-8ca2b6560ad0" providerId="ADAL" clId="{6DB0D687-C88D-4306-A291-1C75F3A322C2}" dt="2024-03-12T19:17:57.821" v="4100" actId="13926"/>
          <ac:spMkLst>
            <pc:docMk/>
            <pc:sldMk cId="86469410" sldId="1081"/>
            <ac:spMk id="2" creationId="{4B5F0D0E-8BB7-48AB-9160-728B8B3399A2}"/>
          </ac:spMkLst>
        </pc:spChg>
        <pc:spChg chg="mod">
          <ac:chgData name="Alfred Asterjadhi" userId="39de57b9-85c0-4fd1-aaac-8ca2b6560ad0" providerId="ADAL" clId="{6DB0D687-C88D-4306-A291-1C75F3A322C2}" dt="2024-03-12T19:17:55.670" v="4099" actId="207"/>
          <ac:spMkLst>
            <pc:docMk/>
            <pc:sldMk cId="86469410" sldId="1081"/>
            <ac:spMk id="3" creationId="{DFB0BA47-D7B6-4F95-932E-A7AA615BC440}"/>
          </ac:spMkLst>
        </pc:spChg>
        <pc:spChg chg="mod">
          <ac:chgData name="Alfred Asterjadhi" userId="39de57b9-85c0-4fd1-aaac-8ca2b6560ad0" providerId="ADAL" clId="{6DB0D687-C88D-4306-A291-1C75F3A322C2}" dt="2024-03-09T20:19:05.096" v="1779"/>
          <ac:spMkLst>
            <pc:docMk/>
            <pc:sldMk cId="86469410" sldId="1081"/>
            <ac:spMk id="6" creationId="{974B2026-97FB-40D2-8F22-7E6D319B4EA2}"/>
          </ac:spMkLst>
        </pc:spChg>
        <pc:graphicFrameChg chg="add del mod">
          <ac:chgData name="Alfred Asterjadhi" userId="39de57b9-85c0-4fd1-aaac-8ca2b6560ad0" providerId="ADAL" clId="{6DB0D687-C88D-4306-A291-1C75F3A322C2}" dt="2024-03-09T16:33:40.363" v="137" actId="21"/>
          <ac:graphicFrameMkLst>
            <pc:docMk/>
            <pc:sldMk cId="86469410" sldId="1081"/>
            <ac:graphicFrameMk id="7" creationId="{D344FA8F-93AB-600A-4E8F-56486C22A295}"/>
          </ac:graphicFrameMkLst>
        </pc:graphicFrameChg>
        <pc:graphicFrameChg chg="add mod">
          <ac:chgData name="Alfred Asterjadhi" userId="39de57b9-85c0-4fd1-aaac-8ca2b6560ad0" providerId="ADAL" clId="{6DB0D687-C88D-4306-A291-1C75F3A322C2}" dt="2024-03-09T16:33:43.740" v="138"/>
          <ac:graphicFrameMkLst>
            <pc:docMk/>
            <pc:sldMk cId="86469410" sldId="1081"/>
            <ac:graphicFrameMk id="8" creationId="{C4EEC560-E797-5817-9CE6-BDAF9585A200}"/>
          </ac:graphicFrameMkLst>
        </pc:graphicFrameChg>
      </pc:sldChg>
      <pc:sldChg chg="modSp mod">
        <pc:chgData name="Alfred Asterjadhi" userId="39de57b9-85c0-4fd1-aaac-8ca2b6560ad0" providerId="ADAL" clId="{6DB0D687-C88D-4306-A291-1C75F3A322C2}" dt="2024-03-12T19:18:28.547" v="4105" actId="207"/>
        <pc:sldMkLst>
          <pc:docMk/>
          <pc:sldMk cId="241393342" sldId="1082"/>
        </pc:sldMkLst>
        <pc:spChg chg="mod">
          <ac:chgData name="Alfred Asterjadhi" userId="39de57b9-85c0-4fd1-aaac-8ca2b6560ad0" providerId="ADAL" clId="{6DB0D687-C88D-4306-A291-1C75F3A322C2}" dt="2024-03-12T19:18:10.218" v="4101" actId="13926"/>
          <ac:spMkLst>
            <pc:docMk/>
            <pc:sldMk cId="241393342" sldId="1082"/>
            <ac:spMk id="2" creationId="{4B5F0D0E-8BB7-48AB-9160-728B8B3399A2}"/>
          </ac:spMkLst>
        </pc:spChg>
        <pc:spChg chg="mod">
          <ac:chgData name="Alfred Asterjadhi" userId="39de57b9-85c0-4fd1-aaac-8ca2b6560ad0" providerId="ADAL" clId="{6DB0D687-C88D-4306-A291-1C75F3A322C2}" dt="2024-03-12T19:18:28.547" v="4105" actId="207"/>
          <ac:spMkLst>
            <pc:docMk/>
            <pc:sldMk cId="241393342" sldId="1082"/>
            <ac:spMk id="3" creationId="{DFB0BA47-D7B6-4F95-932E-A7AA615BC440}"/>
          </ac:spMkLst>
        </pc:spChg>
        <pc:spChg chg="mod">
          <ac:chgData name="Alfred Asterjadhi" userId="39de57b9-85c0-4fd1-aaac-8ca2b6560ad0" providerId="ADAL" clId="{6DB0D687-C88D-4306-A291-1C75F3A322C2}" dt="2024-03-09T20:19:06.294" v="1780"/>
          <ac:spMkLst>
            <pc:docMk/>
            <pc:sldMk cId="241393342" sldId="1082"/>
            <ac:spMk id="6" creationId="{974B2026-97FB-40D2-8F22-7E6D319B4EA2}"/>
          </ac:spMkLst>
        </pc:spChg>
      </pc:sldChg>
      <pc:sldChg chg="modSp mod">
        <pc:chgData name="Alfred Asterjadhi" userId="39de57b9-85c0-4fd1-aaac-8ca2b6560ad0" providerId="ADAL" clId="{6DB0D687-C88D-4306-A291-1C75F3A322C2}" dt="2024-03-24T23:06:01.917" v="5781" actId="207"/>
        <pc:sldMkLst>
          <pc:docMk/>
          <pc:sldMk cId="695106843" sldId="1084"/>
        </pc:sldMkLst>
        <pc:spChg chg="mod">
          <ac:chgData name="Alfred Asterjadhi" userId="39de57b9-85c0-4fd1-aaac-8ca2b6560ad0" providerId="ADAL" clId="{6DB0D687-C88D-4306-A291-1C75F3A322C2}" dt="2024-03-09T20:18:46.440" v="1765"/>
          <ac:spMkLst>
            <pc:docMk/>
            <pc:sldMk cId="695106843" sldId="1084"/>
            <ac:spMk id="3" creationId="{D20906E0-F900-4991-83B1-675F5B67FA2D}"/>
          </ac:spMkLst>
        </pc:spChg>
        <pc:graphicFrameChg chg="mod modGraphic">
          <ac:chgData name="Alfred Asterjadhi" userId="39de57b9-85c0-4fd1-aaac-8ca2b6560ad0" providerId="ADAL" clId="{6DB0D687-C88D-4306-A291-1C75F3A322C2}" dt="2024-03-24T23:06:01.917" v="5781" actId="207"/>
          <ac:graphicFrameMkLst>
            <pc:docMk/>
            <pc:sldMk cId="695106843" sldId="1084"/>
            <ac:graphicFrameMk id="6" creationId="{5094FBC8-BB74-47F3-965D-16BC678F4D1D}"/>
          </ac:graphicFrameMkLst>
        </pc:graphicFrameChg>
      </pc:sldChg>
      <pc:sldChg chg="modSp mod">
        <pc:chgData name="Alfred Asterjadhi" userId="39de57b9-85c0-4fd1-aaac-8ca2b6560ad0" providerId="ADAL" clId="{6DB0D687-C88D-4306-A291-1C75F3A322C2}" dt="2024-03-24T23:02:16.472" v="5743" actId="207"/>
        <pc:sldMkLst>
          <pc:docMk/>
          <pc:sldMk cId="2138583481" sldId="1085"/>
        </pc:sldMkLst>
        <pc:spChg chg="mod">
          <ac:chgData name="Alfred Asterjadhi" userId="39de57b9-85c0-4fd1-aaac-8ca2b6560ad0" providerId="ADAL" clId="{6DB0D687-C88D-4306-A291-1C75F3A322C2}" dt="2024-03-09T20:18:50.600" v="1768"/>
          <ac:spMkLst>
            <pc:docMk/>
            <pc:sldMk cId="2138583481" sldId="1085"/>
            <ac:spMk id="3" creationId="{D20906E0-F900-4991-83B1-675F5B67FA2D}"/>
          </ac:spMkLst>
        </pc:spChg>
        <pc:graphicFrameChg chg="mod modGraphic">
          <ac:chgData name="Alfred Asterjadhi" userId="39de57b9-85c0-4fd1-aaac-8ca2b6560ad0" providerId="ADAL" clId="{6DB0D687-C88D-4306-A291-1C75F3A322C2}" dt="2024-03-24T23:02:16.472" v="5743" actId="207"/>
          <ac:graphicFrameMkLst>
            <pc:docMk/>
            <pc:sldMk cId="2138583481" sldId="1085"/>
            <ac:graphicFrameMk id="6" creationId="{5094FBC8-BB74-47F3-965D-16BC678F4D1D}"/>
          </ac:graphicFrameMkLst>
        </pc:graphicFrameChg>
      </pc:sldChg>
      <pc:sldChg chg="modSp mod">
        <pc:chgData name="Alfred Asterjadhi" userId="39de57b9-85c0-4fd1-aaac-8ca2b6560ad0" providerId="ADAL" clId="{6DB0D687-C88D-4306-A291-1C75F3A322C2}" dt="2024-03-24T23:07:10.561" v="5799" actId="207"/>
        <pc:sldMkLst>
          <pc:docMk/>
          <pc:sldMk cId="427559049" sldId="1086"/>
        </pc:sldMkLst>
        <pc:spChg chg="mod">
          <ac:chgData name="Alfred Asterjadhi" userId="39de57b9-85c0-4fd1-aaac-8ca2b6560ad0" providerId="ADAL" clId="{6DB0D687-C88D-4306-A291-1C75F3A322C2}" dt="2024-03-09T20:18:40.309" v="1761"/>
          <ac:spMkLst>
            <pc:docMk/>
            <pc:sldMk cId="427559049" sldId="1086"/>
            <ac:spMk id="3" creationId="{D20906E0-F900-4991-83B1-675F5B67FA2D}"/>
          </ac:spMkLst>
        </pc:spChg>
        <pc:graphicFrameChg chg="mod modGraphic">
          <ac:chgData name="Alfred Asterjadhi" userId="39de57b9-85c0-4fd1-aaac-8ca2b6560ad0" providerId="ADAL" clId="{6DB0D687-C88D-4306-A291-1C75F3A322C2}" dt="2024-03-24T23:07:10.561" v="5799" actId="207"/>
          <ac:graphicFrameMkLst>
            <pc:docMk/>
            <pc:sldMk cId="427559049" sldId="1086"/>
            <ac:graphicFrameMk id="6" creationId="{5094FBC8-BB74-47F3-965D-16BC678F4D1D}"/>
          </ac:graphicFrameMkLst>
        </pc:graphicFrameChg>
      </pc:sldChg>
      <pc:sldChg chg="modSp mod">
        <pc:chgData name="Alfred Asterjadhi" userId="39de57b9-85c0-4fd1-aaac-8ca2b6560ad0" providerId="ADAL" clId="{6DB0D687-C88D-4306-A291-1C75F3A322C2}" dt="2024-03-24T23:01:34.232" v="5735" actId="207"/>
        <pc:sldMkLst>
          <pc:docMk/>
          <pc:sldMk cId="2696388017" sldId="1087"/>
        </pc:sldMkLst>
        <pc:spChg chg="mod">
          <ac:chgData name="Alfred Asterjadhi" userId="39de57b9-85c0-4fd1-aaac-8ca2b6560ad0" providerId="ADAL" clId="{6DB0D687-C88D-4306-A291-1C75F3A322C2}" dt="2024-03-09T20:18:41.660" v="1762"/>
          <ac:spMkLst>
            <pc:docMk/>
            <pc:sldMk cId="2696388017" sldId="1087"/>
            <ac:spMk id="3" creationId="{D20906E0-F900-4991-83B1-675F5B67FA2D}"/>
          </ac:spMkLst>
        </pc:spChg>
        <pc:graphicFrameChg chg="mod modGraphic">
          <ac:chgData name="Alfred Asterjadhi" userId="39de57b9-85c0-4fd1-aaac-8ca2b6560ad0" providerId="ADAL" clId="{6DB0D687-C88D-4306-A291-1C75F3A322C2}" dt="2024-03-24T23:01:34.232" v="5735" actId="207"/>
          <ac:graphicFrameMkLst>
            <pc:docMk/>
            <pc:sldMk cId="2696388017" sldId="1087"/>
            <ac:graphicFrameMk id="6" creationId="{5094FBC8-BB74-47F3-965D-16BC678F4D1D}"/>
          </ac:graphicFrameMkLst>
        </pc:graphicFrameChg>
      </pc:sldChg>
      <pc:sldChg chg="modSp mod">
        <pc:chgData name="Alfred Asterjadhi" userId="39de57b9-85c0-4fd1-aaac-8ca2b6560ad0" providerId="ADAL" clId="{6DB0D687-C88D-4306-A291-1C75F3A322C2}" dt="2024-03-24T23:08:21.542" v="5805" actId="207"/>
        <pc:sldMkLst>
          <pc:docMk/>
          <pc:sldMk cId="2082127564" sldId="1088"/>
        </pc:sldMkLst>
        <pc:spChg chg="mod">
          <ac:chgData name="Alfred Asterjadhi" userId="39de57b9-85c0-4fd1-aaac-8ca2b6560ad0" providerId="ADAL" clId="{6DB0D687-C88D-4306-A291-1C75F3A322C2}" dt="2024-03-09T20:18:43.019" v="1763"/>
          <ac:spMkLst>
            <pc:docMk/>
            <pc:sldMk cId="2082127564" sldId="1088"/>
            <ac:spMk id="3" creationId="{D20906E0-F900-4991-83B1-675F5B67FA2D}"/>
          </ac:spMkLst>
        </pc:spChg>
        <pc:graphicFrameChg chg="mod modGraphic">
          <ac:chgData name="Alfred Asterjadhi" userId="39de57b9-85c0-4fd1-aaac-8ca2b6560ad0" providerId="ADAL" clId="{6DB0D687-C88D-4306-A291-1C75F3A322C2}" dt="2024-03-24T23:08:21.542" v="5805" actId="207"/>
          <ac:graphicFrameMkLst>
            <pc:docMk/>
            <pc:sldMk cId="2082127564" sldId="1088"/>
            <ac:graphicFrameMk id="6" creationId="{5094FBC8-BB74-47F3-965D-16BC678F4D1D}"/>
          </ac:graphicFrameMkLst>
        </pc:graphicFrameChg>
      </pc:sldChg>
      <pc:sldChg chg="modSp mod">
        <pc:chgData name="Alfred Asterjadhi" userId="39de57b9-85c0-4fd1-aaac-8ca2b6560ad0" providerId="ADAL" clId="{6DB0D687-C88D-4306-A291-1C75F3A322C2}" dt="2024-03-24T23:08:47.316" v="5809" actId="207"/>
        <pc:sldMkLst>
          <pc:docMk/>
          <pc:sldMk cId="2042963422" sldId="1089"/>
        </pc:sldMkLst>
        <pc:spChg chg="mod">
          <ac:chgData name="Alfred Asterjadhi" userId="39de57b9-85c0-4fd1-aaac-8ca2b6560ad0" providerId="ADAL" clId="{6DB0D687-C88D-4306-A291-1C75F3A322C2}" dt="2024-03-09T20:18:44.524" v="1764"/>
          <ac:spMkLst>
            <pc:docMk/>
            <pc:sldMk cId="2042963422" sldId="1089"/>
            <ac:spMk id="3" creationId="{D20906E0-F900-4991-83B1-675F5B67FA2D}"/>
          </ac:spMkLst>
        </pc:spChg>
        <pc:graphicFrameChg chg="mod modGraphic">
          <ac:chgData name="Alfred Asterjadhi" userId="39de57b9-85c0-4fd1-aaac-8ca2b6560ad0" providerId="ADAL" clId="{6DB0D687-C88D-4306-A291-1C75F3A322C2}" dt="2024-03-24T23:08:47.316" v="5809" actId="207"/>
          <ac:graphicFrameMkLst>
            <pc:docMk/>
            <pc:sldMk cId="2042963422" sldId="1089"/>
            <ac:graphicFrameMk id="6" creationId="{5094FBC8-BB74-47F3-965D-16BC678F4D1D}"/>
          </ac:graphicFrameMkLst>
        </pc:graphicFrameChg>
      </pc:sldChg>
      <pc:sldChg chg="modSp mod">
        <pc:chgData name="Alfred Asterjadhi" userId="39de57b9-85c0-4fd1-aaac-8ca2b6560ad0" providerId="ADAL" clId="{6DB0D687-C88D-4306-A291-1C75F3A322C2}" dt="2024-03-12T05:16:25.384" v="3818" actId="403"/>
        <pc:sldMkLst>
          <pc:docMk/>
          <pc:sldMk cId="1787302382" sldId="1090"/>
        </pc:sldMkLst>
        <pc:spChg chg="mod">
          <ac:chgData name="Alfred Asterjadhi" userId="39de57b9-85c0-4fd1-aaac-8ca2b6560ad0" providerId="ADAL" clId="{6DB0D687-C88D-4306-A291-1C75F3A322C2}" dt="2024-03-08T21:10:59.896" v="135" actId="20577"/>
          <ac:spMkLst>
            <pc:docMk/>
            <pc:sldMk cId="1787302382" sldId="1090"/>
            <ac:spMk id="2" creationId="{F2762690-C15C-4839-B40F-0AF3A4D89457}"/>
          </ac:spMkLst>
        </pc:spChg>
        <pc:spChg chg="mod">
          <ac:chgData name="Alfred Asterjadhi" userId="39de57b9-85c0-4fd1-aaac-8ca2b6560ad0" providerId="ADAL" clId="{6DB0D687-C88D-4306-A291-1C75F3A322C2}" dt="2024-03-09T20:18:58.419" v="1774"/>
          <ac:spMkLst>
            <pc:docMk/>
            <pc:sldMk cId="1787302382" sldId="1090"/>
            <ac:spMk id="3" creationId="{D20906E0-F900-4991-83B1-675F5B67FA2D}"/>
          </ac:spMkLst>
        </pc:spChg>
        <pc:graphicFrameChg chg="mod modGraphic">
          <ac:chgData name="Alfred Asterjadhi" userId="39de57b9-85c0-4fd1-aaac-8ca2b6560ad0" providerId="ADAL" clId="{6DB0D687-C88D-4306-A291-1C75F3A322C2}" dt="2024-03-12T05:16:25.384" v="3818" actId="403"/>
          <ac:graphicFrameMkLst>
            <pc:docMk/>
            <pc:sldMk cId="1787302382" sldId="1090"/>
            <ac:graphicFrameMk id="6" creationId="{5094FBC8-BB74-47F3-965D-16BC678F4D1D}"/>
          </ac:graphicFrameMkLst>
        </pc:graphicFrameChg>
      </pc:sldChg>
      <pc:sldChg chg="modSp mod">
        <pc:chgData name="Alfred Asterjadhi" userId="39de57b9-85c0-4fd1-aaac-8ca2b6560ad0" providerId="ADAL" clId="{6DB0D687-C88D-4306-A291-1C75F3A322C2}" dt="2024-03-09T20:18:47.831" v="1766"/>
        <pc:sldMkLst>
          <pc:docMk/>
          <pc:sldMk cId="387064649" sldId="1091"/>
        </pc:sldMkLst>
        <pc:spChg chg="mod">
          <ac:chgData name="Alfred Asterjadhi" userId="39de57b9-85c0-4fd1-aaac-8ca2b6560ad0" providerId="ADAL" clId="{6DB0D687-C88D-4306-A291-1C75F3A322C2}" dt="2024-03-09T20:18:47.831" v="1766"/>
          <ac:spMkLst>
            <pc:docMk/>
            <pc:sldMk cId="387064649" sldId="1091"/>
            <ac:spMk id="3" creationId="{D20906E0-F900-4991-83B1-675F5B67FA2D}"/>
          </ac:spMkLst>
        </pc:spChg>
        <pc:graphicFrameChg chg="mod modGraphic">
          <ac:chgData name="Alfred Asterjadhi" userId="39de57b9-85c0-4fd1-aaac-8ca2b6560ad0" providerId="ADAL" clId="{6DB0D687-C88D-4306-A291-1C75F3A322C2}" dt="2024-03-08T21:07:44.238" v="95" actId="403"/>
          <ac:graphicFrameMkLst>
            <pc:docMk/>
            <pc:sldMk cId="387064649" sldId="1091"/>
            <ac:graphicFrameMk id="6" creationId="{5094FBC8-BB74-47F3-965D-16BC678F4D1D}"/>
          </ac:graphicFrameMkLst>
        </pc:graphicFrameChg>
      </pc:sldChg>
      <pc:sldChg chg="modSp mod">
        <pc:chgData name="Alfred Asterjadhi" userId="39de57b9-85c0-4fd1-aaac-8ca2b6560ad0" providerId="ADAL" clId="{6DB0D687-C88D-4306-A291-1C75F3A322C2}" dt="2024-03-24T23:08:02.751" v="5803" actId="207"/>
        <pc:sldMkLst>
          <pc:docMk/>
          <pc:sldMk cId="496318644" sldId="1092"/>
        </pc:sldMkLst>
        <pc:spChg chg="mod">
          <ac:chgData name="Alfred Asterjadhi" userId="39de57b9-85c0-4fd1-aaac-8ca2b6560ad0" providerId="ADAL" clId="{6DB0D687-C88D-4306-A291-1C75F3A322C2}" dt="2024-03-09T20:18:49.053" v="1767"/>
          <ac:spMkLst>
            <pc:docMk/>
            <pc:sldMk cId="496318644" sldId="1092"/>
            <ac:spMk id="3" creationId="{D20906E0-F900-4991-83B1-675F5B67FA2D}"/>
          </ac:spMkLst>
        </pc:spChg>
        <pc:graphicFrameChg chg="mod modGraphic">
          <ac:chgData name="Alfred Asterjadhi" userId="39de57b9-85c0-4fd1-aaac-8ca2b6560ad0" providerId="ADAL" clId="{6DB0D687-C88D-4306-A291-1C75F3A322C2}" dt="2024-03-24T23:08:02.751" v="5803" actId="207"/>
          <ac:graphicFrameMkLst>
            <pc:docMk/>
            <pc:sldMk cId="496318644" sldId="1092"/>
            <ac:graphicFrameMk id="6" creationId="{5094FBC8-BB74-47F3-965D-16BC678F4D1D}"/>
          </ac:graphicFrameMkLst>
        </pc:graphicFrameChg>
      </pc:sldChg>
      <pc:sldChg chg="addSp modSp mod">
        <pc:chgData name="Alfred Asterjadhi" userId="39de57b9-85c0-4fd1-aaac-8ca2b6560ad0" providerId="ADAL" clId="{6DB0D687-C88D-4306-A291-1C75F3A322C2}" dt="2024-03-12T22:46:37.354" v="4294" actId="13926"/>
        <pc:sldMkLst>
          <pc:docMk/>
          <pc:sldMk cId="3174241725" sldId="1093"/>
        </pc:sldMkLst>
        <pc:spChg chg="mod">
          <ac:chgData name="Alfred Asterjadhi" userId="39de57b9-85c0-4fd1-aaac-8ca2b6560ad0" providerId="ADAL" clId="{6DB0D687-C88D-4306-A291-1C75F3A322C2}" dt="2024-03-12T22:46:37.354" v="4294" actId="13926"/>
          <ac:spMkLst>
            <pc:docMk/>
            <pc:sldMk cId="3174241725" sldId="1093"/>
            <ac:spMk id="2" creationId="{4B5F0D0E-8BB7-48AB-9160-728B8B3399A2}"/>
          </ac:spMkLst>
        </pc:spChg>
        <pc:spChg chg="mod">
          <ac:chgData name="Alfred Asterjadhi" userId="39de57b9-85c0-4fd1-aaac-8ca2b6560ad0" providerId="ADAL" clId="{6DB0D687-C88D-4306-A291-1C75F3A322C2}" dt="2024-03-12T22:46:34.732" v="4293" actId="207"/>
          <ac:spMkLst>
            <pc:docMk/>
            <pc:sldMk cId="3174241725" sldId="1093"/>
            <ac:spMk id="3" creationId="{DFB0BA47-D7B6-4F95-932E-A7AA615BC440}"/>
          </ac:spMkLst>
        </pc:spChg>
        <pc:spChg chg="mod">
          <ac:chgData name="Alfred Asterjadhi" userId="39de57b9-85c0-4fd1-aaac-8ca2b6560ad0" providerId="ADAL" clId="{6DB0D687-C88D-4306-A291-1C75F3A322C2}" dt="2024-03-09T20:19:07.554" v="1781"/>
          <ac:spMkLst>
            <pc:docMk/>
            <pc:sldMk cId="3174241725" sldId="1093"/>
            <ac:spMk id="6" creationId="{974B2026-97FB-40D2-8F22-7E6D319B4EA2}"/>
          </ac:spMkLst>
        </pc:spChg>
        <pc:graphicFrameChg chg="add mod">
          <ac:chgData name="Alfred Asterjadhi" userId="39de57b9-85c0-4fd1-aaac-8ca2b6560ad0" providerId="ADAL" clId="{6DB0D687-C88D-4306-A291-1C75F3A322C2}" dt="2024-03-12T05:03:09.316" v="3657"/>
          <ac:graphicFrameMkLst>
            <pc:docMk/>
            <pc:sldMk cId="3174241725" sldId="1093"/>
            <ac:graphicFrameMk id="7" creationId="{41EF920D-1939-5EB7-7F7F-0AA3F0162CD3}"/>
          </ac:graphicFrameMkLst>
        </pc:graphicFrameChg>
      </pc:sldChg>
      <pc:sldChg chg="modSp mod">
        <pc:chgData name="Alfred Asterjadhi" userId="39de57b9-85c0-4fd1-aaac-8ca2b6560ad0" providerId="ADAL" clId="{6DB0D687-C88D-4306-A291-1C75F3A322C2}" dt="2024-03-12T22:49:05.639" v="4337" actId="207"/>
        <pc:sldMkLst>
          <pc:docMk/>
          <pc:sldMk cId="888791386" sldId="1094"/>
        </pc:sldMkLst>
        <pc:spChg chg="mod">
          <ac:chgData name="Alfred Asterjadhi" userId="39de57b9-85c0-4fd1-aaac-8ca2b6560ad0" providerId="ADAL" clId="{6DB0D687-C88D-4306-A291-1C75F3A322C2}" dt="2024-03-12T22:48:39.652" v="4331" actId="13926"/>
          <ac:spMkLst>
            <pc:docMk/>
            <pc:sldMk cId="888791386" sldId="1094"/>
            <ac:spMk id="2" creationId="{4B5F0D0E-8BB7-48AB-9160-728B8B3399A2}"/>
          </ac:spMkLst>
        </pc:spChg>
        <pc:spChg chg="mod">
          <ac:chgData name="Alfred Asterjadhi" userId="39de57b9-85c0-4fd1-aaac-8ca2b6560ad0" providerId="ADAL" clId="{6DB0D687-C88D-4306-A291-1C75F3A322C2}" dt="2024-03-12T22:49:05.639" v="4337" actId="207"/>
          <ac:spMkLst>
            <pc:docMk/>
            <pc:sldMk cId="888791386" sldId="1094"/>
            <ac:spMk id="3" creationId="{DFB0BA47-D7B6-4F95-932E-A7AA615BC440}"/>
          </ac:spMkLst>
        </pc:spChg>
        <pc:spChg chg="mod">
          <ac:chgData name="Alfred Asterjadhi" userId="39de57b9-85c0-4fd1-aaac-8ca2b6560ad0" providerId="ADAL" clId="{6DB0D687-C88D-4306-A291-1C75F3A322C2}" dt="2024-03-09T20:19:08.798" v="1782"/>
          <ac:spMkLst>
            <pc:docMk/>
            <pc:sldMk cId="888791386" sldId="1094"/>
            <ac:spMk id="6" creationId="{974B2026-97FB-40D2-8F22-7E6D319B4EA2}"/>
          </ac:spMkLst>
        </pc:spChg>
      </pc:sldChg>
      <pc:sldChg chg="modSp add mod">
        <pc:chgData name="Alfred Asterjadhi" userId="39de57b9-85c0-4fd1-aaac-8ca2b6560ad0" providerId="ADAL" clId="{6DB0D687-C88D-4306-A291-1C75F3A322C2}" dt="2024-03-24T23:04:06.124" v="5767" actId="207"/>
        <pc:sldMkLst>
          <pc:docMk/>
          <pc:sldMk cId="1539101784" sldId="1095"/>
        </pc:sldMkLst>
        <pc:spChg chg="mod">
          <ac:chgData name="Alfred Asterjadhi" userId="39de57b9-85c0-4fd1-aaac-8ca2b6560ad0" providerId="ADAL" clId="{6DB0D687-C88D-4306-A291-1C75F3A322C2}" dt="2024-03-08T21:08:52.393" v="106" actId="20577"/>
          <ac:spMkLst>
            <pc:docMk/>
            <pc:sldMk cId="1539101784" sldId="1095"/>
            <ac:spMk id="2" creationId="{F2762690-C15C-4839-B40F-0AF3A4D89457}"/>
          </ac:spMkLst>
        </pc:spChg>
        <pc:spChg chg="mod">
          <ac:chgData name="Alfred Asterjadhi" userId="39de57b9-85c0-4fd1-aaac-8ca2b6560ad0" providerId="ADAL" clId="{6DB0D687-C88D-4306-A291-1C75F3A322C2}" dt="2024-03-09T20:18:51.977" v="1769"/>
          <ac:spMkLst>
            <pc:docMk/>
            <pc:sldMk cId="1539101784" sldId="1095"/>
            <ac:spMk id="3" creationId="{D20906E0-F900-4991-83B1-675F5B67FA2D}"/>
          </ac:spMkLst>
        </pc:spChg>
        <pc:graphicFrameChg chg="mod modGraphic">
          <ac:chgData name="Alfred Asterjadhi" userId="39de57b9-85c0-4fd1-aaac-8ca2b6560ad0" providerId="ADAL" clId="{6DB0D687-C88D-4306-A291-1C75F3A322C2}" dt="2024-03-24T23:04:06.124" v="5767" actId="207"/>
          <ac:graphicFrameMkLst>
            <pc:docMk/>
            <pc:sldMk cId="1539101784" sldId="1095"/>
            <ac:graphicFrameMk id="6" creationId="{5094FBC8-BB74-47F3-965D-16BC678F4D1D}"/>
          </ac:graphicFrameMkLst>
        </pc:graphicFrameChg>
      </pc:sldChg>
      <pc:sldChg chg="modSp add mod">
        <pc:chgData name="Alfred Asterjadhi" userId="39de57b9-85c0-4fd1-aaac-8ca2b6560ad0" providerId="ADAL" clId="{6DB0D687-C88D-4306-A291-1C75F3A322C2}" dt="2024-03-24T23:03:01.143" v="5751" actId="207"/>
        <pc:sldMkLst>
          <pc:docMk/>
          <pc:sldMk cId="1266343830" sldId="1096"/>
        </pc:sldMkLst>
        <pc:spChg chg="mod">
          <ac:chgData name="Alfred Asterjadhi" userId="39de57b9-85c0-4fd1-aaac-8ca2b6560ad0" providerId="ADAL" clId="{6DB0D687-C88D-4306-A291-1C75F3A322C2}" dt="2024-03-08T21:10:49.106" v="127" actId="20577"/>
          <ac:spMkLst>
            <pc:docMk/>
            <pc:sldMk cId="1266343830" sldId="1096"/>
            <ac:spMk id="2" creationId="{F2762690-C15C-4839-B40F-0AF3A4D89457}"/>
          </ac:spMkLst>
        </pc:spChg>
        <pc:spChg chg="mod">
          <ac:chgData name="Alfred Asterjadhi" userId="39de57b9-85c0-4fd1-aaac-8ca2b6560ad0" providerId="ADAL" clId="{6DB0D687-C88D-4306-A291-1C75F3A322C2}" dt="2024-03-09T20:18:53.204" v="1770"/>
          <ac:spMkLst>
            <pc:docMk/>
            <pc:sldMk cId="1266343830" sldId="1096"/>
            <ac:spMk id="3" creationId="{D20906E0-F900-4991-83B1-675F5B67FA2D}"/>
          </ac:spMkLst>
        </pc:spChg>
        <pc:graphicFrameChg chg="mod modGraphic">
          <ac:chgData name="Alfred Asterjadhi" userId="39de57b9-85c0-4fd1-aaac-8ca2b6560ad0" providerId="ADAL" clId="{6DB0D687-C88D-4306-A291-1C75F3A322C2}" dt="2024-03-24T23:03:01.143" v="5751" actId="207"/>
          <ac:graphicFrameMkLst>
            <pc:docMk/>
            <pc:sldMk cId="1266343830" sldId="1096"/>
            <ac:graphicFrameMk id="6" creationId="{5094FBC8-BB74-47F3-965D-16BC678F4D1D}"/>
          </ac:graphicFrameMkLst>
        </pc:graphicFrameChg>
      </pc:sldChg>
      <pc:sldChg chg="modSp add mod">
        <pc:chgData name="Alfred Asterjadhi" userId="39de57b9-85c0-4fd1-aaac-8ca2b6560ad0" providerId="ADAL" clId="{6DB0D687-C88D-4306-A291-1C75F3A322C2}" dt="2024-03-24T23:08:36.580" v="5807" actId="207"/>
        <pc:sldMkLst>
          <pc:docMk/>
          <pc:sldMk cId="915975408" sldId="1097"/>
        </pc:sldMkLst>
        <pc:spChg chg="mod">
          <ac:chgData name="Alfred Asterjadhi" userId="39de57b9-85c0-4fd1-aaac-8ca2b6560ad0" providerId="ADAL" clId="{6DB0D687-C88D-4306-A291-1C75F3A322C2}" dt="2024-03-08T21:10:54.338" v="131" actId="20577"/>
          <ac:spMkLst>
            <pc:docMk/>
            <pc:sldMk cId="915975408" sldId="1097"/>
            <ac:spMk id="2" creationId="{F2762690-C15C-4839-B40F-0AF3A4D89457}"/>
          </ac:spMkLst>
        </pc:spChg>
        <pc:spChg chg="mod">
          <ac:chgData name="Alfred Asterjadhi" userId="39de57b9-85c0-4fd1-aaac-8ca2b6560ad0" providerId="ADAL" clId="{6DB0D687-C88D-4306-A291-1C75F3A322C2}" dt="2024-03-09T20:18:55.881" v="1772"/>
          <ac:spMkLst>
            <pc:docMk/>
            <pc:sldMk cId="915975408" sldId="1097"/>
            <ac:spMk id="3" creationId="{D20906E0-F900-4991-83B1-675F5B67FA2D}"/>
          </ac:spMkLst>
        </pc:spChg>
        <pc:graphicFrameChg chg="mod modGraphic">
          <ac:chgData name="Alfred Asterjadhi" userId="39de57b9-85c0-4fd1-aaac-8ca2b6560ad0" providerId="ADAL" clId="{6DB0D687-C88D-4306-A291-1C75F3A322C2}" dt="2024-03-24T23:08:36.580" v="5807" actId="207"/>
          <ac:graphicFrameMkLst>
            <pc:docMk/>
            <pc:sldMk cId="915975408" sldId="1097"/>
            <ac:graphicFrameMk id="6" creationId="{5094FBC8-BB74-47F3-965D-16BC678F4D1D}"/>
          </ac:graphicFrameMkLst>
        </pc:graphicFrameChg>
      </pc:sldChg>
      <pc:sldChg chg="modSp add mod">
        <pc:chgData name="Alfred Asterjadhi" userId="39de57b9-85c0-4fd1-aaac-8ca2b6560ad0" providerId="ADAL" clId="{6DB0D687-C88D-4306-A291-1C75F3A322C2}" dt="2024-03-24T23:03:08.262" v="5753" actId="207"/>
        <pc:sldMkLst>
          <pc:docMk/>
          <pc:sldMk cId="1259583765" sldId="1098"/>
        </pc:sldMkLst>
        <pc:spChg chg="mod">
          <ac:chgData name="Alfred Asterjadhi" userId="39de57b9-85c0-4fd1-aaac-8ca2b6560ad0" providerId="ADAL" clId="{6DB0D687-C88D-4306-A291-1C75F3A322C2}" dt="2024-03-08T21:10:51.591" v="129" actId="20577"/>
          <ac:spMkLst>
            <pc:docMk/>
            <pc:sldMk cId="1259583765" sldId="1098"/>
            <ac:spMk id="2" creationId="{F2762690-C15C-4839-B40F-0AF3A4D89457}"/>
          </ac:spMkLst>
        </pc:spChg>
        <pc:spChg chg="mod">
          <ac:chgData name="Alfred Asterjadhi" userId="39de57b9-85c0-4fd1-aaac-8ca2b6560ad0" providerId="ADAL" clId="{6DB0D687-C88D-4306-A291-1C75F3A322C2}" dt="2024-03-09T20:18:54.568" v="1771"/>
          <ac:spMkLst>
            <pc:docMk/>
            <pc:sldMk cId="1259583765" sldId="1098"/>
            <ac:spMk id="3" creationId="{D20906E0-F900-4991-83B1-675F5B67FA2D}"/>
          </ac:spMkLst>
        </pc:spChg>
        <pc:graphicFrameChg chg="mod modGraphic">
          <ac:chgData name="Alfred Asterjadhi" userId="39de57b9-85c0-4fd1-aaac-8ca2b6560ad0" providerId="ADAL" clId="{6DB0D687-C88D-4306-A291-1C75F3A322C2}" dt="2024-03-24T23:03:08.262" v="5753" actId="207"/>
          <ac:graphicFrameMkLst>
            <pc:docMk/>
            <pc:sldMk cId="1259583765" sldId="1098"/>
            <ac:graphicFrameMk id="6" creationId="{5094FBC8-BB74-47F3-965D-16BC678F4D1D}"/>
          </ac:graphicFrameMkLst>
        </pc:graphicFrameChg>
      </pc:sldChg>
      <pc:sldChg chg="modSp add mod">
        <pc:chgData name="Alfred Asterjadhi" userId="39de57b9-85c0-4fd1-aaac-8ca2b6560ad0" providerId="ADAL" clId="{6DB0D687-C88D-4306-A291-1C75F3A322C2}" dt="2024-03-24T23:03:22.773" v="5757" actId="207"/>
        <pc:sldMkLst>
          <pc:docMk/>
          <pc:sldMk cId="950174829" sldId="1099"/>
        </pc:sldMkLst>
        <pc:spChg chg="mod">
          <ac:chgData name="Alfred Asterjadhi" userId="39de57b9-85c0-4fd1-aaac-8ca2b6560ad0" providerId="ADAL" clId="{6DB0D687-C88D-4306-A291-1C75F3A322C2}" dt="2024-03-11T04:34:10.842" v="2388" actId="20577"/>
          <ac:spMkLst>
            <pc:docMk/>
            <pc:sldMk cId="950174829" sldId="1099"/>
            <ac:spMk id="2" creationId="{F2762690-C15C-4839-B40F-0AF3A4D89457}"/>
          </ac:spMkLst>
        </pc:spChg>
        <pc:spChg chg="mod">
          <ac:chgData name="Alfred Asterjadhi" userId="39de57b9-85c0-4fd1-aaac-8ca2b6560ad0" providerId="ADAL" clId="{6DB0D687-C88D-4306-A291-1C75F3A322C2}" dt="2024-03-09T20:18:57.153" v="1773"/>
          <ac:spMkLst>
            <pc:docMk/>
            <pc:sldMk cId="950174829" sldId="1099"/>
            <ac:spMk id="3" creationId="{D20906E0-F900-4991-83B1-675F5B67FA2D}"/>
          </ac:spMkLst>
        </pc:spChg>
        <pc:graphicFrameChg chg="mod modGraphic">
          <ac:chgData name="Alfred Asterjadhi" userId="39de57b9-85c0-4fd1-aaac-8ca2b6560ad0" providerId="ADAL" clId="{6DB0D687-C88D-4306-A291-1C75F3A322C2}" dt="2024-03-24T23:03:22.773" v="5757" actId="207"/>
          <ac:graphicFrameMkLst>
            <pc:docMk/>
            <pc:sldMk cId="950174829" sldId="1099"/>
            <ac:graphicFrameMk id="6" creationId="{5094FBC8-BB74-47F3-965D-16BC678F4D1D}"/>
          </ac:graphicFrameMkLst>
        </pc:graphicFrameChg>
      </pc:sldChg>
      <pc:sldChg chg="modSp add mod">
        <pc:chgData name="Alfred Asterjadhi" userId="39de57b9-85c0-4fd1-aaac-8ca2b6560ad0" providerId="ADAL" clId="{6DB0D687-C88D-4306-A291-1C75F3A322C2}" dt="2024-03-14T06:15:28.244" v="4992" actId="207"/>
        <pc:sldMkLst>
          <pc:docMk/>
          <pc:sldMk cId="1079960312" sldId="1100"/>
        </pc:sldMkLst>
        <pc:spChg chg="mod">
          <ac:chgData name="Alfred Asterjadhi" userId="39de57b9-85c0-4fd1-aaac-8ca2b6560ad0" providerId="ADAL" clId="{6DB0D687-C88D-4306-A291-1C75F3A322C2}" dt="2024-03-14T06:12:22.696" v="4863" actId="13926"/>
          <ac:spMkLst>
            <pc:docMk/>
            <pc:sldMk cId="1079960312" sldId="1100"/>
            <ac:spMk id="2" creationId="{4B5F0D0E-8BB7-48AB-9160-728B8B3399A2}"/>
          </ac:spMkLst>
        </pc:spChg>
        <pc:spChg chg="mod">
          <ac:chgData name="Alfred Asterjadhi" userId="39de57b9-85c0-4fd1-aaac-8ca2b6560ad0" providerId="ADAL" clId="{6DB0D687-C88D-4306-A291-1C75F3A322C2}" dt="2024-03-14T06:15:28.244" v="4992" actId="207"/>
          <ac:spMkLst>
            <pc:docMk/>
            <pc:sldMk cId="1079960312" sldId="1100"/>
            <ac:spMk id="3" creationId="{DFB0BA47-D7B6-4F95-932E-A7AA615BC440}"/>
          </ac:spMkLst>
        </pc:spChg>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pChg chg="mod">
          <ac:chgData name="Alfred Asterjadhi" userId="39de57b9-85c0-4fd1-aaac-8ca2b6560ad0" providerId="ADAL" clId="{6DB0D687-C88D-4306-A291-1C75F3A322C2}" dt="2024-03-13T19:13:06.624" v="4781" actId="13926"/>
          <ac:spMkLst>
            <pc:docMk/>
            <pc:sldMk cId="2496265761" sldId="1103"/>
            <ac:spMk id="2" creationId="{4B5F0D0E-8BB7-48AB-9160-728B8B3399A2}"/>
          </ac:spMkLst>
        </pc:spChg>
        <pc:spChg chg="mod">
          <ac:chgData name="Alfred Asterjadhi" userId="39de57b9-85c0-4fd1-aaac-8ca2b6560ad0" providerId="ADAL" clId="{6DB0D687-C88D-4306-A291-1C75F3A322C2}" dt="2024-03-13T19:13:41.519" v="4785" actId="20577"/>
          <ac:spMkLst>
            <pc:docMk/>
            <pc:sldMk cId="2496265761" sldId="1103"/>
            <ac:spMk id="3" creationId="{DFB0BA47-D7B6-4F95-932E-A7AA615BC440}"/>
          </ac:spMkLst>
        </pc:spChg>
      </pc:sldChg>
      <pc:sldChg chg="modSp add mod">
        <pc:chgData name="Alfred Asterjadhi" userId="39de57b9-85c0-4fd1-aaac-8ca2b6560ad0" providerId="ADAL" clId="{6DB0D687-C88D-4306-A291-1C75F3A322C2}" dt="2024-03-14T18:41:34.603" v="5480" actId="207"/>
        <pc:sldMkLst>
          <pc:docMk/>
          <pc:sldMk cId="1019001900" sldId="1104"/>
        </pc:sldMkLst>
        <pc:spChg chg="mod">
          <ac:chgData name="Alfred Asterjadhi" userId="39de57b9-85c0-4fd1-aaac-8ca2b6560ad0" providerId="ADAL" clId="{6DB0D687-C88D-4306-A291-1C75F3A322C2}" dt="2024-03-14T18:41:20.951" v="5478" actId="13926"/>
          <ac:spMkLst>
            <pc:docMk/>
            <pc:sldMk cId="1019001900" sldId="1104"/>
            <ac:spMk id="2" creationId="{4B5F0D0E-8BB7-48AB-9160-728B8B3399A2}"/>
          </ac:spMkLst>
        </pc:spChg>
        <pc:spChg chg="mod">
          <ac:chgData name="Alfred Asterjadhi" userId="39de57b9-85c0-4fd1-aaac-8ca2b6560ad0" providerId="ADAL" clId="{6DB0D687-C88D-4306-A291-1C75F3A322C2}" dt="2024-03-14T18:41:34.603" v="5480" actId="207"/>
          <ac:spMkLst>
            <pc:docMk/>
            <pc:sldMk cId="1019001900" sldId="1104"/>
            <ac:spMk id="3" creationId="{DFB0BA47-D7B6-4F95-932E-A7AA615BC440}"/>
          </ac:spMkLst>
        </pc:spChg>
      </pc:sldChg>
      <pc:sldChg chg="modSp add mod">
        <pc:chgData name="Alfred Asterjadhi" userId="39de57b9-85c0-4fd1-aaac-8ca2b6560ad0" providerId="ADAL" clId="{6DB0D687-C88D-4306-A291-1C75F3A322C2}" dt="2024-03-15T01:00:05.853" v="5725" actId="207"/>
        <pc:sldMkLst>
          <pc:docMk/>
          <pc:sldMk cId="1371861126" sldId="1105"/>
        </pc:sldMkLst>
        <pc:spChg chg="mod">
          <ac:chgData name="Alfred Asterjadhi" userId="39de57b9-85c0-4fd1-aaac-8ca2b6560ad0" providerId="ADAL" clId="{6DB0D687-C88D-4306-A291-1C75F3A322C2}" dt="2024-03-14T18:41:42.081" v="5483" actId="13926"/>
          <ac:spMkLst>
            <pc:docMk/>
            <pc:sldMk cId="1371861126" sldId="1105"/>
            <ac:spMk id="2" creationId="{4B5F0D0E-8BB7-48AB-9160-728B8B3399A2}"/>
          </ac:spMkLst>
        </pc:spChg>
        <pc:spChg chg="mod">
          <ac:chgData name="Alfred Asterjadhi" userId="39de57b9-85c0-4fd1-aaac-8ca2b6560ad0" providerId="ADAL" clId="{6DB0D687-C88D-4306-A291-1C75F3A322C2}" dt="2024-03-15T01:00:05.853" v="5725" actId="207"/>
          <ac:spMkLst>
            <pc:docMk/>
            <pc:sldMk cId="1371861126" sldId="1105"/>
            <ac:spMk id="3" creationId="{DFB0BA47-D7B6-4F95-932E-A7AA615BC440}"/>
          </ac:spMkLst>
        </pc:spChg>
      </pc:sldChg>
      <pc:sldChg chg="modSp add mod">
        <pc:chgData name="Alfred Asterjadhi" userId="39de57b9-85c0-4fd1-aaac-8ca2b6560ad0" providerId="ADAL" clId="{6DB0D687-C88D-4306-A291-1C75F3A322C2}" dt="2024-03-11T04:34:26.762" v="2393" actId="120"/>
        <pc:sldMkLst>
          <pc:docMk/>
          <pc:sldMk cId="3533002577" sldId="1106"/>
        </pc:sldMkLst>
        <pc:spChg chg="mod">
          <ac:chgData name="Alfred Asterjadhi" userId="39de57b9-85c0-4fd1-aaac-8ca2b6560ad0" providerId="ADAL" clId="{6DB0D687-C88D-4306-A291-1C75F3A322C2}" dt="2024-03-11T04:31:23.503" v="2235" actId="20577"/>
          <ac:spMkLst>
            <pc:docMk/>
            <pc:sldMk cId="3533002577" sldId="1106"/>
            <ac:spMk id="2" creationId="{F2762690-C15C-4839-B40F-0AF3A4D89457}"/>
          </ac:spMkLst>
        </pc:spChg>
        <pc:graphicFrameChg chg="mod modGraphic">
          <ac:chgData name="Alfred Asterjadhi" userId="39de57b9-85c0-4fd1-aaac-8ca2b6560ad0" providerId="ADAL" clId="{6DB0D687-C88D-4306-A291-1C75F3A322C2}" dt="2024-03-11T04:34:26.762" v="2393" actId="120"/>
          <ac:graphicFrameMkLst>
            <pc:docMk/>
            <pc:sldMk cId="3533002577" sldId="1106"/>
            <ac:graphicFrameMk id="6" creationId="{5094FBC8-BB74-47F3-965D-16BC678F4D1D}"/>
          </ac:graphicFrameMkLst>
        </pc:graphicFrameChg>
      </pc:sldChg>
      <pc:sldChg chg="modSp add mod">
        <pc:chgData name="Alfred Asterjadhi" userId="39de57b9-85c0-4fd1-aaac-8ca2b6560ad0" providerId="ADAL" clId="{6DB0D687-C88D-4306-A291-1C75F3A322C2}" dt="2024-03-11T04:34:40.311" v="2398" actId="120"/>
        <pc:sldMkLst>
          <pc:docMk/>
          <pc:sldMk cId="1402068810" sldId="1107"/>
        </pc:sldMkLst>
        <pc:spChg chg="mod">
          <ac:chgData name="Alfred Asterjadhi" userId="39de57b9-85c0-4fd1-aaac-8ca2b6560ad0" providerId="ADAL" clId="{6DB0D687-C88D-4306-A291-1C75F3A322C2}" dt="2024-03-11T04:31:36.756" v="2238" actId="6549"/>
          <ac:spMkLst>
            <pc:docMk/>
            <pc:sldMk cId="1402068810" sldId="1107"/>
            <ac:spMk id="2" creationId="{F2762690-C15C-4839-B40F-0AF3A4D89457}"/>
          </ac:spMkLst>
        </pc:spChg>
        <pc:graphicFrameChg chg="mod modGraphic">
          <ac:chgData name="Alfred Asterjadhi" userId="39de57b9-85c0-4fd1-aaac-8ca2b6560ad0" providerId="ADAL" clId="{6DB0D687-C88D-4306-A291-1C75F3A322C2}" dt="2024-03-11T04:34:40.311" v="2398" actId="120"/>
          <ac:graphicFrameMkLst>
            <pc:docMk/>
            <pc:sldMk cId="1402068810" sldId="1107"/>
            <ac:graphicFrameMk id="6" creationId="{5094FBC8-BB74-47F3-965D-16BC678F4D1D}"/>
          </ac:graphicFrameMkLst>
        </pc:graphicFrameChg>
      </pc:sldChg>
      <pc:sldChg chg="modSp add mod">
        <pc:chgData name="Alfred Asterjadhi" userId="39de57b9-85c0-4fd1-aaac-8ca2b6560ad0" providerId="ADAL" clId="{6DB0D687-C88D-4306-A291-1C75F3A322C2}" dt="2024-03-24T23:04:42.395" v="5771" actId="207"/>
        <pc:sldMkLst>
          <pc:docMk/>
          <pc:sldMk cId="1715563082" sldId="1108"/>
        </pc:sldMkLst>
        <pc:spChg chg="mod">
          <ac:chgData name="Alfred Asterjadhi" userId="39de57b9-85c0-4fd1-aaac-8ca2b6560ad0" providerId="ADAL" clId="{6DB0D687-C88D-4306-A291-1C75F3A322C2}" dt="2024-03-11T04:32:57.409" v="2245" actId="20577"/>
          <ac:spMkLst>
            <pc:docMk/>
            <pc:sldMk cId="1715563082" sldId="1108"/>
            <ac:spMk id="2" creationId="{F2762690-C15C-4839-B40F-0AF3A4D89457}"/>
          </ac:spMkLst>
        </pc:spChg>
        <pc:graphicFrameChg chg="mod modGraphic">
          <ac:chgData name="Alfred Asterjadhi" userId="39de57b9-85c0-4fd1-aaac-8ca2b6560ad0" providerId="ADAL" clId="{6DB0D687-C88D-4306-A291-1C75F3A322C2}" dt="2024-03-24T23:04:42.395" v="5771" actId="207"/>
          <ac:graphicFrameMkLst>
            <pc:docMk/>
            <pc:sldMk cId="1715563082" sldId="1108"/>
            <ac:graphicFrameMk id="6" creationId="{5094FBC8-BB74-47F3-965D-16BC678F4D1D}"/>
          </ac:graphicFrameMkLst>
        </pc:graphicFrameChg>
      </pc:sldChg>
      <pc:sldChg chg="modSp add mod">
        <pc:chgData name="Alfred Asterjadhi" userId="39de57b9-85c0-4fd1-aaac-8ca2b6560ad0" providerId="ADAL" clId="{6DB0D687-C88D-4306-A291-1C75F3A322C2}" dt="2024-03-11T04:35:55.831" v="2424" actId="20577"/>
        <pc:sldMkLst>
          <pc:docMk/>
          <pc:sldMk cId="1840580647" sldId="1109"/>
        </pc:sldMkLst>
        <pc:spChg chg="mod">
          <ac:chgData name="Alfred Asterjadhi" userId="39de57b9-85c0-4fd1-aaac-8ca2b6560ad0" providerId="ADAL" clId="{6DB0D687-C88D-4306-A291-1C75F3A322C2}" dt="2024-03-11T04:35:55.831" v="2424" actId="20577"/>
          <ac:spMkLst>
            <pc:docMk/>
            <pc:sldMk cId="1840580647" sldId="1109"/>
            <ac:spMk id="2" creationId="{F2762690-C15C-4839-B40F-0AF3A4D89457}"/>
          </ac:spMkLst>
        </pc:spChg>
      </pc:sldChg>
      <pc:sldChg chg="modSp new mod">
        <pc:chgData name="Alfred Asterjadhi" userId="39de57b9-85c0-4fd1-aaac-8ca2b6560ad0" providerId="ADAL" clId="{6DB0D687-C88D-4306-A291-1C75F3A322C2}" dt="2024-03-12T16:20:51.327" v="4083" actId="6549"/>
        <pc:sldMkLst>
          <pc:docMk/>
          <pc:sldMk cId="750468216" sldId="1110"/>
        </pc:sldMkLst>
        <pc:spChg chg="mod">
          <ac:chgData name="Alfred Asterjadhi" userId="39de57b9-85c0-4fd1-aaac-8ca2b6560ad0" providerId="ADAL" clId="{6DB0D687-C88D-4306-A291-1C75F3A322C2}" dt="2024-03-12T05:20:36.804" v="3882" actId="20577"/>
          <ac:spMkLst>
            <pc:docMk/>
            <pc:sldMk cId="750468216" sldId="1110"/>
            <ac:spMk id="2" creationId="{6D0E78BD-EABC-A45A-7D50-9E718EE8D07D}"/>
          </ac:spMkLst>
        </pc:spChg>
        <pc:spChg chg="mod">
          <ac:chgData name="Alfred Asterjadhi" userId="39de57b9-85c0-4fd1-aaac-8ca2b6560ad0" providerId="ADAL" clId="{6DB0D687-C88D-4306-A291-1C75F3A322C2}" dt="2024-03-12T16:20:51.327" v="4083" actId="6549"/>
          <ac:spMkLst>
            <pc:docMk/>
            <pc:sldMk cId="750468216" sldId="1110"/>
            <ac:spMk id="3" creationId="{7238D357-906C-0607-293E-358D67EAC46E}"/>
          </ac:spMkLst>
        </pc:spChg>
        <pc:spChg chg="mod">
          <ac:chgData name="Alfred Asterjadhi" userId="39de57b9-85c0-4fd1-aaac-8ca2b6560ad0" providerId="ADAL" clId="{6DB0D687-C88D-4306-A291-1C75F3A322C2}" dt="2024-03-12T05:25:34.924" v="4020" actId="20577"/>
          <ac:spMkLst>
            <pc:docMk/>
            <pc:sldMk cId="750468216" sldId="1110"/>
            <ac:spMk id="6" creationId="{9C78F4C1-B1E4-B7AC-F4ED-49031F1FB118}"/>
          </ac:spMkLst>
        </pc:spChg>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pChg chg="mod">
          <ac:chgData name="Alfred Asterjadhi" userId="39de57b9-85c0-4fd1-aaac-8ca2b6560ad0" providerId="ADAL" clId="{6DB0D687-C88D-4306-A291-1C75F3A322C2}" dt="2024-03-14T18:43:36.799" v="5545" actId="20577"/>
          <ac:spMkLst>
            <pc:docMk/>
            <pc:sldMk cId="3684869715" sldId="1112"/>
            <ac:spMk id="3" creationId="{7238D357-906C-0607-293E-358D67EAC46E}"/>
          </ac:spMkLst>
        </pc:spChg>
      </pc:sldChg>
      <pc:sldChg chg="modSp add mod">
        <pc:chgData name="Alfred Asterjadhi" userId="39de57b9-85c0-4fd1-aaac-8ca2b6560ad0" providerId="ADAL" clId="{6DB0D687-C88D-4306-A291-1C75F3A322C2}" dt="2024-03-14T18:43:11.816" v="5531" actId="20577"/>
        <pc:sldMkLst>
          <pc:docMk/>
          <pc:sldMk cId="2132934075" sldId="1113"/>
        </pc:sldMkLst>
        <pc:spChg chg="mod">
          <ac:chgData name="Alfred Asterjadhi" userId="39de57b9-85c0-4fd1-aaac-8ca2b6560ad0" providerId="ADAL" clId="{6DB0D687-C88D-4306-A291-1C75F3A322C2}" dt="2024-03-14T18:43:11.816" v="5531" actId="20577"/>
          <ac:spMkLst>
            <pc:docMk/>
            <pc:sldMk cId="2132934075" sldId="1113"/>
            <ac:spMk id="3" creationId="{7238D357-906C-0607-293E-358D67EAC46E}"/>
          </ac:spMkLst>
        </pc:spChg>
      </pc:sldChg>
      <pc:sldChg chg="modSp add mod ord">
        <pc:chgData name="Alfred Asterjadhi" userId="39de57b9-85c0-4fd1-aaac-8ca2b6560ad0" providerId="ADAL" clId="{6DB0D687-C88D-4306-A291-1C75F3A322C2}" dt="2024-03-14T18:42:55.738" v="5518" actId="114"/>
        <pc:sldMkLst>
          <pc:docMk/>
          <pc:sldMk cId="2871942750" sldId="1114"/>
        </pc:sldMkLst>
        <pc:spChg chg="mod">
          <ac:chgData name="Alfred Asterjadhi" userId="39de57b9-85c0-4fd1-aaac-8ca2b6560ad0" providerId="ADAL" clId="{6DB0D687-C88D-4306-A291-1C75F3A322C2}" dt="2024-03-14T18:42:55.738" v="5518" actId="114"/>
          <ac:spMkLst>
            <pc:docMk/>
            <pc:sldMk cId="2871942750" sldId="1114"/>
            <ac:spMk id="3" creationId="{7238D357-906C-0607-293E-358D67EAC46E}"/>
          </ac:spMkLst>
        </pc:spChg>
      </pc:sldChg>
      <pc:sldChg chg="addSp modSp new mod">
        <pc:chgData name="Alfred Asterjadhi" userId="39de57b9-85c0-4fd1-aaac-8ca2b6560ad0" providerId="ADAL" clId="{6DB0D687-C88D-4306-A291-1C75F3A322C2}" dt="2024-03-14T22:20:41.787" v="5650" actId="20577"/>
        <pc:sldMkLst>
          <pc:docMk/>
          <pc:sldMk cId="1535589863" sldId="1115"/>
        </pc:sldMkLst>
        <pc:spChg chg="mod">
          <ac:chgData name="Alfred Asterjadhi" userId="39de57b9-85c0-4fd1-aaac-8ca2b6560ad0" providerId="ADAL" clId="{6DB0D687-C88D-4306-A291-1C75F3A322C2}" dt="2024-03-14T13:59:20.378" v="5232"/>
          <ac:spMkLst>
            <pc:docMk/>
            <pc:sldMk cId="1535589863" sldId="1115"/>
            <ac:spMk id="2" creationId="{BA93B9A8-A293-FAFA-E83C-79422D3B44FE}"/>
          </ac:spMkLst>
        </pc:spChg>
        <pc:spChg chg="mod">
          <ac:chgData name="Alfred Asterjadhi" userId="39de57b9-85c0-4fd1-aaac-8ca2b6560ad0" providerId="ADAL" clId="{6DB0D687-C88D-4306-A291-1C75F3A322C2}" dt="2024-03-14T22:20:41.787" v="5650" actId="20577"/>
          <ac:spMkLst>
            <pc:docMk/>
            <pc:sldMk cId="1535589863" sldId="1115"/>
            <ac:spMk id="3" creationId="{88469678-7F61-F0A5-3461-C52AA76EFC33}"/>
          </ac:spMkLst>
        </pc:spChg>
        <pc:spChg chg="add">
          <ac:chgData name="Alfred Asterjadhi" userId="39de57b9-85c0-4fd1-aaac-8ca2b6560ad0" providerId="ADAL" clId="{6DB0D687-C88D-4306-A291-1C75F3A322C2}" dt="2024-03-13T23:24:38.427" v="4858"/>
          <ac:spMkLst>
            <pc:docMk/>
            <pc:sldMk cId="1535589863" sldId="1115"/>
            <ac:spMk id="7" creationId="{F9F8AF7F-E839-9715-091F-BCFD3607D347}"/>
          </ac:spMkLst>
        </pc:spChg>
      </pc:sldChg>
      <pc:sldChg chg="modSp new mod">
        <pc:chgData name="Alfred Asterjadhi" userId="39de57b9-85c0-4fd1-aaac-8ca2b6560ad0" providerId="ADAL" clId="{6DB0D687-C88D-4306-A291-1C75F3A322C2}" dt="2024-03-14T18:42:48.106" v="5516" actId="114"/>
        <pc:sldMkLst>
          <pc:docMk/>
          <pc:sldMk cId="1267677627" sldId="1116"/>
        </pc:sldMkLst>
        <pc:spChg chg="mod">
          <ac:chgData name="Alfred Asterjadhi" userId="39de57b9-85c0-4fd1-aaac-8ca2b6560ad0" providerId="ADAL" clId="{6DB0D687-C88D-4306-A291-1C75F3A322C2}" dt="2024-03-14T06:18:02.589" v="5088"/>
          <ac:spMkLst>
            <pc:docMk/>
            <pc:sldMk cId="1267677627" sldId="1116"/>
            <ac:spMk id="2" creationId="{B5067CE3-716E-3BAC-3804-125B593FB455}"/>
          </ac:spMkLst>
        </pc:spChg>
        <pc:spChg chg="mod">
          <ac:chgData name="Alfred Asterjadhi" userId="39de57b9-85c0-4fd1-aaac-8ca2b6560ad0" providerId="ADAL" clId="{6DB0D687-C88D-4306-A291-1C75F3A322C2}" dt="2024-03-14T18:42:48.106" v="5516" actId="114"/>
          <ac:spMkLst>
            <pc:docMk/>
            <pc:sldMk cId="1267677627" sldId="1116"/>
            <ac:spMk id="3" creationId="{53EEADE1-BCB6-931B-2592-95104C011F30}"/>
          </ac:spMkLst>
        </pc:spChg>
      </pc:sldChg>
      <pc:sldMasterChg chg="modSp mod">
        <pc:chgData name="Alfred Asterjadhi" userId="39de57b9-85c0-4fd1-aaac-8ca2b6560ad0" providerId="ADAL" clId="{6DB0D687-C88D-4306-A291-1C75F3A322C2}" dt="2024-03-15T01:09:59.836" v="5727" actId="20577"/>
        <pc:sldMasterMkLst>
          <pc:docMk/>
          <pc:sldMasterMk cId="0" sldId="2147483656"/>
        </pc:sldMasterMkLst>
        <pc:spChg chg="mod">
          <ac:chgData name="Alfred Asterjadhi" userId="39de57b9-85c0-4fd1-aaac-8ca2b6560ad0" providerId="ADAL" clId="{6DB0D687-C88D-4306-A291-1C75F3A322C2}" dt="2024-03-15T01:09:59.836" v="5727" actId="20577"/>
          <ac:spMkLst>
            <pc:docMk/>
            <pc:sldMasterMk cId="0" sldId="2147483656"/>
            <ac:spMk id="10" creationId="{00000000-0000-0000-0000-000000000000}"/>
          </ac:spMkLst>
        </pc:spChg>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56"/>
        </pc:sldMasterMkLst>
        <pc:spChg chg="mod">
          <ac:chgData name="Alfred Asterjadhi" userId="39de57b9-85c0-4fd1-aaac-8ca2b6560ad0" providerId="ADAL" clId="{FFF0D9FC-31E2-4B2E-A310-12AF9B378D92}" dt="2023-10-13T17:17:34.108" v="1001" actId="20577"/>
          <ac:spMkLst>
            <pc:docMk/>
            <pc:sldMasterMk cId="0" sldId="2147483656"/>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56"/>
        </pc:sldMasterMkLst>
        <pc:spChg chg="mod">
          <ac:chgData name="Alfred Asterjadhi" userId="39de57b9-85c0-4fd1-aaac-8ca2b6560ad0" providerId="ADAL" clId="{CA824CB9-4AE0-466A-AE2E-7FF6F0AF6FC8}" dt="2023-09-14T14:20:53.702" v="5288" actId="20577"/>
          <ac:spMkLst>
            <pc:docMk/>
            <pc:sldMasterMk cId="0" sldId="2147483656"/>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56"/>
            <ac:spMk id="1027" creationId="{00000000-0000-0000-0000-000000000000}"/>
          </ac:spMkLst>
        </pc:spChg>
      </pc:sldMasterChg>
    </pc:docChg>
  </pc:docChgLst>
  <pc:docChgLst>
    <pc:chgData name="Alfred Asterjadhi" userId="39de57b9-85c0-4fd1-aaac-8ca2b6560ad0" providerId="ADAL" clId="{CD142DAD-197B-4B97-895B-4FD46522C6BA}"/>
    <pc:docChg chg="undo redo custSel addSld delSld modSld sldOrd modMainMaster">
      <pc:chgData name="Alfred Asterjadhi" userId="39de57b9-85c0-4fd1-aaac-8ca2b6560ad0" providerId="ADAL" clId="{CD142DAD-197B-4B97-895B-4FD46522C6BA}" dt="2024-07-23T17:41:51.677" v="7154" actId="14734"/>
      <pc:docMkLst>
        <pc:docMk/>
      </pc:docMkLst>
      <pc:sldChg chg="modSp mod">
        <pc:chgData name="Alfred Asterjadhi" userId="39de57b9-85c0-4fd1-aaac-8ca2b6560ad0" providerId="ADAL" clId="{CD142DAD-197B-4B97-895B-4FD46522C6BA}" dt="2024-07-17T18:27:17.345" v="5947" actId="20577"/>
        <pc:sldMkLst>
          <pc:docMk/>
          <pc:sldMk cId="3976818858" sldId="269"/>
        </pc:sldMkLst>
        <pc:graphicFrameChg chg="mod modGraphic">
          <ac:chgData name="Alfred Asterjadhi" userId="39de57b9-85c0-4fd1-aaac-8ca2b6560ad0" providerId="ADAL" clId="{CD142DAD-197B-4B97-895B-4FD46522C6BA}" dt="2024-07-17T18:27:17.345" v="594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142DAD-197B-4B97-895B-4FD46522C6BA}" dt="2024-07-17T17:56:01.125" v="5768" actId="20577"/>
        <pc:sldMkLst>
          <pc:docMk/>
          <pc:sldMk cId="2243228416" sldId="299"/>
        </pc:sldMkLst>
        <pc:spChg chg="mod">
          <ac:chgData name="Alfred Asterjadhi" userId="39de57b9-85c0-4fd1-aaac-8ca2b6560ad0" providerId="ADAL" clId="{CD142DAD-197B-4B97-895B-4FD46522C6BA}" dt="2024-07-15T02:13:15.694" v="2612" actId="20577"/>
          <ac:spMkLst>
            <pc:docMk/>
            <pc:sldMk cId="2243228416" sldId="299"/>
            <ac:spMk id="3" creationId="{3857177C-4F12-41D1-AB93-6925069E5DB9}"/>
          </ac:spMkLst>
        </pc:spChg>
        <pc:spChg chg="mod">
          <ac:chgData name="Alfred Asterjadhi" userId="39de57b9-85c0-4fd1-aaac-8ca2b6560ad0" providerId="ADAL" clId="{CD142DAD-197B-4B97-895B-4FD46522C6BA}" dt="2024-07-17T17:56:01.125" v="5768" actId="20577"/>
          <ac:spMkLst>
            <pc:docMk/>
            <pc:sldMk cId="2243228416" sldId="299"/>
            <ac:spMk id="17" creationId="{442A1050-6527-4B2E-A943-E125D6B48B52}"/>
          </ac:spMkLst>
        </pc:spChg>
      </pc:sldChg>
      <pc:sldChg chg="modSp mod">
        <pc:chgData name="Alfred Asterjadhi" userId="39de57b9-85c0-4fd1-aaac-8ca2b6560ad0" providerId="ADAL" clId="{CD142DAD-197B-4B97-895B-4FD46522C6BA}" dt="2024-07-19T12:08:40.760" v="7113" actId="13926"/>
        <pc:sldMkLst>
          <pc:docMk/>
          <pc:sldMk cId="3930036297" sldId="356"/>
        </pc:sldMkLst>
        <pc:spChg chg="mod">
          <ac:chgData name="Alfred Asterjadhi" userId="39de57b9-85c0-4fd1-aaac-8ca2b6560ad0" providerId="ADAL" clId="{CD142DAD-197B-4B97-895B-4FD46522C6BA}" dt="2024-07-19T12:08:40.760" v="7113" actId="13926"/>
          <ac:spMkLst>
            <pc:docMk/>
            <pc:sldMk cId="3930036297" sldId="356"/>
            <ac:spMk id="2" creationId="{4B5F0D0E-8BB7-48AB-9160-728B8B3399A2}"/>
          </ac:spMkLst>
        </pc:spChg>
        <pc:spChg chg="mod">
          <ac:chgData name="Alfred Asterjadhi" userId="39de57b9-85c0-4fd1-aaac-8ca2b6560ad0" providerId="ADAL" clId="{CD142DAD-197B-4B97-895B-4FD46522C6BA}" dt="2024-07-18T19:36:12.131" v="6712" actId="20578"/>
          <ac:spMkLst>
            <pc:docMk/>
            <pc:sldMk cId="3930036297" sldId="356"/>
            <ac:spMk id="3" creationId="{DFB0BA47-D7B6-4F95-932E-A7AA615BC440}"/>
          </ac:spMkLst>
        </pc:spChg>
      </pc:sldChg>
      <pc:sldChg chg="modSp mod">
        <pc:chgData name="Alfred Asterjadhi" userId="39de57b9-85c0-4fd1-aaac-8ca2b6560ad0" providerId="ADAL" clId="{CD142DAD-197B-4B97-895B-4FD46522C6BA}" dt="2024-07-18T19:45:01.008" v="7087"/>
        <pc:sldMkLst>
          <pc:docMk/>
          <pc:sldMk cId="3576977642" sldId="362"/>
        </pc:sldMkLst>
        <pc:spChg chg="mod">
          <ac:chgData name="Alfred Asterjadhi" userId="39de57b9-85c0-4fd1-aaac-8ca2b6560ad0" providerId="ADAL" clId="{CD142DAD-197B-4B97-895B-4FD46522C6BA}" dt="2024-07-18T19:45:01.008" v="7087"/>
          <ac:spMkLst>
            <pc:docMk/>
            <pc:sldMk cId="3576977642" sldId="362"/>
            <ac:spMk id="15" creationId="{B18EE843-0CAA-1A10-75C4-BF9B3D91385D}"/>
          </ac:spMkLst>
        </pc:spChg>
      </pc:sldChg>
      <pc:sldChg chg="addSp delSp modSp mod chgLayout">
        <pc:chgData name="Alfred Asterjadhi" userId="39de57b9-85c0-4fd1-aaac-8ca2b6560ad0" providerId="ADAL" clId="{CD142DAD-197B-4B97-895B-4FD46522C6BA}" dt="2024-07-18T23:28:04.407" v="7110" actId="6549"/>
        <pc:sldMkLst>
          <pc:docMk/>
          <pc:sldMk cId="3140364693" sldId="997"/>
        </pc:sldMkLst>
        <pc:spChg chg="mod ord">
          <ac:chgData name="Alfred Asterjadhi" userId="39de57b9-85c0-4fd1-aaac-8ca2b6560ad0" providerId="ADAL" clId="{CD142DAD-197B-4B97-895B-4FD46522C6BA}" dt="2024-07-18T19:43:30.056" v="7024" actId="6264"/>
          <ac:spMkLst>
            <pc:docMk/>
            <pc:sldMk cId="3140364693" sldId="997"/>
            <ac:spMk id="2" creationId="{9452E713-66E3-6C0E-64DF-B60116957A3F}"/>
          </ac:spMkLst>
        </pc:spChg>
        <pc:spChg chg="add del mod">
          <ac:chgData name="Alfred Asterjadhi" userId="39de57b9-85c0-4fd1-aaac-8ca2b6560ad0" providerId="ADAL" clId="{CD142DAD-197B-4B97-895B-4FD46522C6BA}" dt="2024-07-18T19:42:09.704" v="6744" actId="6264"/>
          <ac:spMkLst>
            <pc:docMk/>
            <pc:sldMk cId="3140364693" sldId="997"/>
            <ac:spMk id="3" creationId="{DC0AC733-9904-DF6B-8EFD-B93A9D2BCEF1}"/>
          </ac:spMkLst>
        </pc:spChg>
        <pc:spChg chg="mod ord">
          <ac:chgData name="Alfred Asterjadhi" userId="39de57b9-85c0-4fd1-aaac-8ca2b6560ad0" providerId="ADAL" clId="{CD142DAD-197B-4B97-895B-4FD46522C6BA}" dt="2024-07-18T19:43:30.056" v="7024" actId="6264"/>
          <ac:spMkLst>
            <pc:docMk/>
            <pc:sldMk cId="3140364693" sldId="997"/>
            <ac:spMk id="4" creationId="{0154D91C-67BB-A57C-5173-47D13B51F834}"/>
          </ac:spMkLst>
        </pc:spChg>
        <pc:spChg chg="mod ord">
          <ac:chgData name="Alfred Asterjadhi" userId="39de57b9-85c0-4fd1-aaac-8ca2b6560ad0" providerId="ADAL" clId="{CD142DAD-197B-4B97-895B-4FD46522C6BA}" dt="2024-07-18T19:43:30.056" v="7024" actId="6264"/>
          <ac:spMkLst>
            <pc:docMk/>
            <pc:sldMk cId="3140364693" sldId="997"/>
            <ac:spMk id="5" creationId="{9875C167-778F-CFEE-1F8A-23FE481B42AE}"/>
          </ac:spMkLst>
        </pc:spChg>
        <pc:spChg chg="mod ord">
          <ac:chgData name="Alfred Asterjadhi" userId="39de57b9-85c0-4fd1-aaac-8ca2b6560ad0" providerId="ADAL" clId="{CD142DAD-197B-4B97-895B-4FD46522C6BA}" dt="2024-07-18T19:43:30.056" v="7024" actId="6264"/>
          <ac:spMkLst>
            <pc:docMk/>
            <pc:sldMk cId="3140364693" sldId="997"/>
            <ac:spMk id="6" creationId="{29CFE1A9-332B-2B06-C330-B9EB4742F3D1}"/>
          </ac:spMkLst>
        </pc:spChg>
        <pc:spChg chg="mod ord">
          <ac:chgData name="Alfred Asterjadhi" userId="39de57b9-85c0-4fd1-aaac-8ca2b6560ad0" providerId="ADAL" clId="{CD142DAD-197B-4B97-895B-4FD46522C6BA}" dt="2024-07-18T23:28:04.407" v="7110" actId="6549"/>
          <ac:spMkLst>
            <pc:docMk/>
            <pc:sldMk cId="3140364693" sldId="997"/>
            <ac:spMk id="7" creationId="{0310814A-1E2F-57F2-C9EF-3805BE6E5DAB}"/>
          </ac:spMkLst>
        </pc:spChg>
        <pc:spChg chg="add del mod">
          <ac:chgData name="Alfred Asterjadhi" userId="39de57b9-85c0-4fd1-aaac-8ca2b6560ad0" providerId="ADAL" clId="{CD142DAD-197B-4B97-895B-4FD46522C6BA}" dt="2024-07-18T19:42:09.704" v="6744" actId="6264"/>
          <ac:spMkLst>
            <pc:docMk/>
            <pc:sldMk cId="3140364693" sldId="997"/>
            <ac:spMk id="8" creationId="{A3590C53-8437-2D86-5607-49E54436C60B}"/>
          </ac:spMkLst>
        </pc:spChg>
        <pc:spChg chg="add del mod">
          <ac:chgData name="Alfred Asterjadhi" userId="39de57b9-85c0-4fd1-aaac-8ca2b6560ad0" providerId="ADAL" clId="{CD142DAD-197B-4B97-895B-4FD46522C6BA}" dt="2024-07-18T19:42:09.704" v="6744" actId="6264"/>
          <ac:spMkLst>
            <pc:docMk/>
            <pc:sldMk cId="3140364693" sldId="997"/>
            <ac:spMk id="9" creationId="{6B0A9426-1CA4-CA5F-6DB6-C14D31F5B5FD}"/>
          </ac:spMkLst>
        </pc:spChg>
        <pc:spChg chg="add del mod">
          <ac:chgData name="Alfred Asterjadhi" userId="39de57b9-85c0-4fd1-aaac-8ca2b6560ad0" providerId="ADAL" clId="{CD142DAD-197B-4B97-895B-4FD46522C6BA}" dt="2024-07-18T19:42:09.704" v="6744" actId="6264"/>
          <ac:spMkLst>
            <pc:docMk/>
            <pc:sldMk cId="3140364693" sldId="997"/>
            <ac:spMk id="10" creationId="{490396C4-6FD1-7BB3-BFAB-CF13362F35E3}"/>
          </ac:spMkLst>
        </pc:spChg>
        <pc:spChg chg="add del mod">
          <ac:chgData name="Alfred Asterjadhi" userId="39de57b9-85c0-4fd1-aaac-8ca2b6560ad0" providerId="ADAL" clId="{CD142DAD-197B-4B97-895B-4FD46522C6BA}" dt="2024-07-18T19:42:09.704" v="6744" actId="6264"/>
          <ac:spMkLst>
            <pc:docMk/>
            <pc:sldMk cId="3140364693" sldId="997"/>
            <ac:spMk id="11" creationId="{5A44292B-B2A1-BCA1-E3BE-7979590CBDFF}"/>
          </ac:spMkLst>
        </pc:spChg>
        <pc:spChg chg="add del mod">
          <ac:chgData name="Alfred Asterjadhi" userId="39de57b9-85c0-4fd1-aaac-8ca2b6560ad0" providerId="ADAL" clId="{CD142DAD-197B-4B97-895B-4FD46522C6BA}" dt="2024-07-18T19:43:30.056" v="7024" actId="6264"/>
          <ac:spMkLst>
            <pc:docMk/>
            <pc:sldMk cId="3140364693" sldId="997"/>
            <ac:spMk id="12" creationId="{A88A8F6A-A1A6-6184-59B4-FF6BFEAE4433}"/>
          </ac:spMkLst>
        </pc:spChg>
        <pc:spChg chg="add del mod">
          <ac:chgData name="Alfred Asterjadhi" userId="39de57b9-85c0-4fd1-aaac-8ca2b6560ad0" providerId="ADAL" clId="{CD142DAD-197B-4B97-895B-4FD46522C6BA}" dt="2024-07-18T19:43:30.056" v="7024" actId="6264"/>
          <ac:spMkLst>
            <pc:docMk/>
            <pc:sldMk cId="3140364693" sldId="997"/>
            <ac:spMk id="13" creationId="{98C98A9B-5188-9794-69F1-E6945979C309}"/>
          </ac:spMkLst>
        </pc:spChg>
        <pc:spChg chg="add del mod">
          <ac:chgData name="Alfred Asterjadhi" userId="39de57b9-85c0-4fd1-aaac-8ca2b6560ad0" providerId="ADAL" clId="{CD142DAD-197B-4B97-895B-4FD46522C6BA}" dt="2024-07-18T19:43:30.056" v="7024" actId="6264"/>
          <ac:spMkLst>
            <pc:docMk/>
            <pc:sldMk cId="3140364693" sldId="997"/>
            <ac:spMk id="14" creationId="{007137CA-799B-6EB7-EA56-700B6B04055E}"/>
          </ac:spMkLst>
        </pc:spChg>
        <pc:spChg chg="add del mod">
          <ac:chgData name="Alfred Asterjadhi" userId="39de57b9-85c0-4fd1-aaac-8ca2b6560ad0" providerId="ADAL" clId="{CD142DAD-197B-4B97-895B-4FD46522C6BA}" dt="2024-07-18T19:43:30.056" v="7024" actId="6264"/>
          <ac:spMkLst>
            <pc:docMk/>
            <pc:sldMk cId="3140364693" sldId="997"/>
            <ac:spMk id="15" creationId="{483DD782-7D1E-A457-50D7-1A185FB486C7}"/>
          </ac:spMkLst>
        </pc:spChg>
        <pc:spChg chg="add del mod">
          <ac:chgData name="Alfred Asterjadhi" userId="39de57b9-85c0-4fd1-aaac-8ca2b6560ad0" providerId="ADAL" clId="{CD142DAD-197B-4B97-895B-4FD46522C6BA}" dt="2024-07-18T19:43:30.056" v="7024" actId="6264"/>
          <ac:spMkLst>
            <pc:docMk/>
            <pc:sldMk cId="3140364693" sldId="997"/>
            <ac:spMk id="16" creationId="{93308A5A-A146-722C-AFED-DB0AB52FAC28}"/>
          </ac:spMkLst>
        </pc:spChg>
      </pc:sldChg>
      <pc:sldChg chg="modSp mod">
        <pc:chgData name="Alfred Asterjadhi" userId="39de57b9-85c0-4fd1-aaac-8ca2b6560ad0" providerId="ADAL" clId="{CD142DAD-197B-4B97-895B-4FD46522C6BA}" dt="2024-07-15T17:40:01.935" v="4366" actId="13926"/>
        <pc:sldMkLst>
          <pc:docMk/>
          <pc:sldMk cId="3233208257" sldId="1006"/>
        </pc:sldMkLst>
        <pc:spChg chg="mod">
          <ac:chgData name="Alfred Asterjadhi" userId="39de57b9-85c0-4fd1-aaac-8ca2b6560ad0" providerId="ADAL" clId="{CD142DAD-197B-4B97-895B-4FD46522C6BA}" dt="2024-07-15T17:40:01.935" v="4366" actId="13926"/>
          <ac:spMkLst>
            <pc:docMk/>
            <pc:sldMk cId="3233208257" sldId="1006"/>
            <ac:spMk id="2" creationId="{4B5F0D0E-8BB7-48AB-9160-728B8B3399A2}"/>
          </ac:spMkLst>
        </pc:spChg>
      </pc:sldChg>
      <pc:sldChg chg="modSp mod">
        <pc:chgData name="Alfred Asterjadhi" userId="39de57b9-85c0-4fd1-aaac-8ca2b6560ad0" providerId="ADAL" clId="{CD142DAD-197B-4B97-895B-4FD46522C6BA}" dt="2024-07-15T03:39:42.744" v="3311" actId="20577"/>
        <pc:sldMkLst>
          <pc:docMk/>
          <pc:sldMk cId="4200130042" sldId="1023"/>
        </pc:sldMkLst>
        <pc:spChg chg="mod">
          <ac:chgData name="Alfred Asterjadhi" userId="39de57b9-85c0-4fd1-aaac-8ca2b6560ad0" providerId="ADAL" clId="{CD142DAD-197B-4B97-895B-4FD46522C6BA}" dt="2024-07-15T03:39:42.744" v="3311" actId="20577"/>
          <ac:spMkLst>
            <pc:docMk/>
            <pc:sldMk cId="4200130042" sldId="1023"/>
            <ac:spMk id="3" creationId="{2682080F-BC47-47A6-E6F4-7C70F67F48F8}"/>
          </ac:spMkLst>
        </pc:spChg>
      </pc:sldChg>
      <pc:sldChg chg="modSp mod">
        <pc:chgData name="Alfred Asterjadhi" userId="39de57b9-85c0-4fd1-aaac-8ca2b6560ad0" providerId="ADAL" clId="{CD142DAD-197B-4B97-895B-4FD46522C6BA}" dt="2024-07-15T17:45:31.447" v="4441" actId="13926"/>
        <pc:sldMkLst>
          <pc:docMk/>
          <pc:sldMk cId="991138630" sldId="1024"/>
        </pc:sldMkLst>
        <pc:spChg chg="mod">
          <ac:chgData name="Alfred Asterjadhi" userId="39de57b9-85c0-4fd1-aaac-8ca2b6560ad0" providerId="ADAL" clId="{CD142DAD-197B-4B97-895B-4FD46522C6BA}" dt="2024-07-15T17:45:31.447" v="4441" actId="13926"/>
          <ac:spMkLst>
            <pc:docMk/>
            <pc:sldMk cId="991138630" sldId="1024"/>
            <ac:spMk id="3" creationId="{E24D4002-4764-1FA7-1147-DE995417131A}"/>
          </ac:spMkLst>
        </pc:spChg>
      </pc:sldChg>
      <pc:sldChg chg="modSp mod">
        <pc:chgData name="Alfred Asterjadhi" userId="39de57b9-85c0-4fd1-aaac-8ca2b6560ad0" providerId="ADAL" clId="{CD142DAD-197B-4B97-895B-4FD46522C6BA}" dt="2024-07-15T19:11:14.202" v="4719" actId="207"/>
        <pc:sldMkLst>
          <pc:docMk/>
          <pc:sldMk cId="3287547131" sldId="1028"/>
        </pc:sldMkLst>
        <pc:spChg chg="mod">
          <ac:chgData name="Alfred Asterjadhi" userId="39de57b9-85c0-4fd1-aaac-8ca2b6560ad0" providerId="ADAL" clId="{CD142DAD-197B-4B97-895B-4FD46522C6BA}" dt="2024-07-13T14:00:37.618" v="1691" actId="20577"/>
          <ac:spMkLst>
            <pc:docMk/>
            <pc:sldMk cId="3287547131" sldId="1028"/>
            <ac:spMk id="2" creationId="{9EF97F5A-CE7F-7BBA-0DB4-CF87B031E7D4}"/>
          </ac:spMkLst>
        </pc:spChg>
        <pc:spChg chg="mod">
          <ac:chgData name="Alfred Asterjadhi" userId="39de57b9-85c0-4fd1-aaac-8ca2b6560ad0" providerId="ADAL" clId="{CD142DAD-197B-4B97-895B-4FD46522C6BA}" dt="2024-07-15T19:11:14.202" v="4719" actId="207"/>
          <ac:spMkLst>
            <pc:docMk/>
            <pc:sldMk cId="3287547131" sldId="1028"/>
            <ac:spMk id="11" creationId="{3F0830D3-DB20-4EBA-DF7C-EE156DB7215D}"/>
          </ac:spMkLst>
        </pc:spChg>
      </pc:sldChg>
      <pc:sldChg chg="modSp mod">
        <pc:chgData name="Alfred Asterjadhi" userId="39de57b9-85c0-4fd1-aaac-8ca2b6560ad0" providerId="ADAL" clId="{CD142DAD-197B-4B97-895B-4FD46522C6BA}" dt="2024-07-18T21:51:28.444" v="7107" actId="20577"/>
        <pc:sldMkLst>
          <pc:docMk/>
          <pc:sldMk cId="1865298196" sldId="1034"/>
        </pc:sldMkLst>
        <pc:spChg chg="mod">
          <ac:chgData name="Alfred Asterjadhi" userId="39de57b9-85c0-4fd1-aaac-8ca2b6560ad0" providerId="ADAL" clId="{CD142DAD-197B-4B97-895B-4FD46522C6BA}" dt="2024-07-18T21:51:28.444" v="7107" actId="20577"/>
          <ac:spMkLst>
            <pc:docMk/>
            <pc:sldMk cId="1865298196" sldId="1034"/>
            <ac:spMk id="11" creationId="{768268AB-4E8E-8E1A-D3A5-EF8F844ECB78}"/>
          </ac:spMkLst>
        </pc:spChg>
      </pc:sldChg>
      <pc:sldChg chg="modSp add mod">
        <pc:chgData name="Alfred Asterjadhi" userId="39de57b9-85c0-4fd1-aaac-8ca2b6560ad0" providerId="ADAL" clId="{CD142DAD-197B-4B97-895B-4FD46522C6BA}" dt="2024-07-18T19:35:21.896" v="6704" actId="207"/>
        <pc:sldMkLst>
          <pc:docMk/>
          <pc:sldMk cId="2191704044" sldId="1039"/>
        </pc:sldMkLst>
        <pc:spChg chg="mod">
          <ac:chgData name="Alfred Asterjadhi" userId="39de57b9-85c0-4fd1-aaac-8ca2b6560ad0" providerId="ADAL" clId="{CD142DAD-197B-4B97-895B-4FD46522C6BA}" dt="2024-07-18T12:17:36.263" v="6407" actId="20577"/>
          <ac:spMkLst>
            <pc:docMk/>
            <pc:sldMk cId="2191704044" sldId="1039"/>
            <ac:spMk id="2" creationId="{9EF97F5A-CE7F-7BBA-0DB4-CF87B031E7D4}"/>
          </ac:spMkLst>
        </pc:spChg>
        <pc:spChg chg="mod">
          <ac:chgData name="Alfred Asterjadhi" userId="39de57b9-85c0-4fd1-aaac-8ca2b6560ad0" providerId="ADAL" clId="{CD142DAD-197B-4B97-895B-4FD46522C6BA}" dt="2024-07-18T19:35:21.896" v="6704" actId="207"/>
          <ac:spMkLst>
            <pc:docMk/>
            <pc:sldMk cId="2191704044" sldId="1039"/>
            <ac:spMk id="3" creationId="{2C08B101-42DC-1716-269A-5A07B06D62DE}"/>
          </ac:spMkLst>
        </pc:spChg>
      </pc:sldChg>
      <pc:sldChg chg="modSp del mod">
        <pc:chgData name="Alfred Asterjadhi" userId="39de57b9-85c0-4fd1-aaac-8ca2b6560ad0" providerId="ADAL" clId="{CD142DAD-197B-4B97-895B-4FD46522C6BA}" dt="2024-07-15T03:20:41.430" v="3131" actId="2696"/>
        <pc:sldMkLst>
          <pc:docMk/>
          <pc:sldMk cId="3814028870" sldId="1039"/>
        </pc:sldMkLst>
        <pc:spChg chg="mod">
          <ac:chgData name="Alfred Asterjadhi" userId="39de57b9-85c0-4fd1-aaac-8ca2b6560ad0" providerId="ADAL" clId="{CD142DAD-197B-4B97-895B-4FD46522C6BA}" dt="2024-07-13T14:03:27.972" v="1730" actId="20577"/>
          <ac:spMkLst>
            <pc:docMk/>
            <pc:sldMk cId="3814028870" sldId="1039"/>
            <ac:spMk id="2" creationId="{9EF97F5A-CE7F-7BBA-0DB4-CF87B031E7D4}"/>
          </ac:spMkLst>
        </pc:spChg>
        <pc:spChg chg="mod">
          <ac:chgData name="Alfred Asterjadhi" userId="39de57b9-85c0-4fd1-aaac-8ca2b6560ad0" providerId="ADAL" clId="{CD142DAD-197B-4B97-895B-4FD46522C6BA}" dt="2024-07-13T14:03:34.937" v="1733" actId="20577"/>
          <ac:spMkLst>
            <pc:docMk/>
            <pc:sldMk cId="3814028870" sldId="1039"/>
            <ac:spMk id="3" creationId="{2C08B101-42DC-1716-269A-5A07B06D62DE}"/>
          </ac:spMkLst>
        </pc:spChg>
      </pc:sldChg>
      <pc:sldChg chg="modSp mod ord">
        <pc:chgData name="Alfred Asterjadhi" userId="39de57b9-85c0-4fd1-aaac-8ca2b6560ad0" providerId="ADAL" clId="{CD142DAD-197B-4B97-895B-4FD46522C6BA}" dt="2024-07-19T12:08:49.405" v="7114" actId="207"/>
        <pc:sldMkLst>
          <pc:docMk/>
          <pc:sldMk cId="1268796722" sldId="1069"/>
        </pc:sldMkLst>
        <pc:spChg chg="mod">
          <ac:chgData name="Alfred Asterjadhi" userId="39de57b9-85c0-4fd1-aaac-8ca2b6560ad0" providerId="ADAL" clId="{CD142DAD-197B-4B97-895B-4FD46522C6BA}" dt="2024-07-19T12:08:49.405" v="7114" actId="207"/>
          <ac:spMkLst>
            <pc:docMk/>
            <pc:sldMk cId="1268796722" sldId="1069"/>
            <ac:spMk id="3" creationId="{D1358E1A-E185-4489-03F1-1A1A550D7AE4}"/>
          </ac:spMkLst>
        </pc:spChg>
      </pc:sldChg>
      <pc:sldChg chg="addSp modSp mod">
        <pc:chgData name="Alfred Asterjadhi" userId="39de57b9-85c0-4fd1-aaac-8ca2b6560ad0" providerId="ADAL" clId="{CD142DAD-197B-4B97-895B-4FD46522C6BA}" dt="2024-07-16T17:32:05.037" v="5275" actId="207"/>
        <pc:sldMkLst>
          <pc:docMk/>
          <pc:sldMk cId="86469410" sldId="1081"/>
        </pc:sldMkLst>
        <pc:spChg chg="mod">
          <ac:chgData name="Alfred Asterjadhi" userId="39de57b9-85c0-4fd1-aaac-8ca2b6560ad0" providerId="ADAL" clId="{CD142DAD-197B-4B97-895B-4FD46522C6BA}" dt="2024-07-16T17:32:01.209" v="5274" actId="13926"/>
          <ac:spMkLst>
            <pc:docMk/>
            <pc:sldMk cId="86469410" sldId="1081"/>
            <ac:spMk id="2" creationId="{4B5F0D0E-8BB7-48AB-9160-728B8B3399A2}"/>
          </ac:spMkLst>
        </pc:spChg>
        <pc:spChg chg="mod">
          <ac:chgData name="Alfred Asterjadhi" userId="39de57b9-85c0-4fd1-aaac-8ca2b6560ad0" providerId="ADAL" clId="{CD142DAD-197B-4B97-895B-4FD46522C6BA}" dt="2024-07-16T17:32:05.037" v="5275" actId="207"/>
          <ac:spMkLst>
            <pc:docMk/>
            <pc:sldMk cId="86469410" sldId="1081"/>
            <ac:spMk id="3" creationId="{DFB0BA47-D7B6-4F95-932E-A7AA615BC440}"/>
          </ac:spMkLst>
        </pc:spChg>
        <pc:graphicFrameChg chg="add mod">
          <ac:chgData name="Alfred Asterjadhi" userId="39de57b9-85c0-4fd1-aaac-8ca2b6560ad0" providerId="ADAL" clId="{CD142DAD-197B-4B97-895B-4FD46522C6BA}" dt="2024-07-13T01:39:03.697" v="1411"/>
          <ac:graphicFrameMkLst>
            <pc:docMk/>
            <pc:sldMk cId="86469410" sldId="1081"/>
            <ac:graphicFrameMk id="7" creationId="{2B03E260-F5AC-4744-F610-0E251253B03C}"/>
          </ac:graphicFrameMkLst>
        </pc:graphicFrameChg>
      </pc:sldChg>
      <pc:sldChg chg="modSp mod">
        <pc:chgData name="Alfred Asterjadhi" userId="39de57b9-85c0-4fd1-aaac-8ca2b6560ad0" providerId="ADAL" clId="{CD142DAD-197B-4B97-895B-4FD46522C6BA}" dt="2024-07-16T03:46:12.727" v="4840" actId="13926"/>
        <pc:sldMkLst>
          <pc:docMk/>
          <pc:sldMk cId="241393342" sldId="1082"/>
        </pc:sldMkLst>
        <pc:spChg chg="mod">
          <ac:chgData name="Alfred Asterjadhi" userId="39de57b9-85c0-4fd1-aaac-8ca2b6560ad0" providerId="ADAL" clId="{CD142DAD-197B-4B97-895B-4FD46522C6BA}" dt="2024-07-16T03:46:12.727" v="4840" actId="13926"/>
          <ac:spMkLst>
            <pc:docMk/>
            <pc:sldMk cId="241393342" sldId="1082"/>
            <ac:spMk id="2" creationId="{4B5F0D0E-8BB7-48AB-9160-728B8B3399A2}"/>
          </ac:spMkLst>
        </pc:spChg>
        <pc:spChg chg="mod">
          <ac:chgData name="Alfred Asterjadhi" userId="39de57b9-85c0-4fd1-aaac-8ca2b6560ad0" providerId="ADAL" clId="{CD142DAD-197B-4B97-895B-4FD46522C6BA}" dt="2024-07-16T03:46:07.597" v="4839" actId="207"/>
          <ac:spMkLst>
            <pc:docMk/>
            <pc:sldMk cId="241393342" sldId="1082"/>
            <ac:spMk id="3" creationId="{DFB0BA47-D7B6-4F95-932E-A7AA615BC440}"/>
          </ac:spMkLst>
        </pc:spChg>
      </pc:sldChg>
      <pc:sldChg chg="modSp del">
        <pc:chgData name="Alfred Asterjadhi" userId="39de57b9-85c0-4fd1-aaac-8ca2b6560ad0" providerId="ADAL" clId="{CD142DAD-197B-4B97-895B-4FD46522C6BA}" dt="2024-07-15T03:27:56.307" v="3208" actId="47"/>
        <pc:sldMkLst>
          <pc:docMk/>
          <pc:sldMk cId="2944575670" sldId="1129"/>
        </pc:sldMkLst>
        <pc:graphicFrameChg chg="mod">
          <ac:chgData name="Alfred Asterjadhi" userId="39de57b9-85c0-4fd1-aaac-8ca2b6560ad0" providerId="ADAL" clId="{CD142DAD-197B-4B97-895B-4FD46522C6BA}" dt="2024-07-14T13:38:45.418" v="2559"/>
          <ac:graphicFrameMkLst>
            <pc:docMk/>
            <pc:sldMk cId="2944575670" sldId="1129"/>
            <ac:graphicFrameMk id="6" creationId="{5094FBC8-BB74-47F3-965D-16BC678F4D1D}"/>
          </ac:graphicFrameMkLst>
        </pc:graphicFrameChg>
      </pc:sldChg>
      <pc:sldChg chg="modSp mod">
        <pc:chgData name="Alfred Asterjadhi" userId="39de57b9-85c0-4fd1-aaac-8ca2b6560ad0" providerId="ADAL" clId="{CD142DAD-197B-4B97-895B-4FD46522C6BA}" dt="2024-07-15T14:36:57.047" v="4019" actId="113"/>
        <pc:sldMkLst>
          <pc:docMk/>
          <pc:sldMk cId="2943567508" sldId="1137"/>
        </pc:sldMkLst>
        <pc:spChg chg="mod">
          <ac:chgData name="Alfred Asterjadhi" userId="39de57b9-85c0-4fd1-aaac-8ca2b6560ad0" providerId="ADAL" clId="{CD142DAD-197B-4B97-895B-4FD46522C6BA}" dt="2024-07-15T14:36:48.862" v="3994" actId="20577"/>
          <ac:spMkLst>
            <pc:docMk/>
            <pc:sldMk cId="2943567508" sldId="1137"/>
            <ac:spMk id="2" creationId="{F2762690-C15C-4839-B40F-0AF3A4D89457}"/>
          </ac:spMkLst>
        </pc:spChg>
        <pc:graphicFrameChg chg="modGraphic">
          <ac:chgData name="Alfred Asterjadhi" userId="39de57b9-85c0-4fd1-aaac-8ca2b6560ad0" providerId="ADAL" clId="{CD142DAD-197B-4B97-895B-4FD46522C6BA}" dt="2024-07-15T14:36:57.047" v="4019" actId="113"/>
          <ac:graphicFrameMkLst>
            <pc:docMk/>
            <pc:sldMk cId="2943567508" sldId="1137"/>
            <ac:graphicFrameMk id="6" creationId="{5094FBC8-BB74-47F3-965D-16BC678F4D1D}"/>
          </ac:graphicFrameMkLst>
        </pc:graphicFrameChg>
      </pc:sldChg>
      <pc:sldChg chg="addSp delSp modSp mod chgLayout">
        <pc:chgData name="Alfred Asterjadhi" userId="39de57b9-85c0-4fd1-aaac-8ca2b6560ad0" providerId="ADAL" clId="{CD142DAD-197B-4B97-895B-4FD46522C6BA}" dt="2024-07-16T03:44:19.363" v="4825" actId="207"/>
        <pc:sldMkLst>
          <pc:docMk/>
          <pc:sldMk cId="1918686211" sldId="1143"/>
        </pc:sldMkLst>
        <pc:spChg chg="mod ord">
          <ac:chgData name="Alfred Asterjadhi" userId="39de57b9-85c0-4fd1-aaac-8ca2b6560ad0" providerId="ADAL" clId="{CD142DAD-197B-4B97-895B-4FD46522C6BA}" dt="2024-07-15T13:17:32.449" v="3484" actId="6264"/>
          <ac:spMkLst>
            <pc:docMk/>
            <pc:sldMk cId="1918686211" sldId="1143"/>
            <ac:spMk id="2" creationId="{B9102756-E6E7-1CB5-4F84-3B4215E3AAD4}"/>
          </ac:spMkLst>
        </pc:spChg>
        <pc:spChg chg="mod ord">
          <ac:chgData name="Alfred Asterjadhi" userId="39de57b9-85c0-4fd1-aaac-8ca2b6560ad0" providerId="ADAL" clId="{CD142DAD-197B-4B97-895B-4FD46522C6BA}" dt="2024-07-16T03:44:19.363" v="4825" actId="207"/>
          <ac:spMkLst>
            <pc:docMk/>
            <pc:sldMk cId="1918686211" sldId="1143"/>
            <ac:spMk id="3" creationId="{0B86390F-5573-FD6D-5C5A-BF6C8F0998F6}"/>
          </ac:spMkLst>
        </pc:spChg>
        <pc:spChg chg="mod ord">
          <ac:chgData name="Alfred Asterjadhi" userId="39de57b9-85c0-4fd1-aaac-8ca2b6560ad0" providerId="ADAL" clId="{CD142DAD-197B-4B97-895B-4FD46522C6BA}" dt="2024-07-15T13:17:32.449" v="3484" actId="6264"/>
          <ac:spMkLst>
            <pc:docMk/>
            <pc:sldMk cId="1918686211" sldId="1143"/>
            <ac:spMk id="4" creationId="{84797928-D71F-1540-9B5E-EE43D8CFA35F}"/>
          </ac:spMkLst>
        </pc:spChg>
        <pc:spChg chg="mod ord">
          <ac:chgData name="Alfred Asterjadhi" userId="39de57b9-85c0-4fd1-aaac-8ca2b6560ad0" providerId="ADAL" clId="{CD142DAD-197B-4B97-895B-4FD46522C6BA}" dt="2024-07-15T13:17:32.449" v="3484" actId="6264"/>
          <ac:spMkLst>
            <pc:docMk/>
            <pc:sldMk cId="1918686211" sldId="1143"/>
            <ac:spMk id="5" creationId="{C2BB9616-C599-F288-E7A8-18FA6FE84185}"/>
          </ac:spMkLst>
        </pc:spChg>
        <pc:spChg chg="mod ord">
          <ac:chgData name="Alfred Asterjadhi" userId="39de57b9-85c0-4fd1-aaac-8ca2b6560ad0" providerId="ADAL" clId="{CD142DAD-197B-4B97-895B-4FD46522C6BA}" dt="2024-07-15T13:17:32.449" v="3484" actId="6264"/>
          <ac:spMkLst>
            <pc:docMk/>
            <pc:sldMk cId="1918686211" sldId="1143"/>
            <ac:spMk id="6" creationId="{1B8B55C2-1398-BEF2-548C-ED39E17FB6D1}"/>
          </ac:spMkLst>
        </pc:spChg>
        <pc:spChg chg="add del mod">
          <ac:chgData name="Alfred Asterjadhi" userId="39de57b9-85c0-4fd1-aaac-8ca2b6560ad0" providerId="ADAL" clId="{CD142DAD-197B-4B97-895B-4FD46522C6BA}" dt="2024-07-15T13:17:32.449" v="3484" actId="6264"/>
          <ac:spMkLst>
            <pc:docMk/>
            <pc:sldMk cId="1918686211" sldId="1143"/>
            <ac:spMk id="7" creationId="{13767095-BA94-6F49-0E0E-276C648F9F19}"/>
          </ac:spMkLst>
        </pc:spChg>
        <pc:spChg chg="add del mod">
          <ac:chgData name="Alfred Asterjadhi" userId="39de57b9-85c0-4fd1-aaac-8ca2b6560ad0" providerId="ADAL" clId="{CD142DAD-197B-4B97-895B-4FD46522C6BA}" dt="2024-07-15T13:17:32.449" v="3484" actId="6264"/>
          <ac:spMkLst>
            <pc:docMk/>
            <pc:sldMk cId="1918686211" sldId="1143"/>
            <ac:spMk id="8" creationId="{8027DC10-B0B8-2EEA-A972-F39AAD25222A}"/>
          </ac:spMkLst>
        </pc:spChg>
        <pc:spChg chg="add del mod">
          <ac:chgData name="Alfred Asterjadhi" userId="39de57b9-85c0-4fd1-aaac-8ca2b6560ad0" providerId="ADAL" clId="{CD142DAD-197B-4B97-895B-4FD46522C6BA}" dt="2024-07-15T13:17:32.449" v="3484" actId="6264"/>
          <ac:spMkLst>
            <pc:docMk/>
            <pc:sldMk cId="1918686211" sldId="1143"/>
            <ac:spMk id="9" creationId="{5C843AB7-C599-2F66-8C20-61B2EC9990B3}"/>
          </ac:spMkLst>
        </pc:spChg>
        <pc:spChg chg="add del mod">
          <ac:chgData name="Alfred Asterjadhi" userId="39de57b9-85c0-4fd1-aaac-8ca2b6560ad0" providerId="ADAL" clId="{CD142DAD-197B-4B97-895B-4FD46522C6BA}" dt="2024-07-15T13:17:32.449" v="3484" actId="6264"/>
          <ac:spMkLst>
            <pc:docMk/>
            <pc:sldMk cId="1918686211" sldId="1143"/>
            <ac:spMk id="10" creationId="{F05F3268-FC41-4BD3-594C-6F45B590DB53}"/>
          </ac:spMkLst>
        </pc:spChg>
        <pc:spChg chg="add del mod">
          <ac:chgData name="Alfred Asterjadhi" userId="39de57b9-85c0-4fd1-aaac-8ca2b6560ad0" providerId="ADAL" clId="{CD142DAD-197B-4B97-895B-4FD46522C6BA}" dt="2024-07-15T13:17:32.449" v="3484" actId="6264"/>
          <ac:spMkLst>
            <pc:docMk/>
            <pc:sldMk cId="1918686211" sldId="1143"/>
            <ac:spMk id="11" creationId="{F2DDB0A0-8C5B-9F8A-4676-B7215E473340}"/>
          </ac:spMkLst>
        </pc:spChg>
      </pc:sldChg>
      <pc:sldChg chg="modSp mod ord">
        <pc:chgData name="Alfred Asterjadhi" userId="39de57b9-85c0-4fd1-aaac-8ca2b6560ad0" providerId="ADAL" clId="{CD142DAD-197B-4B97-895B-4FD46522C6BA}" dt="2024-07-18T21:02:46.526" v="7091" actId="400"/>
        <pc:sldMkLst>
          <pc:docMk/>
          <pc:sldMk cId="3553142668" sldId="1156"/>
        </pc:sldMkLst>
        <pc:spChg chg="mod">
          <ac:chgData name="Alfred Asterjadhi" userId="39de57b9-85c0-4fd1-aaac-8ca2b6560ad0" providerId="ADAL" clId="{CD142DAD-197B-4B97-895B-4FD46522C6BA}" dt="2024-07-18T21:02:46.526" v="7091" actId="400"/>
          <ac:spMkLst>
            <pc:docMk/>
            <pc:sldMk cId="3553142668" sldId="1156"/>
            <ac:spMk id="3" creationId="{EC143FC1-3506-5CAD-4A69-15E9FA1592A6}"/>
          </ac:spMkLst>
        </pc:spChg>
      </pc:sldChg>
      <pc:sldChg chg="addSp modSp mod">
        <pc:chgData name="Alfred Asterjadhi" userId="39de57b9-85c0-4fd1-aaac-8ca2b6560ad0" providerId="ADAL" clId="{CD142DAD-197B-4B97-895B-4FD46522C6BA}" dt="2024-07-15T14:22:05.642" v="3919" actId="13926"/>
        <pc:sldMkLst>
          <pc:docMk/>
          <pc:sldMk cId="1840254059" sldId="1157"/>
        </pc:sldMkLst>
        <pc:spChg chg="mod">
          <ac:chgData name="Alfred Asterjadhi" userId="39de57b9-85c0-4fd1-aaac-8ca2b6560ad0" providerId="ADAL" clId="{CD142DAD-197B-4B97-895B-4FD46522C6BA}" dt="2024-07-15T14:22:05.642" v="3919" actId="13926"/>
          <ac:spMkLst>
            <pc:docMk/>
            <pc:sldMk cId="1840254059" sldId="1157"/>
            <ac:spMk id="2" creationId="{4B5F0D0E-8BB7-48AB-9160-728B8B3399A2}"/>
          </ac:spMkLst>
        </pc:spChg>
        <pc:spChg chg="mod">
          <ac:chgData name="Alfred Asterjadhi" userId="39de57b9-85c0-4fd1-aaac-8ca2b6560ad0" providerId="ADAL" clId="{CD142DAD-197B-4B97-895B-4FD46522C6BA}" dt="2024-07-15T14:20:31.913" v="3907" actId="207"/>
          <ac:spMkLst>
            <pc:docMk/>
            <pc:sldMk cId="1840254059" sldId="1157"/>
            <ac:spMk id="3" creationId="{DFB0BA47-D7B6-4F95-932E-A7AA615BC440}"/>
          </ac:spMkLst>
        </pc:spChg>
        <pc:graphicFrameChg chg="add mod">
          <ac:chgData name="Alfred Asterjadhi" userId="39de57b9-85c0-4fd1-aaac-8ca2b6560ad0" providerId="ADAL" clId="{CD142DAD-197B-4B97-895B-4FD46522C6BA}" dt="2024-07-13T01:35:37.352" v="1379"/>
          <ac:graphicFrameMkLst>
            <pc:docMk/>
            <pc:sldMk cId="1840254059" sldId="1157"/>
            <ac:graphicFrameMk id="7" creationId="{BD2A0889-97FF-BA25-FEBA-3C166869B7D6}"/>
          </ac:graphicFrameMkLst>
        </pc:graphicFrameChg>
      </pc:sldChg>
      <pc:sldChg chg="addSp modSp mod">
        <pc:chgData name="Alfred Asterjadhi" userId="39de57b9-85c0-4fd1-aaac-8ca2b6560ad0" providerId="ADAL" clId="{CD142DAD-197B-4B97-895B-4FD46522C6BA}" dt="2024-07-15T14:28:09.702" v="3926" actId="207"/>
        <pc:sldMkLst>
          <pc:docMk/>
          <pc:sldMk cId="1688116962" sldId="1158"/>
        </pc:sldMkLst>
        <pc:spChg chg="mod">
          <ac:chgData name="Alfred Asterjadhi" userId="39de57b9-85c0-4fd1-aaac-8ca2b6560ad0" providerId="ADAL" clId="{CD142DAD-197B-4B97-895B-4FD46522C6BA}" dt="2024-07-15T14:27:38.021" v="3920" actId="13926"/>
          <ac:spMkLst>
            <pc:docMk/>
            <pc:sldMk cId="1688116962" sldId="1158"/>
            <ac:spMk id="2" creationId="{4B5F0D0E-8BB7-48AB-9160-728B8B3399A2}"/>
          </ac:spMkLst>
        </pc:spChg>
        <pc:spChg chg="mod">
          <ac:chgData name="Alfred Asterjadhi" userId="39de57b9-85c0-4fd1-aaac-8ca2b6560ad0" providerId="ADAL" clId="{CD142DAD-197B-4B97-895B-4FD46522C6BA}" dt="2024-07-15T14:28:09.702" v="3926" actId="207"/>
          <ac:spMkLst>
            <pc:docMk/>
            <pc:sldMk cId="1688116962" sldId="1158"/>
            <ac:spMk id="3" creationId="{DFB0BA47-D7B6-4F95-932E-A7AA615BC440}"/>
          </ac:spMkLst>
        </pc:spChg>
        <pc:graphicFrameChg chg="add mod">
          <ac:chgData name="Alfred Asterjadhi" userId="39de57b9-85c0-4fd1-aaac-8ca2b6560ad0" providerId="ADAL" clId="{CD142DAD-197B-4B97-895B-4FD46522C6BA}" dt="2024-07-13T14:07:30.257" v="1738"/>
          <ac:graphicFrameMkLst>
            <pc:docMk/>
            <pc:sldMk cId="1688116962" sldId="1158"/>
            <ac:graphicFrameMk id="7" creationId="{51E96C1B-55A7-85CF-094C-CB6231BA2FFC}"/>
          </ac:graphicFrameMkLst>
        </pc:graphicFrameChg>
      </pc:sldChg>
      <pc:sldChg chg="modSp mod">
        <pc:chgData name="Alfred Asterjadhi" userId="39de57b9-85c0-4fd1-aaac-8ca2b6560ad0" providerId="ADAL" clId="{CD142DAD-197B-4B97-895B-4FD46522C6BA}" dt="2024-07-17T04:27:44.254" v="5315" actId="207"/>
        <pc:sldMkLst>
          <pc:docMk/>
          <pc:sldMk cId="4277591609" sldId="1159"/>
        </pc:sldMkLst>
        <pc:spChg chg="mod">
          <ac:chgData name="Alfred Asterjadhi" userId="39de57b9-85c0-4fd1-aaac-8ca2b6560ad0" providerId="ADAL" clId="{CD142DAD-197B-4B97-895B-4FD46522C6BA}" dt="2024-07-17T04:24:34.423" v="5301" actId="13926"/>
          <ac:spMkLst>
            <pc:docMk/>
            <pc:sldMk cId="4277591609" sldId="1159"/>
            <ac:spMk id="2" creationId="{4B5F0D0E-8BB7-48AB-9160-728B8B3399A2}"/>
          </ac:spMkLst>
        </pc:spChg>
        <pc:spChg chg="mod">
          <ac:chgData name="Alfred Asterjadhi" userId="39de57b9-85c0-4fd1-aaac-8ca2b6560ad0" providerId="ADAL" clId="{CD142DAD-197B-4B97-895B-4FD46522C6BA}" dt="2024-07-17T04:27:44.254" v="5315" actId="207"/>
          <ac:spMkLst>
            <pc:docMk/>
            <pc:sldMk cId="4277591609" sldId="1159"/>
            <ac:spMk id="3" creationId="{DFB0BA47-D7B6-4F95-932E-A7AA615BC440}"/>
          </ac:spMkLst>
        </pc:spChg>
      </pc:sldChg>
      <pc:sldChg chg="addSp modSp mod">
        <pc:chgData name="Alfred Asterjadhi" userId="39de57b9-85c0-4fd1-aaac-8ca2b6560ad0" providerId="ADAL" clId="{CD142DAD-197B-4B97-895B-4FD46522C6BA}" dt="2024-07-17T04:27:09.138" v="5310" actId="13926"/>
        <pc:sldMkLst>
          <pc:docMk/>
          <pc:sldMk cId="1309992779" sldId="1160"/>
        </pc:sldMkLst>
        <pc:spChg chg="mod">
          <ac:chgData name="Alfred Asterjadhi" userId="39de57b9-85c0-4fd1-aaac-8ca2b6560ad0" providerId="ADAL" clId="{CD142DAD-197B-4B97-895B-4FD46522C6BA}" dt="2024-07-17T04:27:09.138" v="5310" actId="13926"/>
          <ac:spMkLst>
            <pc:docMk/>
            <pc:sldMk cId="1309992779" sldId="1160"/>
            <ac:spMk id="2" creationId="{4B5F0D0E-8BB7-48AB-9160-728B8B3399A2}"/>
          </ac:spMkLst>
        </pc:spChg>
        <pc:spChg chg="mod">
          <ac:chgData name="Alfred Asterjadhi" userId="39de57b9-85c0-4fd1-aaac-8ca2b6560ad0" providerId="ADAL" clId="{CD142DAD-197B-4B97-895B-4FD46522C6BA}" dt="2024-07-17T04:27:04.938" v="5309" actId="207"/>
          <ac:spMkLst>
            <pc:docMk/>
            <pc:sldMk cId="1309992779" sldId="1160"/>
            <ac:spMk id="3" creationId="{DFB0BA47-D7B6-4F95-932E-A7AA615BC440}"/>
          </ac:spMkLst>
        </pc:spChg>
        <pc:graphicFrameChg chg="add mod">
          <ac:chgData name="Alfred Asterjadhi" userId="39de57b9-85c0-4fd1-aaac-8ca2b6560ad0" providerId="ADAL" clId="{CD142DAD-197B-4B97-895B-4FD46522C6BA}" dt="2024-07-13T14:11:25.916" v="1880"/>
          <ac:graphicFrameMkLst>
            <pc:docMk/>
            <pc:sldMk cId="1309992779" sldId="1160"/>
            <ac:graphicFrameMk id="7" creationId="{2443E5B8-39DC-690E-CCCF-840140F5B65F}"/>
          </ac:graphicFrameMkLst>
        </pc:graphicFrameChg>
      </pc:sldChg>
      <pc:sldChg chg="addSp modSp mod ord">
        <pc:chgData name="Alfred Asterjadhi" userId="39de57b9-85c0-4fd1-aaac-8ca2b6560ad0" providerId="ADAL" clId="{CD142DAD-197B-4B97-895B-4FD46522C6BA}" dt="2024-07-17T17:07:17.688" v="5620" actId="13926"/>
        <pc:sldMkLst>
          <pc:docMk/>
          <pc:sldMk cId="3642245513" sldId="1161"/>
        </pc:sldMkLst>
        <pc:spChg chg="mod">
          <ac:chgData name="Alfred Asterjadhi" userId="39de57b9-85c0-4fd1-aaac-8ca2b6560ad0" providerId="ADAL" clId="{CD142DAD-197B-4B97-895B-4FD46522C6BA}" dt="2024-07-17T17:07:17.688" v="5620" actId="13926"/>
          <ac:spMkLst>
            <pc:docMk/>
            <pc:sldMk cId="3642245513" sldId="1161"/>
            <ac:spMk id="2" creationId="{4B5F0D0E-8BB7-48AB-9160-728B8B3399A2}"/>
          </ac:spMkLst>
        </pc:spChg>
        <pc:spChg chg="mod">
          <ac:chgData name="Alfred Asterjadhi" userId="39de57b9-85c0-4fd1-aaac-8ca2b6560ad0" providerId="ADAL" clId="{CD142DAD-197B-4B97-895B-4FD46522C6BA}" dt="2024-07-17T17:07:15.235" v="5619" actId="207"/>
          <ac:spMkLst>
            <pc:docMk/>
            <pc:sldMk cId="3642245513" sldId="1161"/>
            <ac:spMk id="3" creationId="{DFB0BA47-D7B6-4F95-932E-A7AA615BC440}"/>
          </ac:spMkLst>
        </pc:spChg>
        <pc:graphicFrameChg chg="add mod">
          <ac:chgData name="Alfred Asterjadhi" userId="39de57b9-85c0-4fd1-aaac-8ca2b6560ad0" providerId="ADAL" clId="{CD142DAD-197B-4B97-895B-4FD46522C6BA}" dt="2024-07-13T01:40:35.745" v="1425"/>
          <ac:graphicFrameMkLst>
            <pc:docMk/>
            <pc:sldMk cId="3642245513" sldId="1161"/>
            <ac:graphicFrameMk id="7" creationId="{2E7A2073-D5E6-DCFC-F9DB-9F1EE2303C2B}"/>
          </ac:graphicFrameMkLst>
        </pc:graphicFrameChg>
      </pc:sldChg>
      <pc:sldChg chg="modSp mod">
        <pc:chgData name="Alfred Asterjadhi" userId="39de57b9-85c0-4fd1-aaac-8ca2b6560ad0" providerId="ADAL" clId="{CD142DAD-197B-4B97-895B-4FD46522C6BA}" dt="2024-07-17T14:05:21.490" v="5598" actId="207"/>
        <pc:sldMkLst>
          <pc:docMk/>
          <pc:sldMk cId="3885446920" sldId="1162"/>
        </pc:sldMkLst>
        <pc:spChg chg="mod">
          <ac:chgData name="Alfred Asterjadhi" userId="39de57b9-85c0-4fd1-aaac-8ca2b6560ad0" providerId="ADAL" clId="{CD142DAD-197B-4B97-895B-4FD46522C6BA}" dt="2024-07-17T14:05:05.507" v="5595" actId="13926"/>
          <ac:spMkLst>
            <pc:docMk/>
            <pc:sldMk cId="3885446920" sldId="1162"/>
            <ac:spMk id="2" creationId="{4B5F0D0E-8BB7-48AB-9160-728B8B3399A2}"/>
          </ac:spMkLst>
        </pc:spChg>
        <pc:spChg chg="mod">
          <ac:chgData name="Alfred Asterjadhi" userId="39de57b9-85c0-4fd1-aaac-8ca2b6560ad0" providerId="ADAL" clId="{CD142DAD-197B-4B97-895B-4FD46522C6BA}" dt="2024-07-17T14:05:21.490" v="5598" actId="207"/>
          <ac:spMkLst>
            <pc:docMk/>
            <pc:sldMk cId="3885446920" sldId="1162"/>
            <ac:spMk id="3" creationId="{DFB0BA47-D7B6-4F95-932E-A7AA615BC440}"/>
          </ac:spMkLst>
        </pc:spChg>
      </pc:sldChg>
      <pc:sldChg chg="modSp add mod">
        <pc:chgData name="Alfred Asterjadhi" userId="39de57b9-85c0-4fd1-aaac-8ca2b6560ad0" providerId="ADAL" clId="{CD142DAD-197B-4B97-895B-4FD46522C6BA}" dt="2024-07-18T14:19:40.841" v="6464" actId="13926"/>
        <pc:sldMkLst>
          <pc:docMk/>
          <pc:sldMk cId="1899489449" sldId="1163"/>
        </pc:sldMkLst>
        <pc:spChg chg="mod">
          <ac:chgData name="Alfred Asterjadhi" userId="39de57b9-85c0-4fd1-aaac-8ca2b6560ad0" providerId="ADAL" clId="{CD142DAD-197B-4B97-895B-4FD46522C6BA}" dt="2024-07-18T14:19:40.841" v="6464" actId="13926"/>
          <ac:spMkLst>
            <pc:docMk/>
            <pc:sldMk cId="1899489449" sldId="1163"/>
            <ac:spMk id="2" creationId="{4B5F0D0E-8BB7-48AB-9160-728B8B3399A2}"/>
          </ac:spMkLst>
        </pc:spChg>
        <pc:spChg chg="mod">
          <ac:chgData name="Alfred Asterjadhi" userId="39de57b9-85c0-4fd1-aaac-8ca2b6560ad0" providerId="ADAL" clId="{CD142DAD-197B-4B97-895B-4FD46522C6BA}" dt="2024-07-18T14:19:38.096" v="6463" actId="207"/>
          <ac:spMkLst>
            <pc:docMk/>
            <pc:sldMk cId="1899489449" sldId="1163"/>
            <ac:spMk id="3" creationId="{DFB0BA47-D7B6-4F95-932E-A7AA615BC440}"/>
          </ac:spMkLst>
        </pc:spChg>
      </pc:sldChg>
      <pc:sldChg chg="addSp delSp modSp del mod">
        <pc:chgData name="Alfred Asterjadhi" userId="39de57b9-85c0-4fd1-aaac-8ca2b6560ad0" providerId="ADAL" clId="{CD142DAD-197B-4B97-895B-4FD46522C6BA}" dt="2024-07-15T03:17:22.459" v="3099" actId="2696"/>
        <pc:sldMkLst>
          <pc:docMk/>
          <pc:sldMk cId="3127512488" sldId="1163"/>
        </pc:sldMkLst>
        <pc:spChg chg="mod">
          <ac:chgData name="Alfred Asterjadhi" userId="39de57b9-85c0-4fd1-aaac-8ca2b6560ad0" providerId="ADAL" clId="{CD142DAD-197B-4B97-895B-4FD46522C6BA}" dt="2024-07-13T01:51:17.708" v="1661" actId="13926"/>
          <ac:spMkLst>
            <pc:docMk/>
            <pc:sldMk cId="3127512488" sldId="1163"/>
            <ac:spMk id="2" creationId="{4B5F0D0E-8BB7-48AB-9160-728B8B3399A2}"/>
          </ac:spMkLst>
        </pc:spChg>
        <pc:spChg chg="mod">
          <ac:chgData name="Alfred Asterjadhi" userId="39de57b9-85c0-4fd1-aaac-8ca2b6560ad0" providerId="ADAL" clId="{CD142DAD-197B-4B97-895B-4FD46522C6BA}" dt="2024-07-15T02:56:32.148" v="2914" actId="20577"/>
          <ac:spMkLst>
            <pc:docMk/>
            <pc:sldMk cId="3127512488" sldId="1163"/>
            <ac:spMk id="3" creationId="{DFB0BA47-D7B6-4F95-932E-A7AA615BC440}"/>
          </ac:spMkLst>
        </pc:spChg>
        <pc:graphicFrameChg chg="add del mod">
          <ac:chgData name="Alfred Asterjadhi" userId="39de57b9-85c0-4fd1-aaac-8ca2b6560ad0" providerId="ADAL" clId="{CD142DAD-197B-4B97-895B-4FD46522C6BA}" dt="2024-07-13T01:41:27.105" v="1450" actId="21"/>
          <ac:graphicFrameMkLst>
            <pc:docMk/>
            <pc:sldMk cId="3127512488" sldId="1163"/>
            <ac:graphicFrameMk id="7" creationId="{6390DCD4-454F-844F-CF45-48337A6E2374}"/>
          </ac:graphicFrameMkLst>
        </pc:graphicFrameChg>
        <pc:graphicFrameChg chg="add mod">
          <ac:chgData name="Alfred Asterjadhi" userId="39de57b9-85c0-4fd1-aaac-8ca2b6560ad0" providerId="ADAL" clId="{CD142DAD-197B-4B97-895B-4FD46522C6BA}" dt="2024-07-13T01:41:28.129" v="1451"/>
          <ac:graphicFrameMkLst>
            <pc:docMk/>
            <pc:sldMk cId="3127512488" sldId="1163"/>
            <ac:graphicFrameMk id="8" creationId="{6390DCD4-454F-844F-CF45-48337A6E2374}"/>
          </ac:graphicFrameMkLst>
        </pc:graphicFrameChg>
        <pc:graphicFrameChg chg="add mod">
          <ac:chgData name="Alfred Asterjadhi" userId="39de57b9-85c0-4fd1-aaac-8ca2b6560ad0" providerId="ADAL" clId="{CD142DAD-197B-4B97-895B-4FD46522C6BA}" dt="2024-07-13T01:41:31.663" v="1452"/>
          <ac:graphicFrameMkLst>
            <pc:docMk/>
            <pc:sldMk cId="3127512488" sldId="1163"/>
            <ac:graphicFrameMk id="9" creationId="{74D52B4C-617A-9F47-C17B-784CFCDC217F}"/>
          </ac:graphicFrameMkLst>
        </pc:graphicFrameChg>
        <pc:graphicFrameChg chg="add mod">
          <ac:chgData name="Alfred Asterjadhi" userId="39de57b9-85c0-4fd1-aaac-8ca2b6560ad0" providerId="ADAL" clId="{CD142DAD-197B-4B97-895B-4FD46522C6BA}" dt="2024-07-13T01:41:34.439" v="1453"/>
          <ac:graphicFrameMkLst>
            <pc:docMk/>
            <pc:sldMk cId="3127512488" sldId="1163"/>
            <ac:graphicFrameMk id="10" creationId="{3C6DB58A-6FE6-A45E-31C9-421315C65E96}"/>
          </ac:graphicFrameMkLst>
        </pc:graphicFrameChg>
        <pc:graphicFrameChg chg="add mod">
          <ac:chgData name="Alfred Asterjadhi" userId="39de57b9-85c0-4fd1-aaac-8ca2b6560ad0" providerId="ADAL" clId="{CD142DAD-197B-4B97-895B-4FD46522C6BA}" dt="2024-07-13T01:41:40.024" v="1454"/>
          <ac:graphicFrameMkLst>
            <pc:docMk/>
            <pc:sldMk cId="3127512488" sldId="1163"/>
            <ac:graphicFrameMk id="11" creationId="{3DC2B998-4A40-FF82-833B-A8D89645CFEF}"/>
          </ac:graphicFrameMkLst>
        </pc:graphicFrameChg>
      </pc:sldChg>
      <pc:sldChg chg="modSp mod">
        <pc:chgData name="Alfred Asterjadhi" userId="39de57b9-85c0-4fd1-aaac-8ca2b6560ad0" providerId="ADAL" clId="{CD142DAD-197B-4B97-895B-4FD46522C6BA}" dt="2024-07-17T17:12:46.202" v="5706" actId="207"/>
        <pc:sldMkLst>
          <pc:docMk/>
          <pc:sldMk cId="1988611422" sldId="1164"/>
        </pc:sldMkLst>
        <pc:spChg chg="mod">
          <ac:chgData name="Alfred Asterjadhi" userId="39de57b9-85c0-4fd1-aaac-8ca2b6560ad0" providerId="ADAL" clId="{CD142DAD-197B-4B97-895B-4FD46522C6BA}" dt="2024-07-17T17:12:03.543" v="5697" actId="13926"/>
          <ac:spMkLst>
            <pc:docMk/>
            <pc:sldMk cId="1988611422" sldId="1164"/>
            <ac:spMk id="2" creationId="{4B5F0D0E-8BB7-48AB-9160-728B8B3399A2}"/>
          </ac:spMkLst>
        </pc:spChg>
        <pc:spChg chg="mod">
          <ac:chgData name="Alfred Asterjadhi" userId="39de57b9-85c0-4fd1-aaac-8ca2b6560ad0" providerId="ADAL" clId="{CD142DAD-197B-4B97-895B-4FD46522C6BA}" dt="2024-07-17T17:12:46.202" v="5706" actId="207"/>
          <ac:spMkLst>
            <pc:docMk/>
            <pc:sldMk cId="1988611422" sldId="1164"/>
            <ac:spMk id="3" creationId="{DFB0BA47-D7B6-4F95-932E-A7AA615BC440}"/>
          </ac:spMkLst>
        </pc:spChg>
      </pc:sldChg>
      <pc:sldChg chg="addSp modSp mod ord">
        <pc:chgData name="Alfred Asterjadhi" userId="39de57b9-85c0-4fd1-aaac-8ca2b6560ad0" providerId="ADAL" clId="{CD142DAD-197B-4B97-895B-4FD46522C6BA}" dt="2024-07-18T16:47:47.855" v="6554"/>
        <pc:sldMkLst>
          <pc:docMk/>
          <pc:sldMk cId="717901067" sldId="1165"/>
        </pc:sldMkLst>
        <pc:spChg chg="mod">
          <ac:chgData name="Alfred Asterjadhi" userId="39de57b9-85c0-4fd1-aaac-8ca2b6560ad0" providerId="ADAL" clId="{CD142DAD-197B-4B97-895B-4FD46522C6BA}" dt="2024-07-18T16:47:13.730" v="6533" actId="13926"/>
          <ac:spMkLst>
            <pc:docMk/>
            <pc:sldMk cId="717901067" sldId="1165"/>
            <ac:spMk id="2" creationId="{4B5F0D0E-8BB7-48AB-9160-728B8B3399A2}"/>
          </ac:spMkLst>
        </pc:spChg>
        <pc:spChg chg="mod">
          <ac:chgData name="Alfred Asterjadhi" userId="39de57b9-85c0-4fd1-aaac-8ca2b6560ad0" providerId="ADAL" clId="{CD142DAD-197B-4B97-895B-4FD46522C6BA}" dt="2024-07-18T16:47:47.855" v="6554"/>
          <ac:spMkLst>
            <pc:docMk/>
            <pc:sldMk cId="717901067" sldId="1165"/>
            <ac:spMk id="3" creationId="{DFB0BA47-D7B6-4F95-932E-A7AA615BC440}"/>
          </ac:spMkLst>
        </pc:spChg>
        <pc:spChg chg="add">
          <ac:chgData name="Alfred Asterjadhi" userId="39de57b9-85c0-4fd1-aaac-8ca2b6560ad0" providerId="ADAL" clId="{CD142DAD-197B-4B97-895B-4FD46522C6BA}" dt="2024-07-18T16:46:55.919" v="6526"/>
          <ac:spMkLst>
            <pc:docMk/>
            <pc:sldMk cId="717901067" sldId="1165"/>
            <ac:spMk id="7" creationId="{1ABD4347-644C-DD82-3D5B-FFA4C1FCECD2}"/>
          </ac:spMkLst>
        </pc:spChg>
        <pc:graphicFrameChg chg="add mod">
          <ac:chgData name="Alfred Asterjadhi" userId="39de57b9-85c0-4fd1-aaac-8ca2b6560ad0" providerId="ADAL" clId="{CD142DAD-197B-4B97-895B-4FD46522C6BA}" dt="2024-07-18T04:18:18.699" v="6239"/>
          <ac:graphicFrameMkLst>
            <pc:docMk/>
            <pc:sldMk cId="717901067" sldId="1165"/>
            <ac:graphicFrameMk id="7" creationId="{A7403FEA-7384-34C9-FCAE-F2E37DC9DCE8}"/>
          </ac:graphicFrameMkLst>
        </pc:graphicFrameChg>
      </pc:sldChg>
      <pc:sldChg chg="modSp mod ord">
        <pc:chgData name="Alfred Asterjadhi" userId="39de57b9-85c0-4fd1-aaac-8ca2b6560ad0" providerId="ADAL" clId="{CD142DAD-197B-4B97-895B-4FD46522C6BA}" dt="2024-07-18T14:22:05.249" v="6504" actId="207"/>
        <pc:sldMkLst>
          <pc:docMk/>
          <pc:sldMk cId="1047267853" sldId="1166"/>
        </pc:sldMkLst>
        <pc:spChg chg="mod">
          <ac:chgData name="Alfred Asterjadhi" userId="39de57b9-85c0-4fd1-aaac-8ca2b6560ad0" providerId="ADAL" clId="{CD142DAD-197B-4B97-895B-4FD46522C6BA}" dt="2024-07-18T14:22:00.591" v="6503" actId="13926"/>
          <ac:spMkLst>
            <pc:docMk/>
            <pc:sldMk cId="1047267853" sldId="1166"/>
            <ac:spMk id="2" creationId="{4B5F0D0E-8BB7-48AB-9160-728B8B3399A2}"/>
          </ac:spMkLst>
        </pc:spChg>
        <pc:spChg chg="mod">
          <ac:chgData name="Alfred Asterjadhi" userId="39de57b9-85c0-4fd1-aaac-8ca2b6560ad0" providerId="ADAL" clId="{CD142DAD-197B-4B97-895B-4FD46522C6BA}" dt="2024-07-18T14:22:05.249" v="6504" actId="207"/>
          <ac:spMkLst>
            <pc:docMk/>
            <pc:sldMk cId="1047267853" sldId="1166"/>
            <ac:spMk id="3" creationId="{DFB0BA47-D7B6-4F95-932E-A7AA615BC440}"/>
          </ac:spMkLst>
        </pc:spChg>
      </pc:sldChg>
      <pc:sldChg chg="addSp delSp modSp new del mod chgLayout">
        <pc:chgData name="Alfred Asterjadhi" userId="39de57b9-85c0-4fd1-aaac-8ca2b6560ad0" providerId="ADAL" clId="{CD142DAD-197B-4B97-895B-4FD46522C6BA}" dt="2024-07-09T01:04:05.699" v="1343" actId="2696"/>
        <pc:sldMkLst>
          <pc:docMk/>
          <pc:sldMk cId="1485745384" sldId="1167"/>
        </pc:sldMkLst>
        <pc:spChg chg="del">
          <ac:chgData name="Alfred Asterjadhi" userId="39de57b9-85c0-4fd1-aaac-8ca2b6560ad0" providerId="ADAL" clId="{CD142DAD-197B-4B97-895B-4FD46522C6BA}" dt="2024-07-09T00:29:40.171" v="422" actId="6264"/>
          <ac:spMkLst>
            <pc:docMk/>
            <pc:sldMk cId="1485745384" sldId="1167"/>
            <ac:spMk id="2" creationId="{D5CEA80F-6545-8A8E-6EA9-562173390BFB}"/>
          </ac:spMkLst>
        </pc:spChg>
        <pc:spChg chg="del">
          <ac:chgData name="Alfred Asterjadhi" userId="39de57b9-85c0-4fd1-aaac-8ca2b6560ad0" providerId="ADAL" clId="{CD142DAD-197B-4B97-895B-4FD46522C6BA}" dt="2024-07-09T00:14:47.859" v="1" actId="3680"/>
          <ac:spMkLst>
            <pc:docMk/>
            <pc:sldMk cId="1485745384" sldId="1167"/>
            <ac:spMk id="3" creationId="{9A60D29E-AEC1-10C9-0D2C-AD232CC75692}"/>
          </ac:spMkLst>
        </pc:spChg>
        <pc:spChg chg="mod ord">
          <ac:chgData name="Alfred Asterjadhi" userId="39de57b9-85c0-4fd1-aaac-8ca2b6560ad0" providerId="ADAL" clId="{CD142DAD-197B-4B97-895B-4FD46522C6BA}" dt="2024-07-09T00:29:44.001" v="424" actId="6264"/>
          <ac:spMkLst>
            <pc:docMk/>
            <pc:sldMk cId="1485745384" sldId="1167"/>
            <ac:spMk id="4" creationId="{9B2CEAF8-E7B4-EBB8-4153-CD94E1690055}"/>
          </ac:spMkLst>
        </pc:spChg>
        <pc:spChg chg="mod ord">
          <ac:chgData name="Alfred Asterjadhi" userId="39de57b9-85c0-4fd1-aaac-8ca2b6560ad0" providerId="ADAL" clId="{CD142DAD-197B-4B97-895B-4FD46522C6BA}" dt="2024-07-09T00:29:44.001" v="424" actId="6264"/>
          <ac:spMkLst>
            <pc:docMk/>
            <pc:sldMk cId="1485745384" sldId="1167"/>
            <ac:spMk id="5" creationId="{1411F468-C629-224F-5D8A-13ABE4B5689E}"/>
          </ac:spMkLst>
        </pc:spChg>
        <pc:spChg chg="mod ord">
          <ac:chgData name="Alfred Asterjadhi" userId="39de57b9-85c0-4fd1-aaac-8ca2b6560ad0" providerId="ADAL" clId="{CD142DAD-197B-4B97-895B-4FD46522C6BA}" dt="2024-07-09T00:29:44.001" v="424" actId="6264"/>
          <ac:spMkLst>
            <pc:docMk/>
            <pc:sldMk cId="1485745384" sldId="1167"/>
            <ac:spMk id="6" creationId="{3FCEE6FE-82DE-048F-300F-6548ECC3FB81}"/>
          </ac:spMkLst>
        </pc:spChg>
        <pc:spChg chg="add del mod">
          <ac:chgData name="Alfred Asterjadhi" userId="39de57b9-85c0-4fd1-aaac-8ca2b6560ad0" providerId="ADAL" clId="{CD142DAD-197B-4B97-895B-4FD46522C6BA}" dt="2024-07-09T00:29:40.171" v="422" actId="6264"/>
          <ac:spMkLst>
            <pc:docMk/>
            <pc:sldMk cId="1485745384" sldId="1167"/>
            <ac:spMk id="8" creationId="{6788B446-F64E-68F1-E6EF-FA7844291729}"/>
          </ac:spMkLst>
        </pc:spChg>
        <pc:spChg chg="add del mod">
          <ac:chgData name="Alfred Asterjadhi" userId="39de57b9-85c0-4fd1-aaac-8ca2b6560ad0" providerId="ADAL" clId="{CD142DAD-197B-4B97-895B-4FD46522C6BA}" dt="2024-07-09T00:29:40.171" v="422" actId="6264"/>
          <ac:spMkLst>
            <pc:docMk/>
            <pc:sldMk cId="1485745384" sldId="1167"/>
            <ac:spMk id="9" creationId="{D12BEA27-6093-B435-6300-22AD7C527485}"/>
          </ac:spMkLst>
        </pc:spChg>
        <pc:spChg chg="add del mod">
          <ac:chgData name="Alfred Asterjadhi" userId="39de57b9-85c0-4fd1-aaac-8ca2b6560ad0" providerId="ADAL" clId="{CD142DAD-197B-4B97-895B-4FD46522C6BA}" dt="2024-07-09T00:29:40.171" v="422" actId="6264"/>
          <ac:spMkLst>
            <pc:docMk/>
            <pc:sldMk cId="1485745384" sldId="1167"/>
            <ac:spMk id="10" creationId="{67C2714D-8BB0-257D-F093-542743E8A1B8}"/>
          </ac:spMkLst>
        </pc:spChg>
        <pc:spChg chg="add del mod">
          <ac:chgData name="Alfred Asterjadhi" userId="39de57b9-85c0-4fd1-aaac-8ca2b6560ad0" providerId="ADAL" clId="{CD142DAD-197B-4B97-895B-4FD46522C6BA}" dt="2024-07-09T00:29:40.171" v="422" actId="6264"/>
          <ac:spMkLst>
            <pc:docMk/>
            <pc:sldMk cId="1485745384" sldId="1167"/>
            <ac:spMk id="11" creationId="{68F63719-79F3-A488-B21D-64E69AEFB18A}"/>
          </ac:spMkLst>
        </pc:spChg>
        <pc:spChg chg="add del mod ord">
          <ac:chgData name="Alfred Asterjadhi" userId="39de57b9-85c0-4fd1-aaac-8ca2b6560ad0" providerId="ADAL" clId="{CD142DAD-197B-4B97-895B-4FD46522C6BA}" dt="2024-07-09T00:29:44.001" v="424" actId="6264"/>
          <ac:spMkLst>
            <pc:docMk/>
            <pc:sldMk cId="1485745384" sldId="1167"/>
            <ac:spMk id="12" creationId="{1B910919-E9DB-5DE9-E80F-FE3DB0935299}"/>
          </ac:spMkLst>
        </pc:spChg>
        <pc:spChg chg="add del mod">
          <ac:chgData name="Alfred Asterjadhi" userId="39de57b9-85c0-4fd1-aaac-8ca2b6560ad0" providerId="ADAL" clId="{CD142DAD-197B-4B97-895B-4FD46522C6BA}" dt="2024-07-09T00:29:44.001" v="424" actId="6264"/>
          <ac:spMkLst>
            <pc:docMk/>
            <pc:sldMk cId="1485745384" sldId="1167"/>
            <ac:spMk id="14" creationId="{BFE871E9-11A8-FB31-7E57-04F83556A929}"/>
          </ac:spMkLst>
        </pc:spChg>
        <pc:spChg chg="add del mod">
          <ac:chgData name="Alfred Asterjadhi" userId="39de57b9-85c0-4fd1-aaac-8ca2b6560ad0" providerId="ADAL" clId="{CD142DAD-197B-4B97-895B-4FD46522C6BA}" dt="2024-07-09T00:29:44.001" v="424" actId="6264"/>
          <ac:spMkLst>
            <pc:docMk/>
            <pc:sldMk cId="1485745384" sldId="1167"/>
            <ac:spMk id="15" creationId="{25721DD2-2CB0-CB22-4764-C7A2314C954A}"/>
          </ac:spMkLst>
        </pc:spChg>
        <pc:spChg chg="add del mod">
          <ac:chgData name="Alfred Asterjadhi" userId="39de57b9-85c0-4fd1-aaac-8ca2b6560ad0" providerId="ADAL" clId="{CD142DAD-197B-4B97-895B-4FD46522C6BA}" dt="2024-07-09T00:29:44.001" v="424" actId="6264"/>
          <ac:spMkLst>
            <pc:docMk/>
            <pc:sldMk cId="1485745384" sldId="1167"/>
            <ac:spMk id="16" creationId="{C70FB545-32F4-E6C8-B489-3145578EA38B}"/>
          </ac:spMkLst>
        </pc:spChg>
        <pc:spChg chg="add del mod">
          <ac:chgData name="Alfred Asterjadhi" userId="39de57b9-85c0-4fd1-aaac-8ca2b6560ad0" providerId="ADAL" clId="{CD142DAD-197B-4B97-895B-4FD46522C6BA}" dt="2024-07-09T00:29:44.001" v="424" actId="6264"/>
          <ac:spMkLst>
            <pc:docMk/>
            <pc:sldMk cId="1485745384" sldId="1167"/>
            <ac:spMk id="17" creationId="{CD7B7C74-A4BD-4997-95D8-639F5EB73CDC}"/>
          </ac:spMkLst>
        </pc:spChg>
        <pc:spChg chg="add mod ord">
          <ac:chgData name="Alfred Asterjadhi" userId="39de57b9-85c0-4fd1-aaac-8ca2b6560ad0" providerId="ADAL" clId="{CD142DAD-197B-4B97-895B-4FD46522C6BA}" dt="2024-07-09T00:40:46.144" v="1342" actId="20577"/>
          <ac:spMkLst>
            <pc:docMk/>
            <pc:sldMk cId="1485745384" sldId="1167"/>
            <ac:spMk id="18" creationId="{BC24A30C-FFAC-BA50-C930-CBC167567294}"/>
          </ac:spMkLst>
        </pc:spChg>
        <pc:spChg chg="add mod ord">
          <ac:chgData name="Alfred Asterjadhi" userId="39de57b9-85c0-4fd1-aaac-8ca2b6560ad0" providerId="ADAL" clId="{CD142DAD-197B-4B97-895B-4FD46522C6BA}" dt="2024-07-09T00:38:46.231" v="1087" actId="14100"/>
          <ac:spMkLst>
            <pc:docMk/>
            <pc:sldMk cId="1485745384" sldId="1167"/>
            <ac:spMk id="19" creationId="{8FE5CCCD-DABD-D32B-3BD6-9B8A3A4BD3C5}"/>
          </ac:spMkLst>
        </pc:spChg>
        <pc:graphicFrameChg chg="add del mod ord modGraphic">
          <ac:chgData name="Alfred Asterjadhi" userId="39de57b9-85c0-4fd1-aaac-8ca2b6560ad0" providerId="ADAL" clId="{CD142DAD-197B-4B97-895B-4FD46522C6BA}" dt="2024-07-09T00:29:42.655" v="423" actId="21"/>
          <ac:graphicFrameMkLst>
            <pc:docMk/>
            <pc:sldMk cId="1485745384" sldId="1167"/>
            <ac:graphicFrameMk id="7" creationId="{9610416E-16C0-A689-36E8-B68DCF166185}"/>
          </ac:graphicFrameMkLst>
        </pc:graphicFrameChg>
        <pc:graphicFrameChg chg="add del mod modGraphic">
          <ac:chgData name="Alfred Asterjadhi" userId="39de57b9-85c0-4fd1-aaac-8ca2b6560ad0" providerId="ADAL" clId="{CD142DAD-197B-4B97-895B-4FD46522C6BA}" dt="2024-07-09T00:40:29.440" v="1304" actId="20577"/>
          <ac:graphicFrameMkLst>
            <pc:docMk/>
            <pc:sldMk cId="1485745384" sldId="1167"/>
            <ac:graphicFrameMk id="20" creationId="{9610416E-16C0-A689-36E8-B68DCF166185}"/>
          </ac:graphicFrameMkLst>
        </pc:graphicFrameChg>
      </pc:sldChg>
      <pc:sldChg chg="modSp add mod">
        <pc:chgData name="Alfred Asterjadhi" userId="39de57b9-85c0-4fd1-aaac-8ca2b6560ad0" providerId="ADAL" clId="{CD142DAD-197B-4B97-895B-4FD46522C6BA}" dt="2024-07-23T17:41:51.677" v="7154" actId="14734"/>
        <pc:sldMkLst>
          <pc:docMk/>
          <pc:sldMk cId="3486068256" sldId="1167"/>
        </pc:sldMkLst>
        <pc:spChg chg="mod">
          <ac:chgData name="Alfred Asterjadhi" userId="39de57b9-85c0-4fd1-aaac-8ca2b6560ad0" providerId="ADAL" clId="{CD142DAD-197B-4B97-895B-4FD46522C6BA}" dt="2024-07-15T14:36:22.797" v="3969" actId="20577"/>
          <ac:spMkLst>
            <pc:docMk/>
            <pc:sldMk cId="3486068256" sldId="1167"/>
            <ac:spMk id="2" creationId="{F2762690-C15C-4839-B40F-0AF3A4D89457}"/>
          </ac:spMkLst>
        </pc:spChg>
        <pc:graphicFrameChg chg="mod modGraphic">
          <ac:chgData name="Alfred Asterjadhi" userId="39de57b9-85c0-4fd1-aaac-8ca2b6560ad0" providerId="ADAL" clId="{CD142DAD-197B-4B97-895B-4FD46522C6BA}" dt="2024-07-23T17:41:51.677" v="7154" actId="14734"/>
          <ac:graphicFrameMkLst>
            <pc:docMk/>
            <pc:sldMk cId="3486068256" sldId="1167"/>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6.291" v="3218" actId="47"/>
        <pc:sldMkLst>
          <pc:docMk/>
          <pc:sldMk cId="701575919" sldId="1168"/>
        </pc:sldMkLst>
        <pc:spChg chg="mod">
          <ac:chgData name="Alfred Asterjadhi" userId="39de57b9-85c0-4fd1-aaac-8ca2b6560ad0" providerId="ADAL" clId="{CD142DAD-197B-4B97-895B-4FD46522C6BA}" dt="2024-07-13T14:44:47.483" v="2469" actId="20577"/>
          <ac:spMkLst>
            <pc:docMk/>
            <pc:sldMk cId="701575919" sldId="1168"/>
            <ac:spMk id="2" creationId="{F2762690-C15C-4839-B40F-0AF3A4D89457}"/>
          </ac:spMkLst>
        </pc:spChg>
        <pc:graphicFrameChg chg="mod modGraphic">
          <ac:chgData name="Alfred Asterjadhi" userId="39de57b9-85c0-4fd1-aaac-8ca2b6560ad0" providerId="ADAL" clId="{CD142DAD-197B-4B97-895B-4FD46522C6BA}" dt="2024-07-13T15:11:26.290" v="2555" actId="207"/>
          <ac:graphicFrameMkLst>
            <pc:docMk/>
            <pc:sldMk cId="701575919" sldId="1168"/>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4.889" v="3217" actId="47"/>
        <pc:sldMkLst>
          <pc:docMk/>
          <pc:sldMk cId="3787588524" sldId="1169"/>
        </pc:sldMkLst>
        <pc:spChg chg="mod">
          <ac:chgData name="Alfred Asterjadhi" userId="39de57b9-85c0-4fd1-aaac-8ca2b6560ad0" providerId="ADAL" clId="{CD142DAD-197B-4B97-895B-4FD46522C6BA}" dt="2024-07-13T14:44:45.586" v="2468" actId="20577"/>
          <ac:spMkLst>
            <pc:docMk/>
            <pc:sldMk cId="3787588524" sldId="1169"/>
            <ac:spMk id="2" creationId="{F2762690-C15C-4839-B40F-0AF3A4D89457}"/>
          </ac:spMkLst>
        </pc:spChg>
        <pc:graphicFrameChg chg="mod modGraphic">
          <ac:chgData name="Alfred Asterjadhi" userId="39de57b9-85c0-4fd1-aaac-8ca2b6560ad0" providerId="ADAL" clId="{CD142DAD-197B-4B97-895B-4FD46522C6BA}" dt="2024-07-13T14:47:27.585" v="2495" actId="13926"/>
          <ac:graphicFrameMkLst>
            <pc:docMk/>
            <pc:sldMk cId="3787588524" sldId="1169"/>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1.018" v="3216" actId="47"/>
        <pc:sldMkLst>
          <pc:docMk/>
          <pc:sldMk cId="4026886720" sldId="1170"/>
        </pc:sldMkLst>
        <pc:spChg chg="mod">
          <ac:chgData name="Alfred Asterjadhi" userId="39de57b9-85c0-4fd1-aaac-8ca2b6560ad0" providerId="ADAL" clId="{CD142DAD-197B-4B97-895B-4FD46522C6BA}" dt="2024-07-13T14:44:43.641" v="2467" actId="20577"/>
          <ac:spMkLst>
            <pc:docMk/>
            <pc:sldMk cId="4026886720" sldId="1170"/>
            <ac:spMk id="2" creationId="{F2762690-C15C-4839-B40F-0AF3A4D89457}"/>
          </ac:spMkLst>
        </pc:spChg>
        <pc:graphicFrameChg chg="mod modGraphic">
          <ac:chgData name="Alfred Asterjadhi" userId="39de57b9-85c0-4fd1-aaac-8ca2b6560ad0" providerId="ADAL" clId="{CD142DAD-197B-4B97-895B-4FD46522C6BA}" dt="2024-07-13T14:48:31.294" v="2501" actId="113"/>
          <ac:graphicFrameMkLst>
            <pc:docMk/>
            <pc:sldMk cId="4026886720" sldId="1170"/>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9.915" v="3215" actId="47"/>
        <pc:sldMkLst>
          <pc:docMk/>
          <pc:sldMk cId="2784832201" sldId="1171"/>
        </pc:sldMkLst>
        <pc:spChg chg="mod">
          <ac:chgData name="Alfred Asterjadhi" userId="39de57b9-85c0-4fd1-aaac-8ca2b6560ad0" providerId="ADAL" clId="{CD142DAD-197B-4B97-895B-4FD46522C6BA}" dt="2024-07-13T14:44:40.909" v="2466" actId="20577"/>
          <ac:spMkLst>
            <pc:docMk/>
            <pc:sldMk cId="2784832201" sldId="1171"/>
            <ac:spMk id="2" creationId="{F2762690-C15C-4839-B40F-0AF3A4D89457}"/>
          </ac:spMkLst>
        </pc:spChg>
        <pc:graphicFrameChg chg="mod modGraphic">
          <ac:chgData name="Alfred Asterjadhi" userId="39de57b9-85c0-4fd1-aaac-8ca2b6560ad0" providerId="ADAL" clId="{CD142DAD-197B-4B97-895B-4FD46522C6BA}" dt="2024-07-15T02:19:02.654" v="2622" actId="20577"/>
          <ac:graphicFrameMkLst>
            <pc:docMk/>
            <pc:sldMk cId="2784832201" sldId="1171"/>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8.338" v="3214" actId="47"/>
        <pc:sldMkLst>
          <pc:docMk/>
          <pc:sldMk cId="3663560896" sldId="1172"/>
        </pc:sldMkLst>
        <pc:spChg chg="mod">
          <ac:chgData name="Alfred Asterjadhi" userId="39de57b9-85c0-4fd1-aaac-8ca2b6560ad0" providerId="ADAL" clId="{CD142DAD-197B-4B97-895B-4FD46522C6BA}" dt="2024-07-13T14:44:37.884" v="2463" actId="20577"/>
          <ac:spMkLst>
            <pc:docMk/>
            <pc:sldMk cId="3663560896" sldId="1172"/>
            <ac:spMk id="2" creationId="{F2762690-C15C-4839-B40F-0AF3A4D89457}"/>
          </ac:spMkLst>
        </pc:spChg>
        <pc:graphicFrameChg chg="mod modGraphic">
          <ac:chgData name="Alfred Asterjadhi" userId="39de57b9-85c0-4fd1-aaac-8ca2b6560ad0" providerId="ADAL" clId="{CD142DAD-197B-4B97-895B-4FD46522C6BA}" dt="2024-07-13T14:47:45.123" v="2497" actId="13926"/>
          <ac:graphicFrameMkLst>
            <pc:docMk/>
            <pc:sldMk cId="3663560896" sldId="1172"/>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7.129" v="3213" actId="47"/>
        <pc:sldMkLst>
          <pc:docMk/>
          <pc:sldMk cId="1242635731" sldId="1173"/>
        </pc:sldMkLst>
        <pc:spChg chg="mod">
          <ac:chgData name="Alfred Asterjadhi" userId="39de57b9-85c0-4fd1-aaac-8ca2b6560ad0" providerId="ADAL" clId="{CD142DAD-197B-4B97-895B-4FD46522C6BA}" dt="2024-07-13T14:44:36.304" v="2462" actId="20577"/>
          <ac:spMkLst>
            <pc:docMk/>
            <pc:sldMk cId="1242635731" sldId="1173"/>
            <ac:spMk id="2" creationId="{F2762690-C15C-4839-B40F-0AF3A4D89457}"/>
          </ac:spMkLst>
        </pc:spChg>
        <pc:graphicFrameChg chg="mod">
          <ac:chgData name="Alfred Asterjadhi" userId="39de57b9-85c0-4fd1-aaac-8ca2b6560ad0" providerId="ADAL" clId="{CD142DAD-197B-4B97-895B-4FD46522C6BA}" dt="2024-07-13T14:42:54.349" v="2452"/>
          <ac:graphicFrameMkLst>
            <pc:docMk/>
            <pc:sldMk cId="1242635731" sldId="1173"/>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5.704" v="3212" actId="47"/>
        <pc:sldMkLst>
          <pc:docMk/>
          <pc:sldMk cId="3505636256" sldId="1174"/>
        </pc:sldMkLst>
        <pc:spChg chg="mod">
          <ac:chgData name="Alfred Asterjadhi" userId="39de57b9-85c0-4fd1-aaac-8ca2b6560ad0" providerId="ADAL" clId="{CD142DAD-197B-4B97-895B-4FD46522C6BA}" dt="2024-07-13T14:44:34.001" v="2461" actId="20577"/>
          <ac:spMkLst>
            <pc:docMk/>
            <pc:sldMk cId="3505636256" sldId="1174"/>
            <ac:spMk id="2" creationId="{F2762690-C15C-4839-B40F-0AF3A4D89457}"/>
          </ac:spMkLst>
        </pc:spChg>
        <pc:graphicFrameChg chg="mod modGraphic">
          <ac:chgData name="Alfred Asterjadhi" userId="39de57b9-85c0-4fd1-aaac-8ca2b6560ad0" providerId="ADAL" clId="{CD142DAD-197B-4B97-895B-4FD46522C6BA}" dt="2024-07-13T14:47:50.665" v="2498" actId="13926"/>
          <ac:graphicFrameMkLst>
            <pc:docMk/>
            <pc:sldMk cId="3505636256" sldId="1174"/>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4.090" v="3211" actId="47"/>
        <pc:sldMkLst>
          <pc:docMk/>
          <pc:sldMk cId="1951435226" sldId="1175"/>
        </pc:sldMkLst>
        <pc:spChg chg="mod">
          <ac:chgData name="Alfred Asterjadhi" userId="39de57b9-85c0-4fd1-aaac-8ca2b6560ad0" providerId="ADAL" clId="{CD142DAD-197B-4B97-895B-4FD46522C6BA}" dt="2024-07-13T14:44:32.116" v="2460" actId="20577"/>
          <ac:spMkLst>
            <pc:docMk/>
            <pc:sldMk cId="1951435226" sldId="1175"/>
            <ac:spMk id="2" creationId="{F2762690-C15C-4839-B40F-0AF3A4D89457}"/>
          </ac:spMkLst>
        </pc:spChg>
        <pc:graphicFrameChg chg="mod modGraphic">
          <ac:chgData name="Alfred Asterjadhi" userId="39de57b9-85c0-4fd1-aaac-8ca2b6560ad0" providerId="ADAL" clId="{CD142DAD-197B-4B97-895B-4FD46522C6BA}" dt="2024-07-14T14:31:16.117" v="2591" actId="20577"/>
          <ac:graphicFrameMkLst>
            <pc:docMk/>
            <pc:sldMk cId="1951435226" sldId="1175"/>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0.450" v="3210" actId="47"/>
        <pc:sldMkLst>
          <pc:docMk/>
          <pc:sldMk cId="2714252338" sldId="1176"/>
        </pc:sldMkLst>
        <pc:spChg chg="mod">
          <ac:chgData name="Alfred Asterjadhi" userId="39de57b9-85c0-4fd1-aaac-8ca2b6560ad0" providerId="ADAL" clId="{CD142DAD-197B-4B97-895B-4FD46522C6BA}" dt="2024-07-13T14:44:30.429" v="2459" actId="20577"/>
          <ac:spMkLst>
            <pc:docMk/>
            <pc:sldMk cId="2714252338" sldId="1176"/>
            <ac:spMk id="2" creationId="{F2762690-C15C-4839-B40F-0AF3A4D89457}"/>
          </ac:spMkLst>
        </pc:spChg>
        <pc:graphicFrameChg chg="mod">
          <ac:chgData name="Alfred Asterjadhi" userId="39de57b9-85c0-4fd1-aaac-8ca2b6560ad0" providerId="ADAL" clId="{CD142DAD-197B-4B97-895B-4FD46522C6BA}" dt="2024-07-13T14:41:13.484" v="2409"/>
          <ac:graphicFrameMkLst>
            <pc:docMk/>
            <pc:sldMk cId="2714252338" sldId="1176"/>
            <ac:graphicFrameMk id="6" creationId="{5094FBC8-BB74-47F3-965D-16BC678F4D1D}"/>
          </ac:graphicFrameMkLst>
        </pc:graphicFrameChg>
      </pc:sldChg>
      <pc:sldChg chg="modSp add del mod">
        <pc:chgData name="Alfred Asterjadhi" userId="39de57b9-85c0-4fd1-aaac-8ca2b6560ad0" providerId="ADAL" clId="{CD142DAD-197B-4B97-895B-4FD46522C6BA}" dt="2024-07-15T03:27:58.386" v="3209" actId="47"/>
        <pc:sldMkLst>
          <pc:docMk/>
          <pc:sldMk cId="804575772" sldId="1177"/>
        </pc:sldMkLst>
        <pc:spChg chg="mod">
          <ac:chgData name="Alfred Asterjadhi" userId="39de57b9-85c0-4fd1-aaac-8ca2b6560ad0" providerId="ADAL" clId="{CD142DAD-197B-4B97-895B-4FD46522C6BA}" dt="2024-07-13T14:44:28.812" v="2458" actId="20577"/>
          <ac:spMkLst>
            <pc:docMk/>
            <pc:sldMk cId="804575772" sldId="1177"/>
            <ac:spMk id="2" creationId="{F2762690-C15C-4839-B40F-0AF3A4D89457}"/>
          </ac:spMkLst>
        </pc:spChg>
        <pc:graphicFrameChg chg="mod">
          <ac:chgData name="Alfred Asterjadhi" userId="39de57b9-85c0-4fd1-aaac-8ca2b6560ad0" providerId="ADAL" clId="{CD142DAD-197B-4B97-895B-4FD46522C6BA}" dt="2024-07-13T14:40:54.673" v="2408"/>
          <ac:graphicFrameMkLst>
            <pc:docMk/>
            <pc:sldMk cId="804575772" sldId="1177"/>
            <ac:graphicFrameMk id="6" creationId="{5094FBC8-BB74-47F3-965D-16BC678F4D1D}"/>
          </ac:graphicFrameMkLst>
        </pc:graphicFrameChg>
      </pc:sldChg>
      <pc:sldChg chg="modSp new mod">
        <pc:chgData name="Alfred Asterjadhi" userId="39de57b9-85c0-4fd1-aaac-8ca2b6560ad0" providerId="ADAL" clId="{CD142DAD-197B-4B97-895B-4FD46522C6BA}" dt="2024-07-15T14:50:24.193" v="4363" actId="20577"/>
        <pc:sldMkLst>
          <pc:docMk/>
          <pc:sldMk cId="3441807947" sldId="1178"/>
        </pc:sldMkLst>
        <pc:spChg chg="mod">
          <ac:chgData name="Alfred Asterjadhi" userId="39de57b9-85c0-4fd1-aaac-8ca2b6560ad0" providerId="ADAL" clId="{CD142DAD-197B-4B97-895B-4FD46522C6BA}" dt="2024-07-13T14:49:14.805" v="2525" actId="20577"/>
          <ac:spMkLst>
            <pc:docMk/>
            <pc:sldMk cId="3441807947" sldId="1178"/>
            <ac:spMk id="2" creationId="{351AE0D1-AA6D-7148-E235-F816B28AA13D}"/>
          </ac:spMkLst>
        </pc:spChg>
        <pc:spChg chg="mod">
          <ac:chgData name="Alfred Asterjadhi" userId="39de57b9-85c0-4fd1-aaac-8ca2b6560ad0" providerId="ADAL" clId="{CD142DAD-197B-4B97-895B-4FD46522C6BA}" dt="2024-07-15T14:50:24.193" v="4363" actId="20577"/>
          <ac:spMkLst>
            <pc:docMk/>
            <pc:sldMk cId="3441807947" sldId="1178"/>
            <ac:spMk id="3" creationId="{842F4698-068C-0D1A-95F6-95A3ABD67C26}"/>
          </ac:spMkLst>
        </pc:spChg>
        <pc:spChg chg="mod">
          <ac:chgData name="Alfred Asterjadhi" userId="39de57b9-85c0-4fd1-aaac-8ca2b6560ad0" providerId="ADAL" clId="{CD142DAD-197B-4B97-895B-4FD46522C6BA}" dt="2024-07-13T14:49:21.705" v="2534" actId="20577"/>
          <ac:spMkLst>
            <pc:docMk/>
            <pc:sldMk cId="3441807947" sldId="1178"/>
            <ac:spMk id="6" creationId="{3611C6AB-F440-DEE6-D0A4-450AF2DA4D3F}"/>
          </ac:spMkLst>
        </pc:spChg>
      </pc:sldChg>
      <pc:sldChg chg="modSp add del mod">
        <pc:chgData name="Alfred Asterjadhi" userId="39de57b9-85c0-4fd1-aaac-8ca2b6560ad0" providerId="ADAL" clId="{CD142DAD-197B-4B97-895B-4FD46522C6BA}" dt="2024-07-17T17:16:29.575" v="5726" actId="47"/>
        <pc:sldMkLst>
          <pc:docMk/>
          <pc:sldMk cId="3944642842" sldId="1179"/>
        </pc:sldMkLst>
        <pc:spChg chg="mod">
          <ac:chgData name="Alfred Asterjadhi" userId="39de57b9-85c0-4fd1-aaac-8ca2b6560ad0" providerId="ADAL" clId="{CD142DAD-197B-4B97-895B-4FD46522C6BA}" dt="2024-07-15T03:01:12.845" v="3011" actId="20577"/>
          <ac:spMkLst>
            <pc:docMk/>
            <pc:sldMk cId="3944642842" sldId="1179"/>
            <ac:spMk id="2" creationId="{4B5F0D0E-8BB7-48AB-9160-728B8B3399A2}"/>
          </ac:spMkLst>
        </pc:spChg>
        <pc:spChg chg="mod">
          <ac:chgData name="Alfred Asterjadhi" userId="39de57b9-85c0-4fd1-aaac-8ca2b6560ad0" providerId="ADAL" clId="{CD142DAD-197B-4B97-895B-4FD46522C6BA}" dt="2024-07-17T14:04:52.213" v="5594"/>
          <ac:spMkLst>
            <pc:docMk/>
            <pc:sldMk cId="3944642842" sldId="1179"/>
            <ac:spMk id="3" creationId="{DFB0BA47-D7B6-4F95-932E-A7AA615BC440}"/>
          </ac:spMkLst>
        </pc:spChg>
      </pc:sldChg>
      <pc:sldChg chg="modSp add del mod">
        <pc:chgData name="Alfred Asterjadhi" userId="39de57b9-85c0-4fd1-aaac-8ca2b6560ad0" providerId="ADAL" clId="{CD142DAD-197B-4B97-895B-4FD46522C6BA}" dt="2024-07-15T02:57:29.729" v="2922" actId="47"/>
        <pc:sldMkLst>
          <pc:docMk/>
          <pc:sldMk cId="2193152045" sldId="1180"/>
        </pc:sldMkLst>
        <pc:spChg chg="mod">
          <ac:chgData name="Alfred Asterjadhi" userId="39de57b9-85c0-4fd1-aaac-8ca2b6560ad0" providerId="ADAL" clId="{CD142DAD-197B-4B97-895B-4FD46522C6BA}" dt="2024-07-15T02:55:57.884" v="2910" actId="13926"/>
          <ac:spMkLst>
            <pc:docMk/>
            <pc:sldMk cId="2193152045" sldId="1180"/>
            <ac:spMk id="2" creationId="{4B5F0D0E-8BB7-48AB-9160-728B8B3399A2}"/>
          </ac:spMkLst>
        </pc:spChg>
        <pc:spChg chg="mod">
          <ac:chgData name="Alfred Asterjadhi" userId="39de57b9-85c0-4fd1-aaac-8ca2b6560ad0" providerId="ADAL" clId="{CD142DAD-197B-4B97-895B-4FD46522C6BA}" dt="2024-07-15T02:57:15.532" v="2917" actId="21"/>
          <ac:spMkLst>
            <pc:docMk/>
            <pc:sldMk cId="2193152045" sldId="1180"/>
            <ac:spMk id="3" creationId="{DFB0BA47-D7B6-4F95-932E-A7AA615BC440}"/>
          </ac:spMkLst>
        </pc:spChg>
      </pc:sldChg>
      <pc:sldChg chg="addSp modSp add mod">
        <pc:chgData name="Alfred Asterjadhi" userId="39de57b9-85c0-4fd1-aaac-8ca2b6560ad0" providerId="ADAL" clId="{CD142DAD-197B-4B97-895B-4FD46522C6BA}" dt="2024-07-17T17:05:53.832" v="5600" actId="13926"/>
        <pc:sldMkLst>
          <pc:docMk/>
          <pc:sldMk cId="3213506924" sldId="1180"/>
        </pc:sldMkLst>
        <pc:spChg chg="mod">
          <ac:chgData name="Alfred Asterjadhi" userId="39de57b9-85c0-4fd1-aaac-8ca2b6560ad0" providerId="ADAL" clId="{CD142DAD-197B-4B97-895B-4FD46522C6BA}" dt="2024-07-17T17:05:53.832" v="5600" actId="13926"/>
          <ac:spMkLst>
            <pc:docMk/>
            <pc:sldMk cId="3213506924" sldId="1180"/>
            <ac:spMk id="2" creationId="{4B5F0D0E-8BB7-48AB-9160-728B8B3399A2}"/>
          </ac:spMkLst>
        </pc:spChg>
        <pc:spChg chg="mod">
          <ac:chgData name="Alfred Asterjadhi" userId="39de57b9-85c0-4fd1-aaac-8ca2b6560ad0" providerId="ADAL" clId="{CD142DAD-197B-4B97-895B-4FD46522C6BA}" dt="2024-07-17T17:05:52.426" v="5599" actId="207"/>
          <ac:spMkLst>
            <pc:docMk/>
            <pc:sldMk cId="3213506924" sldId="1180"/>
            <ac:spMk id="3" creationId="{DFB0BA47-D7B6-4F95-932E-A7AA615BC440}"/>
          </ac:spMkLst>
        </pc:spChg>
        <pc:spChg chg="add">
          <ac:chgData name="Alfred Asterjadhi" userId="39de57b9-85c0-4fd1-aaac-8ca2b6560ad0" providerId="ADAL" clId="{CD142DAD-197B-4B97-895B-4FD46522C6BA}" dt="2024-07-16T12:26:59.909" v="4888"/>
          <ac:spMkLst>
            <pc:docMk/>
            <pc:sldMk cId="3213506924" sldId="1180"/>
            <ac:spMk id="7" creationId="{82B1FD9C-82AB-3C0F-F5FA-38430AB6F72F}"/>
          </ac:spMkLst>
        </pc:spChg>
        <pc:spChg chg="add mod">
          <ac:chgData name="Alfred Asterjadhi" userId="39de57b9-85c0-4fd1-aaac-8ca2b6560ad0" providerId="ADAL" clId="{CD142DAD-197B-4B97-895B-4FD46522C6BA}" dt="2024-07-16T12:27:02.314" v="4890"/>
          <ac:spMkLst>
            <pc:docMk/>
            <pc:sldMk cId="3213506924" sldId="1180"/>
            <ac:spMk id="8" creationId="{EFA69AC1-3F1D-09F4-0654-37088E4C6EDD}"/>
          </ac:spMkLst>
        </pc:spChg>
      </pc:sldChg>
      <pc:sldChg chg="modSp add mod">
        <pc:chgData name="Alfred Asterjadhi" userId="39de57b9-85c0-4fd1-aaac-8ca2b6560ad0" providerId="ADAL" clId="{CD142DAD-197B-4B97-895B-4FD46522C6BA}" dt="2024-07-18T19:35:13.510" v="6703" actId="13926"/>
        <pc:sldMkLst>
          <pc:docMk/>
          <pc:sldMk cId="1738592868" sldId="1181"/>
        </pc:sldMkLst>
        <pc:spChg chg="mod">
          <ac:chgData name="Alfred Asterjadhi" userId="39de57b9-85c0-4fd1-aaac-8ca2b6560ad0" providerId="ADAL" clId="{CD142DAD-197B-4B97-895B-4FD46522C6BA}" dt="2024-07-18T19:35:13.510" v="6703" actId="13926"/>
          <ac:spMkLst>
            <pc:docMk/>
            <pc:sldMk cId="1738592868" sldId="1181"/>
            <ac:spMk id="2" creationId="{4B5F0D0E-8BB7-48AB-9160-728B8B3399A2}"/>
          </ac:spMkLst>
        </pc:spChg>
        <pc:spChg chg="mod">
          <ac:chgData name="Alfred Asterjadhi" userId="39de57b9-85c0-4fd1-aaac-8ca2b6560ad0" providerId="ADAL" clId="{CD142DAD-197B-4B97-895B-4FD46522C6BA}" dt="2024-07-15T03:42:03.754" v="3370" actId="20577"/>
          <ac:spMkLst>
            <pc:docMk/>
            <pc:sldMk cId="1738592868" sldId="1181"/>
            <ac:spMk id="3" creationId="{DFB0BA47-D7B6-4F95-932E-A7AA615BC440}"/>
          </ac:spMkLst>
        </pc:spChg>
      </pc:sldChg>
      <pc:sldChg chg="modSp add mod ord">
        <pc:chgData name="Alfred Asterjadhi" userId="39de57b9-85c0-4fd1-aaac-8ca2b6560ad0" providerId="ADAL" clId="{CD142DAD-197B-4B97-895B-4FD46522C6BA}" dt="2024-07-18T21:33:35.520" v="7102" actId="207"/>
        <pc:sldMkLst>
          <pc:docMk/>
          <pc:sldMk cId="2152064426" sldId="1182"/>
        </pc:sldMkLst>
        <pc:spChg chg="mod">
          <ac:chgData name="Alfred Asterjadhi" userId="39de57b9-85c0-4fd1-aaac-8ca2b6560ad0" providerId="ADAL" clId="{CD142DAD-197B-4B97-895B-4FD46522C6BA}" dt="2024-07-18T19:35:56.141" v="6708"/>
          <ac:spMkLst>
            <pc:docMk/>
            <pc:sldMk cId="2152064426" sldId="1182"/>
            <ac:spMk id="2" creationId="{9EF97F5A-CE7F-7BBA-0DB4-CF87B031E7D4}"/>
          </ac:spMkLst>
        </pc:spChg>
        <pc:spChg chg="mod">
          <ac:chgData name="Alfred Asterjadhi" userId="39de57b9-85c0-4fd1-aaac-8ca2b6560ad0" providerId="ADAL" clId="{CD142DAD-197B-4B97-895B-4FD46522C6BA}" dt="2024-07-18T21:33:35.520" v="7102" actId="207"/>
          <ac:spMkLst>
            <pc:docMk/>
            <pc:sldMk cId="2152064426" sldId="1182"/>
            <ac:spMk id="3" creationId="{2C08B101-42DC-1716-269A-5A07B06D62DE}"/>
          </ac:spMkLst>
        </pc:spChg>
      </pc:sldChg>
      <pc:sldChg chg="modSp add mod">
        <pc:chgData name="Alfred Asterjadhi" userId="39de57b9-85c0-4fd1-aaac-8ca2b6560ad0" providerId="ADAL" clId="{CD142DAD-197B-4B97-895B-4FD46522C6BA}" dt="2024-07-19T12:17:25.661" v="7139" actId="207"/>
        <pc:sldMkLst>
          <pc:docMk/>
          <pc:sldMk cId="3948754039" sldId="1183"/>
        </pc:sldMkLst>
        <pc:spChg chg="mod">
          <ac:chgData name="Alfred Asterjadhi" userId="39de57b9-85c0-4fd1-aaac-8ca2b6560ad0" providerId="ADAL" clId="{CD142DAD-197B-4B97-895B-4FD46522C6BA}" dt="2024-07-15T14:36:24.100" v="3970" actId="20577"/>
          <ac:spMkLst>
            <pc:docMk/>
            <pc:sldMk cId="3948754039" sldId="1183"/>
            <ac:spMk id="2" creationId="{F2762690-C15C-4839-B40F-0AF3A4D89457}"/>
          </ac:spMkLst>
        </pc:spChg>
        <pc:graphicFrameChg chg="mod modGraphic">
          <ac:chgData name="Alfred Asterjadhi" userId="39de57b9-85c0-4fd1-aaac-8ca2b6560ad0" providerId="ADAL" clId="{CD142DAD-197B-4B97-895B-4FD46522C6BA}" dt="2024-07-19T12:17:25.661" v="7139" actId="207"/>
          <ac:graphicFrameMkLst>
            <pc:docMk/>
            <pc:sldMk cId="3948754039" sldId="1183"/>
            <ac:graphicFrameMk id="6" creationId="{5094FBC8-BB74-47F3-965D-16BC678F4D1D}"/>
          </ac:graphicFrameMkLst>
        </pc:graphicFrameChg>
      </pc:sldChg>
      <pc:sldChg chg="add del">
        <pc:chgData name="Alfred Asterjadhi" userId="39de57b9-85c0-4fd1-aaac-8ca2b6560ad0" providerId="ADAL" clId="{CD142DAD-197B-4B97-895B-4FD46522C6BA}" dt="2024-07-15T03:38:37.903" v="3309" actId="47"/>
        <pc:sldMkLst>
          <pc:docMk/>
          <pc:sldMk cId="2284571630" sldId="1184"/>
        </pc:sldMkLst>
      </pc:sldChg>
      <pc:sldChg chg="add del">
        <pc:chgData name="Alfred Asterjadhi" userId="39de57b9-85c0-4fd1-aaac-8ca2b6560ad0" providerId="ADAL" clId="{CD142DAD-197B-4B97-895B-4FD46522C6BA}" dt="2024-07-15T03:38:37.903" v="3309" actId="47"/>
        <pc:sldMkLst>
          <pc:docMk/>
          <pc:sldMk cId="3692129278" sldId="1185"/>
        </pc:sldMkLst>
      </pc:sldChg>
      <pc:sldChg chg="add del">
        <pc:chgData name="Alfred Asterjadhi" userId="39de57b9-85c0-4fd1-aaac-8ca2b6560ad0" providerId="ADAL" clId="{CD142DAD-197B-4B97-895B-4FD46522C6BA}" dt="2024-07-15T03:38:49.985" v="3310" actId="47"/>
        <pc:sldMkLst>
          <pc:docMk/>
          <pc:sldMk cId="3199639402" sldId="1186"/>
        </pc:sldMkLst>
      </pc:sldChg>
      <pc:sldChg chg="add del">
        <pc:chgData name="Alfred Asterjadhi" userId="39de57b9-85c0-4fd1-aaac-8ca2b6560ad0" providerId="ADAL" clId="{CD142DAD-197B-4B97-895B-4FD46522C6BA}" dt="2024-07-15T03:38:49.985" v="3310" actId="47"/>
        <pc:sldMkLst>
          <pc:docMk/>
          <pc:sldMk cId="2508597315" sldId="1187"/>
        </pc:sldMkLst>
      </pc:sldChg>
      <pc:sldChg chg="add del">
        <pc:chgData name="Alfred Asterjadhi" userId="39de57b9-85c0-4fd1-aaac-8ca2b6560ad0" providerId="ADAL" clId="{CD142DAD-197B-4B97-895B-4FD46522C6BA}" dt="2024-07-15T03:38:49.985" v="3310" actId="47"/>
        <pc:sldMkLst>
          <pc:docMk/>
          <pc:sldMk cId="4007781741" sldId="1188"/>
        </pc:sldMkLst>
      </pc:sldChg>
      <pc:sldChg chg="add del">
        <pc:chgData name="Alfred Asterjadhi" userId="39de57b9-85c0-4fd1-aaac-8ca2b6560ad0" providerId="ADAL" clId="{CD142DAD-197B-4B97-895B-4FD46522C6BA}" dt="2024-07-15T03:38:49.985" v="3310" actId="47"/>
        <pc:sldMkLst>
          <pc:docMk/>
          <pc:sldMk cId="147664942" sldId="1189"/>
        </pc:sldMkLst>
      </pc:sldChg>
      <pc:sldChg chg="add del">
        <pc:chgData name="Alfred Asterjadhi" userId="39de57b9-85c0-4fd1-aaac-8ca2b6560ad0" providerId="ADAL" clId="{CD142DAD-197B-4B97-895B-4FD46522C6BA}" dt="2024-07-15T03:38:49.985" v="3310" actId="47"/>
        <pc:sldMkLst>
          <pc:docMk/>
          <pc:sldMk cId="1561699453" sldId="1190"/>
        </pc:sldMkLst>
      </pc:sldChg>
      <pc:sldChg chg="add del">
        <pc:chgData name="Alfred Asterjadhi" userId="39de57b9-85c0-4fd1-aaac-8ca2b6560ad0" providerId="ADAL" clId="{CD142DAD-197B-4B97-895B-4FD46522C6BA}" dt="2024-07-15T03:38:49.985" v="3310" actId="47"/>
        <pc:sldMkLst>
          <pc:docMk/>
          <pc:sldMk cId="2269803893" sldId="1191"/>
        </pc:sldMkLst>
      </pc:sldChg>
      <pc:sldChg chg="add del">
        <pc:chgData name="Alfred Asterjadhi" userId="39de57b9-85c0-4fd1-aaac-8ca2b6560ad0" providerId="ADAL" clId="{CD142DAD-197B-4B97-895B-4FD46522C6BA}" dt="2024-07-15T03:38:49.985" v="3310" actId="47"/>
        <pc:sldMkLst>
          <pc:docMk/>
          <pc:sldMk cId="1848110184" sldId="1192"/>
        </pc:sldMkLst>
      </pc:sldChg>
      <pc:sldChg chg="add del">
        <pc:chgData name="Alfred Asterjadhi" userId="39de57b9-85c0-4fd1-aaac-8ca2b6560ad0" providerId="ADAL" clId="{CD142DAD-197B-4B97-895B-4FD46522C6BA}" dt="2024-07-15T03:38:49.985" v="3310" actId="47"/>
        <pc:sldMkLst>
          <pc:docMk/>
          <pc:sldMk cId="3955603751" sldId="1193"/>
        </pc:sldMkLst>
      </pc:sldChg>
      <pc:sldChg chg="add del">
        <pc:chgData name="Alfred Asterjadhi" userId="39de57b9-85c0-4fd1-aaac-8ca2b6560ad0" providerId="ADAL" clId="{CD142DAD-197B-4B97-895B-4FD46522C6BA}" dt="2024-07-15T03:38:37.903" v="3309" actId="47"/>
        <pc:sldMkLst>
          <pc:docMk/>
          <pc:sldMk cId="3926264909" sldId="1194"/>
        </pc:sldMkLst>
      </pc:sldChg>
      <pc:sldChg chg="modSp add mod">
        <pc:chgData name="Alfred Asterjadhi" userId="39de57b9-85c0-4fd1-aaac-8ca2b6560ad0" providerId="ADAL" clId="{CD142DAD-197B-4B97-895B-4FD46522C6BA}" dt="2024-07-19T12:17:43.994" v="7141" actId="207"/>
        <pc:sldMkLst>
          <pc:docMk/>
          <pc:sldMk cId="2028273618" sldId="1195"/>
        </pc:sldMkLst>
        <pc:spChg chg="mod">
          <ac:chgData name="Alfred Asterjadhi" userId="39de57b9-85c0-4fd1-aaac-8ca2b6560ad0" providerId="ADAL" clId="{CD142DAD-197B-4B97-895B-4FD46522C6BA}" dt="2024-07-15T14:36:25.924" v="3971" actId="6549"/>
          <ac:spMkLst>
            <pc:docMk/>
            <pc:sldMk cId="2028273618" sldId="1195"/>
            <ac:spMk id="2" creationId="{F2762690-C15C-4839-B40F-0AF3A4D89457}"/>
          </ac:spMkLst>
        </pc:spChg>
        <pc:graphicFrameChg chg="mod modGraphic">
          <ac:chgData name="Alfred Asterjadhi" userId="39de57b9-85c0-4fd1-aaac-8ca2b6560ad0" providerId="ADAL" clId="{CD142DAD-197B-4B97-895B-4FD46522C6BA}" dt="2024-07-19T12:17:43.994" v="7141" actId="207"/>
          <ac:graphicFrameMkLst>
            <pc:docMk/>
            <pc:sldMk cId="2028273618" sldId="1195"/>
            <ac:graphicFrameMk id="6" creationId="{5094FBC8-BB74-47F3-965D-16BC678F4D1D}"/>
          </ac:graphicFrameMkLst>
        </pc:graphicFrameChg>
      </pc:sldChg>
      <pc:sldChg chg="modSp add mod">
        <pc:chgData name="Alfred Asterjadhi" userId="39de57b9-85c0-4fd1-aaac-8ca2b6560ad0" providerId="ADAL" clId="{CD142DAD-197B-4B97-895B-4FD46522C6BA}" dt="2024-07-19T12:17:54.685" v="7142" actId="207"/>
        <pc:sldMkLst>
          <pc:docMk/>
          <pc:sldMk cId="131831141" sldId="1196"/>
        </pc:sldMkLst>
        <pc:spChg chg="mod">
          <ac:chgData name="Alfred Asterjadhi" userId="39de57b9-85c0-4fd1-aaac-8ca2b6560ad0" providerId="ADAL" clId="{CD142DAD-197B-4B97-895B-4FD46522C6BA}" dt="2024-07-15T14:36:27.122" v="3972" actId="6549"/>
          <ac:spMkLst>
            <pc:docMk/>
            <pc:sldMk cId="131831141" sldId="1196"/>
            <ac:spMk id="2" creationId="{F2762690-C15C-4839-B40F-0AF3A4D89457}"/>
          </ac:spMkLst>
        </pc:spChg>
        <pc:graphicFrameChg chg="mod modGraphic">
          <ac:chgData name="Alfred Asterjadhi" userId="39de57b9-85c0-4fd1-aaac-8ca2b6560ad0" providerId="ADAL" clId="{CD142DAD-197B-4B97-895B-4FD46522C6BA}" dt="2024-07-19T12:17:54.685" v="7142" actId="207"/>
          <ac:graphicFrameMkLst>
            <pc:docMk/>
            <pc:sldMk cId="131831141" sldId="1196"/>
            <ac:graphicFrameMk id="6" creationId="{5094FBC8-BB74-47F3-965D-16BC678F4D1D}"/>
          </ac:graphicFrameMkLst>
        </pc:graphicFrameChg>
      </pc:sldChg>
      <pc:sldChg chg="modSp add mod">
        <pc:chgData name="Alfred Asterjadhi" userId="39de57b9-85c0-4fd1-aaac-8ca2b6560ad0" providerId="ADAL" clId="{CD142DAD-197B-4B97-895B-4FD46522C6BA}" dt="2024-07-18T04:41:56.198" v="6371" actId="207"/>
        <pc:sldMkLst>
          <pc:docMk/>
          <pc:sldMk cId="3885592657" sldId="1197"/>
        </pc:sldMkLst>
        <pc:spChg chg="mod">
          <ac:chgData name="Alfred Asterjadhi" userId="39de57b9-85c0-4fd1-aaac-8ca2b6560ad0" providerId="ADAL" clId="{CD142DAD-197B-4B97-895B-4FD46522C6BA}" dt="2024-07-15T14:36:28.566" v="3973" actId="6549"/>
          <ac:spMkLst>
            <pc:docMk/>
            <pc:sldMk cId="3885592657" sldId="1197"/>
            <ac:spMk id="2" creationId="{F2762690-C15C-4839-B40F-0AF3A4D89457}"/>
          </ac:spMkLst>
        </pc:spChg>
        <pc:graphicFrameChg chg="mod modGraphic">
          <ac:chgData name="Alfred Asterjadhi" userId="39de57b9-85c0-4fd1-aaac-8ca2b6560ad0" providerId="ADAL" clId="{CD142DAD-197B-4B97-895B-4FD46522C6BA}" dt="2024-07-18T04:41:56.198" v="6371" actId="207"/>
          <ac:graphicFrameMkLst>
            <pc:docMk/>
            <pc:sldMk cId="3885592657" sldId="1197"/>
            <ac:graphicFrameMk id="6" creationId="{5094FBC8-BB74-47F3-965D-16BC678F4D1D}"/>
          </ac:graphicFrameMkLst>
        </pc:graphicFrameChg>
      </pc:sldChg>
      <pc:sldChg chg="modSp add mod">
        <pc:chgData name="Alfred Asterjadhi" userId="39de57b9-85c0-4fd1-aaac-8ca2b6560ad0" providerId="ADAL" clId="{CD142DAD-197B-4B97-895B-4FD46522C6BA}" dt="2024-07-19T12:18:10.285" v="7143" actId="207"/>
        <pc:sldMkLst>
          <pc:docMk/>
          <pc:sldMk cId="647461475" sldId="1198"/>
        </pc:sldMkLst>
        <pc:spChg chg="mod">
          <ac:chgData name="Alfred Asterjadhi" userId="39de57b9-85c0-4fd1-aaac-8ca2b6560ad0" providerId="ADAL" clId="{CD142DAD-197B-4B97-895B-4FD46522C6BA}" dt="2024-07-15T14:36:29.655" v="3974" actId="6549"/>
          <ac:spMkLst>
            <pc:docMk/>
            <pc:sldMk cId="647461475" sldId="1198"/>
            <ac:spMk id="2" creationId="{F2762690-C15C-4839-B40F-0AF3A4D89457}"/>
          </ac:spMkLst>
        </pc:spChg>
        <pc:graphicFrameChg chg="mod modGraphic">
          <ac:chgData name="Alfred Asterjadhi" userId="39de57b9-85c0-4fd1-aaac-8ca2b6560ad0" providerId="ADAL" clId="{CD142DAD-197B-4B97-895B-4FD46522C6BA}" dt="2024-07-19T12:18:10.285" v="7143" actId="207"/>
          <ac:graphicFrameMkLst>
            <pc:docMk/>
            <pc:sldMk cId="647461475" sldId="1198"/>
            <ac:graphicFrameMk id="6" creationId="{5094FBC8-BB74-47F3-965D-16BC678F4D1D}"/>
          </ac:graphicFrameMkLst>
        </pc:graphicFrameChg>
      </pc:sldChg>
      <pc:sldChg chg="modSp add mod">
        <pc:chgData name="Alfred Asterjadhi" userId="39de57b9-85c0-4fd1-aaac-8ca2b6560ad0" providerId="ADAL" clId="{CD142DAD-197B-4B97-895B-4FD46522C6BA}" dt="2024-07-18T04:42:29.243" v="6379" actId="207"/>
        <pc:sldMkLst>
          <pc:docMk/>
          <pc:sldMk cId="344935653" sldId="1199"/>
        </pc:sldMkLst>
        <pc:spChg chg="mod">
          <ac:chgData name="Alfred Asterjadhi" userId="39de57b9-85c0-4fd1-aaac-8ca2b6560ad0" providerId="ADAL" clId="{CD142DAD-197B-4B97-895B-4FD46522C6BA}" dt="2024-07-15T14:36:30.742" v="3975" actId="6549"/>
          <ac:spMkLst>
            <pc:docMk/>
            <pc:sldMk cId="344935653" sldId="1199"/>
            <ac:spMk id="2" creationId="{F2762690-C15C-4839-B40F-0AF3A4D89457}"/>
          </ac:spMkLst>
        </pc:spChg>
        <pc:graphicFrameChg chg="mod modGraphic">
          <ac:chgData name="Alfred Asterjadhi" userId="39de57b9-85c0-4fd1-aaac-8ca2b6560ad0" providerId="ADAL" clId="{CD142DAD-197B-4B97-895B-4FD46522C6BA}" dt="2024-07-18T04:42:29.243" v="6379" actId="207"/>
          <ac:graphicFrameMkLst>
            <pc:docMk/>
            <pc:sldMk cId="344935653" sldId="1199"/>
            <ac:graphicFrameMk id="6" creationId="{5094FBC8-BB74-47F3-965D-16BC678F4D1D}"/>
          </ac:graphicFrameMkLst>
        </pc:graphicFrameChg>
      </pc:sldChg>
      <pc:sldChg chg="modSp add mod">
        <pc:chgData name="Alfred Asterjadhi" userId="39de57b9-85c0-4fd1-aaac-8ca2b6560ad0" providerId="ADAL" clId="{CD142DAD-197B-4B97-895B-4FD46522C6BA}" dt="2024-07-18T04:42:45.455" v="6383" actId="207"/>
        <pc:sldMkLst>
          <pc:docMk/>
          <pc:sldMk cId="3986384652" sldId="1200"/>
        </pc:sldMkLst>
        <pc:spChg chg="mod">
          <ac:chgData name="Alfred Asterjadhi" userId="39de57b9-85c0-4fd1-aaac-8ca2b6560ad0" providerId="ADAL" clId="{CD142DAD-197B-4B97-895B-4FD46522C6BA}" dt="2024-07-15T14:36:31.802" v="3976" actId="6549"/>
          <ac:spMkLst>
            <pc:docMk/>
            <pc:sldMk cId="3986384652" sldId="1200"/>
            <ac:spMk id="2" creationId="{F2762690-C15C-4839-B40F-0AF3A4D89457}"/>
          </ac:spMkLst>
        </pc:spChg>
        <pc:graphicFrameChg chg="mod modGraphic">
          <ac:chgData name="Alfred Asterjadhi" userId="39de57b9-85c0-4fd1-aaac-8ca2b6560ad0" providerId="ADAL" clId="{CD142DAD-197B-4B97-895B-4FD46522C6BA}" dt="2024-07-18T04:42:45.455" v="6383" actId="207"/>
          <ac:graphicFrameMkLst>
            <pc:docMk/>
            <pc:sldMk cId="3986384652" sldId="1200"/>
            <ac:graphicFrameMk id="6" creationId="{5094FBC8-BB74-47F3-965D-16BC678F4D1D}"/>
          </ac:graphicFrameMkLst>
        </pc:graphicFrameChg>
      </pc:sldChg>
      <pc:sldChg chg="modSp add mod">
        <pc:chgData name="Alfred Asterjadhi" userId="39de57b9-85c0-4fd1-aaac-8ca2b6560ad0" providerId="ADAL" clId="{CD142DAD-197B-4B97-895B-4FD46522C6BA}" dt="2024-07-19T12:18:37.912" v="7145" actId="207"/>
        <pc:sldMkLst>
          <pc:docMk/>
          <pc:sldMk cId="1176276112" sldId="1201"/>
        </pc:sldMkLst>
        <pc:spChg chg="mod">
          <ac:chgData name="Alfred Asterjadhi" userId="39de57b9-85c0-4fd1-aaac-8ca2b6560ad0" providerId="ADAL" clId="{CD142DAD-197B-4B97-895B-4FD46522C6BA}" dt="2024-07-15T14:36:32.809" v="3977" actId="6549"/>
          <ac:spMkLst>
            <pc:docMk/>
            <pc:sldMk cId="1176276112" sldId="1201"/>
            <ac:spMk id="2" creationId="{F2762690-C15C-4839-B40F-0AF3A4D89457}"/>
          </ac:spMkLst>
        </pc:spChg>
        <pc:graphicFrameChg chg="mod modGraphic">
          <ac:chgData name="Alfred Asterjadhi" userId="39de57b9-85c0-4fd1-aaac-8ca2b6560ad0" providerId="ADAL" clId="{CD142DAD-197B-4B97-895B-4FD46522C6BA}" dt="2024-07-19T12:18:37.912" v="7145" actId="207"/>
          <ac:graphicFrameMkLst>
            <pc:docMk/>
            <pc:sldMk cId="1176276112" sldId="1201"/>
            <ac:graphicFrameMk id="6" creationId="{5094FBC8-BB74-47F3-965D-16BC678F4D1D}"/>
          </ac:graphicFrameMkLst>
        </pc:graphicFrameChg>
      </pc:sldChg>
      <pc:sldChg chg="modSp add mod">
        <pc:chgData name="Alfred Asterjadhi" userId="39de57b9-85c0-4fd1-aaac-8ca2b6560ad0" providerId="ADAL" clId="{CD142DAD-197B-4B97-895B-4FD46522C6BA}" dt="2024-07-19T12:19:00.886" v="7148" actId="207"/>
        <pc:sldMkLst>
          <pc:docMk/>
          <pc:sldMk cId="1611431265" sldId="1202"/>
        </pc:sldMkLst>
        <pc:spChg chg="mod">
          <ac:chgData name="Alfred Asterjadhi" userId="39de57b9-85c0-4fd1-aaac-8ca2b6560ad0" providerId="ADAL" clId="{CD142DAD-197B-4B97-895B-4FD46522C6BA}" dt="2024-07-15T14:36:37.159" v="3980" actId="6549"/>
          <ac:spMkLst>
            <pc:docMk/>
            <pc:sldMk cId="1611431265" sldId="1202"/>
            <ac:spMk id="2" creationId="{F2762690-C15C-4839-B40F-0AF3A4D89457}"/>
          </ac:spMkLst>
        </pc:spChg>
        <pc:graphicFrameChg chg="mod modGraphic">
          <ac:chgData name="Alfred Asterjadhi" userId="39de57b9-85c0-4fd1-aaac-8ca2b6560ad0" providerId="ADAL" clId="{CD142DAD-197B-4B97-895B-4FD46522C6BA}" dt="2024-07-19T12:19:00.886" v="7148" actId="207"/>
          <ac:graphicFrameMkLst>
            <pc:docMk/>
            <pc:sldMk cId="1611431265" sldId="1202"/>
            <ac:graphicFrameMk id="6" creationId="{5094FBC8-BB74-47F3-965D-16BC678F4D1D}"/>
          </ac:graphicFrameMkLst>
        </pc:graphicFrameChg>
      </pc:sldChg>
      <pc:sldChg chg="modSp add mod">
        <pc:chgData name="Alfred Asterjadhi" userId="39de57b9-85c0-4fd1-aaac-8ca2b6560ad0" providerId="ADAL" clId="{CD142DAD-197B-4B97-895B-4FD46522C6BA}" dt="2024-07-18T04:43:18.645" v="6390" actId="207"/>
        <pc:sldMkLst>
          <pc:docMk/>
          <pc:sldMk cId="3110360671" sldId="1203"/>
        </pc:sldMkLst>
        <pc:spChg chg="mod">
          <ac:chgData name="Alfred Asterjadhi" userId="39de57b9-85c0-4fd1-aaac-8ca2b6560ad0" providerId="ADAL" clId="{CD142DAD-197B-4B97-895B-4FD46522C6BA}" dt="2024-07-15T14:36:38.372" v="3981" actId="6549"/>
          <ac:spMkLst>
            <pc:docMk/>
            <pc:sldMk cId="3110360671" sldId="1203"/>
            <ac:spMk id="2" creationId="{F2762690-C15C-4839-B40F-0AF3A4D89457}"/>
          </ac:spMkLst>
        </pc:spChg>
        <pc:graphicFrameChg chg="mod modGraphic">
          <ac:chgData name="Alfred Asterjadhi" userId="39de57b9-85c0-4fd1-aaac-8ca2b6560ad0" providerId="ADAL" clId="{CD142DAD-197B-4B97-895B-4FD46522C6BA}" dt="2024-07-18T04:43:18.645" v="6390" actId="207"/>
          <ac:graphicFrameMkLst>
            <pc:docMk/>
            <pc:sldMk cId="3110360671" sldId="1203"/>
            <ac:graphicFrameMk id="6" creationId="{5094FBC8-BB74-47F3-965D-16BC678F4D1D}"/>
          </ac:graphicFrameMkLst>
        </pc:graphicFrameChg>
      </pc:sldChg>
      <pc:sldChg chg="modSp add mod">
        <pc:chgData name="Alfred Asterjadhi" userId="39de57b9-85c0-4fd1-aaac-8ca2b6560ad0" providerId="ADAL" clId="{CD142DAD-197B-4B97-895B-4FD46522C6BA}" dt="2024-07-19T12:19:20.870" v="7150" actId="207"/>
        <pc:sldMkLst>
          <pc:docMk/>
          <pc:sldMk cId="2966146245" sldId="1204"/>
        </pc:sldMkLst>
        <pc:spChg chg="mod">
          <ac:chgData name="Alfred Asterjadhi" userId="39de57b9-85c0-4fd1-aaac-8ca2b6560ad0" providerId="ADAL" clId="{CD142DAD-197B-4B97-895B-4FD46522C6BA}" dt="2024-07-15T14:36:39.361" v="3982" actId="6549"/>
          <ac:spMkLst>
            <pc:docMk/>
            <pc:sldMk cId="2966146245" sldId="1204"/>
            <ac:spMk id="2" creationId="{F2762690-C15C-4839-B40F-0AF3A4D89457}"/>
          </ac:spMkLst>
        </pc:spChg>
        <pc:graphicFrameChg chg="mod modGraphic">
          <ac:chgData name="Alfred Asterjadhi" userId="39de57b9-85c0-4fd1-aaac-8ca2b6560ad0" providerId="ADAL" clId="{CD142DAD-197B-4B97-895B-4FD46522C6BA}" dt="2024-07-19T12:19:20.870" v="7150" actId="207"/>
          <ac:graphicFrameMkLst>
            <pc:docMk/>
            <pc:sldMk cId="2966146245" sldId="1204"/>
            <ac:graphicFrameMk id="6" creationId="{5094FBC8-BB74-47F3-965D-16BC678F4D1D}"/>
          </ac:graphicFrameMkLst>
        </pc:graphicFrameChg>
      </pc:sldChg>
      <pc:sldChg chg="modSp add mod">
        <pc:chgData name="Alfred Asterjadhi" userId="39de57b9-85c0-4fd1-aaac-8ca2b6560ad0" providerId="ADAL" clId="{CD142DAD-197B-4B97-895B-4FD46522C6BA}" dt="2024-07-19T12:19:33.996" v="7152" actId="207"/>
        <pc:sldMkLst>
          <pc:docMk/>
          <pc:sldMk cId="3567551836" sldId="1205"/>
        </pc:sldMkLst>
        <pc:spChg chg="mod">
          <ac:chgData name="Alfred Asterjadhi" userId="39de57b9-85c0-4fd1-aaac-8ca2b6560ad0" providerId="ADAL" clId="{CD142DAD-197B-4B97-895B-4FD46522C6BA}" dt="2024-07-15T14:36:40.309" v="3983" actId="6549"/>
          <ac:spMkLst>
            <pc:docMk/>
            <pc:sldMk cId="3567551836" sldId="1205"/>
            <ac:spMk id="2" creationId="{F2762690-C15C-4839-B40F-0AF3A4D89457}"/>
          </ac:spMkLst>
        </pc:spChg>
        <pc:graphicFrameChg chg="mod modGraphic">
          <ac:chgData name="Alfred Asterjadhi" userId="39de57b9-85c0-4fd1-aaac-8ca2b6560ad0" providerId="ADAL" clId="{CD142DAD-197B-4B97-895B-4FD46522C6BA}" dt="2024-07-19T12:19:33.996" v="7152" actId="207"/>
          <ac:graphicFrameMkLst>
            <pc:docMk/>
            <pc:sldMk cId="3567551836" sldId="1205"/>
            <ac:graphicFrameMk id="6" creationId="{5094FBC8-BB74-47F3-965D-16BC678F4D1D}"/>
          </ac:graphicFrameMkLst>
        </pc:graphicFrameChg>
      </pc:sldChg>
      <pc:sldChg chg="modSp add del mod">
        <pc:chgData name="Alfred Asterjadhi" userId="39de57b9-85c0-4fd1-aaac-8ca2b6560ad0" providerId="ADAL" clId="{CD142DAD-197B-4B97-895B-4FD46522C6BA}" dt="2024-07-15T13:22:09.736" v="3563" actId="2696"/>
        <pc:sldMkLst>
          <pc:docMk/>
          <pc:sldMk cId="2635285520" sldId="1206"/>
        </pc:sldMkLst>
        <pc:spChg chg="mod">
          <ac:chgData name="Alfred Asterjadhi" userId="39de57b9-85c0-4fd1-aaac-8ca2b6560ad0" providerId="ADAL" clId="{CD142DAD-197B-4B97-895B-4FD46522C6BA}" dt="2024-07-15T13:01:59.832" v="3414" actId="20577"/>
          <ac:spMkLst>
            <pc:docMk/>
            <pc:sldMk cId="2635285520" sldId="1206"/>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3369217380" sldId="1206"/>
        </pc:sldMkLst>
      </pc:sldChg>
      <pc:sldChg chg="modSp add mod">
        <pc:chgData name="Alfred Asterjadhi" userId="39de57b9-85c0-4fd1-aaac-8ca2b6560ad0" providerId="ADAL" clId="{CD142DAD-197B-4B97-895B-4FD46522C6BA}" dt="2024-07-17T04:26:31.633" v="5306" actId="207"/>
        <pc:sldMkLst>
          <pc:docMk/>
          <pc:sldMk cId="3842544756" sldId="1206"/>
        </pc:sldMkLst>
        <pc:spChg chg="mod">
          <ac:chgData name="Alfred Asterjadhi" userId="39de57b9-85c0-4fd1-aaac-8ca2b6560ad0" providerId="ADAL" clId="{CD142DAD-197B-4B97-895B-4FD46522C6BA}" dt="2024-07-17T04:26:31.633" v="5306" actId="207"/>
          <ac:spMkLst>
            <pc:docMk/>
            <pc:sldMk cId="3842544756" sldId="1206"/>
            <ac:spMk id="3" creationId="{0B86390F-5573-FD6D-5C5A-BF6C8F0998F6}"/>
          </ac:spMkLst>
        </pc:spChg>
      </pc:sldChg>
      <pc:sldChg chg="modSp add del mod">
        <pc:chgData name="Alfred Asterjadhi" userId="39de57b9-85c0-4fd1-aaac-8ca2b6560ad0" providerId="ADAL" clId="{CD142DAD-197B-4B97-895B-4FD46522C6BA}" dt="2024-07-15T13:24:07.129" v="3663" actId="2696"/>
        <pc:sldMkLst>
          <pc:docMk/>
          <pc:sldMk cId="915649250" sldId="1207"/>
        </pc:sldMkLst>
        <pc:spChg chg="mod">
          <ac:chgData name="Alfred Asterjadhi" userId="39de57b9-85c0-4fd1-aaac-8ca2b6560ad0" providerId="ADAL" clId="{CD142DAD-197B-4B97-895B-4FD46522C6BA}" dt="2024-07-15T13:04:01.745" v="3433"/>
          <ac:spMkLst>
            <pc:docMk/>
            <pc:sldMk cId="915649250" sldId="1207"/>
            <ac:spMk id="3" creationId="{0B86390F-5573-FD6D-5C5A-BF6C8F0998F6}"/>
          </ac:spMkLst>
        </pc:spChg>
      </pc:sldChg>
      <pc:sldChg chg="addSp delSp modSp add mod chgLayout">
        <pc:chgData name="Alfred Asterjadhi" userId="39de57b9-85c0-4fd1-aaac-8ca2b6560ad0" providerId="ADAL" clId="{CD142DAD-197B-4B97-895B-4FD46522C6BA}" dt="2024-07-17T11:51:10.532" v="5582" actId="404"/>
        <pc:sldMkLst>
          <pc:docMk/>
          <pc:sldMk cId="1041698045" sldId="1207"/>
        </pc:sldMkLst>
        <pc:spChg chg="mod ord">
          <ac:chgData name="Alfred Asterjadhi" userId="39de57b9-85c0-4fd1-aaac-8ca2b6560ad0" providerId="ADAL" clId="{CD142DAD-197B-4B97-895B-4FD46522C6BA}" dt="2024-07-15T13:25:01.956" v="3734" actId="6264"/>
          <ac:spMkLst>
            <pc:docMk/>
            <pc:sldMk cId="1041698045" sldId="1207"/>
            <ac:spMk id="2" creationId="{B9102756-E6E7-1CB5-4F84-3B4215E3AAD4}"/>
          </ac:spMkLst>
        </pc:spChg>
        <pc:spChg chg="mod ord">
          <ac:chgData name="Alfred Asterjadhi" userId="39de57b9-85c0-4fd1-aaac-8ca2b6560ad0" providerId="ADAL" clId="{CD142DAD-197B-4B97-895B-4FD46522C6BA}" dt="2024-07-17T11:51:10.532" v="5582" actId="404"/>
          <ac:spMkLst>
            <pc:docMk/>
            <pc:sldMk cId="1041698045" sldId="1207"/>
            <ac:spMk id="3" creationId="{0B86390F-5573-FD6D-5C5A-BF6C8F0998F6}"/>
          </ac:spMkLst>
        </pc:spChg>
        <pc:spChg chg="mod ord">
          <ac:chgData name="Alfred Asterjadhi" userId="39de57b9-85c0-4fd1-aaac-8ca2b6560ad0" providerId="ADAL" clId="{CD142DAD-197B-4B97-895B-4FD46522C6BA}" dt="2024-07-15T13:25:01.956" v="3734" actId="6264"/>
          <ac:spMkLst>
            <pc:docMk/>
            <pc:sldMk cId="1041698045" sldId="1207"/>
            <ac:spMk id="4" creationId="{84797928-D71F-1540-9B5E-EE43D8CFA35F}"/>
          </ac:spMkLst>
        </pc:spChg>
        <pc:spChg chg="mod ord">
          <ac:chgData name="Alfred Asterjadhi" userId="39de57b9-85c0-4fd1-aaac-8ca2b6560ad0" providerId="ADAL" clId="{CD142DAD-197B-4B97-895B-4FD46522C6BA}" dt="2024-07-15T13:25:01.956" v="3734" actId="6264"/>
          <ac:spMkLst>
            <pc:docMk/>
            <pc:sldMk cId="1041698045" sldId="1207"/>
            <ac:spMk id="5" creationId="{C2BB9616-C599-F288-E7A8-18FA6FE84185}"/>
          </ac:spMkLst>
        </pc:spChg>
        <pc:spChg chg="mod ord">
          <ac:chgData name="Alfred Asterjadhi" userId="39de57b9-85c0-4fd1-aaac-8ca2b6560ad0" providerId="ADAL" clId="{CD142DAD-197B-4B97-895B-4FD46522C6BA}" dt="2024-07-15T13:25:01.956" v="3734" actId="6264"/>
          <ac:spMkLst>
            <pc:docMk/>
            <pc:sldMk cId="1041698045" sldId="1207"/>
            <ac:spMk id="6" creationId="{1B8B55C2-1398-BEF2-548C-ED39E17FB6D1}"/>
          </ac:spMkLst>
        </pc:spChg>
        <pc:spChg chg="add del mod">
          <ac:chgData name="Alfred Asterjadhi" userId="39de57b9-85c0-4fd1-aaac-8ca2b6560ad0" providerId="ADAL" clId="{CD142DAD-197B-4B97-895B-4FD46522C6BA}" dt="2024-07-15T13:25:01.956" v="3734" actId="6264"/>
          <ac:spMkLst>
            <pc:docMk/>
            <pc:sldMk cId="1041698045" sldId="1207"/>
            <ac:spMk id="7" creationId="{31C59061-E0F9-6C5D-5F71-CB555069667B}"/>
          </ac:spMkLst>
        </pc:spChg>
        <pc:spChg chg="add">
          <ac:chgData name="Alfred Asterjadhi" userId="39de57b9-85c0-4fd1-aaac-8ca2b6560ad0" providerId="ADAL" clId="{CD142DAD-197B-4B97-895B-4FD46522C6BA}" dt="2024-07-17T11:49:06.200" v="5521"/>
          <ac:spMkLst>
            <pc:docMk/>
            <pc:sldMk cId="1041698045" sldId="1207"/>
            <ac:spMk id="7" creationId="{C3FE083C-13EE-6377-A621-B9A576BACFA8}"/>
          </ac:spMkLst>
        </pc:spChg>
        <pc:spChg chg="add del mod">
          <ac:chgData name="Alfred Asterjadhi" userId="39de57b9-85c0-4fd1-aaac-8ca2b6560ad0" providerId="ADAL" clId="{CD142DAD-197B-4B97-895B-4FD46522C6BA}" dt="2024-07-15T13:25:01.956" v="3734" actId="6264"/>
          <ac:spMkLst>
            <pc:docMk/>
            <pc:sldMk cId="1041698045" sldId="1207"/>
            <ac:spMk id="8" creationId="{55DCA4DC-D809-7774-3044-8817EDA54A1E}"/>
          </ac:spMkLst>
        </pc:spChg>
        <pc:spChg chg="add">
          <ac:chgData name="Alfred Asterjadhi" userId="39de57b9-85c0-4fd1-aaac-8ca2b6560ad0" providerId="ADAL" clId="{CD142DAD-197B-4B97-895B-4FD46522C6BA}" dt="2024-07-17T11:49:10.837" v="5522"/>
          <ac:spMkLst>
            <pc:docMk/>
            <pc:sldMk cId="1041698045" sldId="1207"/>
            <ac:spMk id="8" creationId="{BA423E40-33AC-AAF2-075A-34E81A3484EA}"/>
          </ac:spMkLst>
        </pc:spChg>
        <pc:spChg chg="add del mod">
          <ac:chgData name="Alfred Asterjadhi" userId="39de57b9-85c0-4fd1-aaac-8ca2b6560ad0" providerId="ADAL" clId="{CD142DAD-197B-4B97-895B-4FD46522C6BA}" dt="2024-07-15T13:25:01.956" v="3734" actId="6264"/>
          <ac:spMkLst>
            <pc:docMk/>
            <pc:sldMk cId="1041698045" sldId="1207"/>
            <ac:spMk id="9" creationId="{D12FB7E3-63FD-8679-7764-480617415113}"/>
          </ac:spMkLst>
        </pc:spChg>
        <pc:spChg chg="add del mod">
          <ac:chgData name="Alfred Asterjadhi" userId="39de57b9-85c0-4fd1-aaac-8ca2b6560ad0" providerId="ADAL" clId="{CD142DAD-197B-4B97-895B-4FD46522C6BA}" dt="2024-07-15T13:25:01.956" v="3734" actId="6264"/>
          <ac:spMkLst>
            <pc:docMk/>
            <pc:sldMk cId="1041698045" sldId="1207"/>
            <ac:spMk id="10" creationId="{85F9B673-279D-C299-4105-565E8085BEF2}"/>
          </ac:spMkLst>
        </pc:spChg>
        <pc:spChg chg="add del mod">
          <ac:chgData name="Alfred Asterjadhi" userId="39de57b9-85c0-4fd1-aaac-8ca2b6560ad0" providerId="ADAL" clId="{CD142DAD-197B-4B97-895B-4FD46522C6BA}" dt="2024-07-15T13:25:01.956" v="3734" actId="6264"/>
          <ac:spMkLst>
            <pc:docMk/>
            <pc:sldMk cId="1041698045" sldId="1207"/>
            <ac:spMk id="11" creationId="{1BA65D56-532A-2433-A8A1-DAC92F779707}"/>
          </ac:spMkLst>
        </pc:spChg>
      </pc:sldChg>
      <pc:sldChg chg="add del">
        <pc:chgData name="Alfred Asterjadhi" userId="39de57b9-85c0-4fd1-aaac-8ca2b6560ad0" providerId="ADAL" clId="{CD142DAD-197B-4B97-895B-4FD46522C6BA}" dt="2024-07-15T03:38:37.903" v="3309" actId="47"/>
        <pc:sldMkLst>
          <pc:docMk/>
          <pc:sldMk cId="3861708618" sldId="1207"/>
        </pc:sldMkLst>
      </pc:sldChg>
      <pc:sldChg chg="add del">
        <pc:chgData name="Alfred Asterjadhi" userId="39de57b9-85c0-4fd1-aaac-8ca2b6560ad0" providerId="ADAL" clId="{CD142DAD-197B-4B97-895B-4FD46522C6BA}" dt="2024-07-15T03:38:37.903" v="3309" actId="47"/>
        <pc:sldMkLst>
          <pc:docMk/>
          <pc:sldMk cId="2136120121" sldId="1208"/>
        </pc:sldMkLst>
      </pc:sldChg>
      <pc:sldChg chg="modSp add del mod">
        <pc:chgData name="Alfred Asterjadhi" userId="39de57b9-85c0-4fd1-aaac-8ca2b6560ad0" providerId="ADAL" clId="{CD142DAD-197B-4B97-895B-4FD46522C6BA}" dt="2024-07-15T13:26:09.171" v="3785" actId="2696"/>
        <pc:sldMkLst>
          <pc:docMk/>
          <pc:sldMk cId="2635976070" sldId="1208"/>
        </pc:sldMkLst>
        <pc:spChg chg="mod">
          <ac:chgData name="Alfred Asterjadhi" userId="39de57b9-85c0-4fd1-aaac-8ca2b6560ad0" providerId="ADAL" clId="{CD142DAD-197B-4B97-895B-4FD46522C6BA}" dt="2024-07-15T13:05:21.890" v="3437" actId="404"/>
          <ac:spMkLst>
            <pc:docMk/>
            <pc:sldMk cId="2635976070" sldId="1208"/>
            <ac:spMk id="3" creationId="{0B86390F-5573-FD6D-5C5A-BF6C8F0998F6}"/>
          </ac:spMkLst>
        </pc:spChg>
      </pc:sldChg>
      <pc:sldChg chg="modSp add mod">
        <pc:chgData name="Alfred Asterjadhi" userId="39de57b9-85c0-4fd1-aaac-8ca2b6560ad0" providerId="ADAL" clId="{CD142DAD-197B-4B97-895B-4FD46522C6BA}" dt="2024-07-17T17:12:26.097" v="5703" actId="5793"/>
        <pc:sldMkLst>
          <pc:docMk/>
          <pc:sldMk cId="4227358353" sldId="1208"/>
        </pc:sldMkLst>
        <pc:spChg chg="mod">
          <ac:chgData name="Alfred Asterjadhi" userId="39de57b9-85c0-4fd1-aaac-8ca2b6560ad0" providerId="ADAL" clId="{CD142DAD-197B-4B97-895B-4FD46522C6BA}" dt="2024-07-17T17:12:26.097" v="5703" actId="5793"/>
          <ac:spMkLst>
            <pc:docMk/>
            <pc:sldMk cId="4227358353" sldId="1208"/>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1981873859" sldId="1209"/>
        </pc:sldMkLst>
      </pc:sldChg>
      <pc:sldChg chg="modSp add del mod">
        <pc:chgData name="Alfred Asterjadhi" userId="39de57b9-85c0-4fd1-aaac-8ca2b6560ad0" providerId="ADAL" clId="{CD142DAD-197B-4B97-895B-4FD46522C6BA}" dt="2024-07-15T13:28:03.987" v="3859" actId="47"/>
        <pc:sldMkLst>
          <pc:docMk/>
          <pc:sldMk cId="2642159291" sldId="1209"/>
        </pc:sldMkLst>
        <pc:spChg chg="mod">
          <ac:chgData name="Alfred Asterjadhi" userId="39de57b9-85c0-4fd1-aaac-8ca2b6560ad0" providerId="ADAL" clId="{CD142DAD-197B-4B97-895B-4FD46522C6BA}" dt="2024-07-15T13:26:26.114" v="3787" actId="21"/>
          <ac:spMkLst>
            <pc:docMk/>
            <pc:sldMk cId="2642159291" sldId="1209"/>
            <ac:spMk id="3" creationId="{0B86390F-5573-FD6D-5C5A-BF6C8F0998F6}"/>
          </ac:spMkLst>
        </pc:spChg>
      </pc:sldChg>
      <pc:sldChg chg="modSp add del mod">
        <pc:chgData name="Alfred Asterjadhi" userId="39de57b9-85c0-4fd1-aaac-8ca2b6560ad0" providerId="ADAL" clId="{CD142DAD-197B-4B97-895B-4FD46522C6BA}" dt="2024-07-17T17:16:29.575" v="5726" actId="47"/>
        <pc:sldMkLst>
          <pc:docMk/>
          <pc:sldMk cId="2140015811" sldId="1210"/>
        </pc:sldMkLst>
        <pc:spChg chg="mod">
          <ac:chgData name="Alfred Asterjadhi" userId="39de57b9-85c0-4fd1-aaac-8ca2b6560ad0" providerId="ADAL" clId="{CD142DAD-197B-4B97-895B-4FD46522C6BA}" dt="2024-07-16T12:43:19.251" v="5038" actId="20577"/>
          <ac:spMkLst>
            <pc:docMk/>
            <pc:sldMk cId="2140015811" sldId="1210"/>
            <ac:spMk id="3" creationId="{0B86390F-5573-FD6D-5C5A-BF6C8F0998F6}"/>
          </ac:spMkLst>
        </pc:spChg>
      </pc:sldChg>
      <pc:sldChg chg="addSp delSp modSp add mod ord chgLayout">
        <pc:chgData name="Alfred Asterjadhi" userId="39de57b9-85c0-4fd1-aaac-8ca2b6560ad0" providerId="ADAL" clId="{CD142DAD-197B-4B97-895B-4FD46522C6BA}" dt="2024-07-18T12:20:31.764" v="6460" actId="20577"/>
        <pc:sldMkLst>
          <pc:docMk/>
          <pc:sldMk cId="2601368618" sldId="1211"/>
        </pc:sldMkLst>
        <pc:spChg chg="mod ord">
          <ac:chgData name="Alfred Asterjadhi" userId="39de57b9-85c0-4fd1-aaac-8ca2b6560ad0" providerId="ADAL" clId="{CD142DAD-197B-4B97-895B-4FD46522C6BA}" dt="2024-07-16T12:55:04.871" v="5125" actId="6264"/>
          <ac:spMkLst>
            <pc:docMk/>
            <pc:sldMk cId="2601368618" sldId="1211"/>
            <ac:spMk id="2" creationId="{B9102756-E6E7-1CB5-4F84-3B4215E3AAD4}"/>
          </ac:spMkLst>
        </pc:spChg>
        <pc:spChg chg="mod ord">
          <ac:chgData name="Alfred Asterjadhi" userId="39de57b9-85c0-4fd1-aaac-8ca2b6560ad0" providerId="ADAL" clId="{CD142DAD-197B-4B97-895B-4FD46522C6BA}" dt="2024-07-18T12:20:31.764" v="6460" actId="20577"/>
          <ac:spMkLst>
            <pc:docMk/>
            <pc:sldMk cId="2601368618" sldId="1211"/>
            <ac:spMk id="3" creationId="{0B86390F-5573-FD6D-5C5A-BF6C8F0998F6}"/>
          </ac:spMkLst>
        </pc:spChg>
        <pc:spChg chg="mod ord">
          <ac:chgData name="Alfred Asterjadhi" userId="39de57b9-85c0-4fd1-aaac-8ca2b6560ad0" providerId="ADAL" clId="{CD142DAD-197B-4B97-895B-4FD46522C6BA}" dt="2024-07-16T12:55:04.871" v="5125" actId="6264"/>
          <ac:spMkLst>
            <pc:docMk/>
            <pc:sldMk cId="2601368618" sldId="1211"/>
            <ac:spMk id="4" creationId="{84797928-D71F-1540-9B5E-EE43D8CFA35F}"/>
          </ac:spMkLst>
        </pc:spChg>
        <pc:spChg chg="mod ord">
          <ac:chgData name="Alfred Asterjadhi" userId="39de57b9-85c0-4fd1-aaac-8ca2b6560ad0" providerId="ADAL" clId="{CD142DAD-197B-4B97-895B-4FD46522C6BA}" dt="2024-07-16T12:55:04.871" v="5125" actId="6264"/>
          <ac:spMkLst>
            <pc:docMk/>
            <pc:sldMk cId="2601368618" sldId="1211"/>
            <ac:spMk id="5" creationId="{C2BB9616-C599-F288-E7A8-18FA6FE84185}"/>
          </ac:spMkLst>
        </pc:spChg>
        <pc:spChg chg="mod ord">
          <ac:chgData name="Alfred Asterjadhi" userId="39de57b9-85c0-4fd1-aaac-8ca2b6560ad0" providerId="ADAL" clId="{CD142DAD-197B-4B97-895B-4FD46522C6BA}" dt="2024-07-16T12:55:04.871" v="5125" actId="6264"/>
          <ac:spMkLst>
            <pc:docMk/>
            <pc:sldMk cId="2601368618" sldId="1211"/>
            <ac:spMk id="6" creationId="{1B8B55C2-1398-BEF2-548C-ED39E17FB6D1}"/>
          </ac:spMkLst>
        </pc:spChg>
        <pc:spChg chg="add del mod">
          <ac:chgData name="Alfred Asterjadhi" userId="39de57b9-85c0-4fd1-aaac-8ca2b6560ad0" providerId="ADAL" clId="{CD142DAD-197B-4B97-895B-4FD46522C6BA}" dt="2024-07-16T12:54:22.557" v="5095" actId="6264"/>
          <ac:spMkLst>
            <pc:docMk/>
            <pc:sldMk cId="2601368618" sldId="1211"/>
            <ac:spMk id="7" creationId="{08FCA4DA-068E-62F8-C889-4877537E1713}"/>
          </ac:spMkLst>
        </pc:spChg>
        <pc:spChg chg="add del mod">
          <ac:chgData name="Alfred Asterjadhi" userId="39de57b9-85c0-4fd1-aaac-8ca2b6560ad0" providerId="ADAL" clId="{CD142DAD-197B-4B97-895B-4FD46522C6BA}" dt="2024-07-16T12:54:22.557" v="5095" actId="6264"/>
          <ac:spMkLst>
            <pc:docMk/>
            <pc:sldMk cId="2601368618" sldId="1211"/>
            <ac:spMk id="8" creationId="{BD5B0661-75C3-23B0-067F-7B4F309B653B}"/>
          </ac:spMkLst>
        </pc:spChg>
        <pc:spChg chg="add del mod">
          <ac:chgData name="Alfred Asterjadhi" userId="39de57b9-85c0-4fd1-aaac-8ca2b6560ad0" providerId="ADAL" clId="{CD142DAD-197B-4B97-895B-4FD46522C6BA}" dt="2024-07-16T12:54:22.557" v="5095" actId="6264"/>
          <ac:spMkLst>
            <pc:docMk/>
            <pc:sldMk cId="2601368618" sldId="1211"/>
            <ac:spMk id="9" creationId="{ACC6226D-C6BF-C2F0-983F-62A54FD3BA6E}"/>
          </ac:spMkLst>
        </pc:spChg>
        <pc:spChg chg="add del mod">
          <ac:chgData name="Alfred Asterjadhi" userId="39de57b9-85c0-4fd1-aaac-8ca2b6560ad0" providerId="ADAL" clId="{CD142DAD-197B-4B97-895B-4FD46522C6BA}" dt="2024-07-16T12:54:22.557" v="5095" actId="6264"/>
          <ac:spMkLst>
            <pc:docMk/>
            <pc:sldMk cId="2601368618" sldId="1211"/>
            <ac:spMk id="10" creationId="{6C736040-20C7-6E74-E1ED-9D2A56688F1C}"/>
          </ac:spMkLst>
        </pc:spChg>
        <pc:spChg chg="add del mod">
          <ac:chgData name="Alfred Asterjadhi" userId="39de57b9-85c0-4fd1-aaac-8ca2b6560ad0" providerId="ADAL" clId="{CD142DAD-197B-4B97-895B-4FD46522C6BA}" dt="2024-07-16T12:54:22.557" v="5095" actId="6264"/>
          <ac:spMkLst>
            <pc:docMk/>
            <pc:sldMk cId="2601368618" sldId="1211"/>
            <ac:spMk id="11" creationId="{EBD3AEC3-A1D8-0B62-6BBD-19D8AD05F974}"/>
          </ac:spMkLst>
        </pc:spChg>
        <pc:spChg chg="add del mod">
          <ac:chgData name="Alfred Asterjadhi" userId="39de57b9-85c0-4fd1-aaac-8ca2b6560ad0" providerId="ADAL" clId="{CD142DAD-197B-4B97-895B-4FD46522C6BA}" dt="2024-07-16T12:55:04.871" v="5125" actId="6264"/>
          <ac:spMkLst>
            <pc:docMk/>
            <pc:sldMk cId="2601368618" sldId="1211"/>
            <ac:spMk id="12" creationId="{2C679A04-D076-908C-210B-997B40E74798}"/>
          </ac:spMkLst>
        </pc:spChg>
        <pc:spChg chg="add del mod">
          <ac:chgData name="Alfred Asterjadhi" userId="39de57b9-85c0-4fd1-aaac-8ca2b6560ad0" providerId="ADAL" clId="{CD142DAD-197B-4B97-895B-4FD46522C6BA}" dt="2024-07-16T12:55:04.871" v="5125" actId="6264"/>
          <ac:spMkLst>
            <pc:docMk/>
            <pc:sldMk cId="2601368618" sldId="1211"/>
            <ac:spMk id="13" creationId="{0048340D-3EF9-CDD4-D4C8-146C98965893}"/>
          </ac:spMkLst>
        </pc:spChg>
        <pc:spChg chg="add del mod">
          <ac:chgData name="Alfred Asterjadhi" userId="39de57b9-85c0-4fd1-aaac-8ca2b6560ad0" providerId="ADAL" clId="{CD142DAD-197B-4B97-895B-4FD46522C6BA}" dt="2024-07-16T12:55:04.871" v="5125" actId="6264"/>
          <ac:spMkLst>
            <pc:docMk/>
            <pc:sldMk cId="2601368618" sldId="1211"/>
            <ac:spMk id="14" creationId="{591A3D6D-EA19-4D2D-DD2B-174584680F07}"/>
          </ac:spMkLst>
        </pc:spChg>
        <pc:spChg chg="add del mod">
          <ac:chgData name="Alfred Asterjadhi" userId="39de57b9-85c0-4fd1-aaac-8ca2b6560ad0" providerId="ADAL" clId="{CD142DAD-197B-4B97-895B-4FD46522C6BA}" dt="2024-07-16T12:55:04.871" v="5125" actId="6264"/>
          <ac:spMkLst>
            <pc:docMk/>
            <pc:sldMk cId="2601368618" sldId="1211"/>
            <ac:spMk id="15" creationId="{E780085A-8C5B-24FD-A58E-E9AF3244DF97}"/>
          </ac:spMkLst>
        </pc:spChg>
        <pc:spChg chg="add del mod">
          <ac:chgData name="Alfred Asterjadhi" userId="39de57b9-85c0-4fd1-aaac-8ca2b6560ad0" providerId="ADAL" clId="{CD142DAD-197B-4B97-895B-4FD46522C6BA}" dt="2024-07-16T12:55:04.871" v="5125" actId="6264"/>
          <ac:spMkLst>
            <pc:docMk/>
            <pc:sldMk cId="2601368618" sldId="1211"/>
            <ac:spMk id="16" creationId="{701464AD-6A07-869F-653E-D1D183A4B157}"/>
          </ac:spMkLst>
        </pc:spChg>
      </pc:sldChg>
      <pc:sldChg chg="addSp delSp modSp add mod ord chgLayout">
        <pc:chgData name="Alfred Asterjadhi" userId="39de57b9-85c0-4fd1-aaac-8ca2b6560ad0" providerId="ADAL" clId="{CD142DAD-197B-4B97-895B-4FD46522C6BA}" dt="2024-07-18T19:35:33.399" v="6705" actId="207"/>
        <pc:sldMkLst>
          <pc:docMk/>
          <pc:sldMk cId="3323386175" sldId="1212"/>
        </pc:sldMkLst>
        <pc:spChg chg="mod ord">
          <ac:chgData name="Alfred Asterjadhi" userId="39de57b9-85c0-4fd1-aaac-8ca2b6560ad0" providerId="ADAL" clId="{CD142DAD-197B-4B97-895B-4FD46522C6BA}" dt="2024-07-18T04:14:39.172" v="6030" actId="6264"/>
          <ac:spMkLst>
            <pc:docMk/>
            <pc:sldMk cId="3323386175" sldId="1212"/>
            <ac:spMk id="2" creationId="{B9102756-E6E7-1CB5-4F84-3B4215E3AAD4}"/>
          </ac:spMkLst>
        </pc:spChg>
        <pc:spChg chg="mod ord">
          <ac:chgData name="Alfred Asterjadhi" userId="39de57b9-85c0-4fd1-aaac-8ca2b6560ad0" providerId="ADAL" clId="{CD142DAD-197B-4B97-895B-4FD46522C6BA}" dt="2024-07-18T19:35:33.399" v="6705" actId="207"/>
          <ac:spMkLst>
            <pc:docMk/>
            <pc:sldMk cId="3323386175" sldId="1212"/>
            <ac:spMk id="3" creationId="{0B86390F-5573-FD6D-5C5A-BF6C8F0998F6}"/>
          </ac:spMkLst>
        </pc:spChg>
        <pc:spChg chg="mod ord">
          <ac:chgData name="Alfred Asterjadhi" userId="39de57b9-85c0-4fd1-aaac-8ca2b6560ad0" providerId="ADAL" clId="{CD142DAD-197B-4B97-895B-4FD46522C6BA}" dt="2024-07-18T04:14:39.172" v="6030" actId="6264"/>
          <ac:spMkLst>
            <pc:docMk/>
            <pc:sldMk cId="3323386175" sldId="1212"/>
            <ac:spMk id="4" creationId="{84797928-D71F-1540-9B5E-EE43D8CFA35F}"/>
          </ac:spMkLst>
        </pc:spChg>
        <pc:spChg chg="mod ord">
          <ac:chgData name="Alfred Asterjadhi" userId="39de57b9-85c0-4fd1-aaac-8ca2b6560ad0" providerId="ADAL" clId="{CD142DAD-197B-4B97-895B-4FD46522C6BA}" dt="2024-07-18T04:14:39.172" v="6030" actId="6264"/>
          <ac:spMkLst>
            <pc:docMk/>
            <pc:sldMk cId="3323386175" sldId="1212"/>
            <ac:spMk id="5" creationId="{C2BB9616-C599-F288-E7A8-18FA6FE84185}"/>
          </ac:spMkLst>
        </pc:spChg>
        <pc:spChg chg="mod ord">
          <ac:chgData name="Alfred Asterjadhi" userId="39de57b9-85c0-4fd1-aaac-8ca2b6560ad0" providerId="ADAL" clId="{CD142DAD-197B-4B97-895B-4FD46522C6BA}" dt="2024-07-18T04:14:39.172" v="6030" actId="6264"/>
          <ac:spMkLst>
            <pc:docMk/>
            <pc:sldMk cId="3323386175" sldId="1212"/>
            <ac:spMk id="6" creationId="{1B8B55C2-1398-BEF2-548C-ED39E17FB6D1}"/>
          </ac:spMkLst>
        </pc:spChg>
        <pc:spChg chg="add del mod">
          <ac:chgData name="Alfred Asterjadhi" userId="39de57b9-85c0-4fd1-aaac-8ca2b6560ad0" providerId="ADAL" clId="{CD142DAD-197B-4B97-895B-4FD46522C6BA}" dt="2024-07-18T04:14:39.172" v="6030" actId="6264"/>
          <ac:spMkLst>
            <pc:docMk/>
            <pc:sldMk cId="3323386175" sldId="1212"/>
            <ac:spMk id="7" creationId="{29875237-190D-789F-D520-6C73EE20506B}"/>
          </ac:spMkLst>
        </pc:spChg>
        <pc:spChg chg="add del mod">
          <ac:chgData name="Alfred Asterjadhi" userId="39de57b9-85c0-4fd1-aaac-8ca2b6560ad0" providerId="ADAL" clId="{CD142DAD-197B-4B97-895B-4FD46522C6BA}" dt="2024-07-17T04:35:07.741" v="5363" actId="6264"/>
          <ac:spMkLst>
            <pc:docMk/>
            <pc:sldMk cId="3323386175" sldId="1212"/>
            <ac:spMk id="7" creationId="{5A9A5B26-46FE-1B53-9EDA-50D4092242F2}"/>
          </ac:spMkLst>
        </pc:spChg>
        <pc:spChg chg="add del mod">
          <ac:chgData name="Alfred Asterjadhi" userId="39de57b9-85c0-4fd1-aaac-8ca2b6560ad0" providerId="ADAL" clId="{CD142DAD-197B-4B97-895B-4FD46522C6BA}" dt="2024-07-18T04:14:39.172" v="6030" actId="6264"/>
          <ac:spMkLst>
            <pc:docMk/>
            <pc:sldMk cId="3323386175" sldId="1212"/>
            <ac:spMk id="8" creationId="{2D4F4C9F-88A4-ECC8-B6D9-877F1FD0ED9F}"/>
          </ac:spMkLst>
        </pc:spChg>
        <pc:spChg chg="add del mod">
          <ac:chgData name="Alfred Asterjadhi" userId="39de57b9-85c0-4fd1-aaac-8ca2b6560ad0" providerId="ADAL" clId="{CD142DAD-197B-4B97-895B-4FD46522C6BA}" dt="2024-07-17T04:35:07.741" v="5363" actId="6264"/>
          <ac:spMkLst>
            <pc:docMk/>
            <pc:sldMk cId="3323386175" sldId="1212"/>
            <ac:spMk id="8" creationId="{D8267F80-7D9E-20EA-C7BB-49626AA086E0}"/>
          </ac:spMkLst>
        </pc:spChg>
        <pc:spChg chg="add del mod">
          <ac:chgData name="Alfred Asterjadhi" userId="39de57b9-85c0-4fd1-aaac-8ca2b6560ad0" providerId="ADAL" clId="{CD142DAD-197B-4B97-895B-4FD46522C6BA}" dt="2024-07-17T04:35:07.741" v="5363" actId="6264"/>
          <ac:spMkLst>
            <pc:docMk/>
            <pc:sldMk cId="3323386175" sldId="1212"/>
            <ac:spMk id="9" creationId="{11756081-3CE7-99AD-5892-BE3D804D7D80}"/>
          </ac:spMkLst>
        </pc:spChg>
        <pc:spChg chg="add del mod">
          <ac:chgData name="Alfred Asterjadhi" userId="39de57b9-85c0-4fd1-aaac-8ca2b6560ad0" providerId="ADAL" clId="{CD142DAD-197B-4B97-895B-4FD46522C6BA}" dt="2024-07-18T04:14:39.172" v="6030" actId="6264"/>
          <ac:spMkLst>
            <pc:docMk/>
            <pc:sldMk cId="3323386175" sldId="1212"/>
            <ac:spMk id="9" creationId="{12811529-9D94-9A96-9574-7DAB197B80D7}"/>
          </ac:spMkLst>
        </pc:spChg>
        <pc:spChg chg="add del mod">
          <ac:chgData name="Alfred Asterjadhi" userId="39de57b9-85c0-4fd1-aaac-8ca2b6560ad0" providerId="ADAL" clId="{CD142DAD-197B-4B97-895B-4FD46522C6BA}" dt="2024-07-17T04:35:07.741" v="5363" actId="6264"/>
          <ac:spMkLst>
            <pc:docMk/>
            <pc:sldMk cId="3323386175" sldId="1212"/>
            <ac:spMk id="10" creationId="{066C5967-6888-9A55-E70A-9B5784FA134D}"/>
          </ac:spMkLst>
        </pc:spChg>
        <pc:spChg chg="add del mod">
          <ac:chgData name="Alfred Asterjadhi" userId="39de57b9-85c0-4fd1-aaac-8ca2b6560ad0" providerId="ADAL" clId="{CD142DAD-197B-4B97-895B-4FD46522C6BA}" dt="2024-07-18T04:14:39.172" v="6030" actId="6264"/>
          <ac:spMkLst>
            <pc:docMk/>
            <pc:sldMk cId="3323386175" sldId="1212"/>
            <ac:spMk id="10" creationId="{57F649FB-5AF1-24ED-5FF9-E68A47745FED}"/>
          </ac:spMkLst>
        </pc:spChg>
        <pc:spChg chg="add del mod">
          <ac:chgData name="Alfred Asterjadhi" userId="39de57b9-85c0-4fd1-aaac-8ca2b6560ad0" providerId="ADAL" clId="{CD142DAD-197B-4B97-895B-4FD46522C6BA}" dt="2024-07-17T04:35:07.741" v="5363" actId="6264"/>
          <ac:spMkLst>
            <pc:docMk/>
            <pc:sldMk cId="3323386175" sldId="1212"/>
            <ac:spMk id="11" creationId="{00D53019-8F6F-DD28-F4D3-A7496E93A3F7}"/>
          </ac:spMkLst>
        </pc:spChg>
        <pc:spChg chg="add del mod">
          <ac:chgData name="Alfred Asterjadhi" userId="39de57b9-85c0-4fd1-aaac-8ca2b6560ad0" providerId="ADAL" clId="{CD142DAD-197B-4B97-895B-4FD46522C6BA}" dt="2024-07-18T04:14:39.172" v="6030" actId="6264"/>
          <ac:spMkLst>
            <pc:docMk/>
            <pc:sldMk cId="3323386175" sldId="1212"/>
            <ac:spMk id="11" creationId="{42D7D9F6-3747-DA77-8EE0-C85495C6EC69}"/>
          </ac:spMkLst>
        </pc:spChg>
        <pc:spChg chg="add del mod">
          <ac:chgData name="Alfred Asterjadhi" userId="39de57b9-85c0-4fd1-aaac-8ca2b6560ad0" providerId="ADAL" clId="{CD142DAD-197B-4B97-895B-4FD46522C6BA}" dt="2024-07-17T04:41:44.863" v="5507" actId="6264"/>
          <ac:spMkLst>
            <pc:docMk/>
            <pc:sldMk cId="3323386175" sldId="1212"/>
            <ac:spMk id="12" creationId="{F1911BAE-DB0B-55BB-C9A0-6888927CBFF0}"/>
          </ac:spMkLst>
        </pc:spChg>
        <pc:spChg chg="add del mod">
          <ac:chgData name="Alfred Asterjadhi" userId="39de57b9-85c0-4fd1-aaac-8ca2b6560ad0" providerId="ADAL" clId="{CD142DAD-197B-4B97-895B-4FD46522C6BA}" dt="2024-07-17T04:41:44.863" v="5507" actId="6264"/>
          <ac:spMkLst>
            <pc:docMk/>
            <pc:sldMk cId="3323386175" sldId="1212"/>
            <ac:spMk id="13" creationId="{A417E859-8C66-04B5-548F-A14EE745EC3F}"/>
          </ac:spMkLst>
        </pc:spChg>
        <pc:spChg chg="add del mod">
          <ac:chgData name="Alfred Asterjadhi" userId="39de57b9-85c0-4fd1-aaac-8ca2b6560ad0" providerId="ADAL" clId="{CD142DAD-197B-4B97-895B-4FD46522C6BA}" dt="2024-07-17T04:41:44.863" v="5507" actId="6264"/>
          <ac:spMkLst>
            <pc:docMk/>
            <pc:sldMk cId="3323386175" sldId="1212"/>
            <ac:spMk id="14" creationId="{1B37FB48-9BD9-C707-9A8E-3DD50846EF1E}"/>
          </ac:spMkLst>
        </pc:spChg>
        <pc:spChg chg="add del mod">
          <ac:chgData name="Alfred Asterjadhi" userId="39de57b9-85c0-4fd1-aaac-8ca2b6560ad0" providerId="ADAL" clId="{CD142DAD-197B-4B97-895B-4FD46522C6BA}" dt="2024-07-17T04:41:44.863" v="5507" actId="6264"/>
          <ac:spMkLst>
            <pc:docMk/>
            <pc:sldMk cId="3323386175" sldId="1212"/>
            <ac:spMk id="15" creationId="{21DA188A-6AA7-04D9-7367-E9C80A70A914}"/>
          </ac:spMkLst>
        </pc:spChg>
        <pc:spChg chg="add del mod">
          <ac:chgData name="Alfred Asterjadhi" userId="39de57b9-85c0-4fd1-aaac-8ca2b6560ad0" providerId="ADAL" clId="{CD142DAD-197B-4B97-895B-4FD46522C6BA}" dt="2024-07-17T04:41:44.863" v="5507" actId="6264"/>
          <ac:spMkLst>
            <pc:docMk/>
            <pc:sldMk cId="3323386175" sldId="1212"/>
            <ac:spMk id="16" creationId="{741E52A3-A19A-6500-DBA7-49DD511F6C97}"/>
          </ac:spMkLst>
        </pc:spChg>
      </pc:sldChg>
      <pc:sldChg chg="modSp add mod">
        <pc:chgData name="Alfred Asterjadhi" userId="39de57b9-85c0-4fd1-aaac-8ca2b6560ad0" providerId="ADAL" clId="{CD142DAD-197B-4B97-895B-4FD46522C6BA}" dt="2024-07-16T03:44:14.447" v="4824" actId="207"/>
        <pc:sldMkLst>
          <pc:docMk/>
          <pc:sldMk cId="867940206" sldId="1213"/>
        </pc:sldMkLst>
        <pc:spChg chg="mod">
          <ac:chgData name="Alfred Asterjadhi" userId="39de57b9-85c0-4fd1-aaac-8ca2b6560ad0" providerId="ADAL" clId="{CD142DAD-197B-4B97-895B-4FD46522C6BA}" dt="2024-07-16T03:44:14.447" v="4824" actId="207"/>
          <ac:spMkLst>
            <pc:docMk/>
            <pc:sldMk cId="867940206" sldId="1213"/>
            <ac:spMk id="3" creationId="{0B86390F-5573-FD6D-5C5A-BF6C8F0998F6}"/>
          </ac:spMkLst>
        </pc:spChg>
      </pc:sldChg>
      <pc:sldChg chg="modSp add del mod">
        <pc:chgData name="Alfred Asterjadhi" userId="39de57b9-85c0-4fd1-aaac-8ca2b6560ad0" providerId="ADAL" clId="{CD142DAD-197B-4B97-895B-4FD46522C6BA}" dt="2024-07-15T13:22:01.157" v="3561" actId="2696"/>
        <pc:sldMkLst>
          <pc:docMk/>
          <pc:sldMk cId="3133779286" sldId="1213"/>
        </pc:sldMkLst>
        <pc:spChg chg="mod">
          <ac:chgData name="Alfred Asterjadhi" userId="39de57b9-85c0-4fd1-aaac-8ca2b6560ad0" providerId="ADAL" clId="{CD142DAD-197B-4B97-895B-4FD46522C6BA}" dt="2024-07-15T13:21:41.775" v="3560" actId="20577"/>
          <ac:spMkLst>
            <pc:docMk/>
            <pc:sldMk cId="3133779286" sldId="1213"/>
            <ac:spMk id="3" creationId="{0B86390F-5573-FD6D-5C5A-BF6C8F0998F6}"/>
          </ac:spMkLst>
        </pc:spChg>
      </pc:sldChg>
      <pc:sldChg chg="modSp add mod">
        <pc:chgData name="Alfred Asterjadhi" userId="39de57b9-85c0-4fd1-aaac-8ca2b6560ad0" providerId="ADAL" clId="{CD142DAD-197B-4B97-895B-4FD46522C6BA}" dt="2024-07-18T04:10:37.671" v="6006" actId="207"/>
        <pc:sldMkLst>
          <pc:docMk/>
          <pc:sldMk cId="1763116900" sldId="1214"/>
        </pc:sldMkLst>
        <pc:spChg chg="mod">
          <ac:chgData name="Alfred Asterjadhi" userId="39de57b9-85c0-4fd1-aaac-8ca2b6560ad0" providerId="ADAL" clId="{CD142DAD-197B-4B97-895B-4FD46522C6BA}" dt="2024-07-18T04:10:18.755" v="6002" actId="13926"/>
          <ac:spMkLst>
            <pc:docMk/>
            <pc:sldMk cId="1763116900" sldId="1214"/>
            <ac:spMk id="2" creationId="{4B5F0D0E-8BB7-48AB-9160-728B8B3399A2}"/>
          </ac:spMkLst>
        </pc:spChg>
        <pc:spChg chg="mod">
          <ac:chgData name="Alfred Asterjadhi" userId="39de57b9-85c0-4fd1-aaac-8ca2b6560ad0" providerId="ADAL" clId="{CD142DAD-197B-4B97-895B-4FD46522C6BA}" dt="2024-07-18T04:10:37.671" v="6006" actId="207"/>
          <ac:spMkLst>
            <pc:docMk/>
            <pc:sldMk cId="1763116900" sldId="1214"/>
            <ac:spMk id="3" creationId="{DFB0BA47-D7B6-4F95-932E-A7AA615BC440}"/>
          </ac:spMkLst>
        </pc:spChg>
      </pc:sldChg>
      <pc:sldChg chg="modSp add mod">
        <pc:chgData name="Alfred Asterjadhi" userId="39de57b9-85c0-4fd1-aaac-8ca2b6560ad0" providerId="ADAL" clId="{CD142DAD-197B-4B97-895B-4FD46522C6BA}" dt="2024-07-18T04:13:25.219" v="6018" actId="20578"/>
        <pc:sldMkLst>
          <pc:docMk/>
          <pc:sldMk cId="989542281" sldId="1215"/>
        </pc:sldMkLst>
        <pc:spChg chg="mod">
          <ac:chgData name="Alfred Asterjadhi" userId="39de57b9-85c0-4fd1-aaac-8ca2b6560ad0" providerId="ADAL" clId="{CD142DAD-197B-4B97-895B-4FD46522C6BA}" dt="2024-07-18T04:12:42.542" v="6009" actId="13926"/>
          <ac:spMkLst>
            <pc:docMk/>
            <pc:sldMk cId="989542281" sldId="1215"/>
            <ac:spMk id="2" creationId="{4B5F0D0E-8BB7-48AB-9160-728B8B3399A2}"/>
          </ac:spMkLst>
        </pc:spChg>
        <pc:spChg chg="mod">
          <ac:chgData name="Alfred Asterjadhi" userId="39de57b9-85c0-4fd1-aaac-8ca2b6560ad0" providerId="ADAL" clId="{CD142DAD-197B-4B97-895B-4FD46522C6BA}" dt="2024-07-18T04:13:25.219" v="6018" actId="20578"/>
          <ac:spMkLst>
            <pc:docMk/>
            <pc:sldMk cId="989542281" sldId="1215"/>
            <ac:spMk id="3" creationId="{DFB0BA47-D7B6-4F95-932E-A7AA615BC440}"/>
          </ac:spMkLst>
        </pc:spChg>
      </pc:sldChg>
      <pc:sldChg chg="modSp add mod">
        <pc:chgData name="Alfred Asterjadhi" userId="39de57b9-85c0-4fd1-aaac-8ca2b6560ad0" providerId="ADAL" clId="{CD142DAD-197B-4B97-895B-4FD46522C6BA}" dt="2024-07-18T04:13:49.635" v="6023" actId="122"/>
        <pc:sldMkLst>
          <pc:docMk/>
          <pc:sldMk cId="523346339" sldId="1216"/>
        </pc:sldMkLst>
        <pc:spChg chg="mod">
          <ac:chgData name="Alfred Asterjadhi" userId="39de57b9-85c0-4fd1-aaac-8ca2b6560ad0" providerId="ADAL" clId="{CD142DAD-197B-4B97-895B-4FD46522C6BA}" dt="2024-07-18T04:13:49.635" v="6023" actId="122"/>
          <ac:spMkLst>
            <pc:docMk/>
            <pc:sldMk cId="523346339" sldId="1216"/>
            <ac:spMk id="3" creationId="{0B86390F-5573-FD6D-5C5A-BF6C8F0998F6}"/>
          </ac:spMkLst>
        </pc:spChg>
      </pc:sldChg>
      <pc:sldChg chg="addSp modSp add mod">
        <pc:chgData name="Alfred Asterjadhi" userId="39de57b9-85c0-4fd1-aaac-8ca2b6560ad0" providerId="ADAL" clId="{CD142DAD-197B-4B97-895B-4FD46522C6BA}" dt="2024-07-18T16:53:12.770" v="6573" actId="20577"/>
        <pc:sldMkLst>
          <pc:docMk/>
          <pc:sldMk cId="3443814257" sldId="1217"/>
        </pc:sldMkLst>
        <pc:spChg chg="mod">
          <ac:chgData name="Alfred Asterjadhi" userId="39de57b9-85c0-4fd1-aaac-8ca2b6560ad0" providerId="ADAL" clId="{CD142DAD-197B-4B97-895B-4FD46522C6BA}" dt="2024-07-18T16:52:53.030" v="6568" actId="13926"/>
          <ac:spMkLst>
            <pc:docMk/>
            <pc:sldMk cId="3443814257" sldId="1217"/>
            <ac:spMk id="2" creationId="{4B5F0D0E-8BB7-48AB-9160-728B8B3399A2}"/>
          </ac:spMkLst>
        </pc:spChg>
        <pc:spChg chg="mod">
          <ac:chgData name="Alfred Asterjadhi" userId="39de57b9-85c0-4fd1-aaac-8ca2b6560ad0" providerId="ADAL" clId="{CD142DAD-197B-4B97-895B-4FD46522C6BA}" dt="2024-07-18T16:53:12.770" v="6573" actId="20577"/>
          <ac:spMkLst>
            <pc:docMk/>
            <pc:sldMk cId="3443814257" sldId="1217"/>
            <ac:spMk id="3" creationId="{DFB0BA47-D7B6-4F95-932E-A7AA615BC440}"/>
          </ac:spMkLst>
        </pc:spChg>
        <pc:graphicFrameChg chg="add mod">
          <ac:chgData name="Alfred Asterjadhi" userId="39de57b9-85c0-4fd1-aaac-8ca2b6560ad0" providerId="ADAL" clId="{CD142DAD-197B-4B97-895B-4FD46522C6BA}" dt="2024-07-17T18:14:48.685" v="5822"/>
          <ac:graphicFrameMkLst>
            <pc:docMk/>
            <pc:sldMk cId="3443814257" sldId="1217"/>
            <ac:graphicFrameMk id="7" creationId="{C97A5339-0DEA-A41E-0653-167EEBCAF1DB}"/>
          </ac:graphicFrameMkLst>
        </pc:graphicFrameChg>
      </pc:sldChg>
      <pc:sldChg chg="modSp add mod">
        <pc:chgData name="Alfred Asterjadhi" userId="39de57b9-85c0-4fd1-aaac-8ca2b6560ad0" providerId="ADAL" clId="{CD142DAD-197B-4B97-895B-4FD46522C6BA}" dt="2024-07-18T12:54:00.128" v="6462" actId="20577"/>
        <pc:sldMkLst>
          <pc:docMk/>
          <pc:sldMk cId="4902324" sldId="1218"/>
        </pc:sldMkLst>
        <pc:spChg chg="mod">
          <ac:chgData name="Alfred Asterjadhi" userId="39de57b9-85c0-4fd1-aaac-8ca2b6560ad0" providerId="ADAL" clId="{CD142DAD-197B-4B97-895B-4FD46522C6BA}" dt="2024-07-18T12:54:00.128" v="6462" actId="20577"/>
          <ac:spMkLst>
            <pc:docMk/>
            <pc:sldMk cId="4902324" sldId="1218"/>
            <ac:spMk id="3" creationId="{0B86390F-5573-FD6D-5C5A-BF6C8F0998F6}"/>
          </ac:spMkLst>
        </pc:spChg>
      </pc:sldChg>
      <pc:sldMasterChg chg="modSp mod">
        <pc:chgData name="Alfred Asterjadhi" userId="39de57b9-85c0-4fd1-aaac-8ca2b6560ad0" providerId="ADAL" clId="{CD142DAD-197B-4B97-895B-4FD46522C6BA}" dt="2024-07-18T23:28:45.061" v="7112" actId="20577"/>
        <pc:sldMasterMkLst>
          <pc:docMk/>
          <pc:sldMasterMk cId="0" sldId="2147483648"/>
        </pc:sldMasterMkLst>
        <pc:spChg chg="mod">
          <ac:chgData name="Alfred Asterjadhi" userId="39de57b9-85c0-4fd1-aaac-8ca2b6560ad0" providerId="ADAL" clId="{CD142DAD-197B-4B97-895B-4FD46522C6BA}" dt="2024-07-18T23:28:45.061" v="7112" actId="20577"/>
          <ac:spMkLst>
            <pc:docMk/>
            <pc:sldMasterMk cId="0" sldId="2147483648"/>
            <ac:spMk id="10" creationId="{00000000-0000-0000-0000-000000000000}"/>
          </ac:spMkLst>
        </pc:spChg>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56"/>
        </pc:sldMasterMkLst>
        <pc:spChg chg="mod">
          <ac:chgData name="Alfred Asterjadhi" userId="39de57b9-85c0-4fd1-aaac-8ca2b6560ad0" providerId="ADAL" clId="{E98B568D-11B1-47B0-93A8-869740506C63}" dt="2023-10-06T23:11:14.221" v="5" actId="20577"/>
          <ac:spMkLst>
            <pc:docMk/>
            <pc:sldMasterMk cId="0" sldId="2147483656"/>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56"/>
            <ac:spMk id="1027" creationId="{00000000-0000-0000-0000-000000000000}"/>
          </ac:spMkLst>
        </pc:spChg>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pChg chg="mod">
          <ac:chgData name="Alfred Asterjadhi" userId="39de57b9-85c0-4fd1-aaac-8ca2b6560ad0" providerId="ADAL" clId="{2761FCC1-4A6E-4EF5-91BC-E3C73DA579E7}" dt="2024-01-16T04:15:22.919" v="3894" actId="20577"/>
          <ac:spMkLst>
            <pc:docMk/>
            <pc:sldMk cId="0" sldId="257"/>
            <ac:spMk id="4098" creationId="{00000000-0000-0000-0000-000000000000}"/>
          </ac:spMkLst>
        </pc:spChg>
      </pc:sldChg>
      <pc:sldChg chg="modSp mod">
        <pc:chgData name="Alfred Asterjadhi" userId="39de57b9-85c0-4fd1-aaac-8ca2b6560ad0" providerId="ADAL" clId="{2761FCC1-4A6E-4EF5-91BC-E3C73DA579E7}" dt="2024-01-15T02:49:12.944" v="2926" actId="20577"/>
        <pc:sldMkLst>
          <pc:docMk/>
          <pc:sldMk cId="3976818858" sldId="269"/>
        </pc:sldMkLst>
        <pc:graphicFrameChg chg="mod modGraphic">
          <ac:chgData name="Alfred Asterjadhi" userId="39de57b9-85c0-4fd1-aaac-8ca2b6560ad0" providerId="ADAL" clId="{2761FCC1-4A6E-4EF5-91BC-E3C73DA579E7}" dt="2024-01-15T02:49:12.944" v="292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761FCC1-4A6E-4EF5-91BC-E3C73DA579E7}" dt="2024-01-16T04:03:11.467" v="3629"/>
        <pc:sldMkLst>
          <pc:docMk/>
          <pc:sldMk cId="2243228416" sldId="299"/>
        </pc:sldMkLst>
        <pc:spChg chg="mod">
          <ac:chgData name="Alfred Asterjadhi" userId="39de57b9-85c0-4fd1-aaac-8ca2b6560ad0" providerId="ADAL" clId="{2761FCC1-4A6E-4EF5-91BC-E3C73DA579E7}" dt="2024-01-16T04:03:01.974" v="3626" actId="20577"/>
          <ac:spMkLst>
            <pc:docMk/>
            <pc:sldMk cId="2243228416" sldId="299"/>
            <ac:spMk id="3" creationId="{3857177C-4F12-41D1-AB93-6925069E5DB9}"/>
          </ac:spMkLst>
        </pc:spChg>
        <pc:spChg chg="mod">
          <ac:chgData name="Alfred Asterjadhi" userId="39de57b9-85c0-4fd1-aaac-8ca2b6560ad0" providerId="ADAL" clId="{2761FCC1-4A6E-4EF5-91BC-E3C73DA579E7}" dt="2024-01-16T04:03:11.467" v="3629"/>
          <ac:spMkLst>
            <pc:docMk/>
            <pc:sldMk cId="2243228416" sldId="299"/>
            <ac:spMk id="17" creationId="{442A1050-6527-4B2E-A943-E125D6B48B52}"/>
          </ac:spMkLst>
        </pc:spChg>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pChg chg="mod">
          <ac:chgData name="Alfred Asterjadhi" userId="39de57b9-85c0-4fd1-aaac-8ca2b6560ad0" providerId="ADAL" clId="{2761FCC1-4A6E-4EF5-91BC-E3C73DA579E7}" dt="2024-01-15T20:33:50.455" v="3213" actId="5793"/>
          <ac:spMkLst>
            <pc:docMk/>
            <pc:sldMk cId="782085236" sldId="322"/>
            <ac:spMk id="3" creationId="{6AF5FB04-E4D8-4FCF-BED4-5561E8929E9D}"/>
          </ac:spMkLst>
        </pc:spChg>
      </pc:sldChg>
      <pc:sldChg chg="modSp mod">
        <pc:chgData name="Alfred Asterjadhi" userId="39de57b9-85c0-4fd1-aaac-8ca2b6560ad0" providerId="ADAL" clId="{2761FCC1-4A6E-4EF5-91BC-E3C73DA579E7}" dt="2024-01-16T04:09:26.065" v="3760" actId="403"/>
        <pc:sldMkLst>
          <pc:docMk/>
          <pc:sldMk cId="1908471061" sldId="328"/>
        </pc:sldMkLst>
        <pc:spChg chg="mod">
          <ac:chgData name="Alfred Asterjadhi" userId="39de57b9-85c0-4fd1-aaac-8ca2b6560ad0" providerId="ADAL" clId="{2761FCC1-4A6E-4EF5-91BC-E3C73DA579E7}" dt="2024-01-16T04:09:26.065" v="3760" actId="403"/>
          <ac:spMkLst>
            <pc:docMk/>
            <pc:sldMk cId="1908471061" sldId="328"/>
            <ac:spMk id="3" creationId="{3EF9BE80-D462-4B64-8448-3B553445EDCF}"/>
          </ac:spMkLst>
        </pc:spChg>
      </pc:sldChg>
      <pc:sldChg chg="modSp mod">
        <pc:chgData name="Alfred Asterjadhi" userId="39de57b9-85c0-4fd1-aaac-8ca2b6560ad0" providerId="ADAL" clId="{2761FCC1-4A6E-4EF5-91BC-E3C73DA579E7}" dt="2024-01-18T21:07:44.894" v="4712" actId="13926"/>
        <pc:sldMkLst>
          <pc:docMk/>
          <pc:sldMk cId="3930036297" sldId="356"/>
        </pc:sldMkLst>
        <pc:spChg chg="mod">
          <ac:chgData name="Alfred Asterjadhi" userId="39de57b9-85c0-4fd1-aaac-8ca2b6560ad0" providerId="ADAL" clId="{2761FCC1-4A6E-4EF5-91BC-E3C73DA579E7}" dt="2024-01-18T21:07:44.894" v="4712" actId="13926"/>
          <ac:spMkLst>
            <pc:docMk/>
            <pc:sldMk cId="3930036297" sldId="356"/>
            <ac:spMk id="2" creationId="{4B5F0D0E-8BB7-48AB-9160-728B8B3399A2}"/>
          </ac:spMkLst>
        </pc:spChg>
      </pc:sldChg>
      <pc:sldChg chg="modSp mod">
        <pc:chgData name="Alfred Asterjadhi" userId="39de57b9-85c0-4fd1-aaac-8ca2b6560ad0" providerId="ADAL" clId="{2761FCC1-4A6E-4EF5-91BC-E3C73DA579E7}" dt="2024-01-18T19:45:00.529" v="4701" actId="12"/>
        <pc:sldMkLst>
          <pc:docMk/>
          <pc:sldMk cId="3576977642" sldId="362"/>
        </pc:sldMkLst>
        <pc:spChg chg="mod">
          <ac:chgData name="Alfred Asterjadhi" userId="39de57b9-85c0-4fd1-aaac-8ca2b6560ad0" providerId="ADAL" clId="{2761FCC1-4A6E-4EF5-91BC-E3C73DA579E7}" dt="2024-01-18T19:45:00.529" v="4701" actId="12"/>
          <ac:spMkLst>
            <pc:docMk/>
            <pc:sldMk cId="3576977642" sldId="362"/>
            <ac:spMk id="16" creationId="{CA1A1623-65F8-E7F3-860B-98677C489FFA}"/>
          </ac:spMkLst>
        </pc:spChg>
      </pc:sldChg>
      <pc:sldChg chg="modSp mod">
        <pc:chgData name="Alfred Asterjadhi" userId="39de57b9-85c0-4fd1-aaac-8ca2b6560ad0" providerId="ADAL" clId="{2761FCC1-4A6E-4EF5-91BC-E3C73DA579E7}" dt="2024-01-15T21:08:38.015" v="3304" actId="13926"/>
        <pc:sldMkLst>
          <pc:docMk/>
          <pc:sldMk cId="3831805578" sldId="365"/>
        </pc:sldMkLst>
        <pc:spChg chg="mod">
          <ac:chgData name="Alfred Asterjadhi" userId="39de57b9-85c0-4fd1-aaac-8ca2b6560ad0" providerId="ADAL" clId="{2761FCC1-4A6E-4EF5-91BC-E3C73DA579E7}" dt="2024-01-15T21:08:38.015" v="3304" actId="13926"/>
          <ac:spMkLst>
            <pc:docMk/>
            <pc:sldMk cId="3831805578" sldId="365"/>
            <ac:spMk id="3" creationId="{DBB0B390-25E0-4DCA-8553-05206AB88AA8}"/>
          </ac:spMkLst>
        </pc:spChg>
      </pc:sldChg>
      <pc:sldChg chg="modSp mod">
        <pc:chgData name="Alfred Asterjadhi" userId="39de57b9-85c0-4fd1-aaac-8ca2b6560ad0" providerId="ADAL" clId="{2761FCC1-4A6E-4EF5-91BC-E3C73DA579E7}" dt="2024-01-22T19:23:15.244" v="4926" actId="207"/>
        <pc:sldMkLst>
          <pc:docMk/>
          <pc:sldMk cId="2696761607" sldId="393"/>
        </pc:sldMkLst>
        <pc:graphicFrameChg chg="mod modGraphic">
          <ac:chgData name="Alfred Asterjadhi" userId="39de57b9-85c0-4fd1-aaac-8ca2b6560ad0" providerId="ADAL" clId="{2761FCC1-4A6E-4EF5-91BC-E3C73DA579E7}" dt="2024-01-22T19:23:15.244" v="4926"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2761FCC1-4A6E-4EF5-91BC-E3C73DA579E7}" dt="2024-01-18T22:23:23.426" v="4726" actId="6549"/>
        <pc:sldMkLst>
          <pc:docMk/>
          <pc:sldMk cId="3140364693" sldId="997"/>
        </pc:sldMkLst>
        <pc:spChg chg="mod">
          <ac:chgData name="Alfred Asterjadhi" userId="39de57b9-85c0-4fd1-aaac-8ca2b6560ad0" providerId="ADAL" clId="{2761FCC1-4A6E-4EF5-91BC-E3C73DA579E7}" dt="2024-01-18T22:23:23.426" v="4726" actId="6549"/>
          <ac:spMkLst>
            <pc:docMk/>
            <pc:sldMk cId="3140364693" sldId="997"/>
            <ac:spMk id="7" creationId="{0310814A-1E2F-57F2-C9EF-3805BE6E5DAB}"/>
          </ac:spMkLst>
        </pc:spChg>
      </pc:sldChg>
      <pc:sldChg chg="modSp mod">
        <pc:chgData name="Alfred Asterjadhi" userId="39de57b9-85c0-4fd1-aaac-8ca2b6560ad0" providerId="ADAL" clId="{2761FCC1-4A6E-4EF5-91BC-E3C73DA579E7}" dt="2024-01-15T18:53:40.046" v="3185" actId="13926"/>
        <pc:sldMkLst>
          <pc:docMk/>
          <pc:sldMk cId="3233208257" sldId="1006"/>
        </pc:sldMkLst>
        <pc:spChg chg="mod">
          <ac:chgData name="Alfred Asterjadhi" userId="39de57b9-85c0-4fd1-aaac-8ca2b6560ad0" providerId="ADAL" clId="{2761FCC1-4A6E-4EF5-91BC-E3C73DA579E7}" dt="2024-01-15T18:53:40.046" v="3185" actId="13926"/>
          <ac:spMkLst>
            <pc:docMk/>
            <pc:sldMk cId="3233208257" sldId="1006"/>
            <ac:spMk id="2" creationId="{4B5F0D0E-8BB7-48AB-9160-728B8B3399A2}"/>
          </ac:spMkLst>
        </pc:spChg>
        <pc:spChg chg="mod">
          <ac:chgData name="Alfred Asterjadhi" userId="39de57b9-85c0-4fd1-aaac-8ca2b6560ad0" providerId="ADAL" clId="{2761FCC1-4A6E-4EF5-91BC-E3C73DA579E7}" dt="2024-01-14T16:32:50.713" v="1753" actId="21"/>
          <ac:spMkLst>
            <pc:docMk/>
            <pc:sldMk cId="3233208257" sldId="1006"/>
            <ac:spMk id="3" creationId="{DFB0BA47-D7B6-4F95-932E-A7AA615BC440}"/>
          </ac:spMkLst>
        </pc:spChg>
      </pc:sldChg>
      <pc:sldChg chg="modSp mod">
        <pc:chgData name="Alfred Asterjadhi" userId="39de57b9-85c0-4fd1-aaac-8ca2b6560ad0" providerId="ADAL" clId="{2761FCC1-4A6E-4EF5-91BC-E3C73DA579E7}" dt="2024-01-15T21:06:39.663" v="3231" actId="13926"/>
        <pc:sldMkLst>
          <pc:docMk/>
          <pc:sldMk cId="3869410219" sldId="1021"/>
        </pc:sldMkLst>
        <pc:spChg chg="mod">
          <ac:chgData name="Alfred Asterjadhi" userId="39de57b9-85c0-4fd1-aaac-8ca2b6560ad0" providerId="ADAL" clId="{2761FCC1-4A6E-4EF5-91BC-E3C73DA579E7}" dt="2024-01-15T21:06:39.663" v="3231" actId="13926"/>
          <ac:spMkLst>
            <pc:docMk/>
            <pc:sldMk cId="3869410219" sldId="1021"/>
            <ac:spMk id="2" creationId="{4B5F0D0E-8BB7-48AB-9160-728B8B3399A2}"/>
          </ac:spMkLst>
        </pc:spChg>
      </pc:sldChg>
      <pc:sldChg chg="modSp mod">
        <pc:chgData name="Alfred Asterjadhi" userId="39de57b9-85c0-4fd1-aaac-8ca2b6560ad0" providerId="ADAL" clId="{2761FCC1-4A6E-4EF5-91BC-E3C73DA579E7}" dt="2024-01-15T18:24:21.276" v="3022" actId="20577"/>
        <pc:sldMkLst>
          <pc:docMk/>
          <pc:sldMk cId="4200130042" sldId="1023"/>
        </pc:sldMkLst>
        <pc:spChg chg="mod">
          <ac:chgData name="Alfred Asterjadhi" userId="39de57b9-85c0-4fd1-aaac-8ca2b6560ad0" providerId="ADAL" clId="{2761FCC1-4A6E-4EF5-91BC-E3C73DA579E7}" dt="2024-01-15T18:24:21.276" v="3022" actId="20577"/>
          <ac:spMkLst>
            <pc:docMk/>
            <pc:sldMk cId="4200130042" sldId="1023"/>
            <ac:spMk id="3" creationId="{2682080F-BC47-47A6-E6F4-7C70F67F48F8}"/>
          </ac:spMkLst>
        </pc:spChg>
      </pc:sldChg>
      <pc:sldChg chg="modSp mod">
        <pc:chgData name="Alfred Asterjadhi" userId="39de57b9-85c0-4fd1-aaac-8ca2b6560ad0" providerId="ADAL" clId="{2761FCC1-4A6E-4EF5-91BC-E3C73DA579E7}" dt="2024-01-15T18:52:01.487" v="3143" actId="20577"/>
        <pc:sldMkLst>
          <pc:docMk/>
          <pc:sldMk cId="991138630" sldId="1024"/>
        </pc:sldMkLst>
        <pc:spChg chg="mod">
          <ac:chgData name="Alfred Asterjadhi" userId="39de57b9-85c0-4fd1-aaac-8ca2b6560ad0" providerId="ADAL" clId="{2761FCC1-4A6E-4EF5-91BC-E3C73DA579E7}" dt="2024-01-15T18:52:01.487" v="3143" actId="20577"/>
          <ac:spMkLst>
            <pc:docMk/>
            <pc:sldMk cId="991138630" sldId="1024"/>
            <ac:spMk id="3" creationId="{E24D4002-4764-1FA7-1147-DE995417131A}"/>
          </ac:spMkLst>
        </pc:spChg>
      </pc:sldChg>
      <pc:sldChg chg="modSp mod">
        <pc:chgData name="Alfred Asterjadhi" userId="39de57b9-85c0-4fd1-aaac-8ca2b6560ad0" providerId="ADAL" clId="{2761FCC1-4A6E-4EF5-91BC-E3C73DA579E7}" dt="2024-01-15T18:53:04.882" v="3179" actId="20577"/>
        <pc:sldMkLst>
          <pc:docMk/>
          <pc:sldMk cId="1404386273" sldId="1025"/>
        </pc:sldMkLst>
        <pc:spChg chg="mod">
          <ac:chgData name="Alfred Asterjadhi" userId="39de57b9-85c0-4fd1-aaac-8ca2b6560ad0" providerId="ADAL" clId="{2761FCC1-4A6E-4EF5-91BC-E3C73DA579E7}" dt="2024-01-15T18:53:04.882" v="3179" actId="20577"/>
          <ac:spMkLst>
            <pc:docMk/>
            <pc:sldMk cId="1404386273" sldId="1025"/>
            <ac:spMk id="3" creationId="{09FACBBB-F323-999C-C847-ACC3CF5DD8C6}"/>
          </ac:spMkLst>
        </pc:spChg>
      </pc:sldChg>
      <pc:sldChg chg="addSp delSp modSp mod chgLayout">
        <pc:chgData name="Alfred Asterjadhi" userId="39de57b9-85c0-4fd1-aaac-8ca2b6560ad0" providerId="ADAL" clId="{2761FCC1-4A6E-4EF5-91BC-E3C73DA579E7}" dt="2024-01-15T20:32:54.366" v="3189" actId="207"/>
        <pc:sldMkLst>
          <pc:docMk/>
          <pc:sldMk cId="3287547131" sldId="1028"/>
        </pc:sldMkLst>
        <pc:spChg chg="mod ord">
          <ac:chgData name="Alfred Asterjadhi" userId="39de57b9-85c0-4fd1-aaac-8ca2b6560ad0" providerId="ADAL" clId="{2761FCC1-4A6E-4EF5-91BC-E3C73DA579E7}" dt="2024-01-14T16:33:10.913" v="1788" actId="20577"/>
          <ac:spMkLst>
            <pc:docMk/>
            <pc:sldMk cId="3287547131" sldId="1028"/>
            <ac:spMk id="2" creationId="{9EF97F5A-CE7F-7BBA-0DB4-CF87B031E7D4}"/>
          </ac:spMkLst>
        </pc:spChg>
        <pc:spChg chg="add del mod">
          <ac:chgData name="Alfred Asterjadhi" userId="39de57b9-85c0-4fd1-aaac-8ca2b6560ad0" providerId="ADAL" clId="{2761FCC1-4A6E-4EF5-91BC-E3C73DA579E7}" dt="2024-01-14T16:32:59.318" v="1756" actId="6264"/>
          <ac:spMkLst>
            <pc:docMk/>
            <pc:sldMk cId="3287547131" sldId="1028"/>
            <ac:spMk id="3" creationId="{04793F9A-5AE4-E5BE-D4EC-813DA6E7BA54}"/>
          </ac:spMkLst>
        </pc:spChg>
        <pc:spChg chg="mod ord">
          <ac:chgData name="Alfred Asterjadhi" userId="39de57b9-85c0-4fd1-aaac-8ca2b6560ad0" providerId="ADAL" clId="{2761FCC1-4A6E-4EF5-91BC-E3C73DA579E7}" dt="2024-01-14T16:32:59.318" v="1756" actId="6264"/>
          <ac:spMkLst>
            <pc:docMk/>
            <pc:sldMk cId="3287547131" sldId="1028"/>
            <ac:spMk id="4" creationId="{8B684BB7-2D5A-055E-0295-767A7870AB10}"/>
          </ac:spMkLst>
        </pc:spChg>
        <pc:spChg chg="mod ord">
          <ac:chgData name="Alfred Asterjadhi" userId="39de57b9-85c0-4fd1-aaac-8ca2b6560ad0" providerId="ADAL" clId="{2761FCC1-4A6E-4EF5-91BC-E3C73DA579E7}" dt="2024-01-14T16:32:59.318" v="1756" actId="6264"/>
          <ac:spMkLst>
            <pc:docMk/>
            <pc:sldMk cId="3287547131" sldId="1028"/>
            <ac:spMk id="5" creationId="{D3F03832-0357-D3F4-5D78-9AEED64EAC6F}"/>
          </ac:spMkLst>
        </pc:spChg>
        <pc:spChg chg="mod ord">
          <ac:chgData name="Alfred Asterjadhi" userId="39de57b9-85c0-4fd1-aaac-8ca2b6560ad0" providerId="ADAL" clId="{2761FCC1-4A6E-4EF5-91BC-E3C73DA579E7}" dt="2024-01-14T16:32:59.318" v="1756" actId="6264"/>
          <ac:spMkLst>
            <pc:docMk/>
            <pc:sldMk cId="3287547131" sldId="1028"/>
            <ac:spMk id="6" creationId="{EC77C5EB-E20F-F01E-703C-08282E47E7DA}"/>
          </ac:spMkLst>
        </pc:spChg>
        <pc:spChg chg="add del mod">
          <ac:chgData name="Alfred Asterjadhi" userId="39de57b9-85c0-4fd1-aaac-8ca2b6560ad0" providerId="ADAL" clId="{2761FCC1-4A6E-4EF5-91BC-E3C73DA579E7}" dt="2024-01-14T16:32:59.318" v="1756" actId="6264"/>
          <ac:spMkLst>
            <pc:docMk/>
            <pc:sldMk cId="3287547131" sldId="1028"/>
            <ac:spMk id="7" creationId="{69BBF2C5-9599-C49C-2C38-128884B46DCF}"/>
          </ac:spMkLst>
        </pc:spChg>
        <pc:spChg chg="add del mod">
          <ac:chgData name="Alfred Asterjadhi" userId="39de57b9-85c0-4fd1-aaac-8ca2b6560ad0" providerId="ADAL" clId="{2761FCC1-4A6E-4EF5-91BC-E3C73DA579E7}" dt="2024-01-14T16:32:59.318" v="1756" actId="6264"/>
          <ac:spMkLst>
            <pc:docMk/>
            <pc:sldMk cId="3287547131" sldId="1028"/>
            <ac:spMk id="8" creationId="{CD726A10-8DF4-9156-F01D-3FDFACD05B1D}"/>
          </ac:spMkLst>
        </pc:spChg>
        <pc:spChg chg="add del mod">
          <ac:chgData name="Alfred Asterjadhi" userId="39de57b9-85c0-4fd1-aaac-8ca2b6560ad0" providerId="ADAL" clId="{2761FCC1-4A6E-4EF5-91BC-E3C73DA579E7}" dt="2024-01-14T16:32:59.318" v="1756" actId="6264"/>
          <ac:spMkLst>
            <pc:docMk/>
            <pc:sldMk cId="3287547131" sldId="1028"/>
            <ac:spMk id="9" creationId="{086E77C7-6E09-71B0-0517-06F32CB2CE42}"/>
          </ac:spMkLst>
        </pc:spChg>
        <pc:spChg chg="add del mod">
          <ac:chgData name="Alfred Asterjadhi" userId="39de57b9-85c0-4fd1-aaac-8ca2b6560ad0" providerId="ADAL" clId="{2761FCC1-4A6E-4EF5-91BC-E3C73DA579E7}" dt="2024-01-14T16:32:59.318" v="1756" actId="6264"/>
          <ac:spMkLst>
            <pc:docMk/>
            <pc:sldMk cId="3287547131" sldId="1028"/>
            <ac:spMk id="10" creationId="{3A989560-B15F-54D1-CD66-50848E4BC501}"/>
          </ac:spMkLst>
        </pc:spChg>
        <pc:spChg chg="mod ord">
          <ac:chgData name="Alfred Asterjadhi" userId="39de57b9-85c0-4fd1-aaac-8ca2b6560ad0" providerId="ADAL" clId="{2761FCC1-4A6E-4EF5-91BC-E3C73DA579E7}" dt="2024-01-15T20:32:54.366" v="3189" actId="207"/>
          <ac:spMkLst>
            <pc:docMk/>
            <pc:sldMk cId="3287547131" sldId="1028"/>
            <ac:spMk id="11" creationId="{3F0830D3-DB20-4EBA-DF7C-EE156DB7215D}"/>
          </ac:spMkLst>
        </pc:spChg>
      </pc:sldChg>
      <pc:sldChg chg="modSp mod">
        <pc:chgData name="Alfred Asterjadhi" userId="39de57b9-85c0-4fd1-aaac-8ca2b6560ad0" providerId="ADAL" clId="{2761FCC1-4A6E-4EF5-91BC-E3C73DA579E7}" dt="2024-01-18T15:39:10.535" v="4394" actId="13926"/>
        <pc:sldMkLst>
          <pc:docMk/>
          <pc:sldMk cId="3095361314" sldId="1029"/>
        </pc:sldMkLst>
        <pc:spChg chg="mod">
          <ac:chgData name="Alfred Asterjadhi" userId="39de57b9-85c0-4fd1-aaac-8ca2b6560ad0" providerId="ADAL" clId="{2761FCC1-4A6E-4EF5-91BC-E3C73DA579E7}" dt="2024-01-18T15:39:10.535" v="4394" actId="13926"/>
          <ac:spMkLst>
            <pc:docMk/>
            <pc:sldMk cId="3095361314" sldId="1029"/>
            <ac:spMk id="2" creationId="{4B5F0D0E-8BB7-48AB-9160-728B8B3399A2}"/>
          </ac:spMkLst>
        </pc:spChg>
        <pc:spChg chg="mod">
          <ac:chgData name="Alfred Asterjadhi" userId="39de57b9-85c0-4fd1-aaac-8ca2b6560ad0" providerId="ADAL" clId="{2761FCC1-4A6E-4EF5-91BC-E3C73DA579E7}" dt="2024-01-15T02:22:26.610" v="2151" actId="20577"/>
          <ac:spMkLst>
            <pc:docMk/>
            <pc:sldMk cId="3095361314" sldId="1029"/>
            <ac:spMk id="3" creationId="{DFB0BA47-D7B6-4F95-932E-A7AA615BC440}"/>
          </ac:spMkLst>
        </pc:spChg>
        <pc:spChg chg="mod">
          <ac:chgData name="Alfred Asterjadhi" userId="39de57b9-85c0-4fd1-aaac-8ca2b6560ad0" providerId="ADAL" clId="{2761FCC1-4A6E-4EF5-91BC-E3C73DA579E7}" dt="2024-01-15T02:20:02.528" v="2082" actId="20577"/>
          <ac:spMkLst>
            <pc:docMk/>
            <pc:sldMk cId="3095361314" sldId="1029"/>
            <ac:spMk id="4" creationId="{3462A639-621C-43E6-83A1-F4DCCA0E626D}"/>
          </ac:spMkLst>
        </pc:spChg>
      </pc:sldChg>
      <pc:sldChg chg="modSp mod">
        <pc:chgData name="Alfred Asterjadhi" userId="39de57b9-85c0-4fd1-aaac-8ca2b6560ad0" providerId="ADAL" clId="{2761FCC1-4A6E-4EF5-91BC-E3C73DA579E7}" dt="2024-01-16T21:28:38.293" v="4063" actId="13926"/>
        <pc:sldMkLst>
          <pc:docMk/>
          <pc:sldMk cId="3959530559" sldId="1030"/>
        </pc:sldMkLst>
        <pc:spChg chg="mod">
          <ac:chgData name="Alfred Asterjadhi" userId="39de57b9-85c0-4fd1-aaac-8ca2b6560ad0" providerId="ADAL" clId="{2761FCC1-4A6E-4EF5-91BC-E3C73DA579E7}" dt="2024-01-16T21:28:38.293" v="4063" actId="13926"/>
          <ac:spMkLst>
            <pc:docMk/>
            <pc:sldMk cId="3959530559" sldId="1030"/>
            <ac:spMk id="2" creationId="{4B5F0D0E-8BB7-48AB-9160-728B8B3399A2}"/>
          </ac:spMkLst>
        </pc:spChg>
        <pc:spChg chg="mod">
          <ac:chgData name="Alfred Asterjadhi" userId="39de57b9-85c0-4fd1-aaac-8ca2b6560ad0" providerId="ADAL" clId="{2761FCC1-4A6E-4EF5-91BC-E3C73DA579E7}" dt="2024-01-16T20:04:31.578" v="3978" actId="207"/>
          <ac:spMkLst>
            <pc:docMk/>
            <pc:sldMk cId="3959530559" sldId="1030"/>
            <ac:spMk id="3" creationId="{DFB0BA47-D7B6-4F95-932E-A7AA615BC440}"/>
          </ac:spMkLst>
        </pc:spChg>
      </pc:sldChg>
      <pc:sldChg chg="modSp mod">
        <pc:chgData name="Alfred Asterjadhi" userId="39de57b9-85c0-4fd1-aaac-8ca2b6560ad0" providerId="ADAL" clId="{2761FCC1-4A6E-4EF5-91BC-E3C73DA579E7}" dt="2024-01-18T22:26:01.190" v="4731" actId="20577"/>
        <pc:sldMkLst>
          <pc:docMk/>
          <pc:sldMk cId="1865298196" sldId="1034"/>
        </pc:sldMkLst>
        <pc:spChg chg="mod">
          <ac:chgData name="Alfred Asterjadhi" userId="39de57b9-85c0-4fd1-aaac-8ca2b6560ad0" providerId="ADAL" clId="{2761FCC1-4A6E-4EF5-91BC-E3C73DA579E7}" dt="2024-01-18T22:26:01.190" v="4731" actId="20577"/>
          <ac:spMkLst>
            <pc:docMk/>
            <pc:sldMk cId="1865298196" sldId="1034"/>
            <ac:spMk id="3" creationId="{32A82C14-015D-8818-0A3B-A5128A880F97}"/>
          </ac:spMkLst>
        </pc:spChg>
      </pc:sldChg>
      <pc:sldChg chg="modSp mod">
        <pc:chgData name="Alfred Asterjadhi" userId="39de57b9-85c0-4fd1-aaac-8ca2b6560ad0" providerId="ADAL" clId="{2761FCC1-4A6E-4EF5-91BC-E3C73DA579E7}" dt="2024-01-16T03:48:33.340" v="3337" actId="207"/>
        <pc:sldMkLst>
          <pc:docMk/>
          <pc:sldMk cId="603264867" sldId="1036"/>
        </pc:sldMkLst>
        <pc:spChg chg="mod">
          <ac:chgData name="Alfred Asterjadhi" userId="39de57b9-85c0-4fd1-aaac-8ca2b6560ad0" providerId="ADAL" clId="{2761FCC1-4A6E-4EF5-91BC-E3C73DA579E7}" dt="2024-01-14T16:37:19.945" v="1843" actId="20577"/>
          <ac:spMkLst>
            <pc:docMk/>
            <pc:sldMk cId="603264867" sldId="1036"/>
            <ac:spMk id="2" creationId="{9EF97F5A-CE7F-7BBA-0DB4-CF87B031E7D4}"/>
          </ac:spMkLst>
        </pc:spChg>
        <pc:spChg chg="mod">
          <ac:chgData name="Alfred Asterjadhi" userId="39de57b9-85c0-4fd1-aaac-8ca2b6560ad0" providerId="ADAL" clId="{2761FCC1-4A6E-4EF5-91BC-E3C73DA579E7}" dt="2024-01-16T03:48:33.340" v="3337" actId="207"/>
          <ac:spMkLst>
            <pc:docMk/>
            <pc:sldMk cId="603264867" sldId="1036"/>
            <ac:spMk id="11" creationId="{802B8475-AE74-75A8-8302-13C07F9648AE}"/>
          </ac:spMkLst>
        </pc:spChg>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pChg chg="mod ord">
          <ac:chgData name="Alfred Asterjadhi" userId="39de57b9-85c0-4fd1-aaac-8ca2b6560ad0" providerId="ADAL" clId="{2761FCC1-4A6E-4EF5-91BC-E3C73DA579E7}" dt="2024-01-15T02:21:20.239" v="2118" actId="6264"/>
          <ac:spMkLst>
            <pc:docMk/>
            <pc:sldMk cId="1819786892" sldId="1038"/>
            <ac:spMk id="2" creationId="{9EF97F5A-CE7F-7BBA-0DB4-CF87B031E7D4}"/>
          </ac:spMkLst>
        </pc:spChg>
        <pc:spChg chg="add del mod">
          <ac:chgData name="Alfred Asterjadhi" userId="39de57b9-85c0-4fd1-aaac-8ca2b6560ad0" providerId="ADAL" clId="{2761FCC1-4A6E-4EF5-91BC-E3C73DA579E7}" dt="2024-01-15T02:20:35.641" v="2089" actId="6264"/>
          <ac:spMkLst>
            <pc:docMk/>
            <pc:sldMk cId="1819786892" sldId="1038"/>
            <ac:spMk id="3" creationId="{E41D0D5F-98F3-461D-658A-DA1D4873A010}"/>
          </ac:spMkLst>
        </pc:spChg>
        <pc:spChg chg="mod ord">
          <ac:chgData name="Alfred Asterjadhi" userId="39de57b9-85c0-4fd1-aaac-8ca2b6560ad0" providerId="ADAL" clId="{2761FCC1-4A6E-4EF5-91BC-E3C73DA579E7}" dt="2024-01-15T02:21:20.239" v="2118" actId="6264"/>
          <ac:spMkLst>
            <pc:docMk/>
            <pc:sldMk cId="1819786892" sldId="1038"/>
            <ac:spMk id="4" creationId="{8B684BB7-2D5A-055E-0295-767A7870AB10}"/>
          </ac:spMkLst>
        </pc:spChg>
        <pc:spChg chg="mod ord">
          <ac:chgData name="Alfred Asterjadhi" userId="39de57b9-85c0-4fd1-aaac-8ca2b6560ad0" providerId="ADAL" clId="{2761FCC1-4A6E-4EF5-91BC-E3C73DA579E7}" dt="2024-01-15T02:21:20.239" v="2118" actId="6264"/>
          <ac:spMkLst>
            <pc:docMk/>
            <pc:sldMk cId="1819786892" sldId="1038"/>
            <ac:spMk id="5" creationId="{D3F03832-0357-D3F4-5D78-9AEED64EAC6F}"/>
          </ac:spMkLst>
        </pc:spChg>
        <pc:spChg chg="mod ord">
          <ac:chgData name="Alfred Asterjadhi" userId="39de57b9-85c0-4fd1-aaac-8ca2b6560ad0" providerId="ADAL" clId="{2761FCC1-4A6E-4EF5-91BC-E3C73DA579E7}" dt="2024-01-15T02:21:20.239" v="2118" actId="6264"/>
          <ac:spMkLst>
            <pc:docMk/>
            <pc:sldMk cId="1819786892" sldId="1038"/>
            <ac:spMk id="6" creationId="{EC77C5EB-E20F-F01E-703C-08282E47E7DA}"/>
          </ac:spMkLst>
        </pc:spChg>
        <pc:spChg chg="add del mod">
          <ac:chgData name="Alfred Asterjadhi" userId="39de57b9-85c0-4fd1-aaac-8ca2b6560ad0" providerId="ADAL" clId="{2761FCC1-4A6E-4EF5-91BC-E3C73DA579E7}" dt="2024-01-15T02:20:35.641" v="2089" actId="6264"/>
          <ac:spMkLst>
            <pc:docMk/>
            <pc:sldMk cId="1819786892" sldId="1038"/>
            <ac:spMk id="7" creationId="{53DC7668-A6F4-97D9-D26C-61FDD4C25ABD}"/>
          </ac:spMkLst>
        </pc:spChg>
        <pc:spChg chg="add del mod">
          <ac:chgData name="Alfred Asterjadhi" userId="39de57b9-85c0-4fd1-aaac-8ca2b6560ad0" providerId="ADAL" clId="{2761FCC1-4A6E-4EF5-91BC-E3C73DA579E7}" dt="2024-01-15T02:20:35.641" v="2089" actId="6264"/>
          <ac:spMkLst>
            <pc:docMk/>
            <pc:sldMk cId="1819786892" sldId="1038"/>
            <ac:spMk id="8" creationId="{C220AD61-BD25-BB77-B2FA-07028A1E0A1A}"/>
          </ac:spMkLst>
        </pc:spChg>
        <pc:spChg chg="add del mod">
          <ac:chgData name="Alfred Asterjadhi" userId="39de57b9-85c0-4fd1-aaac-8ca2b6560ad0" providerId="ADAL" clId="{2761FCC1-4A6E-4EF5-91BC-E3C73DA579E7}" dt="2024-01-15T02:20:35.641" v="2089" actId="6264"/>
          <ac:spMkLst>
            <pc:docMk/>
            <pc:sldMk cId="1819786892" sldId="1038"/>
            <ac:spMk id="9" creationId="{557B0B49-C92B-FB31-272E-70211E16DB2F}"/>
          </ac:spMkLst>
        </pc:spChg>
        <pc:spChg chg="add del mod">
          <ac:chgData name="Alfred Asterjadhi" userId="39de57b9-85c0-4fd1-aaac-8ca2b6560ad0" providerId="ADAL" clId="{2761FCC1-4A6E-4EF5-91BC-E3C73DA579E7}" dt="2024-01-15T02:20:35.641" v="2089" actId="6264"/>
          <ac:spMkLst>
            <pc:docMk/>
            <pc:sldMk cId="1819786892" sldId="1038"/>
            <ac:spMk id="10" creationId="{94430FFE-D99D-0B16-2CBE-965193D3D005}"/>
          </ac:spMkLst>
        </pc:spChg>
        <pc:spChg chg="mod ord">
          <ac:chgData name="Alfred Asterjadhi" userId="39de57b9-85c0-4fd1-aaac-8ca2b6560ad0" providerId="ADAL" clId="{2761FCC1-4A6E-4EF5-91BC-E3C73DA579E7}" dt="2024-01-18T19:26:40.582" v="4409" actId="20577"/>
          <ac:spMkLst>
            <pc:docMk/>
            <pc:sldMk cId="1819786892" sldId="1038"/>
            <ac:spMk id="11" creationId="{10369809-8F14-3F63-B0ED-FF21BCF3B086}"/>
          </ac:spMkLst>
        </pc:spChg>
        <pc:spChg chg="add del mod">
          <ac:chgData name="Alfred Asterjadhi" userId="39de57b9-85c0-4fd1-aaac-8ca2b6560ad0" providerId="ADAL" clId="{2761FCC1-4A6E-4EF5-91BC-E3C73DA579E7}" dt="2024-01-15T02:21:20.239" v="2118" actId="6264"/>
          <ac:spMkLst>
            <pc:docMk/>
            <pc:sldMk cId="1819786892" sldId="1038"/>
            <ac:spMk id="12" creationId="{426FCF42-9A94-5E97-9CEF-7A6584D9C2B6}"/>
          </ac:spMkLst>
        </pc:spChg>
        <pc:spChg chg="add del mod">
          <ac:chgData name="Alfred Asterjadhi" userId="39de57b9-85c0-4fd1-aaac-8ca2b6560ad0" providerId="ADAL" clId="{2761FCC1-4A6E-4EF5-91BC-E3C73DA579E7}" dt="2024-01-15T02:21:20.239" v="2118" actId="6264"/>
          <ac:spMkLst>
            <pc:docMk/>
            <pc:sldMk cId="1819786892" sldId="1038"/>
            <ac:spMk id="13" creationId="{1438CF89-783B-523A-3270-176C3840D20E}"/>
          </ac:spMkLst>
        </pc:spChg>
        <pc:spChg chg="add del mod">
          <ac:chgData name="Alfred Asterjadhi" userId="39de57b9-85c0-4fd1-aaac-8ca2b6560ad0" providerId="ADAL" clId="{2761FCC1-4A6E-4EF5-91BC-E3C73DA579E7}" dt="2024-01-15T02:21:20.239" v="2118" actId="6264"/>
          <ac:spMkLst>
            <pc:docMk/>
            <pc:sldMk cId="1819786892" sldId="1038"/>
            <ac:spMk id="14" creationId="{D3525FF1-2996-98A8-4CB7-75178A233599}"/>
          </ac:spMkLst>
        </pc:spChg>
        <pc:spChg chg="add del mod">
          <ac:chgData name="Alfred Asterjadhi" userId="39de57b9-85c0-4fd1-aaac-8ca2b6560ad0" providerId="ADAL" clId="{2761FCC1-4A6E-4EF5-91BC-E3C73DA579E7}" dt="2024-01-15T02:21:20.239" v="2118" actId="6264"/>
          <ac:spMkLst>
            <pc:docMk/>
            <pc:sldMk cId="1819786892" sldId="1038"/>
            <ac:spMk id="15" creationId="{5F9F171E-A427-4FDF-777A-D0355675EE7F}"/>
          </ac:spMkLst>
        </pc:spChg>
        <pc:spChg chg="add del mod">
          <ac:chgData name="Alfred Asterjadhi" userId="39de57b9-85c0-4fd1-aaac-8ca2b6560ad0" providerId="ADAL" clId="{2761FCC1-4A6E-4EF5-91BC-E3C73DA579E7}" dt="2024-01-15T02:21:20.239" v="2118" actId="6264"/>
          <ac:spMkLst>
            <pc:docMk/>
            <pc:sldMk cId="1819786892" sldId="1038"/>
            <ac:spMk id="16" creationId="{5F8BE8A6-9E7D-847B-E472-83C44CC24328}"/>
          </ac:spMkLst>
        </pc:spChg>
      </pc:sldChg>
      <pc:sldChg chg="addSp delSp modSp mod chgLayout">
        <pc:chgData name="Alfred Asterjadhi" userId="39de57b9-85c0-4fd1-aaac-8ca2b6560ad0" providerId="ADAL" clId="{2761FCC1-4A6E-4EF5-91BC-E3C73DA579E7}" dt="2024-01-18T22:03:28.778" v="4718" actId="207"/>
        <pc:sldMkLst>
          <pc:docMk/>
          <pc:sldMk cId="3814028870" sldId="1039"/>
        </pc:sldMkLst>
        <pc:spChg chg="mod ord">
          <ac:chgData name="Alfred Asterjadhi" userId="39de57b9-85c0-4fd1-aaac-8ca2b6560ad0" providerId="ADAL" clId="{2761FCC1-4A6E-4EF5-91BC-E3C73DA579E7}" dt="2024-01-18T19:35:33.552" v="4505" actId="20577"/>
          <ac:spMkLst>
            <pc:docMk/>
            <pc:sldMk cId="3814028870" sldId="1039"/>
            <ac:spMk id="2" creationId="{9EF97F5A-CE7F-7BBA-0DB4-CF87B031E7D4}"/>
          </ac:spMkLst>
        </pc:spChg>
        <pc:spChg chg="mod ord">
          <ac:chgData name="Alfred Asterjadhi" userId="39de57b9-85c0-4fd1-aaac-8ca2b6560ad0" providerId="ADAL" clId="{2761FCC1-4A6E-4EF5-91BC-E3C73DA579E7}" dt="2024-01-18T22:03:28.778" v="4718" actId="207"/>
          <ac:spMkLst>
            <pc:docMk/>
            <pc:sldMk cId="3814028870" sldId="1039"/>
            <ac:spMk id="3" creationId="{2C08B101-42DC-1716-269A-5A07B06D62DE}"/>
          </ac:spMkLst>
        </pc:spChg>
        <pc:spChg chg="mod ord">
          <ac:chgData name="Alfred Asterjadhi" userId="39de57b9-85c0-4fd1-aaac-8ca2b6560ad0" providerId="ADAL" clId="{2761FCC1-4A6E-4EF5-91BC-E3C73DA579E7}" dt="2024-01-15T02:23:42.298" v="2192" actId="6264"/>
          <ac:spMkLst>
            <pc:docMk/>
            <pc:sldMk cId="3814028870" sldId="1039"/>
            <ac:spMk id="4" creationId="{8B684BB7-2D5A-055E-0295-767A7870AB10}"/>
          </ac:spMkLst>
        </pc:spChg>
        <pc:spChg chg="mod ord">
          <ac:chgData name="Alfred Asterjadhi" userId="39de57b9-85c0-4fd1-aaac-8ca2b6560ad0" providerId="ADAL" clId="{2761FCC1-4A6E-4EF5-91BC-E3C73DA579E7}" dt="2024-01-15T02:23:42.298" v="2192" actId="6264"/>
          <ac:spMkLst>
            <pc:docMk/>
            <pc:sldMk cId="3814028870" sldId="1039"/>
            <ac:spMk id="5" creationId="{D3F03832-0357-D3F4-5D78-9AEED64EAC6F}"/>
          </ac:spMkLst>
        </pc:spChg>
        <pc:spChg chg="mod ord">
          <ac:chgData name="Alfred Asterjadhi" userId="39de57b9-85c0-4fd1-aaac-8ca2b6560ad0" providerId="ADAL" clId="{2761FCC1-4A6E-4EF5-91BC-E3C73DA579E7}" dt="2024-01-15T02:23:42.298" v="2192" actId="6264"/>
          <ac:spMkLst>
            <pc:docMk/>
            <pc:sldMk cId="3814028870" sldId="1039"/>
            <ac:spMk id="6" creationId="{EC77C5EB-E20F-F01E-703C-08282E47E7DA}"/>
          </ac:spMkLst>
        </pc:spChg>
        <pc:spChg chg="add del mod">
          <ac:chgData name="Alfred Asterjadhi" userId="39de57b9-85c0-4fd1-aaac-8ca2b6560ad0" providerId="ADAL" clId="{2761FCC1-4A6E-4EF5-91BC-E3C73DA579E7}" dt="2024-01-15T02:22:32.360" v="2152" actId="6264"/>
          <ac:spMkLst>
            <pc:docMk/>
            <pc:sldMk cId="3814028870" sldId="1039"/>
            <ac:spMk id="7" creationId="{0B44BE99-6866-4879-9A48-22A0F02318A6}"/>
          </ac:spMkLst>
        </pc:spChg>
        <pc:spChg chg="add del mod">
          <ac:chgData name="Alfred Asterjadhi" userId="39de57b9-85c0-4fd1-aaac-8ca2b6560ad0" providerId="ADAL" clId="{2761FCC1-4A6E-4EF5-91BC-E3C73DA579E7}" dt="2024-01-15T02:22:32.360" v="2152" actId="6264"/>
          <ac:spMkLst>
            <pc:docMk/>
            <pc:sldMk cId="3814028870" sldId="1039"/>
            <ac:spMk id="8" creationId="{7441DA76-3919-D1D1-316A-0460AEABA8B4}"/>
          </ac:spMkLst>
        </pc:spChg>
        <pc:spChg chg="add del mod">
          <ac:chgData name="Alfred Asterjadhi" userId="39de57b9-85c0-4fd1-aaac-8ca2b6560ad0" providerId="ADAL" clId="{2761FCC1-4A6E-4EF5-91BC-E3C73DA579E7}" dt="2024-01-15T02:22:32.360" v="2152" actId="6264"/>
          <ac:spMkLst>
            <pc:docMk/>
            <pc:sldMk cId="3814028870" sldId="1039"/>
            <ac:spMk id="9" creationId="{C0E14880-772F-683D-C360-3F0AA8EE0E16}"/>
          </ac:spMkLst>
        </pc:spChg>
        <pc:spChg chg="add del mod">
          <ac:chgData name="Alfred Asterjadhi" userId="39de57b9-85c0-4fd1-aaac-8ca2b6560ad0" providerId="ADAL" clId="{2761FCC1-4A6E-4EF5-91BC-E3C73DA579E7}" dt="2024-01-15T02:22:32.360" v="2152" actId="6264"/>
          <ac:spMkLst>
            <pc:docMk/>
            <pc:sldMk cId="3814028870" sldId="1039"/>
            <ac:spMk id="10" creationId="{13505755-3C3D-983D-79D5-287D2286BC25}"/>
          </ac:spMkLst>
        </pc:spChg>
        <pc:spChg chg="add del mod">
          <ac:chgData name="Alfred Asterjadhi" userId="39de57b9-85c0-4fd1-aaac-8ca2b6560ad0" providerId="ADAL" clId="{2761FCC1-4A6E-4EF5-91BC-E3C73DA579E7}" dt="2024-01-15T02:22:32.360" v="2152" actId="6264"/>
          <ac:spMkLst>
            <pc:docMk/>
            <pc:sldMk cId="3814028870" sldId="1039"/>
            <ac:spMk id="11" creationId="{6A562022-06C3-D6C8-4FE8-CEAA76E246C6}"/>
          </ac:spMkLst>
        </pc:spChg>
        <pc:spChg chg="add del mod">
          <ac:chgData name="Alfred Asterjadhi" userId="39de57b9-85c0-4fd1-aaac-8ca2b6560ad0" providerId="ADAL" clId="{2761FCC1-4A6E-4EF5-91BC-E3C73DA579E7}" dt="2024-01-15T02:22:39.080" v="2155" actId="6264"/>
          <ac:spMkLst>
            <pc:docMk/>
            <pc:sldMk cId="3814028870" sldId="1039"/>
            <ac:spMk id="12" creationId="{7C729C8A-1522-32E8-D7D6-548CE2034AB3}"/>
          </ac:spMkLst>
        </pc:spChg>
        <pc:spChg chg="add del mod">
          <ac:chgData name="Alfred Asterjadhi" userId="39de57b9-85c0-4fd1-aaac-8ca2b6560ad0" providerId="ADAL" clId="{2761FCC1-4A6E-4EF5-91BC-E3C73DA579E7}" dt="2024-01-15T02:22:39.080" v="2155" actId="6264"/>
          <ac:spMkLst>
            <pc:docMk/>
            <pc:sldMk cId="3814028870" sldId="1039"/>
            <ac:spMk id="13" creationId="{D344EEB3-DD3A-FD2E-F2D5-56240CA9CC95}"/>
          </ac:spMkLst>
        </pc:spChg>
        <pc:spChg chg="add del mod">
          <ac:chgData name="Alfred Asterjadhi" userId="39de57b9-85c0-4fd1-aaac-8ca2b6560ad0" providerId="ADAL" clId="{2761FCC1-4A6E-4EF5-91BC-E3C73DA579E7}" dt="2024-01-15T02:22:39.080" v="2155" actId="6264"/>
          <ac:spMkLst>
            <pc:docMk/>
            <pc:sldMk cId="3814028870" sldId="1039"/>
            <ac:spMk id="14" creationId="{B8D64AAA-A5B8-1F63-C16E-FF7925C4B07B}"/>
          </ac:spMkLst>
        </pc:spChg>
        <pc:spChg chg="add del mod">
          <ac:chgData name="Alfred Asterjadhi" userId="39de57b9-85c0-4fd1-aaac-8ca2b6560ad0" providerId="ADAL" clId="{2761FCC1-4A6E-4EF5-91BC-E3C73DA579E7}" dt="2024-01-15T02:22:39.080" v="2155" actId="6264"/>
          <ac:spMkLst>
            <pc:docMk/>
            <pc:sldMk cId="3814028870" sldId="1039"/>
            <ac:spMk id="15" creationId="{5499865F-0F70-8131-2E0A-A0F2332619E1}"/>
          </ac:spMkLst>
        </pc:spChg>
        <pc:spChg chg="add del mod">
          <ac:chgData name="Alfred Asterjadhi" userId="39de57b9-85c0-4fd1-aaac-8ca2b6560ad0" providerId="ADAL" clId="{2761FCC1-4A6E-4EF5-91BC-E3C73DA579E7}" dt="2024-01-15T02:22:39.080" v="2155" actId="6264"/>
          <ac:spMkLst>
            <pc:docMk/>
            <pc:sldMk cId="3814028870" sldId="1039"/>
            <ac:spMk id="16" creationId="{60E8C103-E632-094F-04A2-B14436B17546}"/>
          </ac:spMkLst>
        </pc:spChg>
        <pc:spChg chg="add del mod">
          <ac:chgData name="Alfred Asterjadhi" userId="39de57b9-85c0-4fd1-aaac-8ca2b6560ad0" providerId="ADAL" clId="{2761FCC1-4A6E-4EF5-91BC-E3C73DA579E7}" dt="2024-01-15T02:23:42.298" v="2192" actId="6264"/>
          <ac:spMkLst>
            <pc:docMk/>
            <pc:sldMk cId="3814028870" sldId="1039"/>
            <ac:spMk id="17" creationId="{AAD2F544-35F1-1785-DF5D-87D917774CEA}"/>
          </ac:spMkLst>
        </pc:spChg>
        <pc:spChg chg="add del mod">
          <ac:chgData name="Alfred Asterjadhi" userId="39de57b9-85c0-4fd1-aaac-8ca2b6560ad0" providerId="ADAL" clId="{2761FCC1-4A6E-4EF5-91BC-E3C73DA579E7}" dt="2024-01-15T02:23:42.298" v="2192" actId="6264"/>
          <ac:spMkLst>
            <pc:docMk/>
            <pc:sldMk cId="3814028870" sldId="1039"/>
            <ac:spMk id="18" creationId="{B84601B6-2297-772D-D9CE-9BC1888C9062}"/>
          </ac:spMkLst>
        </pc:spChg>
        <pc:spChg chg="add del mod">
          <ac:chgData name="Alfred Asterjadhi" userId="39de57b9-85c0-4fd1-aaac-8ca2b6560ad0" providerId="ADAL" clId="{2761FCC1-4A6E-4EF5-91BC-E3C73DA579E7}" dt="2024-01-15T02:23:42.298" v="2192" actId="6264"/>
          <ac:spMkLst>
            <pc:docMk/>
            <pc:sldMk cId="3814028870" sldId="1039"/>
            <ac:spMk id="19" creationId="{038F3A41-E4D1-64F3-5CC5-7273AB1E90F5}"/>
          </ac:spMkLst>
        </pc:spChg>
        <pc:spChg chg="add del mod">
          <ac:chgData name="Alfred Asterjadhi" userId="39de57b9-85c0-4fd1-aaac-8ca2b6560ad0" providerId="ADAL" clId="{2761FCC1-4A6E-4EF5-91BC-E3C73DA579E7}" dt="2024-01-15T02:23:42.298" v="2192" actId="6264"/>
          <ac:spMkLst>
            <pc:docMk/>
            <pc:sldMk cId="3814028870" sldId="1039"/>
            <ac:spMk id="20" creationId="{A70A9F27-60E0-4A9C-23AE-C82271B5EF6C}"/>
          </ac:spMkLst>
        </pc:spChg>
        <pc:spChg chg="add del mod">
          <ac:chgData name="Alfred Asterjadhi" userId="39de57b9-85c0-4fd1-aaac-8ca2b6560ad0" providerId="ADAL" clId="{2761FCC1-4A6E-4EF5-91BC-E3C73DA579E7}" dt="2024-01-15T02:23:42.298" v="2192" actId="6264"/>
          <ac:spMkLst>
            <pc:docMk/>
            <pc:sldMk cId="3814028870" sldId="1039"/>
            <ac:spMk id="21" creationId="{B7975C1D-F937-D34D-953B-57A300AEF720}"/>
          </ac:spMkLst>
        </pc:spChg>
      </pc:sldChg>
      <pc:sldChg chg="modSp mod">
        <pc:chgData name="Alfred Asterjadhi" userId="39de57b9-85c0-4fd1-aaac-8ca2b6560ad0" providerId="ADAL" clId="{2761FCC1-4A6E-4EF5-91BC-E3C73DA579E7}" dt="2024-01-22T19:23:35.711" v="4929" actId="207"/>
        <pc:sldMkLst>
          <pc:docMk/>
          <pc:sldMk cId="3828928684" sldId="1058"/>
        </pc:sldMkLst>
        <pc:graphicFrameChg chg="mod modGraphic">
          <ac:chgData name="Alfred Asterjadhi" userId="39de57b9-85c0-4fd1-aaac-8ca2b6560ad0" providerId="ADAL" clId="{2761FCC1-4A6E-4EF5-91BC-E3C73DA579E7}" dt="2024-01-22T19:23:35.711" v="4929" actId="207"/>
          <ac:graphicFrameMkLst>
            <pc:docMk/>
            <pc:sldMk cId="3828928684" sldId="1058"/>
            <ac:graphicFrameMk id="6" creationId="{5094FBC8-BB74-47F3-965D-16BC678F4D1D}"/>
          </ac:graphicFrameMkLst>
        </pc:graphicFrameChg>
      </pc:sldChg>
      <pc:sldChg chg="modSp mod">
        <pc:chgData name="Alfred Asterjadhi" userId="39de57b9-85c0-4fd1-aaac-8ca2b6560ad0" providerId="ADAL" clId="{2761FCC1-4A6E-4EF5-91BC-E3C73DA579E7}" dt="2024-01-22T19:23:46.241" v="4931" actId="207"/>
        <pc:sldMkLst>
          <pc:docMk/>
          <pc:sldMk cId="1089014833" sldId="1059"/>
        </pc:sldMkLst>
        <pc:graphicFrameChg chg="mod modGraphic">
          <ac:chgData name="Alfred Asterjadhi" userId="39de57b9-85c0-4fd1-aaac-8ca2b6560ad0" providerId="ADAL" clId="{2761FCC1-4A6E-4EF5-91BC-E3C73DA579E7}" dt="2024-01-22T19:23:46.241" v="4931" actId="207"/>
          <ac:graphicFrameMkLst>
            <pc:docMk/>
            <pc:sldMk cId="1089014833" sldId="1059"/>
            <ac:graphicFrameMk id="6" creationId="{5094FBC8-BB74-47F3-965D-16BC678F4D1D}"/>
          </ac:graphicFrameMkLst>
        </pc:graphicFrameChg>
      </pc:sldChg>
      <pc:sldChg chg="modSp mod">
        <pc:chgData name="Alfred Asterjadhi" userId="39de57b9-85c0-4fd1-aaac-8ca2b6560ad0" providerId="ADAL" clId="{2761FCC1-4A6E-4EF5-91BC-E3C73DA579E7}" dt="2024-01-22T19:23:53.603" v="4933" actId="207"/>
        <pc:sldMkLst>
          <pc:docMk/>
          <pc:sldMk cId="3832852367" sldId="1060"/>
        </pc:sldMkLst>
        <pc:graphicFrameChg chg="mod modGraphic">
          <ac:chgData name="Alfred Asterjadhi" userId="39de57b9-85c0-4fd1-aaac-8ca2b6560ad0" providerId="ADAL" clId="{2761FCC1-4A6E-4EF5-91BC-E3C73DA579E7}" dt="2024-01-22T19:23:53.603" v="4933" actId="207"/>
          <ac:graphicFrameMkLst>
            <pc:docMk/>
            <pc:sldMk cId="3832852367" sldId="1060"/>
            <ac:graphicFrameMk id="6" creationId="{5094FBC8-BB74-47F3-965D-16BC678F4D1D}"/>
          </ac:graphicFrameMkLst>
        </pc:graphicFrameChg>
      </pc:sldChg>
      <pc:sldChg chg="modSp mod">
        <pc:chgData name="Alfred Asterjadhi" userId="39de57b9-85c0-4fd1-aaac-8ca2b6560ad0" providerId="ADAL" clId="{2761FCC1-4A6E-4EF5-91BC-E3C73DA579E7}" dt="2024-01-22T19:24:10.699" v="4937" actId="207"/>
        <pc:sldMkLst>
          <pc:docMk/>
          <pc:sldMk cId="2528763118" sldId="1061"/>
        </pc:sldMkLst>
        <pc:graphicFrameChg chg="mod modGraphic">
          <ac:chgData name="Alfred Asterjadhi" userId="39de57b9-85c0-4fd1-aaac-8ca2b6560ad0" providerId="ADAL" clId="{2761FCC1-4A6E-4EF5-91BC-E3C73DA579E7}" dt="2024-01-22T19:24:10.699" v="4937" actId="207"/>
          <ac:graphicFrameMkLst>
            <pc:docMk/>
            <pc:sldMk cId="2528763118" sldId="1061"/>
            <ac:graphicFrameMk id="6" creationId="{5094FBC8-BB74-47F3-965D-16BC678F4D1D}"/>
          </ac:graphicFrameMkLst>
        </pc:graphicFrameChg>
      </pc:sldChg>
      <pc:sldChg chg="addSp delSp modSp mod">
        <pc:chgData name="Alfred Asterjadhi" userId="39de57b9-85c0-4fd1-aaac-8ca2b6560ad0" providerId="ADAL" clId="{2761FCC1-4A6E-4EF5-91BC-E3C73DA579E7}" dt="2024-01-16T21:23:35.454" v="3990" actId="20577"/>
        <pc:sldMkLst>
          <pc:docMk/>
          <pc:sldMk cId="420957283" sldId="1062"/>
        </pc:sldMkLst>
        <pc:spChg chg="mod">
          <ac:chgData name="Alfred Asterjadhi" userId="39de57b9-85c0-4fd1-aaac-8ca2b6560ad0" providerId="ADAL" clId="{2761FCC1-4A6E-4EF5-91BC-E3C73DA579E7}" dt="2024-01-16T21:22:42.963" v="3983" actId="13926"/>
          <ac:spMkLst>
            <pc:docMk/>
            <pc:sldMk cId="420957283" sldId="1062"/>
            <ac:spMk id="2" creationId="{4B5F0D0E-8BB7-48AB-9160-728B8B3399A2}"/>
          </ac:spMkLst>
        </pc:spChg>
        <pc:spChg chg="mod">
          <ac:chgData name="Alfred Asterjadhi" userId="39de57b9-85c0-4fd1-aaac-8ca2b6560ad0" providerId="ADAL" clId="{2761FCC1-4A6E-4EF5-91BC-E3C73DA579E7}" dt="2024-01-16T21:23:35.454" v="3990" actId="20577"/>
          <ac:spMkLst>
            <pc:docMk/>
            <pc:sldMk cId="420957283" sldId="1062"/>
            <ac:spMk id="3" creationId="{DFB0BA47-D7B6-4F95-932E-A7AA615BC440}"/>
          </ac:spMkLst>
        </pc:spChg>
        <pc:graphicFrameChg chg="add del mod">
          <ac:chgData name="Alfred Asterjadhi" userId="39de57b9-85c0-4fd1-aaac-8ca2b6560ad0" providerId="ADAL" clId="{2761FCC1-4A6E-4EF5-91BC-E3C73DA579E7}" dt="2024-01-14T16:15:39.667" v="1356"/>
          <ac:graphicFrameMkLst>
            <pc:docMk/>
            <pc:sldMk cId="420957283" sldId="1062"/>
            <ac:graphicFrameMk id="7" creationId="{D07B3563-1D91-613D-0336-A638DFFA414F}"/>
          </ac:graphicFrameMkLst>
        </pc:graphicFrameChg>
        <pc:graphicFrameChg chg="add del mod">
          <ac:chgData name="Alfred Asterjadhi" userId="39de57b9-85c0-4fd1-aaac-8ca2b6560ad0" providerId="ADAL" clId="{2761FCC1-4A6E-4EF5-91BC-E3C73DA579E7}" dt="2024-01-14T16:15:59.872" v="1361"/>
          <ac:graphicFrameMkLst>
            <pc:docMk/>
            <pc:sldMk cId="420957283" sldId="1062"/>
            <ac:graphicFrameMk id="8" creationId="{62E25BE3-FC7A-BE2C-8D77-4A02EBAD2F8F}"/>
          </ac:graphicFrameMkLst>
        </pc:graphicFrameChg>
      </pc:sldChg>
      <pc:sldChg chg="modSp mod">
        <pc:chgData name="Alfred Asterjadhi" userId="39de57b9-85c0-4fd1-aaac-8ca2b6560ad0" providerId="ADAL" clId="{2761FCC1-4A6E-4EF5-91BC-E3C73DA579E7}" dt="2024-01-22T18:49:08.115" v="4733" actId="13926"/>
        <pc:sldMkLst>
          <pc:docMk/>
          <pc:sldMk cId="4237730190" sldId="1063"/>
        </pc:sldMkLst>
        <pc:spChg chg="mod">
          <ac:chgData name="Alfred Asterjadhi" userId="39de57b9-85c0-4fd1-aaac-8ca2b6560ad0" providerId="ADAL" clId="{2761FCC1-4A6E-4EF5-91BC-E3C73DA579E7}" dt="2024-01-22T18:49:08.115" v="4733" actId="13926"/>
          <ac:spMkLst>
            <pc:docMk/>
            <pc:sldMk cId="4237730190" sldId="1063"/>
            <ac:spMk id="2" creationId="{4B5F0D0E-8BB7-48AB-9160-728B8B3399A2}"/>
          </ac:spMkLst>
        </pc:spChg>
        <pc:spChg chg="mod">
          <ac:chgData name="Alfred Asterjadhi" userId="39de57b9-85c0-4fd1-aaac-8ca2b6560ad0" providerId="ADAL" clId="{2761FCC1-4A6E-4EF5-91BC-E3C73DA579E7}" dt="2024-01-22T18:49:04.567" v="4732" actId="207"/>
          <ac:spMkLst>
            <pc:docMk/>
            <pc:sldMk cId="4237730190" sldId="1063"/>
            <ac:spMk id="3" creationId="{DFB0BA47-D7B6-4F95-932E-A7AA615BC440}"/>
          </ac:spMkLst>
        </pc:spChg>
      </pc:sldChg>
      <pc:sldChg chg="modSp mod">
        <pc:chgData name="Alfred Asterjadhi" userId="39de57b9-85c0-4fd1-aaac-8ca2b6560ad0" providerId="ADAL" clId="{2761FCC1-4A6E-4EF5-91BC-E3C73DA579E7}" dt="2024-01-17T17:05:35.359" v="4388" actId="207"/>
        <pc:sldMkLst>
          <pc:docMk/>
          <pc:sldMk cId="755068326" sldId="1064"/>
        </pc:sldMkLst>
        <pc:spChg chg="mod">
          <ac:chgData name="Alfred Asterjadhi" userId="39de57b9-85c0-4fd1-aaac-8ca2b6560ad0" providerId="ADAL" clId="{2761FCC1-4A6E-4EF5-91BC-E3C73DA579E7}" dt="2024-01-17T14:16:38.632" v="4114" actId="13926"/>
          <ac:spMkLst>
            <pc:docMk/>
            <pc:sldMk cId="755068326" sldId="1064"/>
            <ac:spMk id="2" creationId="{4B5F0D0E-8BB7-48AB-9160-728B8B3399A2}"/>
          </ac:spMkLst>
        </pc:spChg>
        <pc:spChg chg="mod">
          <ac:chgData name="Alfred Asterjadhi" userId="39de57b9-85c0-4fd1-aaac-8ca2b6560ad0" providerId="ADAL" clId="{2761FCC1-4A6E-4EF5-91BC-E3C73DA579E7}" dt="2024-01-17T17:05:35.359" v="4388" actId="207"/>
          <ac:spMkLst>
            <pc:docMk/>
            <pc:sldMk cId="755068326" sldId="1064"/>
            <ac:spMk id="3" creationId="{DFB0BA47-D7B6-4F95-932E-A7AA615BC440}"/>
          </ac:spMkLst>
        </pc:spChg>
      </pc:sldChg>
      <pc:sldChg chg="modSp mod">
        <pc:chgData name="Alfred Asterjadhi" userId="39de57b9-85c0-4fd1-aaac-8ca2b6560ad0" providerId="ADAL" clId="{2761FCC1-4A6E-4EF5-91BC-E3C73DA579E7}" dt="2024-01-22T18:49:20.953" v="4735" actId="13926"/>
        <pc:sldMkLst>
          <pc:docMk/>
          <pc:sldMk cId="3310225282" sldId="1065"/>
        </pc:sldMkLst>
        <pc:spChg chg="mod">
          <ac:chgData name="Alfred Asterjadhi" userId="39de57b9-85c0-4fd1-aaac-8ca2b6560ad0" providerId="ADAL" clId="{2761FCC1-4A6E-4EF5-91BC-E3C73DA579E7}" dt="2024-01-22T18:49:20.953" v="4735" actId="13926"/>
          <ac:spMkLst>
            <pc:docMk/>
            <pc:sldMk cId="3310225282" sldId="1065"/>
            <ac:spMk id="2" creationId="{4B5F0D0E-8BB7-48AB-9160-728B8B3399A2}"/>
          </ac:spMkLst>
        </pc:spChg>
        <pc:spChg chg="mod">
          <ac:chgData name="Alfred Asterjadhi" userId="39de57b9-85c0-4fd1-aaac-8ca2b6560ad0" providerId="ADAL" clId="{2761FCC1-4A6E-4EF5-91BC-E3C73DA579E7}" dt="2024-01-22T18:49:19.389" v="4734" actId="207"/>
          <ac:spMkLst>
            <pc:docMk/>
            <pc:sldMk cId="3310225282" sldId="1065"/>
            <ac:spMk id="3" creationId="{DFB0BA47-D7B6-4F95-932E-A7AA615BC440}"/>
          </ac:spMkLst>
        </pc:spChg>
      </pc:sldChg>
      <pc:sldChg chg="modSp mod">
        <pc:chgData name="Alfred Asterjadhi" userId="39de57b9-85c0-4fd1-aaac-8ca2b6560ad0" providerId="ADAL" clId="{2761FCC1-4A6E-4EF5-91BC-E3C73DA579E7}" dt="2024-01-17T17:05:43.606" v="4389" actId="207"/>
        <pc:sldMkLst>
          <pc:docMk/>
          <pc:sldMk cId="3289567463" sldId="1066"/>
        </pc:sldMkLst>
        <pc:spChg chg="mod">
          <ac:chgData name="Alfred Asterjadhi" userId="39de57b9-85c0-4fd1-aaac-8ca2b6560ad0" providerId="ADAL" clId="{2761FCC1-4A6E-4EF5-91BC-E3C73DA579E7}" dt="2024-01-17T16:56:48.802" v="4384" actId="13926"/>
          <ac:spMkLst>
            <pc:docMk/>
            <pc:sldMk cId="3289567463" sldId="1066"/>
            <ac:spMk id="2" creationId="{4B5F0D0E-8BB7-48AB-9160-728B8B3399A2}"/>
          </ac:spMkLst>
        </pc:spChg>
        <pc:spChg chg="mod">
          <ac:chgData name="Alfred Asterjadhi" userId="39de57b9-85c0-4fd1-aaac-8ca2b6560ad0" providerId="ADAL" clId="{2761FCC1-4A6E-4EF5-91BC-E3C73DA579E7}" dt="2024-01-17T17:05:43.606" v="4389" actId="207"/>
          <ac:spMkLst>
            <pc:docMk/>
            <pc:sldMk cId="3289567463" sldId="1066"/>
            <ac:spMk id="3" creationId="{DFB0BA47-D7B6-4F95-932E-A7AA615BC440}"/>
          </ac:spMkLst>
        </pc:spChg>
      </pc:sldChg>
      <pc:sldChg chg="modSp mod">
        <pc:chgData name="Alfred Asterjadhi" userId="39de57b9-85c0-4fd1-aaac-8ca2b6560ad0" providerId="ADAL" clId="{2761FCC1-4A6E-4EF5-91BC-E3C73DA579E7}" dt="2024-01-22T18:50:41.891" v="4738" actId="207"/>
        <pc:sldMkLst>
          <pc:docMk/>
          <pc:sldMk cId="856501673" sldId="1067"/>
        </pc:sldMkLst>
        <pc:spChg chg="mod">
          <ac:chgData name="Alfred Asterjadhi" userId="39de57b9-85c0-4fd1-aaac-8ca2b6560ad0" providerId="ADAL" clId="{2761FCC1-4A6E-4EF5-91BC-E3C73DA579E7}" dt="2024-01-22T18:50:37.315" v="4737" actId="13926"/>
          <ac:spMkLst>
            <pc:docMk/>
            <pc:sldMk cId="856501673" sldId="1067"/>
            <ac:spMk id="2" creationId="{4B5F0D0E-8BB7-48AB-9160-728B8B3399A2}"/>
          </ac:spMkLst>
        </pc:spChg>
        <pc:spChg chg="mod">
          <ac:chgData name="Alfred Asterjadhi" userId="39de57b9-85c0-4fd1-aaac-8ca2b6560ad0" providerId="ADAL" clId="{2761FCC1-4A6E-4EF5-91BC-E3C73DA579E7}" dt="2024-01-22T18:50:41.891" v="4738" actId="207"/>
          <ac:spMkLst>
            <pc:docMk/>
            <pc:sldMk cId="856501673" sldId="1067"/>
            <ac:spMk id="3" creationId="{DFB0BA47-D7B6-4F95-932E-A7AA615BC440}"/>
          </ac:spMkLst>
        </pc:spChg>
      </pc:sldChg>
      <pc:sldChg chg="modSp mod">
        <pc:chgData name="Alfred Asterjadhi" userId="39de57b9-85c0-4fd1-aaac-8ca2b6560ad0" providerId="ADAL" clId="{2761FCC1-4A6E-4EF5-91BC-E3C73DA579E7}" dt="2024-01-22T19:18:35.762" v="4911" actId="13926"/>
        <pc:sldMkLst>
          <pc:docMk/>
          <pc:sldMk cId="3051592254" sldId="1068"/>
        </pc:sldMkLst>
        <pc:spChg chg="mod">
          <ac:chgData name="Alfred Asterjadhi" userId="39de57b9-85c0-4fd1-aaac-8ca2b6560ad0" providerId="ADAL" clId="{2761FCC1-4A6E-4EF5-91BC-E3C73DA579E7}" dt="2024-01-22T19:18:35.762" v="4911" actId="13926"/>
          <ac:spMkLst>
            <pc:docMk/>
            <pc:sldMk cId="3051592254" sldId="1068"/>
            <ac:spMk id="2" creationId="{4B5F0D0E-8BB7-48AB-9160-728B8B3399A2}"/>
          </ac:spMkLst>
        </pc:spChg>
        <pc:spChg chg="mod">
          <ac:chgData name="Alfred Asterjadhi" userId="39de57b9-85c0-4fd1-aaac-8ca2b6560ad0" providerId="ADAL" clId="{2761FCC1-4A6E-4EF5-91BC-E3C73DA579E7}" dt="2024-01-22T19:18:31.971" v="4910" actId="207"/>
          <ac:spMkLst>
            <pc:docMk/>
            <pc:sldMk cId="3051592254" sldId="1068"/>
            <ac:spMk id="3" creationId="{DFB0BA47-D7B6-4F95-932E-A7AA615BC440}"/>
          </ac:spMkLst>
        </pc:spChg>
      </pc:sldChg>
      <pc:sldChg chg="modSp mod">
        <pc:chgData name="Alfred Asterjadhi" userId="39de57b9-85c0-4fd1-aaac-8ca2b6560ad0" providerId="ADAL" clId="{2761FCC1-4A6E-4EF5-91BC-E3C73DA579E7}" dt="2024-01-18T21:07:01.748" v="4711" actId="6549"/>
        <pc:sldMkLst>
          <pc:docMk/>
          <pc:sldMk cId="1268796722" sldId="1069"/>
        </pc:sldMkLst>
        <pc:spChg chg="mod">
          <ac:chgData name="Alfred Asterjadhi" userId="39de57b9-85c0-4fd1-aaac-8ca2b6560ad0" providerId="ADAL" clId="{2761FCC1-4A6E-4EF5-91BC-E3C73DA579E7}" dt="2024-01-18T21:07:01.748" v="4711" actId="6549"/>
          <ac:spMkLst>
            <pc:docMk/>
            <pc:sldMk cId="1268796722" sldId="1069"/>
            <ac:spMk id="3" creationId="{D1358E1A-E185-4489-03F1-1A1A550D7AE4}"/>
          </ac:spMkLst>
        </pc:spChg>
      </pc:sldChg>
      <pc:sldChg chg="modSp mod">
        <pc:chgData name="Alfred Asterjadhi" userId="39de57b9-85c0-4fd1-aaac-8ca2b6560ad0" providerId="ADAL" clId="{2761FCC1-4A6E-4EF5-91BC-E3C73DA579E7}" dt="2024-01-22T19:24:21.077" v="4939" actId="207"/>
        <pc:sldMkLst>
          <pc:docMk/>
          <pc:sldMk cId="1911178581" sldId="1070"/>
        </pc:sldMkLst>
        <pc:graphicFrameChg chg="mod modGraphic">
          <ac:chgData name="Alfred Asterjadhi" userId="39de57b9-85c0-4fd1-aaac-8ca2b6560ad0" providerId="ADAL" clId="{2761FCC1-4A6E-4EF5-91BC-E3C73DA579E7}" dt="2024-01-22T19:24:21.077" v="4939" actId="207"/>
          <ac:graphicFrameMkLst>
            <pc:docMk/>
            <pc:sldMk cId="1911178581" sldId="1070"/>
            <ac:graphicFrameMk id="6" creationId="{5094FBC8-BB74-47F3-965D-16BC678F4D1D}"/>
          </ac:graphicFrameMkLst>
        </pc:graphicFrameChg>
      </pc:sldChg>
      <pc:sldChg chg="modSp mod">
        <pc:chgData name="Alfred Asterjadhi" userId="39de57b9-85c0-4fd1-aaac-8ca2b6560ad0" providerId="ADAL" clId="{2761FCC1-4A6E-4EF5-91BC-E3C73DA579E7}" dt="2024-01-22T19:24:28.525" v="4941" actId="207"/>
        <pc:sldMkLst>
          <pc:docMk/>
          <pc:sldMk cId="4040184548" sldId="1071"/>
        </pc:sldMkLst>
        <pc:graphicFrameChg chg="mod modGraphic">
          <ac:chgData name="Alfred Asterjadhi" userId="39de57b9-85c0-4fd1-aaac-8ca2b6560ad0" providerId="ADAL" clId="{2761FCC1-4A6E-4EF5-91BC-E3C73DA579E7}" dt="2024-01-22T19:24:28.525" v="4941" actId="207"/>
          <ac:graphicFrameMkLst>
            <pc:docMk/>
            <pc:sldMk cId="4040184548" sldId="1071"/>
            <ac:graphicFrameMk id="6" creationId="{5094FBC8-BB74-47F3-965D-16BC678F4D1D}"/>
          </ac:graphicFrameMkLst>
        </pc:graphicFrameChg>
      </pc:sldChg>
      <pc:sldChg chg="modSp mod">
        <pc:chgData name="Alfred Asterjadhi" userId="39de57b9-85c0-4fd1-aaac-8ca2b6560ad0" providerId="ADAL" clId="{2761FCC1-4A6E-4EF5-91BC-E3C73DA579E7}" dt="2024-01-22T19:24:34.893" v="4942" actId="207"/>
        <pc:sldMkLst>
          <pc:docMk/>
          <pc:sldMk cId="4205713527" sldId="1072"/>
        </pc:sldMkLst>
        <pc:spChg chg="mod">
          <ac:chgData name="Alfred Asterjadhi" userId="39de57b9-85c0-4fd1-aaac-8ca2b6560ad0" providerId="ADAL" clId="{2761FCC1-4A6E-4EF5-91BC-E3C73DA579E7}" dt="2024-01-14T15:57:31.460" v="1294" actId="20577"/>
          <ac:spMkLst>
            <pc:docMk/>
            <pc:sldMk cId="4205713527" sldId="1072"/>
            <ac:spMk id="2" creationId="{F2762690-C15C-4839-B40F-0AF3A4D89457}"/>
          </ac:spMkLst>
        </pc:spChg>
        <pc:graphicFrameChg chg="mod modGraphic">
          <ac:chgData name="Alfred Asterjadhi" userId="39de57b9-85c0-4fd1-aaac-8ca2b6560ad0" providerId="ADAL" clId="{2761FCC1-4A6E-4EF5-91BC-E3C73DA579E7}" dt="2024-01-22T19:24:34.893" v="4942" actId="207"/>
          <ac:graphicFrameMkLst>
            <pc:docMk/>
            <pc:sldMk cId="4205713527" sldId="1072"/>
            <ac:graphicFrameMk id="6" creationId="{5094FBC8-BB74-47F3-965D-16BC678F4D1D}"/>
          </ac:graphicFrameMkLst>
        </pc:graphicFrameChg>
      </pc:sldChg>
      <pc:sldChg chg="modSp mod">
        <pc:chgData name="Alfred Asterjadhi" userId="39de57b9-85c0-4fd1-aaac-8ca2b6560ad0" providerId="ADAL" clId="{2761FCC1-4A6E-4EF5-91BC-E3C73DA579E7}" dt="2024-01-22T19:24:52.015" v="4945" actId="207"/>
        <pc:sldMkLst>
          <pc:docMk/>
          <pc:sldMk cId="2732103386" sldId="1073"/>
        </pc:sldMkLst>
        <pc:spChg chg="mod">
          <ac:chgData name="Alfred Asterjadhi" userId="39de57b9-85c0-4fd1-aaac-8ca2b6560ad0" providerId="ADAL" clId="{2761FCC1-4A6E-4EF5-91BC-E3C73DA579E7}" dt="2024-01-13T21:56:23.450" v="919" actId="20577"/>
          <ac:spMkLst>
            <pc:docMk/>
            <pc:sldMk cId="2732103386" sldId="1073"/>
            <ac:spMk id="2" creationId="{F2762690-C15C-4839-B40F-0AF3A4D89457}"/>
          </ac:spMkLst>
        </pc:spChg>
        <pc:graphicFrameChg chg="mod modGraphic">
          <ac:chgData name="Alfred Asterjadhi" userId="39de57b9-85c0-4fd1-aaac-8ca2b6560ad0" providerId="ADAL" clId="{2761FCC1-4A6E-4EF5-91BC-E3C73DA579E7}" dt="2024-01-22T19:24:52.015" v="4945" actId="207"/>
          <ac:graphicFrameMkLst>
            <pc:docMk/>
            <pc:sldMk cId="2732103386" sldId="1073"/>
            <ac:graphicFrameMk id="6" creationId="{5094FBC8-BB74-47F3-965D-16BC678F4D1D}"/>
          </ac:graphicFrameMkLst>
        </pc:graphicFrameChg>
      </pc:sldChg>
      <pc:sldChg chg="modSp mod">
        <pc:chgData name="Alfred Asterjadhi" userId="39de57b9-85c0-4fd1-aaac-8ca2b6560ad0" providerId="ADAL" clId="{2761FCC1-4A6E-4EF5-91BC-E3C73DA579E7}" dt="2024-01-22T19:24:05.986" v="4936" actId="207"/>
        <pc:sldMkLst>
          <pc:docMk/>
          <pc:sldMk cId="170347333" sldId="1075"/>
        </pc:sldMkLst>
        <pc:graphicFrameChg chg="mod modGraphic">
          <ac:chgData name="Alfred Asterjadhi" userId="39de57b9-85c0-4fd1-aaac-8ca2b6560ad0" providerId="ADAL" clId="{2761FCC1-4A6E-4EF5-91BC-E3C73DA579E7}" dt="2024-01-22T19:24:05.986" v="4936" actId="207"/>
          <ac:graphicFrameMkLst>
            <pc:docMk/>
            <pc:sldMk cId="170347333" sldId="1075"/>
            <ac:graphicFrameMk id="6" creationId="{5094FBC8-BB74-47F3-965D-16BC678F4D1D}"/>
          </ac:graphicFrameMkLst>
        </pc:graphicFrameChg>
      </pc:sldChg>
      <pc:sldChg chg="modSp mod">
        <pc:chgData name="Alfred Asterjadhi" userId="39de57b9-85c0-4fd1-aaac-8ca2b6560ad0" providerId="ADAL" clId="{2761FCC1-4A6E-4EF5-91BC-E3C73DA579E7}" dt="2024-01-14T16:03:30.593" v="1315"/>
        <pc:sldMkLst>
          <pc:docMk/>
          <pc:sldMk cId="2014521104" sldId="1076"/>
        </pc:sldMkLst>
        <pc:spChg chg="mod">
          <ac:chgData name="Alfred Asterjadhi" userId="39de57b9-85c0-4fd1-aaac-8ca2b6560ad0" providerId="ADAL" clId="{2761FCC1-4A6E-4EF5-91BC-E3C73DA579E7}" dt="2024-01-14T15:57:54.789" v="1296" actId="6549"/>
          <ac:spMkLst>
            <pc:docMk/>
            <pc:sldMk cId="2014521104" sldId="1076"/>
            <ac:spMk id="2" creationId="{F2762690-C15C-4839-B40F-0AF3A4D89457}"/>
          </ac:spMkLst>
        </pc:spChg>
        <pc:graphicFrameChg chg="mod modGraphic">
          <ac:chgData name="Alfred Asterjadhi" userId="39de57b9-85c0-4fd1-aaac-8ca2b6560ad0" providerId="ADAL" clId="{2761FCC1-4A6E-4EF5-91BC-E3C73DA579E7}" dt="2024-01-14T16:03:30.593" v="1315"/>
          <ac:graphicFrameMkLst>
            <pc:docMk/>
            <pc:sldMk cId="2014521104" sldId="1076"/>
            <ac:graphicFrameMk id="6" creationId="{5094FBC8-BB74-47F3-965D-16BC678F4D1D}"/>
          </ac:graphicFrameMkLst>
        </pc:graphicFrameChg>
      </pc:sldChg>
      <pc:sldChg chg="modSp add mod">
        <pc:chgData name="Alfred Asterjadhi" userId="39de57b9-85c0-4fd1-aaac-8ca2b6560ad0" providerId="ADAL" clId="{2761FCC1-4A6E-4EF5-91BC-E3C73DA579E7}" dt="2024-01-22T19:24:44.652" v="4944" actId="207"/>
        <pc:sldMkLst>
          <pc:docMk/>
          <pc:sldMk cId="3746500770" sldId="1077"/>
        </pc:sldMkLst>
        <pc:spChg chg="mod">
          <ac:chgData name="Alfred Asterjadhi" userId="39de57b9-85c0-4fd1-aaac-8ca2b6560ad0" providerId="ADAL" clId="{2761FCC1-4A6E-4EF5-91BC-E3C73DA579E7}" dt="2024-01-14T15:58:01.699" v="1300" actId="6549"/>
          <ac:spMkLst>
            <pc:docMk/>
            <pc:sldMk cId="3746500770" sldId="1077"/>
            <ac:spMk id="2" creationId="{F2762690-C15C-4839-B40F-0AF3A4D89457}"/>
          </ac:spMkLst>
        </pc:spChg>
        <pc:graphicFrameChg chg="mod modGraphic">
          <ac:chgData name="Alfred Asterjadhi" userId="39de57b9-85c0-4fd1-aaac-8ca2b6560ad0" providerId="ADAL" clId="{2761FCC1-4A6E-4EF5-91BC-E3C73DA579E7}" dt="2024-01-22T19:24:44.652" v="4944" actId="207"/>
          <ac:graphicFrameMkLst>
            <pc:docMk/>
            <pc:sldMk cId="3746500770" sldId="1077"/>
            <ac:graphicFrameMk id="6" creationId="{5094FBC8-BB74-47F3-965D-16BC678F4D1D}"/>
          </ac:graphicFrameMkLst>
        </pc:graphicFrameChg>
      </pc:sldChg>
      <pc:sldChg chg="modSp add mod">
        <pc:chgData name="Alfred Asterjadhi" userId="39de57b9-85c0-4fd1-aaac-8ca2b6560ad0" providerId="ADAL" clId="{2761FCC1-4A6E-4EF5-91BC-E3C73DA579E7}" dt="2024-01-22T18:53:49.171" v="4743" actId="207"/>
        <pc:sldMkLst>
          <pc:docMk/>
          <pc:sldMk cId="1823115943" sldId="1078"/>
        </pc:sldMkLst>
        <pc:spChg chg="mod">
          <ac:chgData name="Alfred Asterjadhi" userId="39de57b9-85c0-4fd1-aaac-8ca2b6560ad0" providerId="ADAL" clId="{2761FCC1-4A6E-4EF5-91BC-E3C73DA579E7}" dt="2024-01-14T15:57:57.376" v="1298" actId="20577"/>
          <ac:spMkLst>
            <pc:docMk/>
            <pc:sldMk cId="1823115943" sldId="1078"/>
            <ac:spMk id="2" creationId="{F2762690-C15C-4839-B40F-0AF3A4D89457}"/>
          </ac:spMkLst>
        </pc:spChg>
        <pc:graphicFrameChg chg="mod modGraphic">
          <ac:chgData name="Alfred Asterjadhi" userId="39de57b9-85c0-4fd1-aaac-8ca2b6560ad0" providerId="ADAL" clId="{2761FCC1-4A6E-4EF5-91BC-E3C73DA579E7}" dt="2024-01-22T18:53:49.171" v="4743" actId="207"/>
          <ac:graphicFrameMkLst>
            <pc:docMk/>
            <pc:sldMk cId="1823115943" sldId="1078"/>
            <ac:graphicFrameMk id="6" creationId="{5094FBC8-BB74-47F3-965D-16BC678F4D1D}"/>
          </ac:graphicFrameMkLst>
        </pc:graphicFrameChg>
      </pc:sldChg>
      <pc:sldChg chg="modSp add mod">
        <pc:chgData name="Alfred Asterjadhi" userId="39de57b9-85c0-4fd1-aaac-8ca2b6560ad0" providerId="ADAL" clId="{2761FCC1-4A6E-4EF5-91BC-E3C73DA579E7}" dt="2024-01-22T19:09:10.631" v="4882" actId="115"/>
        <pc:sldMkLst>
          <pc:docMk/>
          <pc:sldMk cId="846108429" sldId="1079"/>
        </pc:sldMkLst>
        <pc:spChg chg="mod">
          <ac:chgData name="Alfred Asterjadhi" userId="39de57b9-85c0-4fd1-aaac-8ca2b6560ad0" providerId="ADAL" clId="{2761FCC1-4A6E-4EF5-91BC-E3C73DA579E7}" dt="2024-01-13T21:56:48.033" v="924" actId="20577"/>
          <ac:spMkLst>
            <pc:docMk/>
            <pc:sldMk cId="846108429" sldId="1079"/>
            <ac:spMk id="2" creationId="{F2762690-C15C-4839-B40F-0AF3A4D89457}"/>
          </ac:spMkLst>
        </pc:spChg>
        <pc:graphicFrameChg chg="mod modGraphic">
          <ac:chgData name="Alfred Asterjadhi" userId="39de57b9-85c0-4fd1-aaac-8ca2b6560ad0" providerId="ADAL" clId="{2761FCC1-4A6E-4EF5-91BC-E3C73DA579E7}" dt="2024-01-22T19:09:10.631" v="4882" actId="115"/>
          <ac:graphicFrameMkLst>
            <pc:docMk/>
            <pc:sldMk cId="846108429" sldId="1079"/>
            <ac:graphicFrameMk id="6" creationId="{5094FBC8-BB74-47F3-965D-16BC678F4D1D}"/>
          </ac:graphicFrameMkLst>
        </pc:graphicFrameChg>
      </pc:sldChg>
      <pc:sldChg chg="modSp add mod">
        <pc:chgData name="Alfred Asterjadhi" userId="39de57b9-85c0-4fd1-aaac-8ca2b6560ad0" providerId="ADAL" clId="{2761FCC1-4A6E-4EF5-91BC-E3C73DA579E7}" dt="2024-01-16T21:25:04.585" v="4006" actId="207"/>
        <pc:sldMkLst>
          <pc:docMk/>
          <pc:sldMk cId="2513109871" sldId="1080"/>
        </pc:sldMkLst>
        <pc:spChg chg="mod">
          <ac:chgData name="Alfred Asterjadhi" userId="39de57b9-85c0-4fd1-aaac-8ca2b6560ad0" providerId="ADAL" clId="{2761FCC1-4A6E-4EF5-91BC-E3C73DA579E7}" dt="2024-01-14T15:57:26.049" v="1292" actId="20577"/>
          <ac:spMkLst>
            <pc:docMk/>
            <pc:sldMk cId="2513109871" sldId="1080"/>
            <ac:spMk id="2" creationId="{F2762690-C15C-4839-B40F-0AF3A4D89457}"/>
          </ac:spMkLst>
        </pc:spChg>
        <pc:graphicFrameChg chg="mod modGraphic">
          <ac:chgData name="Alfred Asterjadhi" userId="39de57b9-85c0-4fd1-aaac-8ca2b6560ad0" providerId="ADAL" clId="{2761FCC1-4A6E-4EF5-91BC-E3C73DA579E7}" dt="2024-01-16T21:25:04.585" v="4006" actId="207"/>
          <ac:graphicFrameMkLst>
            <pc:docMk/>
            <pc:sldMk cId="2513109871" sldId="1080"/>
            <ac:graphicFrameMk id="6" creationId="{5094FBC8-BB74-47F3-965D-16BC678F4D1D}"/>
          </ac:graphicFrameMkLst>
        </pc:graphicFrameChg>
      </pc:sldChg>
      <pc:sldChg chg="modSp add mod">
        <pc:chgData name="Alfred Asterjadhi" userId="39de57b9-85c0-4fd1-aaac-8ca2b6560ad0" providerId="ADAL" clId="{2761FCC1-4A6E-4EF5-91BC-E3C73DA579E7}" dt="2024-01-16T21:23:18.065" v="3986" actId="13926"/>
        <pc:sldMkLst>
          <pc:docMk/>
          <pc:sldMk cId="86469410" sldId="1081"/>
        </pc:sldMkLst>
        <pc:spChg chg="mod">
          <ac:chgData name="Alfred Asterjadhi" userId="39de57b9-85c0-4fd1-aaac-8ca2b6560ad0" providerId="ADAL" clId="{2761FCC1-4A6E-4EF5-91BC-E3C73DA579E7}" dt="2024-01-16T21:23:18.065" v="3986" actId="13926"/>
          <ac:spMkLst>
            <pc:docMk/>
            <pc:sldMk cId="86469410" sldId="1081"/>
            <ac:spMk id="2" creationId="{4B5F0D0E-8BB7-48AB-9160-728B8B3399A2}"/>
          </ac:spMkLst>
        </pc:spChg>
        <pc:spChg chg="mod">
          <ac:chgData name="Alfred Asterjadhi" userId="39de57b9-85c0-4fd1-aaac-8ca2b6560ad0" providerId="ADAL" clId="{2761FCC1-4A6E-4EF5-91BC-E3C73DA579E7}" dt="2024-01-16T21:23:15.806" v="3985" actId="207"/>
          <ac:spMkLst>
            <pc:docMk/>
            <pc:sldMk cId="86469410" sldId="1081"/>
            <ac:spMk id="3" creationId="{DFB0BA47-D7B6-4F95-932E-A7AA615BC440}"/>
          </ac:spMkLst>
        </pc:spChg>
      </pc:sldChg>
      <pc:sldChg chg="modSp add mod">
        <pc:chgData name="Alfred Asterjadhi" userId="39de57b9-85c0-4fd1-aaac-8ca2b6560ad0" providerId="ADAL" clId="{2761FCC1-4A6E-4EF5-91BC-E3C73DA579E7}" dt="2024-01-16T21:23:27.859" v="3987" actId="13926"/>
        <pc:sldMkLst>
          <pc:docMk/>
          <pc:sldMk cId="241393342" sldId="1082"/>
        </pc:sldMkLst>
        <pc:spChg chg="mod">
          <ac:chgData name="Alfred Asterjadhi" userId="39de57b9-85c0-4fd1-aaac-8ca2b6560ad0" providerId="ADAL" clId="{2761FCC1-4A6E-4EF5-91BC-E3C73DA579E7}" dt="2024-01-16T21:23:27.859" v="3987" actId="13926"/>
          <ac:spMkLst>
            <pc:docMk/>
            <pc:sldMk cId="241393342" sldId="1082"/>
            <ac:spMk id="2" creationId="{4B5F0D0E-8BB7-48AB-9160-728B8B3399A2}"/>
          </ac:spMkLst>
        </pc:spChg>
        <pc:spChg chg="mod">
          <ac:chgData name="Alfred Asterjadhi" userId="39de57b9-85c0-4fd1-aaac-8ca2b6560ad0" providerId="ADAL" clId="{2761FCC1-4A6E-4EF5-91BC-E3C73DA579E7}" dt="2024-01-16T14:28:07.944" v="3964" actId="207"/>
          <ac:spMkLst>
            <pc:docMk/>
            <pc:sldMk cId="241393342" sldId="1082"/>
            <ac:spMk id="3" creationId="{DFB0BA47-D7B6-4F95-932E-A7AA615BC440}"/>
          </ac:spMkLst>
        </pc:spChg>
      </pc:sldChg>
      <pc:sldChg chg="modSp add mod">
        <pc:chgData name="Alfred Asterjadhi" userId="39de57b9-85c0-4fd1-aaac-8ca2b6560ad0" providerId="ADAL" clId="{2761FCC1-4A6E-4EF5-91BC-E3C73DA579E7}" dt="2024-01-22T19:15:21.741" v="4904"/>
        <pc:sldMkLst>
          <pc:docMk/>
          <pc:sldMk cId="1096742673" sldId="1083"/>
        </pc:sldMkLst>
        <pc:spChg chg="mod">
          <ac:chgData name="Alfred Asterjadhi" userId="39de57b9-85c0-4fd1-aaac-8ca2b6560ad0" providerId="ADAL" clId="{2761FCC1-4A6E-4EF5-91BC-E3C73DA579E7}" dt="2024-01-22T19:12:38.742" v="4885" actId="20577"/>
          <ac:spMkLst>
            <pc:docMk/>
            <pc:sldMk cId="1096742673" sldId="1083"/>
            <ac:spMk id="2" creationId="{F2762690-C15C-4839-B40F-0AF3A4D89457}"/>
          </ac:spMkLst>
        </pc:spChg>
        <pc:graphicFrameChg chg="mod modGraphic">
          <ac:chgData name="Alfred Asterjadhi" userId="39de57b9-85c0-4fd1-aaac-8ca2b6560ad0" providerId="ADAL" clId="{2761FCC1-4A6E-4EF5-91BC-E3C73DA579E7}" dt="2024-01-22T19:15:21.741" v="4904"/>
          <ac:graphicFrameMkLst>
            <pc:docMk/>
            <pc:sldMk cId="1096742673" sldId="1083"/>
            <ac:graphicFrameMk id="6" creationId="{5094FBC8-BB74-47F3-965D-16BC678F4D1D}"/>
          </ac:graphicFrameMkLst>
        </pc:graphicFrameChg>
      </pc:sldChg>
      <pc:sldMasterChg chg="modSp mod">
        <pc:chgData name="Alfred Asterjadhi" userId="39de57b9-85c0-4fd1-aaac-8ca2b6560ad0" providerId="ADAL" clId="{2761FCC1-4A6E-4EF5-91BC-E3C73DA579E7}" dt="2024-01-22T19:25:14.023" v="4947" actId="6549"/>
        <pc:sldMasterMkLst>
          <pc:docMk/>
          <pc:sldMasterMk cId="0" sldId="2147483656"/>
        </pc:sldMasterMkLst>
        <pc:spChg chg="mod">
          <ac:chgData name="Alfred Asterjadhi" userId="39de57b9-85c0-4fd1-aaac-8ca2b6560ad0" providerId="ADAL" clId="{2761FCC1-4A6E-4EF5-91BC-E3C73DA579E7}" dt="2024-01-22T19:25:14.023" v="4947" actId="6549"/>
          <ac:spMkLst>
            <pc:docMk/>
            <pc:sldMasterMk cId="0" sldId="2147483656"/>
            <ac:spMk id="10" creationId="{00000000-0000-0000-0000-000000000000}"/>
          </ac:spMkLst>
        </pc:spChg>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28T15:25:18.190" v="5027" actId="20577"/>
      <pc:docMkLst>
        <pc:docMk/>
      </pc:docMkLst>
      <pc:sldChg chg="modSp mod">
        <pc:chgData name="Alfred Asterjadhi" userId="39de57b9-85c0-4fd1-aaac-8ca2b6560ad0" providerId="ADAL" clId="{CD86C3AA-724F-47E4-A1B1-D2C1BA05633B}" dt="2024-05-16T13:44:00.781" v="4921" actId="20577"/>
        <pc:sldMkLst>
          <pc:docMk/>
          <pc:sldMk cId="3976818858" sldId="269"/>
        </pc:sldMkLst>
        <pc:graphicFrameChg chg="mod modGraphic">
          <ac:chgData name="Alfred Asterjadhi" userId="39de57b9-85c0-4fd1-aaac-8ca2b6560ad0" providerId="ADAL" clId="{CD86C3AA-724F-47E4-A1B1-D2C1BA05633B}" dt="2024-05-16T13:44:00.781" v="492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86C3AA-724F-47E4-A1B1-D2C1BA05633B}" dt="2024-05-16T13:43:46.928" v="4919"/>
        <pc:sldMkLst>
          <pc:docMk/>
          <pc:sldMk cId="2243228416" sldId="299"/>
        </pc:sldMkLst>
        <pc:spChg chg="mod">
          <ac:chgData name="Alfred Asterjadhi" userId="39de57b9-85c0-4fd1-aaac-8ca2b6560ad0" providerId="ADAL" clId="{CD86C3AA-724F-47E4-A1B1-D2C1BA05633B}" dt="2024-05-13T05:24:25.682" v="2245" actId="20577"/>
          <ac:spMkLst>
            <pc:docMk/>
            <pc:sldMk cId="2243228416" sldId="299"/>
            <ac:spMk id="3" creationId="{3857177C-4F12-41D1-AB93-6925069E5DB9}"/>
          </ac:spMkLst>
        </pc:spChg>
        <pc:spChg chg="mod">
          <ac:chgData name="Alfred Asterjadhi" userId="39de57b9-85c0-4fd1-aaac-8ca2b6560ad0" providerId="ADAL" clId="{CD86C3AA-724F-47E4-A1B1-D2C1BA05633B}" dt="2024-05-16T13:43:46.928" v="4919"/>
          <ac:spMkLst>
            <pc:docMk/>
            <pc:sldMk cId="2243228416" sldId="299"/>
            <ac:spMk id="17" creationId="{442A1050-6527-4B2E-A943-E125D6B48B52}"/>
          </ac:spMkLst>
        </pc:spChg>
      </pc:sldChg>
      <pc:sldChg chg="modSp mod">
        <pc:chgData name="Alfred Asterjadhi" userId="39de57b9-85c0-4fd1-aaac-8ca2b6560ad0" providerId="ADAL" clId="{CD86C3AA-724F-47E4-A1B1-D2C1BA05633B}" dt="2024-05-02T17:02:32.701" v="0"/>
        <pc:sldMkLst>
          <pc:docMk/>
          <pc:sldMk cId="3843208451" sldId="333"/>
        </pc:sldMkLst>
        <pc:spChg chg="mod">
          <ac:chgData name="Alfred Asterjadhi" userId="39de57b9-85c0-4fd1-aaac-8ca2b6560ad0" providerId="ADAL" clId="{CD86C3AA-724F-47E4-A1B1-D2C1BA05633B}" dt="2024-05-02T17:02:32.701" v="0"/>
          <ac:spMkLst>
            <pc:docMk/>
            <pc:sldMk cId="3843208451" sldId="333"/>
            <ac:spMk id="3" creationId="{918D7AE7-F661-4AD4-9210-88B6E5699ED9}"/>
          </ac:spMkLst>
        </pc:spChg>
      </pc:sldChg>
      <pc:sldChg chg="modSp mod">
        <pc:chgData name="Alfred Asterjadhi" userId="39de57b9-85c0-4fd1-aaac-8ca2b6560ad0" providerId="ADAL" clId="{CD86C3AA-724F-47E4-A1B1-D2C1BA05633B}" dt="2024-05-16T14:08:01.542" v="4955" actId="13926"/>
        <pc:sldMkLst>
          <pc:docMk/>
          <pc:sldMk cId="3930036297" sldId="356"/>
        </pc:sldMkLst>
        <pc:spChg chg="mod">
          <ac:chgData name="Alfred Asterjadhi" userId="39de57b9-85c0-4fd1-aaac-8ca2b6560ad0" providerId="ADAL" clId="{CD86C3AA-724F-47E4-A1B1-D2C1BA05633B}" dt="2024-05-16T14:08:01.542" v="4955" actId="13926"/>
          <ac:spMkLst>
            <pc:docMk/>
            <pc:sldMk cId="3930036297" sldId="356"/>
            <ac:spMk id="2" creationId="{4B5F0D0E-8BB7-48AB-9160-728B8B3399A2}"/>
          </ac:spMkLst>
        </pc:spChg>
      </pc:sldChg>
      <pc:sldChg chg="modSp mod">
        <pc:chgData name="Alfred Asterjadhi" userId="39de57b9-85c0-4fd1-aaac-8ca2b6560ad0" providerId="ADAL" clId="{CD86C3AA-724F-47E4-A1B1-D2C1BA05633B}" dt="2024-05-16T13:38:31.593" v="4912" actId="20577"/>
        <pc:sldMkLst>
          <pc:docMk/>
          <pc:sldMk cId="3576977642" sldId="362"/>
        </pc:sldMkLst>
        <pc:spChg chg="mod">
          <ac:chgData name="Alfred Asterjadhi" userId="39de57b9-85c0-4fd1-aaac-8ca2b6560ad0" providerId="ADAL" clId="{CD86C3AA-724F-47E4-A1B1-D2C1BA05633B}" dt="2024-05-16T13:38:31.593" v="4912" actId="20577"/>
          <ac:spMkLst>
            <pc:docMk/>
            <pc:sldMk cId="3576977642" sldId="362"/>
            <ac:spMk id="16" creationId="{CA1A1623-65F8-E7F3-860B-98677C489FFA}"/>
          </ac:spMkLst>
        </pc:spChg>
      </pc:sldChg>
      <pc:sldChg chg="addSp delSp modSp mod">
        <pc:chgData name="Alfred Asterjadhi" userId="39de57b9-85c0-4fd1-aaac-8ca2b6560ad0" providerId="ADAL" clId="{CD86C3AA-724F-47E4-A1B1-D2C1BA05633B}" dt="2024-05-16T13:48:27.799" v="4948" actId="207"/>
        <pc:sldMkLst>
          <pc:docMk/>
          <pc:sldMk cId="2696761607" sldId="393"/>
        </pc:sldMkLst>
        <pc:graphicFrameChg chg="mod modGraphic">
          <ac:chgData name="Alfred Asterjadhi" userId="39de57b9-85c0-4fd1-aaac-8ca2b6560ad0" providerId="ADAL" clId="{CD86C3AA-724F-47E4-A1B1-D2C1BA05633B}" dt="2024-05-16T13:48:27.799" v="4948" actId="207"/>
          <ac:graphicFrameMkLst>
            <pc:docMk/>
            <pc:sldMk cId="2696761607" sldId="393"/>
            <ac:graphicFrameMk id="6" creationId="{5094FBC8-BB74-47F3-965D-16BC678F4D1D}"/>
          </ac:graphicFrameMkLst>
        </pc:graphicFrameChg>
        <pc:picChg chg="add del">
          <ac:chgData name="Alfred Asterjadhi" userId="39de57b9-85c0-4fd1-aaac-8ca2b6560ad0" providerId="ADAL" clId="{CD86C3AA-724F-47E4-A1B1-D2C1BA05633B}" dt="2024-05-10T02:34:52.539" v="106" actId="22"/>
          <ac:picMkLst>
            <pc:docMk/>
            <pc:sldMk cId="2696761607" sldId="393"/>
            <ac:picMk id="8" creationId="{625506CD-B34A-1D12-2624-D51AE9A332D8}"/>
          </ac:picMkLst>
        </pc:picChg>
      </pc:sldChg>
      <pc:sldChg chg="modSp mod">
        <pc:chgData name="Alfred Asterjadhi" userId="39de57b9-85c0-4fd1-aaac-8ca2b6560ad0" providerId="ADAL" clId="{CD86C3AA-724F-47E4-A1B1-D2C1BA05633B}" dt="2024-05-16T15:22:51.847" v="5000" actId="20577"/>
        <pc:sldMkLst>
          <pc:docMk/>
          <pc:sldMk cId="3140364693" sldId="997"/>
        </pc:sldMkLst>
        <pc:spChg chg="mod">
          <ac:chgData name="Alfred Asterjadhi" userId="39de57b9-85c0-4fd1-aaac-8ca2b6560ad0" providerId="ADAL" clId="{CD86C3AA-724F-47E4-A1B1-D2C1BA05633B}" dt="2024-05-16T15:22:51.847" v="5000" actId="20577"/>
          <ac:spMkLst>
            <pc:docMk/>
            <pc:sldMk cId="3140364693" sldId="997"/>
            <ac:spMk id="7" creationId="{0310814A-1E2F-57F2-C9EF-3805BE6E5DAB}"/>
          </ac:spMkLst>
        </pc:spChg>
      </pc:sldChg>
      <pc:sldChg chg="modSp mod">
        <pc:chgData name="Alfred Asterjadhi" userId="39de57b9-85c0-4fd1-aaac-8ca2b6560ad0" providerId="ADAL" clId="{CD86C3AA-724F-47E4-A1B1-D2C1BA05633B}" dt="2024-05-13T11:40:33.386" v="3138" actId="13926"/>
        <pc:sldMkLst>
          <pc:docMk/>
          <pc:sldMk cId="3233208257" sldId="1006"/>
        </pc:sldMkLst>
        <pc:spChg chg="mod">
          <ac:chgData name="Alfred Asterjadhi" userId="39de57b9-85c0-4fd1-aaac-8ca2b6560ad0" providerId="ADAL" clId="{CD86C3AA-724F-47E4-A1B1-D2C1BA05633B}" dt="2024-05-13T11:40:33.386" v="3138" actId="13926"/>
          <ac:spMkLst>
            <pc:docMk/>
            <pc:sldMk cId="3233208257" sldId="1006"/>
            <ac:spMk id="2" creationId="{4B5F0D0E-8BB7-48AB-9160-728B8B3399A2}"/>
          </ac:spMkLst>
        </pc:spChg>
        <pc:spChg chg="mod">
          <ac:chgData name="Alfred Asterjadhi" userId="39de57b9-85c0-4fd1-aaac-8ca2b6560ad0" providerId="ADAL" clId="{CD86C3AA-724F-47E4-A1B1-D2C1BA05633B}" dt="2024-05-13T05:24:41.425" v="2251" actId="20577"/>
          <ac:spMkLst>
            <pc:docMk/>
            <pc:sldMk cId="3233208257" sldId="1006"/>
            <ac:spMk id="3" creationId="{DFB0BA47-D7B6-4F95-932E-A7AA615BC440}"/>
          </ac:spMkLst>
        </pc:spChg>
      </pc:sldChg>
      <pc:sldChg chg="modSp mod">
        <pc:chgData name="Alfred Asterjadhi" userId="39de57b9-85c0-4fd1-aaac-8ca2b6560ad0" providerId="ADAL" clId="{CD86C3AA-724F-47E4-A1B1-D2C1BA05633B}" dt="2024-05-13T05:38:03.755" v="2484" actId="20577"/>
        <pc:sldMkLst>
          <pc:docMk/>
          <pc:sldMk cId="4200130042" sldId="1023"/>
        </pc:sldMkLst>
        <pc:spChg chg="mod">
          <ac:chgData name="Alfred Asterjadhi" userId="39de57b9-85c0-4fd1-aaac-8ca2b6560ad0" providerId="ADAL" clId="{CD86C3AA-724F-47E4-A1B1-D2C1BA05633B}" dt="2024-05-13T05:38:03.755" v="2484" actId="20577"/>
          <ac:spMkLst>
            <pc:docMk/>
            <pc:sldMk cId="4200130042" sldId="1023"/>
            <ac:spMk id="3" creationId="{2682080F-BC47-47A6-E6F4-7C70F67F48F8}"/>
          </ac:spMkLst>
        </pc:spChg>
      </pc:sldChg>
      <pc:sldChg chg="modSp mod">
        <pc:chgData name="Alfred Asterjadhi" userId="39de57b9-85c0-4fd1-aaac-8ca2b6560ad0" providerId="ADAL" clId="{CD86C3AA-724F-47E4-A1B1-D2C1BA05633B}" dt="2024-05-13T11:42:58.134" v="3211" actId="13926"/>
        <pc:sldMkLst>
          <pc:docMk/>
          <pc:sldMk cId="991138630" sldId="1024"/>
        </pc:sldMkLst>
        <pc:spChg chg="mod">
          <ac:chgData name="Alfred Asterjadhi" userId="39de57b9-85c0-4fd1-aaac-8ca2b6560ad0" providerId="ADAL" clId="{CD86C3AA-724F-47E4-A1B1-D2C1BA05633B}" dt="2024-05-13T11:42:58.134" v="3211" actId="13926"/>
          <ac:spMkLst>
            <pc:docMk/>
            <pc:sldMk cId="991138630" sldId="1024"/>
            <ac:spMk id="3" creationId="{E24D4002-4764-1FA7-1147-DE995417131A}"/>
          </ac:spMkLst>
        </pc:spChg>
      </pc:sldChg>
      <pc:sldChg chg="addSp modSp mod">
        <pc:chgData name="Alfred Asterjadhi" userId="39de57b9-85c0-4fd1-aaac-8ca2b6560ad0" providerId="ADAL" clId="{CD86C3AA-724F-47E4-A1B1-D2C1BA05633B}" dt="2024-05-13T13:41:02.828" v="3320" actId="207"/>
        <pc:sldMkLst>
          <pc:docMk/>
          <pc:sldMk cId="3287547131" sldId="1028"/>
        </pc:sldMkLst>
        <pc:spChg chg="mod">
          <ac:chgData name="Alfred Asterjadhi" userId="39de57b9-85c0-4fd1-aaac-8ca2b6560ad0" providerId="ADAL" clId="{CD86C3AA-724F-47E4-A1B1-D2C1BA05633B}" dt="2024-05-10T16:42:38.471" v="940" actId="20577"/>
          <ac:spMkLst>
            <pc:docMk/>
            <pc:sldMk cId="3287547131" sldId="1028"/>
            <ac:spMk id="2" creationId="{9EF97F5A-CE7F-7BBA-0DB4-CF87B031E7D4}"/>
          </ac:spMkLst>
        </pc:spChg>
        <pc:spChg chg="mod">
          <ac:chgData name="Alfred Asterjadhi" userId="39de57b9-85c0-4fd1-aaac-8ca2b6560ad0" providerId="ADAL" clId="{CD86C3AA-724F-47E4-A1B1-D2C1BA05633B}" dt="2024-05-13T13:41:02.828" v="3320" actId="207"/>
          <ac:spMkLst>
            <pc:docMk/>
            <pc:sldMk cId="3287547131" sldId="1028"/>
            <ac:spMk id="11" creationId="{3F0830D3-DB20-4EBA-DF7C-EE156DB7215D}"/>
          </ac:spMkLst>
        </pc:spChg>
        <pc:graphicFrameChg chg="add mod">
          <ac:chgData name="Alfred Asterjadhi" userId="39de57b9-85c0-4fd1-aaac-8ca2b6560ad0" providerId="ADAL" clId="{CD86C3AA-724F-47E4-A1B1-D2C1BA05633B}" dt="2024-05-10T16:40:54.372" v="832"/>
          <ac:graphicFrameMkLst>
            <pc:docMk/>
            <pc:sldMk cId="3287547131" sldId="1028"/>
            <ac:graphicFrameMk id="3" creationId="{0D22984E-4685-C5B4-0791-3EFDDDDC4C15}"/>
          </ac:graphicFrameMkLst>
        </pc:graphicFrameChg>
      </pc:sldChg>
      <pc:sldChg chg="modSp mod">
        <pc:chgData name="Alfred Asterjadhi" userId="39de57b9-85c0-4fd1-aaac-8ca2b6560ad0" providerId="ADAL" clId="{CD86C3AA-724F-47E4-A1B1-D2C1BA05633B}" dt="2024-05-16T15:23:41.662" v="5006" actId="20577"/>
        <pc:sldMkLst>
          <pc:docMk/>
          <pc:sldMk cId="1865298196" sldId="1034"/>
        </pc:sldMkLst>
        <pc:spChg chg="mod">
          <ac:chgData name="Alfred Asterjadhi" userId="39de57b9-85c0-4fd1-aaac-8ca2b6560ad0" providerId="ADAL" clId="{CD86C3AA-724F-47E4-A1B1-D2C1BA05633B}" dt="2024-05-16T15:23:41.662" v="5006" actId="20577"/>
          <ac:spMkLst>
            <pc:docMk/>
            <pc:sldMk cId="1865298196" sldId="1034"/>
            <ac:spMk id="3" creationId="{32A82C14-015D-8818-0A3B-A5128A880F97}"/>
          </ac:spMkLst>
        </pc:spChg>
      </pc:sldChg>
      <pc:sldChg chg="addSp delSp modSp mod chgLayout">
        <pc:chgData name="Alfred Asterjadhi" userId="39de57b9-85c0-4fd1-aaac-8ca2b6560ad0" providerId="ADAL" clId="{CD86C3AA-724F-47E4-A1B1-D2C1BA05633B}" dt="2024-05-16T14:26:28.525" v="4988" actId="207"/>
        <pc:sldMkLst>
          <pc:docMk/>
          <pc:sldMk cId="3814028870" sldId="1039"/>
        </pc:sldMkLst>
        <pc:spChg chg="mod ord">
          <ac:chgData name="Alfred Asterjadhi" userId="39de57b9-85c0-4fd1-aaac-8ca2b6560ad0" providerId="ADAL" clId="{CD86C3AA-724F-47E4-A1B1-D2C1BA05633B}" dt="2024-05-10T16:43:42.950" v="972" actId="6264"/>
          <ac:spMkLst>
            <pc:docMk/>
            <pc:sldMk cId="3814028870" sldId="1039"/>
            <ac:spMk id="2" creationId="{9EF97F5A-CE7F-7BBA-0DB4-CF87B031E7D4}"/>
          </ac:spMkLst>
        </pc:spChg>
        <pc:spChg chg="mod ord">
          <ac:chgData name="Alfred Asterjadhi" userId="39de57b9-85c0-4fd1-aaac-8ca2b6560ad0" providerId="ADAL" clId="{CD86C3AA-724F-47E4-A1B1-D2C1BA05633B}" dt="2024-05-16T14:26:28.525" v="4988" actId="207"/>
          <ac:spMkLst>
            <pc:docMk/>
            <pc:sldMk cId="3814028870" sldId="1039"/>
            <ac:spMk id="3" creationId="{2C08B101-42DC-1716-269A-5A07B06D62DE}"/>
          </ac:spMkLst>
        </pc:spChg>
        <pc:spChg chg="mod ord">
          <ac:chgData name="Alfred Asterjadhi" userId="39de57b9-85c0-4fd1-aaac-8ca2b6560ad0" providerId="ADAL" clId="{CD86C3AA-724F-47E4-A1B1-D2C1BA05633B}" dt="2024-05-10T16:43:42.950" v="972" actId="6264"/>
          <ac:spMkLst>
            <pc:docMk/>
            <pc:sldMk cId="3814028870" sldId="1039"/>
            <ac:spMk id="4" creationId="{8B684BB7-2D5A-055E-0295-767A7870AB10}"/>
          </ac:spMkLst>
        </pc:spChg>
        <pc:spChg chg="mod ord">
          <ac:chgData name="Alfred Asterjadhi" userId="39de57b9-85c0-4fd1-aaac-8ca2b6560ad0" providerId="ADAL" clId="{CD86C3AA-724F-47E4-A1B1-D2C1BA05633B}" dt="2024-05-10T16:43:42.950" v="972" actId="6264"/>
          <ac:spMkLst>
            <pc:docMk/>
            <pc:sldMk cId="3814028870" sldId="1039"/>
            <ac:spMk id="5" creationId="{D3F03832-0357-D3F4-5D78-9AEED64EAC6F}"/>
          </ac:spMkLst>
        </pc:spChg>
        <pc:spChg chg="mod ord">
          <ac:chgData name="Alfred Asterjadhi" userId="39de57b9-85c0-4fd1-aaac-8ca2b6560ad0" providerId="ADAL" clId="{CD86C3AA-724F-47E4-A1B1-D2C1BA05633B}" dt="2024-05-10T16:43:42.950" v="972" actId="6264"/>
          <ac:spMkLst>
            <pc:docMk/>
            <pc:sldMk cId="3814028870" sldId="1039"/>
            <ac:spMk id="6" creationId="{EC77C5EB-E20F-F01E-703C-08282E47E7DA}"/>
          </ac:spMkLst>
        </pc:spChg>
        <pc:spChg chg="add del mod">
          <ac:chgData name="Alfred Asterjadhi" userId="39de57b9-85c0-4fd1-aaac-8ca2b6560ad0" providerId="ADAL" clId="{CD86C3AA-724F-47E4-A1B1-D2C1BA05633B}" dt="2024-05-10T16:43:29.103" v="959" actId="6264"/>
          <ac:spMkLst>
            <pc:docMk/>
            <pc:sldMk cId="3814028870" sldId="1039"/>
            <ac:spMk id="7" creationId="{6B5BF3EE-863B-D6EE-76E6-83DFFB5B0388}"/>
          </ac:spMkLst>
        </pc:spChg>
        <pc:spChg chg="add del mod">
          <ac:chgData name="Alfred Asterjadhi" userId="39de57b9-85c0-4fd1-aaac-8ca2b6560ad0" providerId="ADAL" clId="{CD86C3AA-724F-47E4-A1B1-D2C1BA05633B}" dt="2024-05-10T16:43:29.103" v="959" actId="6264"/>
          <ac:spMkLst>
            <pc:docMk/>
            <pc:sldMk cId="3814028870" sldId="1039"/>
            <ac:spMk id="8" creationId="{425F06A9-0030-CB92-60AB-C9A405767E80}"/>
          </ac:spMkLst>
        </pc:spChg>
        <pc:spChg chg="add del mod">
          <ac:chgData name="Alfred Asterjadhi" userId="39de57b9-85c0-4fd1-aaac-8ca2b6560ad0" providerId="ADAL" clId="{CD86C3AA-724F-47E4-A1B1-D2C1BA05633B}" dt="2024-05-10T16:43:29.103" v="959" actId="6264"/>
          <ac:spMkLst>
            <pc:docMk/>
            <pc:sldMk cId="3814028870" sldId="1039"/>
            <ac:spMk id="9" creationId="{CEFD7DF8-0153-9D51-8806-5FB4191A6A5C}"/>
          </ac:spMkLst>
        </pc:spChg>
        <pc:spChg chg="add del mod">
          <ac:chgData name="Alfred Asterjadhi" userId="39de57b9-85c0-4fd1-aaac-8ca2b6560ad0" providerId="ADAL" clId="{CD86C3AA-724F-47E4-A1B1-D2C1BA05633B}" dt="2024-05-10T16:43:29.103" v="959" actId="6264"/>
          <ac:spMkLst>
            <pc:docMk/>
            <pc:sldMk cId="3814028870" sldId="1039"/>
            <ac:spMk id="10" creationId="{C21A2CD5-950D-A0B9-88F3-7D48C458C9BD}"/>
          </ac:spMkLst>
        </pc:spChg>
        <pc:spChg chg="add del mod">
          <ac:chgData name="Alfred Asterjadhi" userId="39de57b9-85c0-4fd1-aaac-8ca2b6560ad0" providerId="ADAL" clId="{CD86C3AA-724F-47E4-A1B1-D2C1BA05633B}" dt="2024-05-10T16:43:29.103" v="959" actId="6264"/>
          <ac:spMkLst>
            <pc:docMk/>
            <pc:sldMk cId="3814028870" sldId="1039"/>
            <ac:spMk id="11" creationId="{0D110C12-C7F0-3AA2-1FE2-757F7413C6C0}"/>
          </ac:spMkLst>
        </pc:spChg>
        <pc:spChg chg="add del mod">
          <ac:chgData name="Alfred Asterjadhi" userId="39de57b9-85c0-4fd1-aaac-8ca2b6560ad0" providerId="ADAL" clId="{CD86C3AA-724F-47E4-A1B1-D2C1BA05633B}" dt="2024-05-10T16:43:42.950" v="972" actId="6264"/>
          <ac:spMkLst>
            <pc:docMk/>
            <pc:sldMk cId="3814028870" sldId="1039"/>
            <ac:spMk id="12" creationId="{9D503B6A-8DAF-BB7F-B567-20161DC60D91}"/>
          </ac:spMkLst>
        </pc:spChg>
        <pc:spChg chg="add del mod">
          <ac:chgData name="Alfred Asterjadhi" userId="39de57b9-85c0-4fd1-aaac-8ca2b6560ad0" providerId="ADAL" clId="{CD86C3AA-724F-47E4-A1B1-D2C1BA05633B}" dt="2024-05-10T16:43:42.950" v="972" actId="6264"/>
          <ac:spMkLst>
            <pc:docMk/>
            <pc:sldMk cId="3814028870" sldId="1039"/>
            <ac:spMk id="13" creationId="{2EFB2F7F-F003-E341-39AC-A3C0DFB40885}"/>
          </ac:spMkLst>
        </pc:spChg>
        <pc:spChg chg="add del mod">
          <ac:chgData name="Alfred Asterjadhi" userId="39de57b9-85c0-4fd1-aaac-8ca2b6560ad0" providerId="ADAL" clId="{CD86C3AA-724F-47E4-A1B1-D2C1BA05633B}" dt="2024-05-10T16:43:42.950" v="972" actId="6264"/>
          <ac:spMkLst>
            <pc:docMk/>
            <pc:sldMk cId="3814028870" sldId="1039"/>
            <ac:spMk id="14" creationId="{7FE89859-D0DE-6360-488B-5881854992F4}"/>
          </ac:spMkLst>
        </pc:spChg>
        <pc:spChg chg="add del mod">
          <ac:chgData name="Alfred Asterjadhi" userId="39de57b9-85c0-4fd1-aaac-8ca2b6560ad0" providerId="ADAL" clId="{CD86C3AA-724F-47E4-A1B1-D2C1BA05633B}" dt="2024-05-10T16:43:42.950" v="972" actId="6264"/>
          <ac:spMkLst>
            <pc:docMk/>
            <pc:sldMk cId="3814028870" sldId="1039"/>
            <ac:spMk id="15" creationId="{20A25229-4C2B-E567-0E4B-F7A1AB8C98BA}"/>
          </ac:spMkLst>
        </pc:spChg>
        <pc:spChg chg="add del mod">
          <ac:chgData name="Alfred Asterjadhi" userId="39de57b9-85c0-4fd1-aaac-8ca2b6560ad0" providerId="ADAL" clId="{CD86C3AA-724F-47E4-A1B1-D2C1BA05633B}" dt="2024-05-10T16:43:42.950" v="972" actId="6264"/>
          <ac:spMkLst>
            <pc:docMk/>
            <pc:sldMk cId="3814028870" sldId="1039"/>
            <ac:spMk id="16" creationId="{AC0991CE-056B-1E36-D250-850387F8D5BC}"/>
          </ac:spMkLst>
        </pc:spChg>
        <pc:spChg chg="add del mod">
          <ac:chgData name="Alfred Asterjadhi" userId="39de57b9-85c0-4fd1-aaac-8ca2b6560ad0" providerId="ADAL" clId="{CD86C3AA-724F-47E4-A1B1-D2C1BA05633B}" dt="2024-05-14T05:56:07.924" v="3443" actId="478"/>
          <ac:spMkLst>
            <pc:docMk/>
            <pc:sldMk cId="3814028870" sldId="1039"/>
            <ac:spMk id="17" creationId="{C24293F1-993A-D54E-A9A5-DC7F15030298}"/>
          </ac:spMkLst>
        </pc:spChg>
      </pc:sldChg>
      <pc:sldChg chg="addSp delSp modSp mod chgLayout">
        <pc:chgData name="Alfred Asterjadhi" userId="39de57b9-85c0-4fd1-aaac-8ca2b6560ad0" providerId="ADAL" clId="{CD86C3AA-724F-47E4-A1B1-D2C1BA05633B}" dt="2024-05-16T15:21:48.680" v="4989" actId="207"/>
        <pc:sldMkLst>
          <pc:docMk/>
          <pc:sldMk cId="1268796722" sldId="1069"/>
        </pc:sldMkLst>
        <pc:spChg chg="mod ord">
          <ac:chgData name="Alfred Asterjadhi" userId="39de57b9-85c0-4fd1-aaac-8ca2b6560ad0" providerId="ADAL" clId="{CD86C3AA-724F-47E4-A1B1-D2C1BA05633B}" dt="2024-05-16T13:17:21.191" v="4724" actId="6264"/>
          <ac:spMkLst>
            <pc:docMk/>
            <pc:sldMk cId="1268796722" sldId="1069"/>
            <ac:spMk id="2" creationId="{CBB6BE89-725C-7287-F96F-BE5358133A36}"/>
          </ac:spMkLst>
        </pc:spChg>
        <pc:spChg chg="mod ord">
          <ac:chgData name="Alfred Asterjadhi" userId="39de57b9-85c0-4fd1-aaac-8ca2b6560ad0" providerId="ADAL" clId="{CD86C3AA-724F-47E4-A1B1-D2C1BA05633B}" dt="2024-05-16T15:21:48.680" v="4989" actId="207"/>
          <ac:spMkLst>
            <pc:docMk/>
            <pc:sldMk cId="1268796722" sldId="1069"/>
            <ac:spMk id="3" creationId="{D1358E1A-E185-4489-03F1-1A1A550D7AE4}"/>
          </ac:spMkLst>
        </pc:spChg>
        <pc:spChg chg="mod ord">
          <ac:chgData name="Alfred Asterjadhi" userId="39de57b9-85c0-4fd1-aaac-8ca2b6560ad0" providerId="ADAL" clId="{CD86C3AA-724F-47E4-A1B1-D2C1BA05633B}" dt="2024-05-16T13:17:21.191" v="4724" actId="6264"/>
          <ac:spMkLst>
            <pc:docMk/>
            <pc:sldMk cId="1268796722" sldId="1069"/>
            <ac:spMk id="4" creationId="{BCFFF57D-0E48-546B-59BA-5601D173EFEE}"/>
          </ac:spMkLst>
        </pc:spChg>
        <pc:spChg chg="mod ord">
          <ac:chgData name="Alfred Asterjadhi" userId="39de57b9-85c0-4fd1-aaac-8ca2b6560ad0" providerId="ADAL" clId="{CD86C3AA-724F-47E4-A1B1-D2C1BA05633B}" dt="2024-05-16T13:17:21.191" v="4724" actId="6264"/>
          <ac:spMkLst>
            <pc:docMk/>
            <pc:sldMk cId="1268796722" sldId="1069"/>
            <ac:spMk id="5" creationId="{63AE84AE-D2E6-0A98-7574-B4E54BCA4CC6}"/>
          </ac:spMkLst>
        </pc:spChg>
        <pc:spChg chg="mod ord">
          <ac:chgData name="Alfred Asterjadhi" userId="39de57b9-85c0-4fd1-aaac-8ca2b6560ad0" providerId="ADAL" clId="{CD86C3AA-724F-47E4-A1B1-D2C1BA05633B}" dt="2024-05-16T13:17:21.191" v="4724" actId="6264"/>
          <ac:spMkLst>
            <pc:docMk/>
            <pc:sldMk cId="1268796722" sldId="1069"/>
            <ac:spMk id="6" creationId="{A843F1B1-22CD-3B09-326F-EF9071A68CDB}"/>
          </ac:spMkLst>
        </pc:spChg>
        <pc:spChg chg="add del mod">
          <ac:chgData name="Alfred Asterjadhi" userId="39de57b9-85c0-4fd1-aaac-8ca2b6560ad0" providerId="ADAL" clId="{CD86C3AA-724F-47E4-A1B1-D2C1BA05633B}" dt="2024-05-16T13:17:21.191" v="4724" actId="6264"/>
          <ac:spMkLst>
            <pc:docMk/>
            <pc:sldMk cId="1268796722" sldId="1069"/>
            <ac:spMk id="7" creationId="{7899D09A-697E-7152-503C-75091803107B}"/>
          </ac:spMkLst>
        </pc:spChg>
        <pc:spChg chg="add del mod">
          <ac:chgData name="Alfred Asterjadhi" userId="39de57b9-85c0-4fd1-aaac-8ca2b6560ad0" providerId="ADAL" clId="{CD86C3AA-724F-47E4-A1B1-D2C1BA05633B}" dt="2024-05-16T13:17:21.191" v="4724" actId="6264"/>
          <ac:spMkLst>
            <pc:docMk/>
            <pc:sldMk cId="1268796722" sldId="1069"/>
            <ac:spMk id="8" creationId="{F8EE391A-3BE2-7175-1D2F-05A945B276A4}"/>
          </ac:spMkLst>
        </pc:spChg>
        <pc:spChg chg="add del mod">
          <ac:chgData name="Alfred Asterjadhi" userId="39de57b9-85c0-4fd1-aaac-8ca2b6560ad0" providerId="ADAL" clId="{CD86C3AA-724F-47E4-A1B1-D2C1BA05633B}" dt="2024-05-16T13:17:21.191" v="4724" actId="6264"/>
          <ac:spMkLst>
            <pc:docMk/>
            <pc:sldMk cId="1268796722" sldId="1069"/>
            <ac:spMk id="9" creationId="{EEC6594F-F95E-B2C6-6378-B451AAE8A377}"/>
          </ac:spMkLst>
        </pc:spChg>
        <pc:spChg chg="add del mod">
          <ac:chgData name="Alfred Asterjadhi" userId="39de57b9-85c0-4fd1-aaac-8ca2b6560ad0" providerId="ADAL" clId="{CD86C3AA-724F-47E4-A1B1-D2C1BA05633B}" dt="2024-05-16T13:17:21.191" v="4724" actId="6264"/>
          <ac:spMkLst>
            <pc:docMk/>
            <pc:sldMk cId="1268796722" sldId="1069"/>
            <ac:spMk id="10" creationId="{8050DAF0-861A-7D2A-6DAD-F86AD8C2BF4C}"/>
          </ac:spMkLst>
        </pc:spChg>
        <pc:spChg chg="add del mod">
          <ac:chgData name="Alfred Asterjadhi" userId="39de57b9-85c0-4fd1-aaac-8ca2b6560ad0" providerId="ADAL" clId="{CD86C3AA-724F-47E4-A1B1-D2C1BA05633B}" dt="2024-05-16T13:17:21.191" v="4724" actId="6264"/>
          <ac:spMkLst>
            <pc:docMk/>
            <pc:sldMk cId="1268796722" sldId="1069"/>
            <ac:spMk id="11" creationId="{10AE2BEC-D48D-1CC7-CB0A-E4A2BD39CE79}"/>
          </ac:spMkLst>
        </pc:spChg>
      </pc:sldChg>
      <pc:sldChg chg="addSp modSp mod">
        <pc:chgData name="Alfred Asterjadhi" userId="39de57b9-85c0-4fd1-aaac-8ca2b6560ad0" providerId="ADAL" clId="{CD86C3AA-724F-47E4-A1B1-D2C1BA05633B}" dt="2024-05-14T10:55:49.066" v="3454" actId="207"/>
        <pc:sldMkLst>
          <pc:docMk/>
          <pc:sldMk cId="86469410" sldId="1081"/>
        </pc:sldMkLst>
        <pc:spChg chg="mod">
          <ac:chgData name="Alfred Asterjadhi" userId="39de57b9-85c0-4fd1-aaac-8ca2b6560ad0" providerId="ADAL" clId="{CD86C3AA-724F-47E4-A1B1-D2C1BA05633B}" dt="2024-05-14T10:55:39.036" v="3452" actId="13926"/>
          <ac:spMkLst>
            <pc:docMk/>
            <pc:sldMk cId="86469410" sldId="1081"/>
            <ac:spMk id="2" creationId="{4B5F0D0E-8BB7-48AB-9160-728B8B3399A2}"/>
          </ac:spMkLst>
        </pc:spChg>
        <pc:spChg chg="mod">
          <ac:chgData name="Alfred Asterjadhi" userId="39de57b9-85c0-4fd1-aaac-8ca2b6560ad0" providerId="ADAL" clId="{CD86C3AA-724F-47E4-A1B1-D2C1BA05633B}" dt="2024-05-14T10:55:49.066" v="3454" actId="207"/>
          <ac:spMkLst>
            <pc:docMk/>
            <pc:sldMk cId="86469410" sldId="1081"/>
            <ac:spMk id="3" creationId="{DFB0BA47-D7B6-4F95-932E-A7AA615BC440}"/>
          </ac:spMkLst>
        </pc:spChg>
        <pc:graphicFrameChg chg="add mod">
          <ac:chgData name="Alfred Asterjadhi" userId="39de57b9-85c0-4fd1-aaac-8ca2b6560ad0" providerId="ADAL" clId="{CD86C3AA-724F-47E4-A1B1-D2C1BA05633B}" dt="2024-05-10T16:10:14.935" v="328"/>
          <ac:graphicFrameMkLst>
            <pc:docMk/>
            <pc:sldMk cId="86469410" sldId="1081"/>
            <ac:graphicFrameMk id="7" creationId="{47B45ED1-D7B6-41EF-159F-F6DAF90A6504}"/>
          </ac:graphicFrameMkLst>
        </pc:graphicFrameChg>
        <pc:graphicFrameChg chg="add mod">
          <ac:chgData name="Alfred Asterjadhi" userId="39de57b9-85c0-4fd1-aaac-8ca2b6560ad0" providerId="ADAL" clId="{CD86C3AA-724F-47E4-A1B1-D2C1BA05633B}" dt="2024-05-10T16:16:14.911" v="433"/>
          <ac:graphicFrameMkLst>
            <pc:docMk/>
            <pc:sldMk cId="86469410" sldId="1081"/>
            <ac:graphicFrameMk id="8" creationId="{D337FBF3-70C0-D500-DF89-C1C46608FD96}"/>
          </ac:graphicFrameMkLst>
        </pc:graphicFrameChg>
      </pc:sldChg>
      <pc:sldChg chg="modSp mod">
        <pc:chgData name="Alfred Asterjadhi" userId="39de57b9-85c0-4fd1-aaac-8ca2b6560ad0" providerId="ADAL" clId="{CD86C3AA-724F-47E4-A1B1-D2C1BA05633B}" dt="2024-05-14T10:22:01.895" v="3450" actId="207"/>
        <pc:sldMkLst>
          <pc:docMk/>
          <pc:sldMk cId="241393342" sldId="1082"/>
        </pc:sldMkLst>
        <pc:spChg chg="mod">
          <ac:chgData name="Alfred Asterjadhi" userId="39de57b9-85c0-4fd1-aaac-8ca2b6560ad0" providerId="ADAL" clId="{CD86C3AA-724F-47E4-A1B1-D2C1BA05633B}" dt="2024-05-14T10:10:47.035" v="3447" actId="13926"/>
          <ac:spMkLst>
            <pc:docMk/>
            <pc:sldMk cId="241393342" sldId="1082"/>
            <ac:spMk id="2" creationId="{4B5F0D0E-8BB7-48AB-9160-728B8B3399A2}"/>
          </ac:spMkLst>
        </pc:spChg>
        <pc:spChg chg="mod">
          <ac:chgData name="Alfred Asterjadhi" userId="39de57b9-85c0-4fd1-aaac-8ca2b6560ad0" providerId="ADAL" clId="{CD86C3AA-724F-47E4-A1B1-D2C1BA05633B}" dt="2024-05-14T10:22:01.895" v="3450" actId="207"/>
          <ac:spMkLst>
            <pc:docMk/>
            <pc:sldMk cId="241393342" sldId="1082"/>
            <ac:spMk id="3" creationId="{DFB0BA47-D7B6-4F95-932E-A7AA615BC440}"/>
          </ac:spMkLst>
        </pc:spChg>
      </pc:sldChg>
      <pc:sldChg chg="addSp modSp mod">
        <pc:chgData name="Alfred Asterjadhi" userId="39de57b9-85c0-4fd1-aaac-8ca2b6560ad0" providerId="ADAL" clId="{CD86C3AA-724F-47E4-A1B1-D2C1BA05633B}" dt="2024-05-14T17:27:48.824" v="3624" actId="207"/>
        <pc:sldMkLst>
          <pc:docMk/>
          <pc:sldMk cId="1719092640" sldId="1119"/>
        </pc:sldMkLst>
        <pc:spChg chg="mod">
          <ac:chgData name="Alfred Asterjadhi" userId="39de57b9-85c0-4fd1-aaac-8ca2b6560ad0" providerId="ADAL" clId="{CD86C3AA-724F-47E4-A1B1-D2C1BA05633B}" dt="2024-05-14T17:27:33.576" v="3621" actId="13926"/>
          <ac:spMkLst>
            <pc:docMk/>
            <pc:sldMk cId="1719092640" sldId="1119"/>
            <ac:spMk id="2" creationId="{96999D0F-60BF-D6F8-DD64-B8C9C1AD8A5E}"/>
          </ac:spMkLst>
        </pc:spChg>
        <pc:spChg chg="mod">
          <ac:chgData name="Alfred Asterjadhi" userId="39de57b9-85c0-4fd1-aaac-8ca2b6560ad0" providerId="ADAL" clId="{CD86C3AA-724F-47E4-A1B1-D2C1BA05633B}" dt="2024-05-14T17:27:48.824" v="3624" actId="207"/>
          <ac:spMkLst>
            <pc:docMk/>
            <pc:sldMk cId="1719092640" sldId="1119"/>
            <ac:spMk id="3" creationId="{BEACDFFB-C650-7659-C1DD-3973F92E2BA3}"/>
          </ac:spMkLst>
        </pc:spChg>
        <pc:graphicFrameChg chg="add mod">
          <ac:chgData name="Alfred Asterjadhi" userId="39de57b9-85c0-4fd1-aaac-8ca2b6560ad0" providerId="ADAL" clId="{CD86C3AA-724F-47E4-A1B1-D2C1BA05633B}" dt="2024-05-10T16:16:49.262" v="451"/>
          <ac:graphicFrameMkLst>
            <pc:docMk/>
            <pc:sldMk cId="1719092640" sldId="1119"/>
            <ac:graphicFrameMk id="7" creationId="{EF183770-04E6-C1E5-8744-BB5B49F80EFE}"/>
          </ac:graphicFrameMkLst>
        </pc:graphicFrameChg>
      </pc:sldChg>
      <pc:sldChg chg="modSp mod">
        <pc:chgData name="Alfred Asterjadhi" userId="39de57b9-85c0-4fd1-aaac-8ca2b6560ad0" providerId="ADAL" clId="{CD86C3AA-724F-47E4-A1B1-D2C1BA05633B}" dt="2024-05-15T11:29:55.102" v="4213" actId="207"/>
        <pc:sldMkLst>
          <pc:docMk/>
          <pc:sldMk cId="1759085455" sldId="1120"/>
        </pc:sldMkLst>
        <pc:spChg chg="mod">
          <ac:chgData name="Alfred Asterjadhi" userId="39de57b9-85c0-4fd1-aaac-8ca2b6560ad0" providerId="ADAL" clId="{CD86C3AA-724F-47E4-A1B1-D2C1BA05633B}" dt="2024-05-14T12:50:57.367" v="3620" actId="13926"/>
          <ac:spMkLst>
            <pc:docMk/>
            <pc:sldMk cId="1759085455" sldId="1120"/>
            <ac:spMk id="2" creationId="{6A9EF647-C278-237A-0A36-08664255E3CB}"/>
          </ac:spMkLst>
        </pc:spChg>
        <pc:spChg chg="mod">
          <ac:chgData name="Alfred Asterjadhi" userId="39de57b9-85c0-4fd1-aaac-8ca2b6560ad0" providerId="ADAL" clId="{CD86C3AA-724F-47E4-A1B1-D2C1BA05633B}" dt="2024-05-15T11:29:55.102" v="4213" actId="207"/>
          <ac:spMkLst>
            <pc:docMk/>
            <pc:sldMk cId="1759085455" sldId="1120"/>
            <ac:spMk id="3" creationId="{4EF877FC-4F89-56B6-5D44-509E53C0ECF8}"/>
          </ac:spMkLst>
        </pc:spChg>
      </pc:sldChg>
      <pc:sldChg chg="addSp modSp mod">
        <pc:chgData name="Alfred Asterjadhi" userId="39de57b9-85c0-4fd1-aaac-8ca2b6560ad0" providerId="ADAL" clId="{CD86C3AA-724F-47E4-A1B1-D2C1BA05633B}" dt="2024-05-15T08:18:17.852" v="3778" actId="13926"/>
        <pc:sldMkLst>
          <pc:docMk/>
          <pc:sldMk cId="4049871576" sldId="1121"/>
        </pc:sldMkLst>
        <pc:spChg chg="mod">
          <ac:chgData name="Alfred Asterjadhi" userId="39de57b9-85c0-4fd1-aaac-8ca2b6560ad0" providerId="ADAL" clId="{CD86C3AA-724F-47E4-A1B1-D2C1BA05633B}" dt="2024-05-15T08:18:17.852" v="3778" actId="13926"/>
          <ac:spMkLst>
            <pc:docMk/>
            <pc:sldMk cId="4049871576" sldId="1121"/>
            <ac:spMk id="2" creationId="{582D067E-BB5B-CEE8-5D45-60411B8BB37F}"/>
          </ac:spMkLst>
        </pc:spChg>
        <pc:spChg chg="mod">
          <ac:chgData name="Alfred Asterjadhi" userId="39de57b9-85c0-4fd1-aaac-8ca2b6560ad0" providerId="ADAL" clId="{CD86C3AA-724F-47E4-A1B1-D2C1BA05633B}" dt="2024-05-15T08:16:52.282" v="3777" actId="207"/>
          <ac:spMkLst>
            <pc:docMk/>
            <pc:sldMk cId="4049871576" sldId="1121"/>
            <ac:spMk id="3" creationId="{2CA7935B-1939-3C0A-54B2-63B5F3690ADE}"/>
          </ac:spMkLst>
        </pc:spChg>
        <pc:graphicFrameChg chg="add mod">
          <ac:chgData name="Alfred Asterjadhi" userId="39de57b9-85c0-4fd1-aaac-8ca2b6560ad0" providerId="ADAL" clId="{CD86C3AA-724F-47E4-A1B1-D2C1BA05633B}" dt="2024-05-10T16:19:23.126" v="505"/>
          <ac:graphicFrameMkLst>
            <pc:docMk/>
            <pc:sldMk cId="4049871576" sldId="1121"/>
            <ac:graphicFrameMk id="7" creationId="{D9CBE702-56E5-B9C1-A9B9-F433646E5452}"/>
          </ac:graphicFrameMkLst>
        </pc:graphicFrameChg>
      </pc:sldChg>
      <pc:sldChg chg="addSp modSp mod">
        <pc:chgData name="Alfred Asterjadhi" userId="39de57b9-85c0-4fd1-aaac-8ca2b6560ad0" providerId="ADAL" clId="{CD86C3AA-724F-47E4-A1B1-D2C1BA05633B}" dt="2024-05-15T08:18:40.118" v="3782" actId="207"/>
        <pc:sldMkLst>
          <pc:docMk/>
          <pc:sldMk cId="1948925109" sldId="1122"/>
        </pc:sldMkLst>
        <pc:spChg chg="mod">
          <ac:chgData name="Alfred Asterjadhi" userId="39de57b9-85c0-4fd1-aaac-8ca2b6560ad0" providerId="ADAL" clId="{CD86C3AA-724F-47E4-A1B1-D2C1BA05633B}" dt="2024-05-15T08:18:27.202" v="3779" actId="13926"/>
          <ac:spMkLst>
            <pc:docMk/>
            <pc:sldMk cId="1948925109" sldId="1122"/>
            <ac:spMk id="2" creationId="{C7ABBF09-D1F0-6A73-F1D9-6C24CD5BB479}"/>
          </ac:spMkLst>
        </pc:spChg>
        <pc:spChg chg="mod">
          <ac:chgData name="Alfred Asterjadhi" userId="39de57b9-85c0-4fd1-aaac-8ca2b6560ad0" providerId="ADAL" clId="{CD86C3AA-724F-47E4-A1B1-D2C1BA05633B}" dt="2024-05-15T08:18:40.118" v="3782" actId="207"/>
          <ac:spMkLst>
            <pc:docMk/>
            <pc:sldMk cId="1948925109" sldId="1122"/>
            <ac:spMk id="3" creationId="{718B8906-65B1-9B56-D21F-910E765A44FC}"/>
          </ac:spMkLst>
        </pc:spChg>
        <pc:spChg chg="mod">
          <ac:chgData name="Alfred Asterjadhi" userId="39de57b9-85c0-4fd1-aaac-8ca2b6560ad0" providerId="ADAL" clId="{CD86C3AA-724F-47E4-A1B1-D2C1BA05633B}" dt="2024-05-10T17:01:10.741" v="1275"/>
          <ac:spMkLst>
            <pc:docMk/>
            <pc:sldMk cId="1948925109" sldId="1122"/>
            <ac:spMk id="4" creationId="{86948B11-9782-AE14-208E-FD752EAF4DE9}"/>
          </ac:spMkLst>
        </pc:spChg>
        <pc:graphicFrameChg chg="add mod">
          <ac:chgData name="Alfred Asterjadhi" userId="39de57b9-85c0-4fd1-aaac-8ca2b6560ad0" providerId="ADAL" clId="{CD86C3AA-724F-47E4-A1B1-D2C1BA05633B}" dt="2024-05-10T17:00:03.445" v="1270"/>
          <ac:graphicFrameMkLst>
            <pc:docMk/>
            <pc:sldMk cId="1948925109" sldId="1122"/>
            <ac:graphicFrameMk id="7" creationId="{C4FF13B0-9E93-4FB9-1D4E-D071217EA502}"/>
          </ac:graphicFrameMkLst>
        </pc:graphicFrameChg>
        <pc:graphicFrameChg chg="add mod">
          <ac:chgData name="Alfred Asterjadhi" userId="39de57b9-85c0-4fd1-aaac-8ca2b6560ad0" providerId="ADAL" clId="{CD86C3AA-724F-47E4-A1B1-D2C1BA05633B}" dt="2024-05-10T17:01:21.491" v="1279"/>
          <ac:graphicFrameMkLst>
            <pc:docMk/>
            <pc:sldMk cId="1948925109" sldId="1122"/>
            <ac:graphicFrameMk id="8" creationId="{9E663CB8-F971-ECA5-8385-154F42C6B14B}"/>
          </ac:graphicFrameMkLst>
        </pc:graphicFrameChg>
      </pc:sldChg>
      <pc:sldChg chg="addSp delSp modSp mod chgLayout">
        <pc:chgData name="Alfred Asterjadhi" userId="39de57b9-85c0-4fd1-aaac-8ca2b6560ad0" providerId="ADAL" clId="{CD86C3AA-724F-47E4-A1B1-D2C1BA05633B}" dt="2024-05-15T10:59:27.770" v="3917" actId="207"/>
        <pc:sldMkLst>
          <pc:docMk/>
          <pc:sldMk cId="3999548584" sldId="1123"/>
        </pc:sldMkLst>
        <pc:spChg chg="mod ord">
          <ac:chgData name="Alfred Asterjadhi" userId="39de57b9-85c0-4fd1-aaac-8ca2b6560ad0" providerId="ADAL" clId="{CD86C3AA-724F-47E4-A1B1-D2C1BA05633B}" dt="2024-05-15T10:59:05.872" v="3915" actId="13926"/>
          <ac:spMkLst>
            <pc:docMk/>
            <pc:sldMk cId="3999548584" sldId="1123"/>
            <ac:spMk id="2" creationId="{6DDBECEC-52EE-0478-C1E8-BA594251242E}"/>
          </ac:spMkLst>
        </pc:spChg>
        <pc:spChg chg="mod ord">
          <ac:chgData name="Alfred Asterjadhi" userId="39de57b9-85c0-4fd1-aaac-8ca2b6560ad0" providerId="ADAL" clId="{CD86C3AA-724F-47E4-A1B1-D2C1BA05633B}" dt="2024-05-15T10:59:27.770" v="3917" actId="207"/>
          <ac:spMkLst>
            <pc:docMk/>
            <pc:sldMk cId="3999548584" sldId="1123"/>
            <ac:spMk id="3" creationId="{A05AF86A-AA35-A229-65E8-3A73A1D1B6C5}"/>
          </ac:spMkLst>
        </pc:spChg>
        <pc:spChg chg="mod ord">
          <ac:chgData name="Alfred Asterjadhi" userId="39de57b9-85c0-4fd1-aaac-8ca2b6560ad0" providerId="ADAL" clId="{CD86C3AA-724F-47E4-A1B1-D2C1BA05633B}" dt="2024-05-10T16:23:25.255" v="604" actId="6264"/>
          <ac:spMkLst>
            <pc:docMk/>
            <pc:sldMk cId="3999548584" sldId="1123"/>
            <ac:spMk id="4" creationId="{D39F8B81-E53D-CCB4-CE49-5594D6EA65A7}"/>
          </ac:spMkLst>
        </pc:spChg>
        <pc:spChg chg="mod ord">
          <ac:chgData name="Alfred Asterjadhi" userId="39de57b9-85c0-4fd1-aaac-8ca2b6560ad0" providerId="ADAL" clId="{CD86C3AA-724F-47E4-A1B1-D2C1BA05633B}" dt="2024-05-10T16:23:25.255" v="604" actId="6264"/>
          <ac:spMkLst>
            <pc:docMk/>
            <pc:sldMk cId="3999548584" sldId="1123"/>
            <ac:spMk id="5" creationId="{931DC674-F25A-E0D9-8863-0260D2006390}"/>
          </ac:spMkLst>
        </pc:spChg>
        <pc:spChg chg="mod ord">
          <ac:chgData name="Alfred Asterjadhi" userId="39de57b9-85c0-4fd1-aaac-8ca2b6560ad0" providerId="ADAL" clId="{CD86C3AA-724F-47E4-A1B1-D2C1BA05633B}" dt="2024-05-10T16:23:25.255" v="604" actId="6264"/>
          <ac:spMkLst>
            <pc:docMk/>
            <pc:sldMk cId="3999548584" sldId="1123"/>
            <ac:spMk id="6" creationId="{AEF123B4-EFFA-B4D7-11D1-6F1D9AF265FF}"/>
          </ac:spMkLst>
        </pc:spChg>
        <pc:spChg chg="add del mod">
          <ac:chgData name="Alfred Asterjadhi" userId="39de57b9-85c0-4fd1-aaac-8ca2b6560ad0" providerId="ADAL" clId="{CD86C3AA-724F-47E4-A1B1-D2C1BA05633B}" dt="2024-05-10T16:23:14.171" v="596" actId="6264"/>
          <ac:spMkLst>
            <pc:docMk/>
            <pc:sldMk cId="3999548584" sldId="1123"/>
            <ac:spMk id="8" creationId="{2F80AAFB-2261-6CE0-5962-1C79D8E676DA}"/>
          </ac:spMkLst>
        </pc:spChg>
        <pc:spChg chg="add del mod">
          <ac:chgData name="Alfred Asterjadhi" userId="39de57b9-85c0-4fd1-aaac-8ca2b6560ad0" providerId="ADAL" clId="{CD86C3AA-724F-47E4-A1B1-D2C1BA05633B}" dt="2024-05-10T16:23:14.171" v="596" actId="6264"/>
          <ac:spMkLst>
            <pc:docMk/>
            <pc:sldMk cId="3999548584" sldId="1123"/>
            <ac:spMk id="9" creationId="{32B13DC3-B503-51B0-3FD4-AA2080815E6B}"/>
          </ac:spMkLst>
        </pc:spChg>
        <pc:spChg chg="add del mod">
          <ac:chgData name="Alfred Asterjadhi" userId="39de57b9-85c0-4fd1-aaac-8ca2b6560ad0" providerId="ADAL" clId="{CD86C3AA-724F-47E4-A1B1-D2C1BA05633B}" dt="2024-05-10T16:23:14.171" v="596" actId="6264"/>
          <ac:spMkLst>
            <pc:docMk/>
            <pc:sldMk cId="3999548584" sldId="1123"/>
            <ac:spMk id="10" creationId="{E55A8FB7-75AC-79EF-EC4D-673087C1981C}"/>
          </ac:spMkLst>
        </pc:spChg>
        <pc:spChg chg="add del mod">
          <ac:chgData name="Alfred Asterjadhi" userId="39de57b9-85c0-4fd1-aaac-8ca2b6560ad0" providerId="ADAL" clId="{CD86C3AA-724F-47E4-A1B1-D2C1BA05633B}" dt="2024-05-10T16:23:14.171" v="596" actId="6264"/>
          <ac:spMkLst>
            <pc:docMk/>
            <pc:sldMk cId="3999548584" sldId="1123"/>
            <ac:spMk id="11" creationId="{A70F5F31-E884-77D9-3FAD-0D02003E8515}"/>
          </ac:spMkLst>
        </pc:spChg>
        <pc:spChg chg="add del mod">
          <ac:chgData name="Alfred Asterjadhi" userId="39de57b9-85c0-4fd1-aaac-8ca2b6560ad0" providerId="ADAL" clId="{CD86C3AA-724F-47E4-A1B1-D2C1BA05633B}" dt="2024-05-10T16:23:14.171" v="596" actId="6264"/>
          <ac:spMkLst>
            <pc:docMk/>
            <pc:sldMk cId="3999548584" sldId="1123"/>
            <ac:spMk id="12" creationId="{D05BDC91-A031-9C4E-6DD0-27E94FFD7270}"/>
          </ac:spMkLst>
        </pc:spChg>
        <pc:spChg chg="add del mod">
          <ac:chgData name="Alfred Asterjadhi" userId="39de57b9-85c0-4fd1-aaac-8ca2b6560ad0" providerId="ADAL" clId="{CD86C3AA-724F-47E4-A1B1-D2C1BA05633B}" dt="2024-05-10T16:23:25.255" v="604" actId="6264"/>
          <ac:spMkLst>
            <pc:docMk/>
            <pc:sldMk cId="3999548584" sldId="1123"/>
            <ac:spMk id="13" creationId="{ED3A546E-3BE7-BD16-8FD1-F9D828784A37}"/>
          </ac:spMkLst>
        </pc:spChg>
        <pc:spChg chg="add del mod">
          <ac:chgData name="Alfred Asterjadhi" userId="39de57b9-85c0-4fd1-aaac-8ca2b6560ad0" providerId="ADAL" clId="{CD86C3AA-724F-47E4-A1B1-D2C1BA05633B}" dt="2024-05-10T16:23:25.255" v="604" actId="6264"/>
          <ac:spMkLst>
            <pc:docMk/>
            <pc:sldMk cId="3999548584" sldId="1123"/>
            <ac:spMk id="14" creationId="{F93A5292-7F3C-065A-82ED-6807C60E13EE}"/>
          </ac:spMkLst>
        </pc:spChg>
        <pc:spChg chg="add del mod">
          <ac:chgData name="Alfred Asterjadhi" userId="39de57b9-85c0-4fd1-aaac-8ca2b6560ad0" providerId="ADAL" clId="{CD86C3AA-724F-47E4-A1B1-D2C1BA05633B}" dt="2024-05-10T16:23:25.255" v="604" actId="6264"/>
          <ac:spMkLst>
            <pc:docMk/>
            <pc:sldMk cId="3999548584" sldId="1123"/>
            <ac:spMk id="15" creationId="{95DAEBED-4354-4299-AFE9-30723F2569B3}"/>
          </ac:spMkLst>
        </pc:spChg>
        <pc:spChg chg="add del mod">
          <ac:chgData name="Alfred Asterjadhi" userId="39de57b9-85c0-4fd1-aaac-8ca2b6560ad0" providerId="ADAL" clId="{CD86C3AA-724F-47E4-A1B1-D2C1BA05633B}" dt="2024-05-10T16:23:25.255" v="604" actId="6264"/>
          <ac:spMkLst>
            <pc:docMk/>
            <pc:sldMk cId="3999548584" sldId="1123"/>
            <ac:spMk id="16" creationId="{59B26D0A-5D8D-D50B-5B7A-BD2768987AEC}"/>
          </ac:spMkLst>
        </pc:spChg>
        <pc:spChg chg="add del mod">
          <ac:chgData name="Alfred Asterjadhi" userId="39de57b9-85c0-4fd1-aaac-8ca2b6560ad0" providerId="ADAL" clId="{CD86C3AA-724F-47E4-A1B1-D2C1BA05633B}" dt="2024-05-10T16:23:25.255" v="604" actId="6264"/>
          <ac:spMkLst>
            <pc:docMk/>
            <pc:sldMk cId="3999548584" sldId="1123"/>
            <ac:spMk id="17" creationId="{80474C68-2B35-39E1-84EA-ABC440EB6630}"/>
          </ac:spMkLst>
        </pc:spChg>
        <pc:spChg chg="add mod">
          <ac:chgData name="Alfred Asterjadhi" userId="39de57b9-85c0-4fd1-aaac-8ca2b6560ad0" providerId="ADAL" clId="{CD86C3AA-724F-47E4-A1B1-D2C1BA05633B}" dt="2024-05-15T08:22:03.081" v="3899" actId="1076"/>
          <ac:spMkLst>
            <pc:docMk/>
            <pc:sldMk cId="3999548584" sldId="1123"/>
            <ac:spMk id="18" creationId="{D65DFB57-7E2A-CC4C-5E8E-AE059C536454}"/>
          </ac:spMkLst>
        </pc:spChg>
        <pc:graphicFrameChg chg="add mod">
          <ac:chgData name="Alfred Asterjadhi" userId="39de57b9-85c0-4fd1-aaac-8ca2b6560ad0" providerId="ADAL" clId="{CD86C3AA-724F-47E4-A1B1-D2C1BA05633B}" dt="2024-05-10T16:21:31.027" v="552"/>
          <ac:graphicFrameMkLst>
            <pc:docMk/>
            <pc:sldMk cId="3999548584" sldId="1123"/>
            <ac:graphicFrameMk id="7" creationId="{E138D735-1F55-4971-8D83-AC5CD6F40AF2}"/>
          </ac:graphicFrameMkLst>
        </pc:graphicFrameChg>
      </pc:sldChg>
      <pc:sldChg chg="addSp modSp mod">
        <pc:chgData name="Alfred Asterjadhi" userId="39de57b9-85c0-4fd1-aaac-8ca2b6560ad0" providerId="ADAL" clId="{CD86C3AA-724F-47E4-A1B1-D2C1BA05633B}" dt="2024-05-15T11:21:07.673" v="4188" actId="13926"/>
        <pc:sldMkLst>
          <pc:docMk/>
          <pc:sldMk cId="3263485424" sldId="1124"/>
        </pc:sldMkLst>
        <pc:spChg chg="mod">
          <ac:chgData name="Alfred Asterjadhi" userId="39de57b9-85c0-4fd1-aaac-8ca2b6560ad0" providerId="ADAL" clId="{CD86C3AA-724F-47E4-A1B1-D2C1BA05633B}" dt="2024-05-15T11:21:07.673" v="4188" actId="13926"/>
          <ac:spMkLst>
            <pc:docMk/>
            <pc:sldMk cId="3263485424" sldId="1124"/>
            <ac:spMk id="2" creationId="{93F6C9F4-60FB-FDEB-FF05-05E01741C55C}"/>
          </ac:spMkLst>
        </pc:spChg>
        <pc:spChg chg="mod">
          <ac:chgData name="Alfred Asterjadhi" userId="39de57b9-85c0-4fd1-aaac-8ca2b6560ad0" providerId="ADAL" clId="{CD86C3AA-724F-47E4-A1B1-D2C1BA05633B}" dt="2024-05-15T11:20:53.775" v="4187" actId="207"/>
          <ac:spMkLst>
            <pc:docMk/>
            <pc:sldMk cId="3263485424" sldId="1124"/>
            <ac:spMk id="3" creationId="{054CBC60-DCE1-D077-03AF-2D804C1A9439}"/>
          </ac:spMkLst>
        </pc:spChg>
        <pc:graphicFrameChg chg="add mod">
          <ac:chgData name="Alfred Asterjadhi" userId="39de57b9-85c0-4fd1-aaac-8ca2b6560ad0" providerId="ADAL" clId="{CD86C3AA-724F-47E4-A1B1-D2C1BA05633B}" dt="2024-05-10T17:08:19.622" v="1414"/>
          <ac:graphicFrameMkLst>
            <pc:docMk/>
            <pc:sldMk cId="3263485424" sldId="1124"/>
            <ac:graphicFrameMk id="7" creationId="{C45F4151-E964-8C6B-77DC-F8AE9C975104}"/>
          </ac:graphicFrameMkLst>
        </pc:graphicFrameChg>
      </pc:sldChg>
      <pc:sldChg chg="addSp modSp mod">
        <pc:chgData name="Alfred Asterjadhi" userId="39de57b9-85c0-4fd1-aaac-8ca2b6560ad0" providerId="ADAL" clId="{CD86C3AA-724F-47E4-A1B1-D2C1BA05633B}" dt="2024-05-16T08:12:35.872" v="4676" actId="207"/>
        <pc:sldMkLst>
          <pc:docMk/>
          <pc:sldMk cId="1467436368" sldId="1125"/>
        </pc:sldMkLst>
        <pc:spChg chg="mod">
          <ac:chgData name="Alfred Asterjadhi" userId="39de57b9-85c0-4fd1-aaac-8ca2b6560ad0" providerId="ADAL" clId="{CD86C3AA-724F-47E4-A1B1-D2C1BA05633B}" dt="2024-05-16T08:12:31.740" v="4675" actId="13926"/>
          <ac:spMkLst>
            <pc:docMk/>
            <pc:sldMk cId="1467436368" sldId="1125"/>
            <ac:spMk id="2" creationId="{03913BFA-F967-E6B4-538C-7E3F175AA99E}"/>
          </ac:spMkLst>
        </pc:spChg>
        <pc:spChg chg="mod">
          <ac:chgData name="Alfred Asterjadhi" userId="39de57b9-85c0-4fd1-aaac-8ca2b6560ad0" providerId="ADAL" clId="{CD86C3AA-724F-47E4-A1B1-D2C1BA05633B}" dt="2024-05-16T08:12:35.872" v="4676" actId="207"/>
          <ac:spMkLst>
            <pc:docMk/>
            <pc:sldMk cId="1467436368" sldId="1125"/>
            <ac:spMk id="3" creationId="{2F86CF3C-94C2-CF42-A8D8-2339A9A69E36}"/>
          </ac:spMkLst>
        </pc:spChg>
        <pc:graphicFrameChg chg="add mod">
          <ac:chgData name="Alfred Asterjadhi" userId="39de57b9-85c0-4fd1-aaac-8ca2b6560ad0" providerId="ADAL" clId="{CD86C3AA-724F-47E4-A1B1-D2C1BA05633B}" dt="2024-05-15T11:09:26.882" v="3993"/>
          <ac:graphicFrameMkLst>
            <pc:docMk/>
            <pc:sldMk cId="1467436368" sldId="1125"/>
            <ac:graphicFrameMk id="7" creationId="{8C26F105-BF98-8DED-9062-86E163CBD709}"/>
          </ac:graphicFrameMkLst>
        </pc:graphicFrameChg>
        <pc:graphicFrameChg chg="add mod">
          <ac:chgData name="Alfred Asterjadhi" userId="39de57b9-85c0-4fd1-aaac-8ca2b6560ad0" providerId="ADAL" clId="{CD86C3AA-724F-47E4-A1B1-D2C1BA05633B}" dt="2024-05-15T11:09:29.559" v="3994"/>
          <ac:graphicFrameMkLst>
            <pc:docMk/>
            <pc:sldMk cId="1467436368" sldId="1125"/>
            <ac:graphicFrameMk id="8" creationId="{A748DB20-2E60-E18A-F1DF-88409E197664}"/>
          </ac:graphicFrameMkLst>
        </pc:graphicFrameChg>
        <pc:graphicFrameChg chg="add mod">
          <ac:chgData name="Alfred Asterjadhi" userId="39de57b9-85c0-4fd1-aaac-8ca2b6560ad0" providerId="ADAL" clId="{CD86C3AA-724F-47E4-A1B1-D2C1BA05633B}" dt="2024-05-15T11:09:32.336" v="3995"/>
          <ac:graphicFrameMkLst>
            <pc:docMk/>
            <pc:sldMk cId="1467436368" sldId="1125"/>
            <ac:graphicFrameMk id="9" creationId="{5E82C2E7-60F7-116A-1F4D-212301ABE304}"/>
          </ac:graphicFrameMkLst>
        </pc:graphicFrameChg>
        <pc:graphicFrameChg chg="add mod">
          <ac:chgData name="Alfred Asterjadhi" userId="39de57b9-85c0-4fd1-aaac-8ca2b6560ad0" providerId="ADAL" clId="{CD86C3AA-724F-47E4-A1B1-D2C1BA05633B}" dt="2024-05-15T11:11:55.427" v="4023"/>
          <ac:graphicFrameMkLst>
            <pc:docMk/>
            <pc:sldMk cId="1467436368" sldId="1125"/>
            <ac:graphicFrameMk id="10" creationId="{C8A69793-998F-79BC-B413-92A4AAD4E050}"/>
          </ac:graphicFrameMkLst>
        </pc:graphicFrameChg>
        <pc:graphicFrameChg chg="add mod">
          <ac:chgData name="Alfred Asterjadhi" userId="39de57b9-85c0-4fd1-aaac-8ca2b6560ad0" providerId="ADAL" clId="{CD86C3AA-724F-47E4-A1B1-D2C1BA05633B}" dt="2024-05-15T11:12:06.779" v="4024"/>
          <ac:graphicFrameMkLst>
            <pc:docMk/>
            <pc:sldMk cId="1467436368" sldId="1125"/>
            <ac:graphicFrameMk id="11" creationId="{C92515E7-72FF-08E6-AFAE-EC53F2252591}"/>
          </ac:graphicFrameMkLst>
        </pc:graphicFrameChg>
      </pc:sldChg>
      <pc:sldChg chg="addSp modSp mod">
        <pc:chgData name="Alfred Asterjadhi" userId="39de57b9-85c0-4fd1-aaac-8ca2b6560ad0" providerId="ADAL" clId="{CD86C3AA-724F-47E4-A1B1-D2C1BA05633B}" dt="2024-05-16T13:48:01.027" v="4946" actId="207"/>
        <pc:sldMkLst>
          <pc:docMk/>
          <pc:sldMk cId="3629084029" sldId="1126"/>
        </pc:sldMkLst>
        <pc:spChg chg="mod">
          <ac:chgData name="Alfred Asterjadhi" userId="39de57b9-85c0-4fd1-aaac-8ca2b6560ad0" providerId="ADAL" clId="{CD86C3AA-724F-47E4-A1B1-D2C1BA05633B}" dt="2024-05-16T13:47:18.972" v="4941" actId="13926"/>
          <ac:spMkLst>
            <pc:docMk/>
            <pc:sldMk cId="3629084029" sldId="1126"/>
            <ac:spMk id="2" creationId="{A7838C38-773F-8FDE-3FDF-391C0A5DBF9B}"/>
          </ac:spMkLst>
        </pc:spChg>
        <pc:spChg chg="mod">
          <ac:chgData name="Alfred Asterjadhi" userId="39de57b9-85c0-4fd1-aaac-8ca2b6560ad0" providerId="ADAL" clId="{CD86C3AA-724F-47E4-A1B1-D2C1BA05633B}" dt="2024-05-16T13:48:01.027" v="4946" actId="207"/>
          <ac:spMkLst>
            <pc:docMk/>
            <pc:sldMk cId="3629084029" sldId="1126"/>
            <ac:spMk id="3" creationId="{042F5F7D-D1A4-4F15-B474-D7E4FCB02B8C}"/>
          </ac:spMkLst>
        </pc:spChg>
        <pc:graphicFrameChg chg="add mod">
          <ac:chgData name="Alfred Asterjadhi" userId="39de57b9-85c0-4fd1-aaac-8ca2b6560ad0" providerId="ADAL" clId="{CD86C3AA-724F-47E4-A1B1-D2C1BA05633B}" dt="2024-05-15T11:49:29.431" v="4333"/>
          <ac:graphicFrameMkLst>
            <pc:docMk/>
            <pc:sldMk cId="3629084029" sldId="1126"/>
            <ac:graphicFrameMk id="7" creationId="{4817FA36-ABDB-2983-A3E5-466D2E1742B1}"/>
          </ac:graphicFrameMkLst>
        </pc:graphicFrameChg>
      </pc:sldChg>
      <pc:sldChg chg="modSp mod">
        <pc:chgData name="Alfred Asterjadhi" userId="39de57b9-85c0-4fd1-aaac-8ca2b6560ad0" providerId="ADAL" clId="{CD86C3AA-724F-47E4-A1B1-D2C1BA05633B}" dt="2024-05-13T14:09:16.886" v="3327" actId="13926"/>
        <pc:sldMkLst>
          <pc:docMk/>
          <pc:sldMk cId="1816478880" sldId="1127"/>
        </pc:sldMkLst>
        <pc:spChg chg="mod">
          <ac:chgData name="Alfred Asterjadhi" userId="39de57b9-85c0-4fd1-aaac-8ca2b6560ad0" providerId="ADAL" clId="{CD86C3AA-724F-47E4-A1B1-D2C1BA05633B}" dt="2024-05-13T14:09:16.886" v="3327" actId="13926"/>
          <ac:spMkLst>
            <pc:docMk/>
            <pc:sldMk cId="1816478880" sldId="1127"/>
            <ac:spMk id="2" creationId="{DDBFA22A-FB61-16CE-6802-F04BC34ECC45}"/>
          </ac:spMkLst>
        </pc:spChg>
      </pc:sldChg>
      <pc:sldChg chg="modSp mod">
        <pc:chgData name="Alfred Asterjadhi" userId="39de57b9-85c0-4fd1-aaac-8ca2b6560ad0" providerId="ADAL" clId="{CD86C3AA-724F-47E4-A1B1-D2C1BA05633B}" dt="2024-05-13T15:55:05.332" v="3395" actId="207"/>
        <pc:sldMkLst>
          <pc:docMk/>
          <pc:sldMk cId="365622457" sldId="1128"/>
        </pc:sldMkLst>
        <pc:spChg chg="mod">
          <ac:chgData name="Alfred Asterjadhi" userId="39de57b9-85c0-4fd1-aaac-8ca2b6560ad0" providerId="ADAL" clId="{CD86C3AA-724F-47E4-A1B1-D2C1BA05633B}" dt="2024-05-10T16:50:48.613" v="1194" actId="20577"/>
          <ac:spMkLst>
            <pc:docMk/>
            <pc:sldMk cId="365622457" sldId="1128"/>
            <ac:spMk id="2" creationId="{0B3FDD8F-0EC6-6FC4-85D5-E0FCC7B24744}"/>
          </ac:spMkLst>
        </pc:spChg>
        <pc:spChg chg="mod">
          <ac:chgData name="Alfred Asterjadhi" userId="39de57b9-85c0-4fd1-aaac-8ca2b6560ad0" providerId="ADAL" clId="{CD86C3AA-724F-47E4-A1B1-D2C1BA05633B}" dt="2024-05-13T15:55:05.332" v="3395" actId="207"/>
          <ac:spMkLst>
            <pc:docMk/>
            <pc:sldMk cId="365622457" sldId="1128"/>
            <ac:spMk id="11" creationId="{12C828A0-E5BF-8490-4B0B-923071968EE1}"/>
          </ac:spMkLst>
        </pc:spChg>
      </pc:sldChg>
      <pc:sldChg chg="modSp add mod">
        <pc:chgData name="Alfred Asterjadhi" userId="39de57b9-85c0-4fd1-aaac-8ca2b6560ad0" providerId="ADAL" clId="{CD86C3AA-724F-47E4-A1B1-D2C1BA05633B}" dt="2024-05-15T11:31:13.050" v="4219" actId="207"/>
        <pc:sldMkLst>
          <pc:docMk/>
          <pc:sldMk cId="2944575670" sldId="1129"/>
        </pc:sldMkLst>
        <pc:spChg chg="mod">
          <ac:chgData name="Alfred Asterjadhi" userId="39de57b9-85c0-4fd1-aaac-8ca2b6560ad0" providerId="ADAL" clId="{CD86C3AA-724F-47E4-A1B1-D2C1BA05633B}" dt="2024-05-10T02:35:45.330" v="144" actId="20577"/>
          <ac:spMkLst>
            <pc:docMk/>
            <pc:sldMk cId="2944575670" sldId="1129"/>
            <ac:spMk id="2" creationId="{F2762690-C15C-4839-B40F-0AF3A4D89457}"/>
          </ac:spMkLst>
        </pc:spChg>
        <pc:graphicFrameChg chg="mod modGraphic">
          <ac:chgData name="Alfred Asterjadhi" userId="39de57b9-85c0-4fd1-aaac-8ca2b6560ad0" providerId="ADAL" clId="{CD86C3AA-724F-47E4-A1B1-D2C1BA05633B}" dt="2024-05-15T11:31:13.050" v="4219" actId="207"/>
          <ac:graphicFrameMkLst>
            <pc:docMk/>
            <pc:sldMk cId="2944575670" sldId="1129"/>
            <ac:graphicFrameMk id="6" creationId="{5094FBC8-BB74-47F3-965D-16BC678F4D1D}"/>
          </ac:graphicFrameMkLst>
        </pc:graphicFrameChg>
      </pc:sldChg>
      <pc:sldChg chg="modSp add mod">
        <pc:chgData name="Alfred Asterjadhi" userId="39de57b9-85c0-4fd1-aaac-8ca2b6560ad0" providerId="ADAL" clId="{CD86C3AA-724F-47E4-A1B1-D2C1BA05633B}" dt="2024-05-28T14:52:07.606" v="5015" actId="207"/>
        <pc:sldMkLst>
          <pc:docMk/>
          <pc:sldMk cId="1578072368" sldId="1130"/>
        </pc:sldMkLst>
        <pc:spChg chg="mod">
          <ac:chgData name="Alfred Asterjadhi" userId="39de57b9-85c0-4fd1-aaac-8ca2b6560ad0" providerId="ADAL" clId="{CD86C3AA-724F-47E4-A1B1-D2C1BA05633B}" dt="2024-05-10T02:35:48.173" v="145" actId="20577"/>
          <ac:spMkLst>
            <pc:docMk/>
            <pc:sldMk cId="1578072368" sldId="1130"/>
            <ac:spMk id="2" creationId="{F2762690-C15C-4839-B40F-0AF3A4D89457}"/>
          </ac:spMkLst>
        </pc:spChg>
        <pc:graphicFrameChg chg="mod modGraphic">
          <ac:chgData name="Alfred Asterjadhi" userId="39de57b9-85c0-4fd1-aaac-8ca2b6560ad0" providerId="ADAL" clId="{CD86C3AA-724F-47E4-A1B1-D2C1BA05633B}" dt="2024-05-28T14:52:07.606" v="5015" actId="207"/>
          <ac:graphicFrameMkLst>
            <pc:docMk/>
            <pc:sldMk cId="1578072368" sldId="1130"/>
            <ac:graphicFrameMk id="6" creationId="{5094FBC8-BB74-47F3-965D-16BC678F4D1D}"/>
          </ac:graphicFrameMkLst>
        </pc:graphicFrameChg>
      </pc:sldChg>
      <pc:sldChg chg="modSp add mod">
        <pc:chgData name="Alfred Asterjadhi" userId="39de57b9-85c0-4fd1-aaac-8ca2b6560ad0" providerId="ADAL" clId="{CD86C3AA-724F-47E4-A1B1-D2C1BA05633B}" dt="2024-05-28T14:54:00.871" v="5023" actId="207"/>
        <pc:sldMkLst>
          <pc:docMk/>
          <pc:sldMk cId="960668234" sldId="1131"/>
        </pc:sldMkLst>
        <pc:spChg chg="mod">
          <ac:chgData name="Alfred Asterjadhi" userId="39de57b9-85c0-4fd1-aaac-8ca2b6560ad0" providerId="ADAL" clId="{CD86C3AA-724F-47E4-A1B1-D2C1BA05633B}" dt="2024-05-10T02:35:50.632" v="146" actId="20577"/>
          <ac:spMkLst>
            <pc:docMk/>
            <pc:sldMk cId="960668234" sldId="1131"/>
            <ac:spMk id="2" creationId="{F2762690-C15C-4839-B40F-0AF3A4D89457}"/>
          </ac:spMkLst>
        </pc:spChg>
        <pc:graphicFrameChg chg="mod modGraphic">
          <ac:chgData name="Alfred Asterjadhi" userId="39de57b9-85c0-4fd1-aaac-8ca2b6560ad0" providerId="ADAL" clId="{CD86C3AA-724F-47E4-A1B1-D2C1BA05633B}" dt="2024-05-28T14:54:00.871" v="5023" actId="207"/>
          <ac:graphicFrameMkLst>
            <pc:docMk/>
            <pc:sldMk cId="960668234" sldId="1131"/>
            <ac:graphicFrameMk id="6" creationId="{5094FBC8-BB74-47F3-965D-16BC678F4D1D}"/>
          </ac:graphicFrameMkLst>
        </pc:graphicFrameChg>
      </pc:sldChg>
      <pc:sldChg chg="modSp add mod">
        <pc:chgData name="Alfred Asterjadhi" userId="39de57b9-85c0-4fd1-aaac-8ca2b6560ad0" providerId="ADAL" clId="{CD86C3AA-724F-47E4-A1B1-D2C1BA05633B}" dt="2024-05-28T14:53:41.717" v="5021" actId="207"/>
        <pc:sldMkLst>
          <pc:docMk/>
          <pc:sldMk cId="4075124134" sldId="1132"/>
        </pc:sldMkLst>
        <pc:spChg chg="mod">
          <ac:chgData name="Alfred Asterjadhi" userId="39de57b9-85c0-4fd1-aaac-8ca2b6560ad0" providerId="ADAL" clId="{CD86C3AA-724F-47E4-A1B1-D2C1BA05633B}" dt="2024-05-10T02:35:53.595" v="147" actId="20577"/>
          <ac:spMkLst>
            <pc:docMk/>
            <pc:sldMk cId="4075124134" sldId="1132"/>
            <ac:spMk id="2" creationId="{F2762690-C15C-4839-B40F-0AF3A4D89457}"/>
          </ac:spMkLst>
        </pc:spChg>
        <pc:graphicFrameChg chg="mod modGraphic">
          <ac:chgData name="Alfred Asterjadhi" userId="39de57b9-85c0-4fd1-aaac-8ca2b6560ad0" providerId="ADAL" clId="{CD86C3AA-724F-47E4-A1B1-D2C1BA05633B}" dt="2024-05-28T14:53:41.717" v="5021" actId="207"/>
          <ac:graphicFrameMkLst>
            <pc:docMk/>
            <pc:sldMk cId="4075124134" sldId="1132"/>
            <ac:graphicFrameMk id="6" creationId="{5094FBC8-BB74-47F3-965D-16BC678F4D1D}"/>
          </ac:graphicFrameMkLst>
        </pc:graphicFrameChg>
      </pc:sldChg>
      <pc:sldChg chg="modSp add mod">
        <pc:chgData name="Alfred Asterjadhi" userId="39de57b9-85c0-4fd1-aaac-8ca2b6560ad0" providerId="ADAL" clId="{CD86C3AA-724F-47E4-A1B1-D2C1BA05633B}" dt="2024-05-14T05:53:37.298" v="3414" actId="207"/>
        <pc:sldMkLst>
          <pc:docMk/>
          <pc:sldMk cId="2353038827" sldId="1133"/>
        </pc:sldMkLst>
        <pc:spChg chg="mod">
          <ac:chgData name="Alfred Asterjadhi" userId="39de57b9-85c0-4fd1-aaac-8ca2b6560ad0" providerId="ADAL" clId="{CD86C3AA-724F-47E4-A1B1-D2C1BA05633B}" dt="2024-05-10T02:35:56.702" v="148" actId="20577"/>
          <ac:spMkLst>
            <pc:docMk/>
            <pc:sldMk cId="2353038827" sldId="1133"/>
            <ac:spMk id="2" creationId="{F2762690-C15C-4839-B40F-0AF3A4D89457}"/>
          </ac:spMkLst>
        </pc:spChg>
        <pc:graphicFrameChg chg="mod modGraphic">
          <ac:chgData name="Alfred Asterjadhi" userId="39de57b9-85c0-4fd1-aaac-8ca2b6560ad0" providerId="ADAL" clId="{CD86C3AA-724F-47E4-A1B1-D2C1BA05633B}" dt="2024-05-14T05:53:37.298" v="3414" actId="207"/>
          <ac:graphicFrameMkLst>
            <pc:docMk/>
            <pc:sldMk cId="2353038827" sldId="1133"/>
            <ac:graphicFrameMk id="6" creationId="{5094FBC8-BB74-47F3-965D-16BC678F4D1D}"/>
          </ac:graphicFrameMkLst>
        </pc:graphicFrameChg>
      </pc:sldChg>
      <pc:sldChg chg="modSp add mod">
        <pc:chgData name="Alfred Asterjadhi" userId="39de57b9-85c0-4fd1-aaac-8ca2b6560ad0" providerId="ADAL" clId="{CD86C3AA-724F-47E4-A1B1-D2C1BA05633B}" dt="2024-05-13T06:41:55.997" v="3097"/>
        <pc:sldMkLst>
          <pc:docMk/>
          <pc:sldMk cId="3842502493" sldId="1134"/>
        </pc:sldMkLst>
        <pc:spChg chg="mod">
          <ac:chgData name="Alfred Asterjadhi" userId="39de57b9-85c0-4fd1-aaac-8ca2b6560ad0" providerId="ADAL" clId="{CD86C3AA-724F-47E4-A1B1-D2C1BA05633B}" dt="2024-05-10T02:35:58.366" v="149" actId="20577"/>
          <ac:spMkLst>
            <pc:docMk/>
            <pc:sldMk cId="3842502493" sldId="1134"/>
            <ac:spMk id="2" creationId="{F2762690-C15C-4839-B40F-0AF3A4D89457}"/>
          </ac:spMkLst>
        </pc:spChg>
        <pc:graphicFrameChg chg="mod modGraphic">
          <ac:chgData name="Alfred Asterjadhi" userId="39de57b9-85c0-4fd1-aaac-8ca2b6560ad0" providerId="ADAL" clId="{CD86C3AA-724F-47E4-A1B1-D2C1BA05633B}" dt="2024-05-13T06:41:55.997" v="3097"/>
          <ac:graphicFrameMkLst>
            <pc:docMk/>
            <pc:sldMk cId="3842502493" sldId="1134"/>
            <ac:graphicFrameMk id="6" creationId="{5094FBC8-BB74-47F3-965D-16BC678F4D1D}"/>
          </ac:graphicFrameMkLst>
        </pc:graphicFrameChg>
      </pc:sldChg>
      <pc:sldChg chg="modSp add mod">
        <pc:chgData name="Alfred Asterjadhi" userId="39de57b9-85c0-4fd1-aaac-8ca2b6560ad0" providerId="ADAL" clId="{CD86C3AA-724F-47E4-A1B1-D2C1BA05633B}" dt="2024-05-28T14:54:12.337" v="5025" actId="207"/>
        <pc:sldMkLst>
          <pc:docMk/>
          <pc:sldMk cId="1720176983" sldId="1135"/>
        </pc:sldMkLst>
        <pc:spChg chg="mod">
          <ac:chgData name="Alfred Asterjadhi" userId="39de57b9-85c0-4fd1-aaac-8ca2b6560ad0" providerId="ADAL" clId="{CD86C3AA-724F-47E4-A1B1-D2C1BA05633B}" dt="2024-05-10T02:36:00.857" v="150" actId="20577"/>
          <ac:spMkLst>
            <pc:docMk/>
            <pc:sldMk cId="1720176983" sldId="1135"/>
            <ac:spMk id="2" creationId="{F2762690-C15C-4839-B40F-0AF3A4D89457}"/>
          </ac:spMkLst>
        </pc:spChg>
        <pc:graphicFrameChg chg="mod modGraphic">
          <ac:chgData name="Alfred Asterjadhi" userId="39de57b9-85c0-4fd1-aaac-8ca2b6560ad0" providerId="ADAL" clId="{CD86C3AA-724F-47E4-A1B1-D2C1BA05633B}" dt="2024-05-28T14:54:12.337" v="5025" actId="207"/>
          <ac:graphicFrameMkLst>
            <pc:docMk/>
            <pc:sldMk cId="1720176983" sldId="1135"/>
            <ac:graphicFrameMk id="6" creationId="{5094FBC8-BB74-47F3-965D-16BC678F4D1D}"/>
          </ac:graphicFrameMkLst>
        </pc:graphicFrameChg>
      </pc:sldChg>
      <pc:sldChg chg="modSp add mod">
        <pc:chgData name="Alfred Asterjadhi" userId="39de57b9-85c0-4fd1-aaac-8ca2b6560ad0" providerId="ADAL" clId="{CD86C3AA-724F-47E4-A1B1-D2C1BA05633B}" dt="2024-05-15T11:08:05.818" v="3990"/>
        <pc:sldMkLst>
          <pc:docMk/>
          <pc:sldMk cId="308015523" sldId="1136"/>
        </pc:sldMkLst>
        <pc:spChg chg="mod">
          <ac:chgData name="Alfred Asterjadhi" userId="39de57b9-85c0-4fd1-aaac-8ca2b6560ad0" providerId="ADAL" clId="{CD86C3AA-724F-47E4-A1B1-D2C1BA05633B}" dt="2024-05-13T06:46:28.031" v="3114" actId="20577"/>
          <ac:spMkLst>
            <pc:docMk/>
            <pc:sldMk cId="308015523" sldId="1136"/>
            <ac:spMk id="2" creationId="{F2762690-C15C-4839-B40F-0AF3A4D89457}"/>
          </ac:spMkLst>
        </pc:spChg>
        <pc:graphicFrameChg chg="mod modGraphic">
          <ac:chgData name="Alfred Asterjadhi" userId="39de57b9-85c0-4fd1-aaac-8ca2b6560ad0" providerId="ADAL" clId="{CD86C3AA-724F-47E4-A1B1-D2C1BA05633B}" dt="2024-05-15T11:08:05.818" v="3990"/>
          <ac:graphicFrameMkLst>
            <pc:docMk/>
            <pc:sldMk cId="308015523" sldId="1136"/>
            <ac:graphicFrameMk id="6" creationId="{5094FBC8-BB74-47F3-965D-16BC678F4D1D}"/>
          </ac:graphicFrameMkLst>
        </pc:graphicFrameChg>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pChg chg="mod">
          <ac:chgData name="Alfred Asterjadhi" userId="39de57b9-85c0-4fd1-aaac-8ca2b6560ad0" providerId="ADAL" clId="{CD86C3AA-724F-47E4-A1B1-D2C1BA05633B}" dt="2024-05-10T15:33:45.598" v="207" actId="20577"/>
          <ac:spMkLst>
            <pc:docMk/>
            <pc:sldMk cId="2943567508" sldId="1137"/>
            <ac:spMk id="2" creationId="{F2762690-C15C-4839-B40F-0AF3A4D89457}"/>
          </ac:spMkLst>
        </pc:spChg>
        <pc:graphicFrameChg chg="mod modGraphic">
          <ac:chgData name="Alfred Asterjadhi" userId="39de57b9-85c0-4fd1-aaac-8ca2b6560ad0" providerId="ADAL" clId="{CD86C3AA-724F-47E4-A1B1-D2C1BA05633B}" dt="2024-05-10T17:17:04.685" v="1708" actId="20577"/>
          <ac:graphicFrameMkLst>
            <pc:docMk/>
            <pc:sldMk cId="2943567508" sldId="1137"/>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11.867" v="829" actId="47"/>
        <pc:sldMkLst>
          <pc:docMk/>
          <pc:sldMk cId="445972434" sldId="1138"/>
        </pc:sldMkLst>
        <pc:spChg chg="mod">
          <ac:chgData name="Alfred Asterjadhi" userId="39de57b9-85c0-4fd1-aaac-8ca2b6560ad0" providerId="ADAL" clId="{CD86C3AA-724F-47E4-A1B1-D2C1BA05633B}" dt="2024-05-10T16:05:33.860" v="313" actId="20577"/>
          <ac:spMkLst>
            <pc:docMk/>
            <pc:sldMk cId="445972434" sldId="1138"/>
            <ac:spMk id="2" creationId="{F2762690-C15C-4839-B40F-0AF3A4D89457}"/>
          </ac:spMkLst>
        </pc:spChg>
      </pc:sldChg>
      <pc:sldChg chg="modSp add mod">
        <pc:chgData name="Alfred Asterjadhi" userId="39de57b9-85c0-4fd1-aaac-8ca2b6560ad0" providerId="ADAL" clId="{CD86C3AA-724F-47E4-A1B1-D2C1BA05633B}" dt="2024-05-16T13:46:21.374" v="4936" actId="207"/>
        <pc:sldMkLst>
          <pc:docMk/>
          <pc:sldMk cId="1522034715" sldId="1139"/>
        </pc:sldMkLst>
        <pc:spChg chg="mod">
          <ac:chgData name="Alfred Asterjadhi" userId="39de57b9-85c0-4fd1-aaac-8ca2b6560ad0" providerId="ADAL" clId="{CD86C3AA-724F-47E4-A1B1-D2C1BA05633B}" dt="2024-05-13T06:47:16.942" v="3118" actId="20577"/>
          <ac:spMkLst>
            <pc:docMk/>
            <pc:sldMk cId="1522034715" sldId="1139"/>
            <ac:spMk id="2" creationId="{F2762690-C15C-4839-B40F-0AF3A4D89457}"/>
          </ac:spMkLst>
        </pc:spChg>
        <pc:graphicFrameChg chg="mod modGraphic">
          <ac:chgData name="Alfred Asterjadhi" userId="39de57b9-85c0-4fd1-aaac-8ca2b6560ad0" providerId="ADAL" clId="{CD86C3AA-724F-47E4-A1B1-D2C1BA05633B}" dt="2024-05-16T13:46:21.374" v="4936" actId="207"/>
          <ac:graphicFrameMkLst>
            <pc:docMk/>
            <pc:sldMk cId="1522034715" sldId="1139"/>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05.097" v="828" actId="47"/>
        <pc:sldMkLst>
          <pc:docMk/>
          <pc:sldMk cId="1347341685" sldId="1140"/>
        </pc:sldMkLst>
        <pc:spChg chg="mod">
          <ac:chgData name="Alfred Asterjadhi" userId="39de57b9-85c0-4fd1-aaac-8ca2b6560ad0" providerId="ADAL" clId="{CD86C3AA-724F-47E4-A1B1-D2C1BA05633B}" dt="2024-05-10T16:05:28.734" v="309" actId="20577"/>
          <ac:spMkLst>
            <pc:docMk/>
            <pc:sldMk cId="1347341685" sldId="1140"/>
            <ac:spMk id="2" creationId="{F2762690-C15C-4839-B40F-0AF3A4D89457}"/>
          </ac:spMkLst>
        </pc:spChg>
      </pc:sldChg>
      <pc:sldChg chg="modSp add mod">
        <pc:chgData name="Alfred Asterjadhi" userId="39de57b9-85c0-4fd1-aaac-8ca2b6560ad0" providerId="ADAL" clId="{CD86C3AA-724F-47E4-A1B1-D2C1BA05633B}" dt="2024-05-16T13:46:32.980" v="4938" actId="207"/>
        <pc:sldMkLst>
          <pc:docMk/>
          <pc:sldMk cId="1415631896" sldId="1141"/>
        </pc:sldMkLst>
        <pc:spChg chg="mod">
          <ac:chgData name="Alfred Asterjadhi" userId="39de57b9-85c0-4fd1-aaac-8ca2b6560ad0" providerId="ADAL" clId="{CD86C3AA-724F-47E4-A1B1-D2C1BA05633B}" dt="2024-05-13T06:47:14.776" v="3116" actId="20577"/>
          <ac:spMkLst>
            <pc:docMk/>
            <pc:sldMk cId="1415631896" sldId="1141"/>
            <ac:spMk id="2" creationId="{F2762690-C15C-4839-B40F-0AF3A4D89457}"/>
          </ac:spMkLst>
        </pc:spChg>
        <pc:graphicFrameChg chg="mod modGraphic">
          <ac:chgData name="Alfred Asterjadhi" userId="39de57b9-85c0-4fd1-aaac-8ca2b6560ad0" providerId="ADAL" clId="{CD86C3AA-724F-47E4-A1B1-D2C1BA05633B}" dt="2024-05-16T13:46:32.980" v="4938" actId="207"/>
          <ac:graphicFrameMkLst>
            <pc:docMk/>
            <pc:sldMk cId="1415631896" sldId="1141"/>
            <ac:graphicFrameMk id="6" creationId="{5094FBC8-BB74-47F3-965D-16BC678F4D1D}"/>
          </ac:graphicFrameMkLst>
        </pc:graphicFrameChg>
      </pc:sldChg>
      <pc:sldChg chg="modSp new mod">
        <pc:chgData name="Alfred Asterjadhi" userId="39de57b9-85c0-4fd1-aaac-8ca2b6560ad0" providerId="ADAL" clId="{CD86C3AA-724F-47E4-A1B1-D2C1BA05633B}" dt="2024-05-14T11:18:32.077" v="3587" actId="13926"/>
        <pc:sldMkLst>
          <pc:docMk/>
          <pc:sldMk cId="2083570056" sldId="1142"/>
        </pc:sldMkLst>
        <pc:spChg chg="mod">
          <ac:chgData name="Alfred Asterjadhi" userId="39de57b9-85c0-4fd1-aaac-8ca2b6560ad0" providerId="ADAL" clId="{CD86C3AA-724F-47E4-A1B1-D2C1BA05633B}" dt="2024-05-13T05:25:03.130" v="2256" actId="404"/>
          <ac:spMkLst>
            <pc:docMk/>
            <pc:sldMk cId="2083570056" sldId="1142"/>
            <ac:spMk id="2" creationId="{CF9F12C7-E6BF-F058-FC00-59A671E50B2E}"/>
          </ac:spMkLst>
        </pc:spChg>
        <pc:spChg chg="mod">
          <ac:chgData name="Alfred Asterjadhi" userId="39de57b9-85c0-4fd1-aaac-8ca2b6560ad0" providerId="ADAL" clId="{CD86C3AA-724F-47E4-A1B1-D2C1BA05633B}" dt="2024-05-14T11:18:32.077" v="3587" actId="13926"/>
          <ac:spMkLst>
            <pc:docMk/>
            <pc:sldMk cId="2083570056" sldId="1142"/>
            <ac:spMk id="3" creationId="{C162920C-8007-2CD1-2ADF-28E6D537807B}"/>
          </ac:spMkLst>
        </pc:spChg>
        <pc:spChg chg="mod">
          <ac:chgData name="Alfred Asterjadhi" userId="39de57b9-85c0-4fd1-aaac-8ca2b6560ad0" providerId="ADAL" clId="{CD86C3AA-724F-47E4-A1B1-D2C1BA05633B}" dt="2024-05-13T05:26:39.446" v="2339" actId="20577"/>
          <ac:spMkLst>
            <pc:docMk/>
            <pc:sldMk cId="2083570056" sldId="1142"/>
            <ac:spMk id="6" creationId="{52831025-4274-C479-69BB-1C588549D6CE}"/>
          </ac:spMkLst>
        </pc:spChg>
      </pc:sldChg>
      <pc:sldChg chg="addSp delSp modSp new mod chgLayout">
        <pc:chgData name="Alfred Asterjadhi" userId="39de57b9-85c0-4fd1-aaac-8ca2b6560ad0" providerId="ADAL" clId="{CD86C3AA-724F-47E4-A1B1-D2C1BA05633B}" dt="2024-05-14T05:50:34.070" v="3396" actId="207"/>
        <pc:sldMkLst>
          <pc:docMk/>
          <pc:sldMk cId="1918686211" sldId="1143"/>
        </pc:sldMkLst>
        <pc:spChg chg="mod ord">
          <ac:chgData name="Alfred Asterjadhi" userId="39de57b9-85c0-4fd1-aaac-8ca2b6560ad0" providerId="ADAL" clId="{CD86C3AA-724F-47E4-A1B1-D2C1BA05633B}" dt="2024-05-13T05:32:52.048" v="2376" actId="6264"/>
          <ac:spMkLst>
            <pc:docMk/>
            <pc:sldMk cId="1918686211" sldId="1143"/>
            <ac:spMk id="2" creationId="{B9102756-E6E7-1CB5-4F84-3B4215E3AAD4}"/>
          </ac:spMkLst>
        </pc:spChg>
        <pc:spChg chg="mod ord">
          <ac:chgData name="Alfred Asterjadhi" userId="39de57b9-85c0-4fd1-aaac-8ca2b6560ad0" providerId="ADAL" clId="{CD86C3AA-724F-47E4-A1B1-D2C1BA05633B}" dt="2024-05-14T05:50:34.070" v="3396" actId="207"/>
          <ac:spMkLst>
            <pc:docMk/>
            <pc:sldMk cId="1918686211" sldId="1143"/>
            <ac:spMk id="3" creationId="{0B86390F-5573-FD6D-5C5A-BF6C8F0998F6}"/>
          </ac:spMkLst>
        </pc:spChg>
        <pc:spChg chg="mod ord">
          <ac:chgData name="Alfred Asterjadhi" userId="39de57b9-85c0-4fd1-aaac-8ca2b6560ad0" providerId="ADAL" clId="{CD86C3AA-724F-47E4-A1B1-D2C1BA05633B}" dt="2024-05-13T05:32:52.048" v="2376" actId="6264"/>
          <ac:spMkLst>
            <pc:docMk/>
            <pc:sldMk cId="1918686211" sldId="1143"/>
            <ac:spMk id="4" creationId="{84797928-D71F-1540-9B5E-EE43D8CFA35F}"/>
          </ac:spMkLst>
        </pc:spChg>
        <pc:spChg chg="mod ord">
          <ac:chgData name="Alfred Asterjadhi" userId="39de57b9-85c0-4fd1-aaac-8ca2b6560ad0" providerId="ADAL" clId="{CD86C3AA-724F-47E4-A1B1-D2C1BA05633B}" dt="2024-05-13T05:32:52.048" v="2376" actId="6264"/>
          <ac:spMkLst>
            <pc:docMk/>
            <pc:sldMk cId="1918686211" sldId="1143"/>
            <ac:spMk id="5" creationId="{C2BB9616-C599-F288-E7A8-18FA6FE84185}"/>
          </ac:spMkLst>
        </pc:spChg>
        <pc:spChg chg="mod ord">
          <ac:chgData name="Alfred Asterjadhi" userId="39de57b9-85c0-4fd1-aaac-8ca2b6560ad0" providerId="ADAL" clId="{CD86C3AA-724F-47E4-A1B1-D2C1BA05633B}" dt="2024-05-13T05:35:27.758" v="2463" actId="20577"/>
          <ac:spMkLst>
            <pc:docMk/>
            <pc:sldMk cId="1918686211" sldId="1143"/>
            <ac:spMk id="6" creationId="{1B8B55C2-1398-BEF2-548C-ED39E17FB6D1}"/>
          </ac:spMkLst>
        </pc:spChg>
        <pc:spChg chg="add del mod">
          <ac:chgData name="Alfred Asterjadhi" userId="39de57b9-85c0-4fd1-aaac-8ca2b6560ad0" providerId="ADAL" clId="{CD86C3AA-724F-47E4-A1B1-D2C1BA05633B}" dt="2024-05-13T05:32:52.048" v="2376" actId="6264"/>
          <ac:spMkLst>
            <pc:docMk/>
            <pc:sldMk cId="1918686211" sldId="1143"/>
            <ac:spMk id="7" creationId="{428D6B37-8DD4-268A-1D0E-93C4C0E69D85}"/>
          </ac:spMkLst>
        </pc:spChg>
        <pc:spChg chg="add del mod">
          <ac:chgData name="Alfred Asterjadhi" userId="39de57b9-85c0-4fd1-aaac-8ca2b6560ad0" providerId="ADAL" clId="{CD86C3AA-724F-47E4-A1B1-D2C1BA05633B}" dt="2024-05-13T05:32:52.048" v="2376" actId="6264"/>
          <ac:spMkLst>
            <pc:docMk/>
            <pc:sldMk cId="1918686211" sldId="1143"/>
            <ac:spMk id="8" creationId="{2C1AB9B6-0838-CC2F-C867-F1BEE0021039}"/>
          </ac:spMkLst>
        </pc:spChg>
        <pc:spChg chg="add del mod">
          <ac:chgData name="Alfred Asterjadhi" userId="39de57b9-85c0-4fd1-aaac-8ca2b6560ad0" providerId="ADAL" clId="{CD86C3AA-724F-47E4-A1B1-D2C1BA05633B}" dt="2024-05-13T05:32:52.048" v="2376" actId="6264"/>
          <ac:spMkLst>
            <pc:docMk/>
            <pc:sldMk cId="1918686211" sldId="1143"/>
            <ac:spMk id="9" creationId="{74F8A89B-5BB5-4A68-0792-A2835D4CA0BA}"/>
          </ac:spMkLst>
        </pc:spChg>
        <pc:spChg chg="add del mod">
          <ac:chgData name="Alfred Asterjadhi" userId="39de57b9-85c0-4fd1-aaac-8ca2b6560ad0" providerId="ADAL" clId="{CD86C3AA-724F-47E4-A1B1-D2C1BA05633B}" dt="2024-05-13T05:32:52.048" v="2376" actId="6264"/>
          <ac:spMkLst>
            <pc:docMk/>
            <pc:sldMk cId="1918686211" sldId="1143"/>
            <ac:spMk id="10" creationId="{943196D2-F7DC-E702-1E8C-5C37EB09981A}"/>
          </ac:spMkLst>
        </pc:spChg>
        <pc:spChg chg="add del mod">
          <ac:chgData name="Alfred Asterjadhi" userId="39de57b9-85c0-4fd1-aaac-8ca2b6560ad0" providerId="ADAL" clId="{CD86C3AA-724F-47E4-A1B1-D2C1BA05633B}" dt="2024-05-13T05:32:52.048" v="2376" actId="6264"/>
          <ac:spMkLst>
            <pc:docMk/>
            <pc:sldMk cId="1918686211" sldId="1143"/>
            <ac:spMk id="11" creationId="{FFB60F85-F6A2-7A3A-3640-8335141D0A9A}"/>
          </ac:spMkLst>
        </pc:spChg>
      </pc:sldChg>
      <pc:sldChg chg="modSp add mod">
        <pc:chgData name="Alfred Asterjadhi" userId="39de57b9-85c0-4fd1-aaac-8ca2b6560ad0" providerId="ADAL" clId="{CD86C3AA-724F-47E4-A1B1-D2C1BA05633B}" dt="2024-05-14T05:55:04.381" v="3420" actId="20577"/>
        <pc:sldMkLst>
          <pc:docMk/>
          <pc:sldMk cId="834601217" sldId="1144"/>
        </pc:sldMkLst>
        <pc:spChg chg="mod">
          <ac:chgData name="Alfred Asterjadhi" userId="39de57b9-85c0-4fd1-aaac-8ca2b6560ad0" providerId="ADAL" clId="{CD86C3AA-724F-47E4-A1B1-D2C1BA05633B}" dt="2024-05-14T05:55:04.381" v="3420" actId="20577"/>
          <ac:spMkLst>
            <pc:docMk/>
            <pc:sldMk cId="834601217" sldId="1144"/>
            <ac:spMk id="3" creationId="{0B86390F-5573-FD6D-5C5A-BF6C8F0998F6}"/>
          </ac:spMkLst>
        </pc:spChg>
      </pc:sldChg>
      <pc:sldChg chg="addSp delSp modSp add mod chgLayout">
        <pc:chgData name="Alfred Asterjadhi" userId="39de57b9-85c0-4fd1-aaac-8ca2b6560ad0" providerId="ADAL" clId="{CD86C3AA-724F-47E4-A1B1-D2C1BA05633B}" dt="2024-05-13T05:46:46.376" v="2625"/>
        <pc:sldMkLst>
          <pc:docMk/>
          <pc:sldMk cId="3041631950" sldId="1145"/>
        </pc:sldMkLst>
        <pc:spChg chg="mod ord">
          <ac:chgData name="Alfred Asterjadhi" userId="39de57b9-85c0-4fd1-aaac-8ca2b6560ad0" providerId="ADAL" clId="{CD86C3AA-724F-47E4-A1B1-D2C1BA05633B}" dt="2024-05-13T05:40:53.620" v="2544" actId="6264"/>
          <ac:spMkLst>
            <pc:docMk/>
            <pc:sldMk cId="3041631950" sldId="1145"/>
            <ac:spMk id="2" creationId="{B9102756-E6E7-1CB5-4F84-3B4215E3AAD4}"/>
          </ac:spMkLst>
        </pc:spChg>
        <pc:spChg chg="mod ord">
          <ac:chgData name="Alfred Asterjadhi" userId="39de57b9-85c0-4fd1-aaac-8ca2b6560ad0" providerId="ADAL" clId="{CD86C3AA-724F-47E4-A1B1-D2C1BA05633B}" dt="2024-05-13T05:46:46.376" v="2625"/>
          <ac:spMkLst>
            <pc:docMk/>
            <pc:sldMk cId="3041631950" sldId="1145"/>
            <ac:spMk id="3" creationId="{0B86390F-5573-FD6D-5C5A-BF6C8F0998F6}"/>
          </ac:spMkLst>
        </pc:spChg>
        <pc:spChg chg="mod ord">
          <ac:chgData name="Alfred Asterjadhi" userId="39de57b9-85c0-4fd1-aaac-8ca2b6560ad0" providerId="ADAL" clId="{CD86C3AA-724F-47E4-A1B1-D2C1BA05633B}" dt="2024-05-13T05:40:53.620" v="2544" actId="6264"/>
          <ac:spMkLst>
            <pc:docMk/>
            <pc:sldMk cId="3041631950" sldId="1145"/>
            <ac:spMk id="4" creationId="{84797928-D71F-1540-9B5E-EE43D8CFA35F}"/>
          </ac:spMkLst>
        </pc:spChg>
        <pc:spChg chg="mod ord">
          <ac:chgData name="Alfred Asterjadhi" userId="39de57b9-85c0-4fd1-aaac-8ca2b6560ad0" providerId="ADAL" clId="{CD86C3AA-724F-47E4-A1B1-D2C1BA05633B}" dt="2024-05-13T05:40:53.620" v="2544" actId="6264"/>
          <ac:spMkLst>
            <pc:docMk/>
            <pc:sldMk cId="3041631950" sldId="1145"/>
            <ac:spMk id="5" creationId="{C2BB9616-C599-F288-E7A8-18FA6FE84185}"/>
          </ac:spMkLst>
        </pc:spChg>
        <pc:spChg chg="mod ord">
          <ac:chgData name="Alfred Asterjadhi" userId="39de57b9-85c0-4fd1-aaac-8ca2b6560ad0" providerId="ADAL" clId="{CD86C3AA-724F-47E4-A1B1-D2C1BA05633B}" dt="2024-05-13T05:40:53.620" v="2544" actId="6264"/>
          <ac:spMkLst>
            <pc:docMk/>
            <pc:sldMk cId="3041631950" sldId="1145"/>
            <ac:spMk id="6" creationId="{1B8B55C2-1398-BEF2-548C-ED39E17FB6D1}"/>
          </ac:spMkLst>
        </pc:spChg>
        <pc:spChg chg="add del mod">
          <ac:chgData name="Alfred Asterjadhi" userId="39de57b9-85c0-4fd1-aaac-8ca2b6560ad0" providerId="ADAL" clId="{CD86C3AA-724F-47E4-A1B1-D2C1BA05633B}" dt="2024-05-13T05:40:12.678" v="2514" actId="6264"/>
          <ac:spMkLst>
            <pc:docMk/>
            <pc:sldMk cId="3041631950" sldId="1145"/>
            <ac:spMk id="7" creationId="{7090CA0B-780D-8782-CD29-5734D89D8720}"/>
          </ac:spMkLst>
        </pc:spChg>
        <pc:spChg chg="add del mod">
          <ac:chgData name="Alfred Asterjadhi" userId="39de57b9-85c0-4fd1-aaac-8ca2b6560ad0" providerId="ADAL" clId="{CD86C3AA-724F-47E4-A1B1-D2C1BA05633B}" dt="2024-05-13T05:40:12.678" v="2514" actId="6264"/>
          <ac:spMkLst>
            <pc:docMk/>
            <pc:sldMk cId="3041631950" sldId="1145"/>
            <ac:spMk id="8" creationId="{C7EEF14F-0C46-3AD5-0DA8-5F8A847576B2}"/>
          </ac:spMkLst>
        </pc:spChg>
        <pc:spChg chg="add del mod">
          <ac:chgData name="Alfred Asterjadhi" userId="39de57b9-85c0-4fd1-aaac-8ca2b6560ad0" providerId="ADAL" clId="{CD86C3AA-724F-47E4-A1B1-D2C1BA05633B}" dt="2024-05-13T05:40:12.678" v="2514" actId="6264"/>
          <ac:spMkLst>
            <pc:docMk/>
            <pc:sldMk cId="3041631950" sldId="1145"/>
            <ac:spMk id="9" creationId="{EF49E5FD-2820-5DDD-5523-FEEF94044AE5}"/>
          </ac:spMkLst>
        </pc:spChg>
        <pc:spChg chg="add del mod">
          <ac:chgData name="Alfred Asterjadhi" userId="39de57b9-85c0-4fd1-aaac-8ca2b6560ad0" providerId="ADAL" clId="{CD86C3AA-724F-47E4-A1B1-D2C1BA05633B}" dt="2024-05-13T05:40:12.678" v="2514" actId="6264"/>
          <ac:spMkLst>
            <pc:docMk/>
            <pc:sldMk cId="3041631950" sldId="1145"/>
            <ac:spMk id="10" creationId="{F696DAEA-6B2F-A9AD-0F90-BB4391CAF01C}"/>
          </ac:spMkLst>
        </pc:spChg>
        <pc:spChg chg="add del mod">
          <ac:chgData name="Alfred Asterjadhi" userId="39de57b9-85c0-4fd1-aaac-8ca2b6560ad0" providerId="ADAL" clId="{CD86C3AA-724F-47E4-A1B1-D2C1BA05633B}" dt="2024-05-13T05:40:12.678" v="2514" actId="6264"/>
          <ac:spMkLst>
            <pc:docMk/>
            <pc:sldMk cId="3041631950" sldId="1145"/>
            <ac:spMk id="11" creationId="{08F04A45-7F03-097C-6298-6056462EE585}"/>
          </ac:spMkLst>
        </pc:spChg>
        <pc:spChg chg="add del mod">
          <ac:chgData name="Alfred Asterjadhi" userId="39de57b9-85c0-4fd1-aaac-8ca2b6560ad0" providerId="ADAL" clId="{CD86C3AA-724F-47E4-A1B1-D2C1BA05633B}" dt="2024-05-13T05:40:53.620" v="2544" actId="6264"/>
          <ac:spMkLst>
            <pc:docMk/>
            <pc:sldMk cId="3041631950" sldId="1145"/>
            <ac:spMk id="12" creationId="{A83B88BC-8932-2B83-1F77-FE318F4F9311}"/>
          </ac:spMkLst>
        </pc:spChg>
        <pc:spChg chg="add del mod">
          <ac:chgData name="Alfred Asterjadhi" userId="39de57b9-85c0-4fd1-aaac-8ca2b6560ad0" providerId="ADAL" clId="{CD86C3AA-724F-47E4-A1B1-D2C1BA05633B}" dt="2024-05-13T05:40:53.620" v="2544" actId="6264"/>
          <ac:spMkLst>
            <pc:docMk/>
            <pc:sldMk cId="3041631950" sldId="1145"/>
            <ac:spMk id="13" creationId="{0FD8FC64-34A8-2ABA-E107-ADD3A30B9376}"/>
          </ac:spMkLst>
        </pc:spChg>
        <pc:spChg chg="add del mod">
          <ac:chgData name="Alfred Asterjadhi" userId="39de57b9-85c0-4fd1-aaac-8ca2b6560ad0" providerId="ADAL" clId="{CD86C3AA-724F-47E4-A1B1-D2C1BA05633B}" dt="2024-05-13T05:40:53.620" v="2544" actId="6264"/>
          <ac:spMkLst>
            <pc:docMk/>
            <pc:sldMk cId="3041631950" sldId="1145"/>
            <ac:spMk id="14" creationId="{D7D55C35-A377-5C3C-319C-2087499E96F4}"/>
          </ac:spMkLst>
        </pc:spChg>
        <pc:spChg chg="add del mod">
          <ac:chgData name="Alfred Asterjadhi" userId="39de57b9-85c0-4fd1-aaac-8ca2b6560ad0" providerId="ADAL" clId="{CD86C3AA-724F-47E4-A1B1-D2C1BA05633B}" dt="2024-05-13T05:40:53.620" v="2544" actId="6264"/>
          <ac:spMkLst>
            <pc:docMk/>
            <pc:sldMk cId="3041631950" sldId="1145"/>
            <ac:spMk id="15" creationId="{C69EC88B-DE27-5992-9559-A9DD2D4E7B1B}"/>
          </ac:spMkLst>
        </pc:spChg>
        <pc:spChg chg="add del mod">
          <ac:chgData name="Alfred Asterjadhi" userId="39de57b9-85c0-4fd1-aaac-8ca2b6560ad0" providerId="ADAL" clId="{CD86C3AA-724F-47E4-A1B1-D2C1BA05633B}" dt="2024-05-13T05:40:53.620" v="2544" actId="6264"/>
          <ac:spMkLst>
            <pc:docMk/>
            <pc:sldMk cId="3041631950" sldId="1145"/>
            <ac:spMk id="16" creationId="{15C2E8F3-F1BD-3A23-0396-1496055498F9}"/>
          </ac:spMkLst>
        </pc:spChg>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pChg chg="mod ord">
          <ac:chgData name="Alfred Asterjadhi" userId="39de57b9-85c0-4fd1-aaac-8ca2b6560ad0" providerId="ADAL" clId="{CD86C3AA-724F-47E4-A1B1-D2C1BA05633B}" dt="2024-05-13T05:49:14.070" v="2637" actId="6264"/>
          <ac:spMkLst>
            <pc:docMk/>
            <pc:sldMk cId="1088587811" sldId="1146"/>
            <ac:spMk id="2" creationId="{B9102756-E6E7-1CB5-4F84-3B4215E3AAD4}"/>
          </ac:spMkLst>
        </pc:spChg>
        <pc:spChg chg="mod ord">
          <ac:chgData name="Alfred Asterjadhi" userId="39de57b9-85c0-4fd1-aaac-8ca2b6560ad0" providerId="ADAL" clId="{CD86C3AA-724F-47E4-A1B1-D2C1BA05633B}" dt="2024-05-13T05:58:22.175" v="2753" actId="20577"/>
          <ac:spMkLst>
            <pc:docMk/>
            <pc:sldMk cId="1088587811" sldId="1146"/>
            <ac:spMk id="3" creationId="{0B86390F-5573-FD6D-5C5A-BF6C8F0998F6}"/>
          </ac:spMkLst>
        </pc:spChg>
        <pc:spChg chg="mod ord">
          <ac:chgData name="Alfred Asterjadhi" userId="39de57b9-85c0-4fd1-aaac-8ca2b6560ad0" providerId="ADAL" clId="{CD86C3AA-724F-47E4-A1B1-D2C1BA05633B}" dt="2024-05-13T05:54:41.723" v="2692"/>
          <ac:spMkLst>
            <pc:docMk/>
            <pc:sldMk cId="1088587811" sldId="1146"/>
            <ac:spMk id="4" creationId="{84797928-D71F-1540-9B5E-EE43D8CFA35F}"/>
          </ac:spMkLst>
        </pc:spChg>
        <pc:spChg chg="mod ord">
          <ac:chgData name="Alfred Asterjadhi" userId="39de57b9-85c0-4fd1-aaac-8ca2b6560ad0" providerId="ADAL" clId="{CD86C3AA-724F-47E4-A1B1-D2C1BA05633B}" dt="2024-05-13T05:49:14.070" v="2637" actId="6264"/>
          <ac:spMkLst>
            <pc:docMk/>
            <pc:sldMk cId="1088587811" sldId="1146"/>
            <ac:spMk id="5" creationId="{C2BB9616-C599-F288-E7A8-18FA6FE84185}"/>
          </ac:spMkLst>
        </pc:spChg>
        <pc:spChg chg="mod ord">
          <ac:chgData name="Alfred Asterjadhi" userId="39de57b9-85c0-4fd1-aaac-8ca2b6560ad0" providerId="ADAL" clId="{CD86C3AA-724F-47E4-A1B1-D2C1BA05633B}" dt="2024-05-13T05:49:14.070" v="2637" actId="6264"/>
          <ac:spMkLst>
            <pc:docMk/>
            <pc:sldMk cId="1088587811" sldId="1146"/>
            <ac:spMk id="6" creationId="{1B8B55C2-1398-BEF2-548C-ED39E17FB6D1}"/>
          </ac:spMkLst>
        </pc:spChg>
        <pc:spChg chg="add del mod">
          <ac:chgData name="Alfred Asterjadhi" userId="39de57b9-85c0-4fd1-aaac-8ca2b6560ad0" providerId="ADAL" clId="{CD86C3AA-724F-47E4-A1B1-D2C1BA05633B}" dt="2024-05-13T05:49:14.070" v="2637" actId="6264"/>
          <ac:spMkLst>
            <pc:docMk/>
            <pc:sldMk cId="1088587811" sldId="1146"/>
            <ac:spMk id="7" creationId="{D5863678-E07C-589F-CA11-110CF62D63EC}"/>
          </ac:spMkLst>
        </pc:spChg>
        <pc:spChg chg="add del mod">
          <ac:chgData name="Alfred Asterjadhi" userId="39de57b9-85c0-4fd1-aaac-8ca2b6560ad0" providerId="ADAL" clId="{CD86C3AA-724F-47E4-A1B1-D2C1BA05633B}" dt="2024-05-13T05:49:14.070" v="2637" actId="6264"/>
          <ac:spMkLst>
            <pc:docMk/>
            <pc:sldMk cId="1088587811" sldId="1146"/>
            <ac:spMk id="8" creationId="{A41045D9-A681-6352-FB05-93B2AA6625B3}"/>
          </ac:spMkLst>
        </pc:spChg>
        <pc:spChg chg="add del mod">
          <ac:chgData name="Alfred Asterjadhi" userId="39de57b9-85c0-4fd1-aaac-8ca2b6560ad0" providerId="ADAL" clId="{CD86C3AA-724F-47E4-A1B1-D2C1BA05633B}" dt="2024-05-13T05:49:14.070" v="2637" actId="6264"/>
          <ac:spMkLst>
            <pc:docMk/>
            <pc:sldMk cId="1088587811" sldId="1146"/>
            <ac:spMk id="9" creationId="{BC7B0C82-BFDC-430D-3C2C-B97A6ED1069C}"/>
          </ac:spMkLst>
        </pc:spChg>
        <pc:spChg chg="add del mod">
          <ac:chgData name="Alfred Asterjadhi" userId="39de57b9-85c0-4fd1-aaac-8ca2b6560ad0" providerId="ADAL" clId="{CD86C3AA-724F-47E4-A1B1-D2C1BA05633B}" dt="2024-05-13T05:49:14.070" v="2637" actId="6264"/>
          <ac:spMkLst>
            <pc:docMk/>
            <pc:sldMk cId="1088587811" sldId="1146"/>
            <ac:spMk id="10" creationId="{4FCECA13-B29B-AA7B-2E7D-93C7DD542F1D}"/>
          </ac:spMkLst>
        </pc:spChg>
        <pc:spChg chg="add del mod">
          <ac:chgData name="Alfred Asterjadhi" userId="39de57b9-85c0-4fd1-aaac-8ca2b6560ad0" providerId="ADAL" clId="{CD86C3AA-724F-47E4-A1B1-D2C1BA05633B}" dt="2024-05-13T05:49:14.070" v="2637" actId="6264"/>
          <ac:spMkLst>
            <pc:docMk/>
            <pc:sldMk cId="1088587811" sldId="1146"/>
            <ac:spMk id="11" creationId="{DB19BB75-DAC2-6826-AF80-B0AB55B71016}"/>
          </ac:spMkLst>
        </pc:spChg>
      </pc:sldChg>
      <pc:sldChg chg="addSp delSp modSp add mod chgLayout">
        <pc:chgData name="Alfred Asterjadhi" userId="39de57b9-85c0-4fd1-aaac-8ca2b6560ad0" providerId="ADAL" clId="{CD86C3AA-724F-47E4-A1B1-D2C1BA05633B}" dt="2024-05-15T05:29:58.932" v="3649"/>
        <pc:sldMkLst>
          <pc:docMk/>
          <pc:sldMk cId="2344955839" sldId="1147"/>
        </pc:sldMkLst>
        <pc:spChg chg="mod ord">
          <ac:chgData name="Alfred Asterjadhi" userId="39de57b9-85c0-4fd1-aaac-8ca2b6560ad0" providerId="ADAL" clId="{CD86C3AA-724F-47E4-A1B1-D2C1BA05633B}" dt="2024-05-13T06:00:25.714" v="2781" actId="6264"/>
          <ac:spMkLst>
            <pc:docMk/>
            <pc:sldMk cId="2344955839" sldId="1147"/>
            <ac:spMk id="2" creationId="{B9102756-E6E7-1CB5-4F84-3B4215E3AAD4}"/>
          </ac:spMkLst>
        </pc:spChg>
        <pc:spChg chg="mod ord">
          <ac:chgData name="Alfred Asterjadhi" userId="39de57b9-85c0-4fd1-aaac-8ca2b6560ad0" providerId="ADAL" clId="{CD86C3AA-724F-47E4-A1B1-D2C1BA05633B}" dt="2024-05-15T05:29:58.932" v="3649"/>
          <ac:spMkLst>
            <pc:docMk/>
            <pc:sldMk cId="2344955839" sldId="1147"/>
            <ac:spMk id="3" creationId="{0B86390F-5573-FD6D-5C5A-BF6C8F0998F6}"/>
          </ac:spMkLst>
        </pc:spChg>
        <pc:spChg chg="mod ord">
          <ac:chgData name="Alfred Asterjadhi" userId="39de57b9-85c0-4fd1-aaac-8ca2b6560ad0" providerId="ADAL" clId="{CD86C3AA-724F-47E4-A1B1-D2C1BA05633B}" dt="2024-05-13T06:00:25.714" v="2781" actId="6264"/>
          <ac:spMkLst>
            <pc:docMk/>
            <pc:sldMk cId="2344955839" sldId="1147"/>
            <ac:spMk id="4" creationId="{84797928-D71F-1540-9B5E-EE43D8CFA35F}"/>
          </ac:spMkLst>
        </pc:spChg>
        <pc:spChg chg="mod ord">
          <ac:chgData name="Alfred Asterjadhi" userId="39de57b9-85c0-4fd1-aaac-8ca2b6560ad0" providerId="ADAL" clId="{CD86C3AA-724F-47E4-A1B1-D2C1BA05633B}" dt="2024-05-13T06:00:25.714" v="2781" actId="6264"/>
          <ac:spMkLst>
            <pc:docMk/>
            <pc:sldMk cId="2344955839" sldId="1147"/>
            <ac:spMk id="5" creationId="{C2BB9616-C599-F288-E7A8-18FA6FE84185}"/>
          </ac:spMkLst>
        </pc:spChg>
        <pc:spChg chg="mod ord">
          <ac:chgData name="Alfred Asterjadhi" userId="39de57b9-85c0-4fd1-aaac-8ca2b6560ad0" providerId="ADAL" clId="{CD86C3AA-724F-47E4-A1B1-D2C1BA05633B}" dt="2024-05-13T06:00:25.714" v="2781" actId="6264"/>
          <ac:spMkLst>
            <pc:docMk/>
            <pc:sldMk cId="2344955839" sldId="1147"/>
            <ac:spMk id="6" creationId="{1B8B55C2-1398-BEF2-548C-ED39E17FB6D1}"/>
          </ac:spMkLst>
        </pc:spChg>
        <pc:spChg chg="add del mod">
          <ac:chgData name="Alfred Asterjadhi" userId="39de57b9-85c0-4fd1-aaac-8ca2b6560ad0" providerId="ADAL" clId="{CD86C3AA-724F-47E4-A1B1-D2C1BA05633B}" dt="2024-05-13T06:00:25.714" v="2781" actId="6264"/>
          <ac:spMkLst>
            <pc:docMk/>
            <pc:sldMk cId="2344955839" sldId="1147"/>
            <ac:spMk id="7" creationId="{7012D00B-1147-2786-73C0-DD570DF15A17}"/>
          </ac:spMkLst>
        </pc:spChg>
        <pc:spChg chg="add del mod">
          <ac:chgData name="Alfred Asterjadhi" userId="39de57b9-85c0-4fd1-aaac-8ca2b6560ad0" providerId="ADAL" clId="{CD86C3AA-724F-47E4-A1B1-D2C1BA05633B}" dt="2024-05-13T06:00:25.714" v="2781" actId="6264"/>
          <ac:spMkLst>
            <pc:docMk/>
            <pc:sldMk cId="2344955839" sldId="1147"/>
            <ac:spMk id="8" creationId="{E9E87034-9F14-16F9-8C2F-86DF7E824DC4}"/>
          </ac:spMkLst>
        </pc:spChg>
        <pc:spChg chg="add del mod">
          <ac:chgData name="Alfred Asterjadhi" userId="39de57b9-85c0-4fd1-aaac-8ca2b6560ad0" providerId="ADAL" clId="{CD86C3AA-724F-47E4-A1B1-D2C1BA05633B}" dt="2024-05-13T06:00:25.714" v="2781" actId="6264"/>
          <ac:spMkLst>
            <pc:docMk/>
            <pc:sldMk cId="2344955839" sldId="1147"/>
            <ac:spMk id="9" creationId="{6B3B0ACA-0333-5290-D22C-562F43C48D11}"/>
          </ac:spMkLst>
        </pc:spChg>
        <pc:spChg chg="add del mod">
          <ac:chgData name="Alfred Asterjadhi" userId="39de57b9-85c0-4fd1-aaac-8ca2b6560ad0" providerId="ADAL" clId="{CD86C3AA-724F-47E4-A1B1-D2C1BA05633B}" dt="2024-05-13T06:00:25.714" v="2781" actId="6264"/>
          <ac:spMkLst>
            <pc:docMk/>
            <pc:sldMk cId="2344955839" sldId="1147"/>
            <ac:spMk id="10" creationId="{0C46BC0C-E427-0C4F-003D-EF8D4445F20F}"/>
          </ac:spMkLst>
        </pc:spChg>
        <pc:spChg chg="add del mod">
          <ac:chgData name="Alfred Asterjadhi" userId="39de57b9-85c0-4fd1-aaac-8ca2b6560ad0" providerId="ADAL" clId="{CD86C3AA-724F-47E4-A1B1-D2C1BA05633B}" dt="2024-05-13T06:00:25.714" v="2781" actId="6264"/>
          <ac:spMkLst>
            <pc:docMk/>
            <pc:sldMk cId="2344955839" sldId="1147"/>
            <ac:spMk id="11" creationId="{9D0368A2-7A5A-9462-9AB0-DBF46AB667A3}"/>
          </ac:spMkLst>
        </pc:spChg>
      </pc:sldChg>
      <pc:sldChg chg="addSp delSp modSp add mod chgLayout">
        <pc:chgData name="Alfred Asterjadhi" userId="39de57b9-85c0-4fd1-aaac-8ca2b6560ad0" providerId="ADAL" clId="{CD86C3AA-724F-47E4-A1B1-D2C1BA05633B}" dt="2024-05-15T08:02:10.426" v="3774" actId="403"/>
        <pc:sldMkLst>
          <pc:docMk/>
          <pc:sldMk cId="2222951829" sldId="1148"/>
        </pc:sldMkLst>
        <pc:spChg chg="mod ord">
          <ac:chgData name="Alfred Asterjadhi" userId="39de57b9-85c0-4fd1-aaac-8ca2b6560ad0" providerId="ADAL" clId="{CD86C3AA-724F-47E4-A1B1-D2C1BA05633B}" dt="2024-05-14T12:19:23.420" v="3601" actId="6264"/>
          <ac:spMkLst>
            <pc:docMk/>
            <pc:sldMk cId="2222951829" sldId="1148"/>
            <ac:spMk id="2" creationId="{B9102756-E6E7-1CB5-4F84-3B4215E3AAD4}"/>
          </ac:spMkLst>
        </pc:spChg>
        <pc:spChg chg="mod ord">
          <ac:chgData name="Alfred Asterjadhi" userId="39de57b9-85c0-4fd1-aaac-8ca2b6560ad0" providerId="ADAL" clId="{CD86C3AA-724F-47E4-A1B1-D2C1BA05633B}" dt="2024-05-15T08:02:10.426" v="3774" actId="403"/>
          <ac:spMkLst>
            <pc:docMk/>
            <pc:sldMk cId="2222951829" sldId="1148"/>
            <ac:spMk id="3" creationId="{0B86390F-5573-FD6D-5C5A-BF6C8F0998F6}"/>
          </ac:spMkLst>
        </pc:spChg>
        <pc:spChg chg="mod ord">
          <ac:chgData name="Alfred Asterjadhi" userId="39de57b9-85c0-4fd1-aaac-8ca2b6560ad0" providerId="ADAL" clId="{CD86C3AA-724F-47E4-A1B1-D2C1BA05633B}" dt="2024-05-14T12:19:23.420" v="3601" actId="6264"/>
          <ac:spMkLst>
            <pc:docMk/>
            <pc:sldMk cId="2222951829" sldId="1148"/>
            <ac:spMk id="4" creationId="{84797928-D71F-1540-9B5E-EE43D8CFA35F}"/>
          </ac:spMkLst>
        </pc:spChg>
        <pc:spChg chg="mod ord">
          <ac:chgData name="Alfred Asterjadhi" userId="39de57b9-85c0-4fd1-aaac-8ca2b6560ad0" providerId="ADAL" clId="{CD86C3AA-724F-47E4-A1B1-D2C1BA05633B}" dt="2024-05-14T12:19:23.420" v="3601" actId="6264"/>
          <ac:spMkLst>
            <pc:docMk/>
            <pc:sldMk cId="2222951829" sldId="1148"/>
            <ac:spMk id="5" creationId="{C2BB9616-C599-F288-E7A8-18FA6FE84185}"/>
          </ac:spMkLst>
        </pc:spChg>
        <pc:spChg chg="mod ord">
          <ac:chgData name="Alfred Asterjadhi" userId="39de57b9-85c0-4fd1-aaac-8ca2b6560ad0" providerId="ADAL" clId="{CD86C3AA-724F-47E4-A1B1-D2C1BA05633B}" dt="2024-05-14T12:19:23.420" v="3601" actId="6264"/>
          <ac:spMkLst>
            <pc:docMk/>
            <pc:sldMk cId="2222951829" sldId="1148"/>
            <ac:spMk id="6" creationId="{1B8B55C2-1398-BEF2-548C-ED39E17FB6D1}"/>
          </ac:spMkLst>
        </pc:spChg>
        <pc:spChg chg="add del mod">
          <ac:chgData name="Alfred Asterjadhi" userId="39de57b9-85c0-4fd1-aaac-8ca2b6560ad0" providerId="ADAL" clId="{CD86C3AA-724F-47E4-A1B1-D2C1BA05633B}" dt="2024-05-14T12:19:23.420" v="3601" actId="6264"/>
          <ac:spMkLst>
            <pc:docMk/>
            <pc:sldMk cId="2222951829" sldId="1148"/>
            <ac:spMk id="7" creationId="{2C240DD4-E555-609C-6838-F7984103BDE3}"/>
          </ac:spMkLst>
        </pc:spChg>
        <pc:spChg chg="add del mod">
          <ac:chgData name="Alfred Asterjadhi" userId="39de57b9-85c0-4fd1-aaac-8ca2b6560ad0" providerId="ADAL" clId="{CD86C3AA-724F-47E4-A1B1-D2C1BA05633B}" dt="2024-05-13T06:07:26.004" v="2860" actId="6264"/>
          <ac:spMkLst>
            <pc:docMk/>
            <pc:sldMk cId="2222951829" sldId="1148"/>
            <ac:spMk id="7" creationId="{9823D47A-EFE3-E3B0-B1E6-36316B4FDC10}"/>
          </ac:spMkLst>
        </pc:spChg>
        <pc:spChg chg="add del mod">
          <ac:chgData name="Alfred Asterjadhi" userId="39de57b9-85c0-4fd1-aaac-8ca2b6560ad0" providerId="ADAL" clId="{CD86C3AA-724F-47E4-A1B1-D2C1BA05633B}" dt="2024-05-13T06:07:26.004" v="2860" actId="6264"/>
          <ac:spMkLst>
            <pc:docMk/>
            <pc:sldMk cId="2222951829" sldId="1148"/>
            <ac:spMk id="8" creationId="{49AEB46E-F171-31AB-361E-AAA37DE19FB9}"/>
          </ac:spMkLst>
        </pc:spChg>
        <pc:spChg chg="add del mod">
          <ac:chgData name="Alfred Asterjadhi" userId="39de57b9-85c0-4fd1-aaac-8ca2b6560ad0" providerId="ADAL" clId="{CD86C3AA-724F-47E4-A1B1-D2C1BA05633B}" dt="2024-05-14T12:19:23.420" v="3601" actId="6264"/>
          <ac:spMkLst>
            <pc:docMk/>
            <pc:sldMk cId="2222951829" sldId="1148"/>
            <ac:spMk id="8" creationId="{A05451E1-EE2C-942B-0404-AE68FAD23223}"/>
          </ac:spMkLst>
        </pc:spChg>
        <pc:spChg chg="add del mod">
          <ac:chgData name="Alfred Asterjadhi" userId="39de57b9-85c0-4fd1-aaac-8ca2b6560ad0" providerId="ADAL" clId="{CD86C3AA-724F-47E4-A1B1-D2C1BA05633B}" dt="2024-05-14T12:19:23.420" v="3601" actId="6264"/>
          <ac:spMkLst>
            <pc:docMk/>
            <pc:sldMk cId="2222951829" sldId="1148"/>
            <ac:spMk id="9" creationId="{4C632967-50E7-2305-14D0-D7109577C757}"/>
          </ac:spMkLst>
        </pc:spChg>
        <pc:spChg chg="add del mod">
          <ac:chgData name="Alfred Asterjadhi" userId="39de57b9-85c0-4fd1-aaac-8ca2b6560ad0" providerId="ADAL" clId="{CD86C3AA-724F-47E4-A1B1-D2C1BA05633B}" dt="2024-05-13T06:07:26.004" v="2860" actId="6264"/>
          <ac:spMkLst>
            <pc:docMk/>
            <pc:sldMk cId="2222951829" sldId="1148"/>
            <ac:spMk id="9" creationId="{56F38D3E-97B1-ECD6-CBC8-88F262D77C9F}"/>
          </ac:spMkLst>
        </pc:spChg>
        <pc:spChg chg="add del mod">
          <ac:chgData name="Alfred Asterjadhi" userId="39de57b9-85c0-4fd1-aaac-8ca2b6560ad0" providerId="ADAL" clId="{CD86C3AA-724F-47E4-A1B1-D2C1BA05633B}" dt="2024-05-14T12:19:23.420" v="3601" actId="6264"/>
          <ac:spMkLst>
            <pc:docMk/>
            <pc:sldMk cId="2222951829" sldId="1148"/>
            <ac:spMk id="10" creationId="{144075B5-530F-11FB-9703-7E2BCAB9FFBA}"/>
          </ac:spMkLst>
        </pc:spChg>
        <pc:spChg chg="add del mod">
          <ac:chgData name="Alfred Asterjadhi" userId="39de57b9-85c0-4fd1-aaac-8ca2b6560ad0" providerId="ADAL" clId="{CD86C3AA-724F-47E4-A1B1-D2C1BA05633B}" dt="2024-05-13T06:07:26.004" v="2860" actId="6264"/>
          <ac:spMkLst>
            <pc:docMk/>
            <pc:sldMk cId="2222951829" sldId="1148"/>
            <ac:spMk id="10" creationId="{729866ED-F047-323F-BE5C-D0A4BAEF2057}"/>
          </ac:spMkLst>
        </pc:spChg>
        <pc:spChg chg="add del mod">
          <ac:chgData name="Alfred Asterjadhi" userId="39de57b9-85c0-4fd1-aaac-8ca2b6560ad0" providerId="ADAL" clId="{CD86C3AA-724F-47E4-A1B1-D2C1BA05633B}" dt="2024-05-13T06:07:26.004" v="2860" actId="6264"/>
          <ac:spMkLst>
            <pc:docMk/>
            <pc:sldMk cId="2222951829" sldId="1148"/>
            <ac:spMk id="11" creationId="{49BC7473-39E8-1462-304E-CA8AEC8751FF}"/>
          </ac:spMkLst>
        </pc:spChg>
        <pc:spChg chg="add del mod">
          <ac:chgData name="Alfred Asterjadhi" userId="39de57b9-85c0-4fd1-aaac-8ca2b6560ad0" providerId="ADAL" clId="{CD86C3AA-724F-47E4-A1B1-D2C1BA05633B}" dt="2024-05-14T12:19:23.420" v="3601" actId="6264"/>
          <ac:spMkLst>
            <pc:docMk/>
            <pc:sldMk cId="2222951829" sldId="1148"/>
            <ac:spMk id="11" creationId="{72117491-C9B0-F5B9-1887-169DEA2B3162}"/>
          </ac:spMkLst>
        </pc:spChg>
        <pc:spChg chg="add del mod">
          <ac:chgData name="Alfred Asterjadhi" userId="39de57b9-85c0-4fd1-aaac-8ca2b6560ad0" providerId="ADAL" clId="{CD86C3AA-724F-47E4-A1B1-D2C1BA05633B}" dt="2024-05-13T06:08:00.554" v="2926" actId="6264"/>
          <ac:spMkLst>
            <pc:docMk/>
            <pc:sldMk cId="2222951829" sldId="1148"/>
            <ac:spMk id="12" creationId="{762E0255-C359-F32E-1B0C-9CA48A58DA7D}"/>
          </ac:spMkLst>
        </pc:spChg>
        <pc:spChg chg="add del mod">
          <ac:chgData name="Alfred Asterjadhi" userId="39de57b9-85c0-4fd1-aaac-8ca2b6560ad0" providerId="ADAL" clId="{CD86C3AA-724F-47E4-A1B1-D2C1BA05633B}" dt="2024-05-13T06:08:00.554" v="2926" actId="6264"/>
          <ac:spMkLst>
            <pc:docMk/>
            <pc:sldMk cId="2222951829" sldId="1148"/>
            <ac:spMk id="13" creationId="{AD6A8F27-E979-39F0-B245-13EFB0302686}"/>
          </ac:spMkLst>
        </pc:spChg>
        <pc:spChg chg="add del mod">
          <ac:chgData name="Alfred Asterjadhi" userId="39de57b9-85c0-4fd1-aaac-8ca2b6560ad0" providerId="ADAL" clId="{CD86C3AA-724F-47E4-A1B1-D2C1BA05633B}" dt="2024-05-13T06:08:00.554" v="2926" actId="6264"/>
          <ac:spMkLst>
            <pc:docMk/>
            <pc:sldMk cId="2222951829" sldId="1148"/>
            <ac:spMk id="14" creationId="{044C9D18-DFB2-A623-5604-347D55E0428B}"/>
          </ac:spMkLst>
        </pc:spChg>
        <pc:spChg chg="add del mod">
          <ac:chgData name="Alfred Asterjadhi" userId="39de57b9-85c0-4fd1-aaac-8ca2b6560ad0" providerId="ADAL" clId="{CD86C3AA-724F-47E4-A1B1-D2C1BA05633B}" dt="2024-05-13T06:08:00.554" v="2926" actId="6264"/>
          <ac:spMkLst>
            <pc:docMk/>
            <pc:sldMk cId="2222951829" sldId="1148"/>
            <ac:spMk id="15" creationId="{2B187CC6-4845-B548-36D8-05672B733407}"/>
          </ac:spMkLst>
        </pc:spChg>
        <pc:spChg chg="add del mod">
          <ac:chgData name="Alfred Asterjadhi" userId="39de57b9-85c0-4fd1-aaac-8ca2b6560ad0" providerId="ADAL" clId="{CD86C3AA-724F-47E4-A1B1-D2C1BA05633B}" dt="2024-05-13T06:08:00.554" v="2926" actId="6264"/>
          <ac:spMkLst>
            <pc:docMk/>
            <pc:sldMk cId="2222951829" sldId="1148"/>
            <ac:spMk id="16" creationId="{CB35776D-EA8D-EEBB-7FEC-155F271D1394}"/>
          </ac:spMkLst>
        </pc:spChg>
        <pc:spChg chg="add del mod">
          <ac:chgData name="Alfred Asterjadhi" userId="39de57b9-85c0-4fd1-aaac-8ca2b6560ad0" providerId="ADAL" clId="{CD86C3AA-724F-47E4-A1B1-D2C1BA05633B}" dt="2024-05-13T06:08:47.652" v="2964" actId="6264"/>
          <ac:spMkLst>
            <pc:docMk/>
            <pc:sldMk cId="2222951829" sldId="1148"/>
            <ac:spMk id="17" creationId="{9D66E143-CDAB-4764-0BAB-2F6435CE5F39}"/>
          </ac:spMkLst>
        </pc:spChg>
        <pc:spChg chg="add del mod">
          <ac:chgData name="Alfred Asterjadhi" userId="39de57b9-85c0-4fd1-aaac-8ca2b6560ad0" providerId="ADAL" clId="{CD86C3AA-724F-47E4-A1B1-D2C1BA05633B}" dt="2024-05-13T06:08:47.652" v="2964" actId="6264"/>
          <ac:spMkLst>
            <pc:docMk/>
            <pc:sldMk cId="2222951829" sldId="1148"/>
            <ac:spMk id="18" creationId="{834C0930-D261-A813-F605-4B34B618935C}"/>
          </ac:spMkLst>
        </pc:spChg>
        <pc:spChg chg="add del mod">
          <ac:chgData name="Alfred Asterjadhi" userId="39de57b9-85c0-4fd1-aaac-8ca2b6560ad0" providerId="ADAL" clId="{CD86C3AA-724F-47E4-A1B1-D2C1BA05633B}" dt="2024-05-13T06:08:47.652" v="2964" actId="6264"/>
          <ac:spMkLst>
            <pc:docMk/>
            <pc:sldMk cId="2222951829" sldId="1148"/>
            <ac:spMk id="19" creationId="{01AF90DA-D565-C9AE-320C-435EEFA30E59}"/>
          </ac:spMkLst>
        </pc:spChg>
        <pc:spChg chg="add del mod">
          <ac:chgData name="Alfred Asterjadhi" userId="39de57b9-85c0-4fd1-aaac-8ca2b6560ad0" providerId="ADAL" clId="{CD86C3AA-724F-47E4-A1B1-D2C1BA05633B}" dt="2024-05-13T06:08:47.652" v="2964" actId="6264"/>
          <ac:spMkLst>
            <pc:docMk/>
            <pc:sldMk cId="2222951829" sldId="1148"/>
            <ac:spMk id="20" creationId="{C0A42BAF-02BA-C32B-BA1E-F964B173E50E}"/>
          </ac:spMkLst>
        </pc:spChg>
        <pc:spChg chg="add del mod">
          <ac:chgData name="Alfred Asterjadhi" userId="39de57b9-85c0-4fd1-aaac-8ca2b6560ad0" providerId="ADAL" clId="{CD86C3AA-724F-47E4-A1B1-D2C1BA05633B}" dt="2024-05-13T06:08:47.652" v="2964" actId="6264"/>
          <ac:spMkLst>
            <pc:docMk/>
            <pc:sldMk cId="2222951829" sldId="1148"/>
            <ac:spMk id="21" creationId="{AB737C7C-41ED-15C2-DADE-736FD0366579}"/>
          </ac:spMkLst>
        </pc:spChg>
      </pc:sldChg>
      <pc:sldChg chg="addSp delSp modSp add mod chgLayout">
        <pc:chgData name="Alfred Asterjadhi" userId="39de57b9-85c0-4fd1-aaac-8ca2b6560ad0" providerId="ADAL" clId="{CD86C3AA-724F-47E4-A1B1-D2C1BA05633B}" dt="2024-05-15T14:40:25.399" v="4582" actId="404"/>
        <pc:sldMkLst>
          <pc:docMk/>
          <pc:sldMk cId="2108054948" sldId="1149"/>
        </pc:sldMkLst>
        <pc:spChg chg="mod ord">
          <ac:chgData name="Alfred Asterjadhi" userId="39de57b9-85c0-4fd1-aaac-8ca2b6560ad0" providerId="ADAL" clId="{CD86C3AA-724F-47E4-A1B1-D2C1BA05633B}" dt="2024-05-13T06:26:34.598" v="3035" actId="6264"/>
          <ac:spMkLst>
            <pc:docMk/>
            <pc:sldMk cId="2108054948" sldId="1149"/>
            <ac:spMk id="2" creationId="{B9102756-E6E7-1CB5-4F84-3B4215E3AAD4}"/>
          </ac:spMkLst>
        </pc:spChg>
        <pc:spChg chg="mod ord">
          <ac:chgData name="Alfred Asterjadhi" userId="39de57b9-85c0-4fd1-aaac-8ca2b6560ad0" providerId="ADAL" clId="{CD86C3AA-724F-47E4-A1B1-D2C1BA05633B}" dt="2024-05-15T14:40:25.399" v="4582" actId="404"/>
          <ac:spMkLst>
            <pc:docMk/>
            <pc:sldMk cId="2108054948" sldId="1149"/>
            <ac:spMk id="3" creationId="{0B86390F-5573-FD6D-5C5A-BF6C8F0998F6}"/>
          </ac:spMkLst>
        </pc:spChg>
        <pc:spChg chg="mod ord">
          <ac:chgData name="Alfred Asterjadhi" userId="39de57b9-85c0-4fd1-aaac-8ca2b6560ad0" providerId="ADAL" clId="{CD86C3AA-724F-47E4-A1B1-D2C1BA05633B}" dt="2024-05-13T06:26:34.598" v="3035" actId="6264"/>
          <ac:spMkLst>
            <pc:docMk/>
            <pc:sldMk cId="2108054948" sldId="1149"/>
            <ac:spMk id="4" creationId="{84797928-D71F-1540-9B5E-EE43D8CFA35F}"/>
          </ac:spMkLst>
        </pc:spChg>
        <pc:spChg chg="mod ord">
          <ac:chgData name="Alfred Asterjadhi" userId="39de57b9-85c0-4fd1-aaac-8ca2b6560ad0" providerId="ADAL" clId="{CD86C3AA-724F-47E4-A1B1-D2C1BA05633B}" dt="2024-05-13T06:26:34.598" v="3035" actId="6264"/>
          <ac:spMkLst>
            <pc:docMk/>
            <pc:sldMk cId="2108054948" sldId="1149"/>
            <ac:spMk id="5" creationId="{C2BB9616-C599-F288-E7A8-18FA6FE84185}"/>
          </ac:spMkLst>
        </pc:spChg>
        <pc:spChg chg="mod ord">
          <ac:chgData name="Alfred Asterjadhi" userId="39de57b9-85c0-4fd1-aaac-8ca2b6560ad0" providerId="ADAL" clId="{CD86C3AA-724F-47E4-A1B1-D2C1BA05633B}" dt="2024-05-13T06:26:34.598" v="3035" actId="6264"/>
          <ac:spMkLst>
            <pc:docMk/>
            <pc:sldMk cId="2108054948" sldId="1149"/>
            <ac:spMk id="6" creationId="{1B8B55C2-1398-BEF2-548C-ED39E17FB6D1}"/>
          </ac:spMkLst>
        </pc:spChg>
        <pc:spChg chg="add del mod">
          <ac:chgData name="Alfred Asterjadhi" userId="39de57b9-85c0-4fd1-aaac-8ca2b6560ad0" providerId="ADAL" clId="{CD86C3AA-724F-47E4-A1B1-D2C1BA05633B}" dt="2024-05-13T06:26:34.598" v="3035" actId="6264"/>
          <ac:spMkLst>
            <pc:docMk/>
            <pc:sldMk cId="2108054948" sldId="1149"/>
            <ac:spMk id="7" creationId="{72319DD9-8B8B-ADB0-FC20-1DD4D7E17F90}"/>
          </ac:spMkLst>
        </pc:spChg>
        <pc:spChg chg="add del mod">
          <ac:chgData name="Alfred Asterjadhi" userId="39de57b9-85c0-4fd1-aaac-8ca2b6560ad0" providerId="ADAL" clId="{CD86C3AA-724F-47E4-A1B1-D2C1BA05633B}" dt="2024-05-13T06:26:34.598" v="3035" actId="6264"/>
          <ac:spMkLst>
            <pc:docMk/>
            <pc:sldMk cId="2108054948" sldId="1149"/>
            <ac:spMk id="8" creationId="{DD569344-AC53-482C-553E-1718D278826A}"/>
          </ac:spMkLst>
        </pc:spChg>
        <pc:spChg chg="add del mod">
          <ac:chgData name="Alfred Asterjadhi" userId="39de57b9-85c0-4fd1-aaac-8ca2b6560ad0" providerId="ADAL" clId="{CD86C3AA-724F-47E4-A1B1-D2C1BA05633B}" dt="2024-05-13T06:26:34.598" v="3035" actId="6264"/>
          <ac:spMkLst>
            <pc:docMk/>
            <pc:sldMk cId="2108054948" sldId="1149"/>
            <ac:spMk id="9" creationId="{A656EC65-011B-F9C2-4F12-4930E570DDF0}"/>
          </ac:spMkLst>
        </pc:spChg>
        <pc:spChg chg="add del mod">
          <ac:chgData name="Alfred Asterjadhi" userId="39de57b9-85c0-4fd1-aaac-8ca2b6560ad0" providerId="ADAL" clId="{CD86C3AA-724F-47E4-A1B1-D2C1BA05633B}" dt="2024-05-13T06:26:34.598" v="3035" actId="6264"/>
          <ac:spMkLst>
            <pc:docMk/>
            <pc:sldMk cId="2108054948" sldId="1149"/>
            <ac:spMk id="10" creationId="{982814B4-547D-8FD6-DAB6-A25C37954B7B}"/>
          </ac:spMkLst>
        </pc:spChg>
        <pc:spChg chg="add del mod">
          <ac:chgData name="Alfred Asterjadhi" userId="39de57b9-85c0-4fd1-aaac-8ca2b6560ad0" providerId="ADAL" clId="{CD86C3AA-724F-47E4-A1B1-D2C1BA05633B}" dt="2024-05-13T06:26:34.598" v="3035" actId="6264"/>
          <ac:spMkLst>
            <pc:docMk/>
            <pc:sldMk cId="2108054948" sldId="1149"/>
            <ac:spMk id="11" creationId="{8E6A2119-7A23-E40C-F383-8C97396A9105}"/>
          </ac:spMkLst>
        </pc:spChg>
      </pc:sldChg>
      <pc:sldChg chg="modSp add del mod">
        <pc:chgData name="Alfred Asterjadhi" userId="39de57b9-85c0-4fd1-aaac-8ca2b6560ad0" providerId="ADAL" clId="{CD86C3AA-724F-47E4-A1B1-D2C1BA05633B}" dt="2024-05-14T05:54:44.550" v="3415" actId="47"/>
        <pc:sldMkLst>
          <pc:docMk/>
          <pc:sldMk cId="1632874526" sldId="1150"/>
        </pc:sldMkLst>
        <pc:graphicFrameChg chg="mod modGraphic">
          <ac:chgData name="Alfred Asterjadhi" userId="39de57b9-85c0-4fd1-aaac-8ca2b6560ad0" providerId="ADAL" clId="{CD86C3AA-724F-47E4-A1B1-D2C1BA05633B}" dt="2024-05-13T06:44:05.694" v="3108" actId="2164"/>
          <ac:graphicFrameMkLst>
            <pc:docMk/>
            <pc:sldMk cId="1632874526" sldId="1150"/>
            <ac:graphicFrameMk id="6" creationId="{5094FBC8-BB74-47F3-965D-16BC678F4D1D}"/>
          </ac:graphicFrameMkLst>
        </pc:graphicFrameChg>
      </pc:sldChg>
      <pc:sldChg chg="add del">
        <pc:chgData name="Alfred Asterjadhi" userId="39de57b9-85c0-4fd1-aaac-8ca2b6560ad0" providerId="ADAL" clId="{CD86C3AA-724F-47E4-A1B1-D2C1BA05633B}" dt="2024-05-14T05:54:47.388" v="3416" actId="47"/>
        <pc:sldMkLst>
          <pc:docMk/>
          <pc:sldMk cId="2916009710" sldId="1151"/>
        </pc:sldMkLst>
      </pc:sldChg>
      <pc:sldChg chg="modSp add mod">
        <pc:chgData name="Alfred Asterjadhi" userId="39de57b9-85c0-4fd1-aaac-8ca2b6560ad0" providerId="ADAL" clId="{CD86C3AA-724F-47E4-A1B1-D2C1BA05633B}" dt="2024-05-16T13:45:54.431" v="4932" actId="207"/>
        <pc:sldMkLst>
          <pc:docMk/>
          <pc:sldMk cId="2378069564" sldId="1152"/>
        </pc:sldMkLst>
        <pc:spChg chg="mod">
          <ac:chgData name="Alfred Asterjadhi" userId="39de57b9-85c0-4fd1-aaac-8ca2b6560ad0" providerId="ADAL" clId="{CD86C3AA-724F-47E4-A1B1-D2C1BA05633B}" dt="2024-05-13T06:46:22.850" v="3112" actId="20577"/>
          <ac:spMkLst>
            <pc:docMk/>
            <pc:sldMk cId="2378069564" sldId="1152"/>
            <ac:spMk id="2" creationId="{F2762690-C15C-4839-B40F-0AF3A4D89457}"/>
          </ac:spMkLst>
        </pc:spChg>
        <pc:graphicFrameChg chg="mod modGraphic">
          <ac:chgData name="Alfred Asterjadhi" userId="39de57b9-85c0-4fd1-aaac-8ca2b6560ad0" providerId="ADAL" clId="{CD86C3AA-724F-47E4-A1B1-D2C1BA05633B}" dt="2024-05-16T13:45:54.431" v="4932" actId="207"/>
          <ac:graphicFrameMkLst>
            <pc:docMk/>
            <pc:sldMk cId="2378069564" sldId="1152"/>
            <ac:graphicFrameMk id="6" creationId="{5094FBC8-BB74-47F3-965D-16BC678F4D1D}"/>
          </ac:graphicFrameMkLst>
        </pc:graphicFrameChg>
      </pc:sldChg>
      <pc:sldChg chg="modSp add mod">
        <pc:chgData name="Alfred Asterjadhi" userId="39de57b9-85c0-4fd1-aaac-8ca2b6560ad0" providerId="ADAL" clId="{CD86C3AA-724F-47E4-A1B1-D2C1BA05633B}" dt="2024-05-16T13:45:12.187" v="4928" actId="13926"/>
        <pc:sldMkLst>
          <pc:docMk/>
          <pc:sldMk cId="1375566931" sldId="1153"/>
        </pc:sldMkLst>
        <pc:spChg chg="mod">
          <ac:chgData name="Alfred Asterjadhi" userId="39de57b9-85c0-4fd1-aaac-8ca2b6560ad0" providerId="ADAL" clId="{CD86C3AA-724F-47E4-A1B1-D2C1BA05633B}" dt="2024-05-16T13:45:12.187" v="4928" actId="13926"/>
          <ac:spMkLst>
            <pc:docMk/>
            <pc:sldMk cId="1375566931" sldId="1153"/>
            <ac:spMk id="2" creationId="{03913BFA-F967-E6B4-538C-7E3F175AA99E}"/>
          </ac:spMkLst>
        </pc:spChg>
        <pc:spChg chg="mod">
          <ac:chgData name="Alfred Asterjadhi" userId="39de57b9-85c0-4fd1-aaac-8ca2b6560ad0" providerId="ADAL" clId="{CD86C3AA-724F-47E4-A1B1-D2C1BA05633B}" dt="2024-05-16T13:45:09.402" v="4927" actId="207"/>
          <ac:spMkLst>
            <pc:docMk/>
            <pc:sldMk cId="1375566931" sldId="1153"/>
            <ac:spMk id="3" creationId="{2F86CF3C-94C2-CF42-A8D8-2339A9A69E36}"/>
          </ac:spMkLst>
        </pc:spChg>
      </pc:sldChg>
      <pc:sldChg chg="addSp modSp add mod">
        <pc:chgData name="Alfred Asterjadhi" userId="39de57b9-85c0-4fd1-aaac-8ca2b6560ad0" providerId="ADAL" clId="{CD86C3AA-724F-47E4-A1B1-D2C1BA05633B}" dt="2024-05-16T08:12:48.999" v="4678" actId="207"/>
        <pc:sldMkLst>
          <pc:docMk/>
          <pc:sldMk cId="1402366633" sldId="1154"/>
        </pc:sldMkLst>
        <pc:spChg chg="mod">
          <ac:chgData name="Alfred Asterjadhi" userId="39de57b9-85c0-4fd1-aaac-8ca2b6560ad0" providerId="ADAL" clId="{CD86C3AA-724F-47E4-A1B1-D2C1BA05633B}" dt="2024-05-16T08:02:18.410" v="4656" actId="13926"/>
          <ac:spMkLst>
            <pc:docMk/>
            <pc:sldMk cId="1402366633" sldId="1154"/>
            <ac:spMk id="2" creationId="{A7838C38-773F-8FDE-3FDF-391C0A5DBF9B}"/>
          </ac:spMkLst>
        </pc:spChg>
        <pc:spChg chg="mod">
          <ac:chgData name="Alfred Asterjadhi" userId="39de57b9-85c0-4fd1-aaac-8ca2b6560ad0" providerId="ADAL" clId="{CD86C3AA-724F-47E4-A1B1-D2C1BA05633B}" dt="2024-05-16T08:12:48.999" v="4678" actId="207"/>
          <ac:spMkLst>
            <pc:docMk/>
            <pc:sldMk cId="1402366633" sldId="1154"/>
            <ac:spMk id="3" creationId="{042F5F7D-D1A4-4F15-B474-D7E4FCB02B8C}"/>
          </ac:spMkLst>
        </pc:spChg>
        <pc:graphicFrameChg chg="add mod">
          <ac:chgData name="Alfred Asterjadhi" userId="39de57b9-85c0-4fd1-aaac-8ca2b6560ad0" providerId="ADAL" clId="{CD86C3AA-724F-47E4-A1B1-D2C1BA05633B}" dt="2024-05-15T11:45:22.790" v="4230"/>
          <ac:graphicFrameMkLst>
            <pc:docMk/>
            <pc:sldMk cId="1402366633" sldId="1154"/>
            <ac:graphicFrameMk id="7" creationId="{EF3CB575-3ED0-326B-0C8B-0932D714B333}"/>
          </ac:graphicFrameMkLst>
        </pc:graphicFrameChg>
        <pc:graphicFrameChg chg="add mod">
          <ac:chgData name="Alfred Asterjadhi" userId="39de57b9-85c0-4fd1-aaac-8ca2b6560ad0" providerId="ADAL" clId="{CD86C3AA-724F-47E4-A1B1-D2C1BA05633B}" dt="2024-05-15T11:45:25.431" v="4231"/>
          <ac:graphicFrameMkLst>
            <pc:docMk/>
            <pc:sldMk cId="1402366633" sldId="1154"/>
            <ac:graphicFrameMk id="8" creationId="{670965D2-C88F-B0B4-3DF9-7FD24864DF0B}"/>
          </ac:graphicFrameMkLst>
        </pc:graphicFrameChg>
        <pc:graphicFrameChg chg="add mod">
          <ac:chgData name="Alfred Asterjadhi" userId="39de57b9-85c0-4fd1-aaac-8ca2b6560ad0" providerId="ADAL" clId="{CD86C3AA-724F-47E4-A1B1-D2C1BA05633B}" dt="2024-05-15T11:45:53.412" v="4241"/>
          <ac:graphicFrameMkLst>
            <pc:docMk/>
            <pc:sldMk cId="1402366633" sldId="1154"/>
            <ac:graphicFrameMk id="9" creationId="{D09BD812-221A-2175-F458-67A617FC0A77}"/>
          </ac:graphicFrameMkLst>
        </pc:graphicFrameChg>
        <pc:graphicFrameChg chg="add mod">
          <ac:chgData name="Alfred Asterjadhi" userId="39de57b9-85c0-4fd1-aaac-8ca2b6560ad0" providerId="ADAL" clId="{CD86C3AA-724F-47E4-A1B1-D2C1BA05633B}" dt="2024-05-15T11:47:05.977" v="4283"/>
          <ac:graphicFrameMkLst>
            <pc:docMk/>
            <pc:sldMk cId="1402366633" sldId="1154"/>
            <ac:graphicFrameMk id="10" creationId="{39E6C86C-D1F1-CE6B-B740-C3B59FA6B6AB}"/>
          </ac:graphicFrameMkLst>
        </pc:graphicFrameChg>
      </pc:sldChg>
      <pc:sldChg chg="modSp add mod">
        <pc:chgData name="Alfred Asterjadhi" userId="39de57b9-85c0-4fd1-aaac-8ca2b6560ad0" providerId="ADAL" clId="{CD86C3AA-724F-47E4-A1B1-D2C1BA05633B}" dt="2024-05-15T14:33:26.106" v="4523" actId="20577"/>
        <pc:sldMkLst>
          <pc:docMk/>
          <pc:sldMk cId="2884683376" sldId="1155"/>
        </pc:sldMkLst>
        <pc:spChg chg="mod">
          <ac:chgData name="Alfred Asterjadhi" userId="39de57b9-85c0-4fd1-aaac-8ca2b6560ad0" providerId="ADAL" clId="{CD86C3AA-724F-47E4-A1B1-D2C1BA05633B}" dt="2024-05-15T14:33:26.106" v="4523" actId="20577"/>
          <ac:spMkLst>
            <pc:docMk/>
            <pc:sldMk cId="2884683376" sldId="1155"/>
            <ac:spMk id="3" creationId="{0B86390F-5573-FD6D-5C5A-BF6C8F0998F6}"/>
          </ac:spMkLst>
        </pc:spChg>
      </pc:sldChg>
      <pc:sldChg chg="modSp new mod">
        <pc:chgData name="Alfred Asterjadhi" userId="39de57b9-85c0-4fd1-aaac-8ca2b6560ad0" providerId="ADAL" clId="{CD86C3AA-724F-47E4-A1B1-D2C1BA05633B}" dt="2024-05-16T14:17:06.467" v="4985" actId="20577"/>
        <pc:sldMkLst>
          <pc:docMk/>
          <pc:sldMk cId="3553142668" sldId="1156"/>
        </pc:sldMkLst>
        <pc:spChg chg="mod">
          <ac:chgData name="Alfred Asterjadhi" userId="39de57b9-85c0-4fd1-aaac-8ca2b6560ad0" providerId="ADAL" clId="{CD86C3AA-724F-47E4-A1B1-D2C1BA05633B}" dt="2024-05-15T14:46:27.704" v="4626" actId="20577"/>
          <ac:spMkLst>
            <pc:docMk/>
            <pc:sldMk cId="3553142668" sldId="1156"/>
            <ac:spMk id="2" creationId="{D4E0C735-A2BA-95B9-9AEB-C43D4F81E29F}"/>
          </ac:spMkLst>
        </pc:spChg>
        <pc:spChg chg="mod">
          <ac:chgData name="Alfred Asterjadhi" userId="39de57b9-85c0-4fd1-aaac-8ca2b6560ad0" providerId="ADAL" clId="{CD86C3AA-724F-47E4-A1B1-D2C1BA05633B}" dt="2024-05-16T14:17:06.467" v="4985" actId="20577"/>
          <ac:spMkLst>
            <pc:docMk/>
            <pc:sldMk cId="3553142668" sldId="1156"/>
            <ac:spMk id="3" creationId="{EC143FC1-3506-5CAD-4A69-15E9FA1592A6}"/>
          </ac:spMkLst>
        </pc:spChg>
        <pc:spChg chg="mod">
          <ac:chgData name="Alfred Asterjadhi" userId="39de57b9-85c0-4fd1-aaac-8ca2b6560ad0" providerId="ADAL" clId="{CD86C3AA-724F-47E4-A1B1-D2C1BA05633B}" dt="2024-05-15T14:46:32.665" v="4629" actId="20577"/>
          <ac:spMkLst>
            <pc:docMk/>
            <pc:sldMk cId="3553142668" sldId="1156"/>
            <ac:spMk id="6" creationId="{1D3FD34C-CC58-E071-9C7E-949C1661A8C5}"/>
          </ac:spMkLst>
        </pc:spChg>
      </pc:sldChg>
      <pc:sldMasterChg chg="modSp mod">
        <pc:chgData name="Alfred Asterjadhi" userId="39de57b9-85c0-4fd1-aaac-8ca2b6560ad0" providerId="ADAL" clId="{CD86C3AA-724F-47E4-A1B1-D2C1BA05633B}" dt="2024-05-28T15:25:18.190" v="5027" actId="20577"/>
        <pc:sldMasterMkLst>
          <pc:docMk/>
          <pc:sldMasterMk cId="0" sldId="2147483648"/>
        </pc:sldMasterMkLst>
        <pc:spChg chg="mod">
          <ac:chgData name="Alfred Asterjadhi" userId="39de57b9-85c0-4fd1-aaac-8ca2b6560ad0" providerId="ADAL" clId="{CD86C3AA-724F-47E4-A1B1-D2C1BA05633B}" dt="2024-05-28T15:25:18.190" v="5027" actId="20577"/>
          <ac:spMkLst>
            <pc:docMk/>
            <pc:sldMasterMk cId="0" sldId="2147483648"/>
            <ac:spMk id="10" creationId="{00000000-0000-0000-0000-000000000000}"/>
          </ac:spMkLst>
        </pc:spChg>
      </pc:sldMasterChg>
      <pc:sldMasterChg chg="modSp mod">
        <pc:chgData name="Alfred Asterjadhi" userId="39de57b9-85c0-4fd1-aaac-8ca2b6560ad0" providerId="ADAL" clId="{CD86C3AA-724F-47E4-A1B1-D2C1BA05633B}" dt="2024-05-15T08:23:02.698" v="3904" actId="6549"/>
        <pc:sldMasterMkLst>
          <pc:docMk/>
          <pc:sldMasterMk cId="0" sldId="2147483656"/>
        </pc:sldMasterMkLst>
        <pc:spChg chg="mod">
          <ac:chgData name="Alfred Asterjadhi" userId="39de57b9-85c0-4fd1-aaac-8ca2b6560ad0" providerId="ADAL" clId="{CD86C3AA-724F-47E4-A1B1-D2C1BA05633B}" dt="2024-05-15T08:23:02.698" v="3904" actId="6549"/>
          <ac:spMkLst>
            <pc:docMk/>
            <pc:sldMasterMk cId="0" sldId="2147483656"/>
            <ac:spMk id="10" creationId="{00000000-0000-0000-0000-000000000000}"/>
          </ac:spMkLst>
        </pc:sp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56"/>
        </pc:sldMasterMkLst>
        <pc:spChg chg="mod">
          <ac:chgData name="Alfred Asterjadhi" userId="39de57b9-85c0-4fd1-aaac-8ca2b6560ad0" providerId="ADAL" clId="{57A0B4EB-0EC4-490D-92F6-3DB921CD1864}" dt="2023-07-13T14:13:14.906" v="2247" actId="6549"/>
          <ac:spMkLst>
            <pc:docMk/>
            <pc:sldMasterMk cId="0" sldId="2147483656"/>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9/12/2024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802.11-24/1364r13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4/11-24-0820-00-00bn-scs-proxy-for-relay.pptx" TargetMode="External"/><Relationship Id="rId3" Type="http://schemas.openxmlformats.org/officeDocument/2006/relationships/hyperlink" Target="https://mentor.ieee.org/802.11/dcn/24/11-24-0679-00-00bn-thoughts-on-functionality-and-security-architecture-for-uhr-seamless-roaming.pptx" TargetMode="External"/><Relationship Id="rId7" Type="http://schemas.openxmlformats.org/officeDocument/2006/relationships/hyperlink" Target="https://mentor.ieee.org/802.11/dcn/24/11-24-0818-01-00bn-low-latency-flow-treatment-triggered-by-upper-layer-including-ecn-indicators.pptx" TargetMode="External"/><Relationship Id="rId12" Type="http://schemas.openxmlformats.org/officeDocument/2006/relationships/hyperlink" Target="https://mentor.ieee.org/802.11/dcn/24/11-24-0868-00-00bn-additional-considerations-on-non-primary-channel-access.pptx" TargetMode="External"/><Relationship Id="rId2" Type="http://schemas.openxmlformats.org/officeDocument/2006/relationships/hyperlink" Target="https://mentor.ieee.org/802.11/dcn/24/11-24-0547-00-00bn-secure-control-frames-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817-01-00bn-opportunistic-transmission-in-c-tdma.pptx" TargetMode="External"/><Relationship Id="rId11" Type="http://schemas.openxmlformats.org/officeDocument/2006/relationships/hyperlink" Target="https://mentor.ieee.org/802.11/dcn/24/11-24-0866-00-00bn-preemption-for-c-tdma.pptx" TargetMode="External"/><Relationship Id="rId5" Type="http://schemas.openxmlformats.org/officeDocument/2006/relationships/hyperlink" Target="https://mentor.ieee.org/802.11/dcn/24/11-24-0782-00-00bn-ap-power-saving.pptx" TargetMode="External"/><Relationship Id="rId10" Type="http://schemas.openxmlformats.org/officeDocument/2006/relationships/hyperlink" Target="https://mentor.ieee.org/802.11/dcn/24/11-24-0852-00-00bn-timely-transmission-of-low-latency-traffic-with-reduced-preemption-occurance.pptx" TargetMode="External"/><Relationship Id="rId4" Type="http://schemas.openxmlformats.org/officeDocument/2006/relationships/hyperlink" Target="https://mentor.ieee.org/802.11/dcn/24/11-24-0737-00-00bn-cross-link-wake-up-to-go-deeper-in-power-save.pptx" TargetMode="External"/><Relationship Id="rId9" Type="http://schemas.openxmlformats.org/officeDocument/2006/relationships/hyperlink" Target="https://mentor.ieee.org/802.11/dcn/24/11-24-0844-00-00bn-padding-time-in-dynamic-power-save.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4/11-24-1074-00-00bn-preemption-txop.pptx" TargetMode="External"/><Relationship Id="rId3" Type="http://schemas.openxmlformats.org/officeDocument/2006/relationships/hyperlink" Target="https://mentor.ieee.org/802.11/dcn/24/11-24-0067-01-00bn-range-expansion-via-repeated-transmission.pptx" TargetMode="External"/><Relationship Id="rId7" Type="http://schemas.openxmlformats.org/officeDocument/2006/relationships/hyperlink" Target="https://mentor.ieee.org/802.11/dcn/24/11-24-0949-00-00bn-service-period-based-dynamic-subband-operation.pptx" TargetMode="External"/><Relationship Id="rId2" Type="http://schemas.openxmlformats.org/officeDocument/2006/relationships/hyperlink" Target="https://mentor.ieee.org/802.11/dcn/24/11-24-0870-00-00bn-further-considerations-on-preemp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843-00-00bn-some-details-on-txop-sharing-in-c-tdma.pptx" TargetMode="External"/><Relationship Id="rId5" Type="http://schemas.openxmlformats.org/officeDocument/2006/relationships/hyperlink" Target="https://mentor.ieee.org/802.11/dcn/24/11-24-0842-00-00bn-multi-ap-set-configuration-for-c-tdma.pptx" TargetMode="External"/><Relationship Id="rId4" Type="http://schemas.openxmlformats.org/officeDocument/2006/relationships/hyperlink" Target="https://mentor.ieee.org/802.11/dcn/24/11-24-0742-00-00bn-obss-twt-management-for-map.pptx" TargetMode="External"/><Relationship Id="rId9" Type="http://schemas.openxmlformats.org/officeDocument/2006/relationships/hyperlink" Target="https://mentor.ieee.org/802.11/dcn/24/11-24-1076-00-00bn-some-thoughts-on-preemption.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4/11-24-1167-00-00bn-eml-sr-mr-based-dynamic-power-save-design.pptx" TargetMode="External"/><Relationship Id="rId3" Type="http://schemas.openxmlformats.org/officeDocument/2006/relationships/hyperlink" Target="https://mentor.ieee.org/802.11/dcn/24/11-24-1129-00-00bn-discussion-on-intermediate-fcs-signaling.pptx" TargetMode="External"/><Relationship Id="rId7" Type="http://schemas.openxmlformats.org/officeDocument/2006/relationships/hyperlink" Target="https://mentor.ieee.org/802.11/dcn/24/11-24-1166-00-00bn-twt-based-power-save-with-enhanced-flexibility.pptx" TargetMode="External"/><Relationship Id="rId2" Type="http://schemas.openxmlformats.org/officeDocument/2006/relationships/hyperlink" Target="https://mentor.ieee.org/802.11/dcn/24/11-24-1125-01-00bn-considerations-on-switching-for-npca.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157-00-00bn-discussions-on-dynamic-subchannel-operation.pptx" TargetMode="External"/><Relationship Id="rId11" Type="http://schemas.openxmlformats.org/officeDocument/2006/relationships/hyperlink" Target="https://mentor.ieee.org/802.11/dcn/24/11-24-1205-01-00bn-analysis-and-simulations-on-coordinated-spatial-reuse.pptx" TargetMode="External"/><Relationship Id="rId5" Type="http://schemas.openxmlformats.org/officeDocument/2006/relationships/hyperlink" Target="https://mentor.ieee.org/802.11/dcn/24/11-24-1155-00-00bn-further-discussions-on-npca.pptx" TargetMode="External"/><Relationship Id="rId10" Type="http://schemas.openxmlformats.org/officeDocument/2006/relationships/hyperlink" Target="https://mentor.ieee.org/802.11/dcn/24/11-24-1193-01-00bn-edca-for-high-priority-access.pptx" TargetMode="External"/><Relationship Id="rId4" Type="http://schemas.openxmlformats.org/officeDocument/2006/relationships/hyperlink" Target="https://mentor.ieee.org/802.11/dcn/24/11-24-1146-00-00bn-considerations-on-ap-power-save-mode.pptx" TargetMode="External"/><Relationship Id="rId9" Type="http://schemas.openxmlformats.org/officeDocument/2006/relationships/hyperlink" Target="https://mentor.ieee.org/802.11/dcn/24/11-24-1170-00-00bn-further-considerations-on-in-device-coexistence.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4/11-24-1227-00-00bn-some-usage-of-intermediate-fcs.pptx" TargetMode="External"/><Relationship Id="rId3" Type="http://schemas.openxmlformats.org/officeDocument/2006/relationships/hyperlink" Target="https://mentor.ieee.org/802.11/dcn/24/11-24-1218-00-00bn-npca-next-level-discussions.pptx" TargetMode="External"/><Relationship Id="rId7" Type="http://schemas.openxmlformats.org/officeDocument/2006/relationships/hyperlink" Target="https://mentor.ieee.org/802.11/dcn/24/11-24-1226-00-00bn-icf-icr-design.pptx" TargetMode="External"/><Relationship Id="rId2" Type="http://schemas.openxmlformats.org/officeDocument/2006/relationships/hyperlink" Target="https://mentor.ieee.org/802.11/dcn/24/11-24-1207-00-00bn-preemption-session-set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224-00-00bn-joint-medium-access-and-txop-sharing.pptx" TargetMode="External"/><Relationship Id="rId11" Type="http://schemas.openxmlformats.org/officeDocument/2006/relationships/hyperlink" Target="https://mentor.ieee.org/802.11/dcn/24/11-24-1247-00-00bn-icf-icr-design-for-coex.pptx" TargetMode="External"/><Relationship Id="rId5" Type="http://schemas.openxmlformats.org/officeDocument/2006/relationships/hyperlink" Target="https://mentor.ieee.org/802.11/dcn/24/11-24-1222-00-00bn-npca-follow-up.pptx" TargetMode="External"/><Relationship Id="rId10" Type="http://schemas.openxmlformats.org/officeDocument/2006/relationships/hyperlink" Target="https://mentor.ieee.org/802.11/dcn/24/11-24-1246-00-00bn-low-power-listening-mode-for-clients-follow-up.pptx" TargetMode="External"/><Relationship Id="rId4" Type="http://schemas.openxmlformats.org/officeDocument/2006/relationships/hyperlink" Target="https://mentor.ieee.org/802.11/dcn/24/11-24-1221-01-00bn-icf-icr-follow-up.pptx" TargetMode="External"/><Relationship Id="rId9" Type="http://schemas.openxmlformats.org/officeDocument/2006/relationships/hyperlink" Target="https://mentor.ieee.org/802.11/dcn/24/11-24-1243-00-00bn-100-mhz-ppdu.ppt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4/11-24-1259-02-00bn-sp-based-non-primary-channel-access-follow-up.pptx" TargetMode="External"/><Relationship Id="rId2" Type="http://schemas.openxmlformats.org/officeDocument/2006/relationships/hyperlink" Target="https://mentor.ieee.org/802.11/dcn/24/11-24-1256-00-00bn-the-padding-after-intermediate-fcs.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864-00-00bn-edca-enhancement-for-low-latency-traffic.pptx" TargetMode="External"/><Relationship Id="rId5" Type="http://schemas.openxmlformats.org/officeDocument/2006/relationships/hyperlink" Target="https://mentor.ieee.org/802.11/dcn/24/11-24-0743-00-00bn-simulation-results-for-map-obss-twt-management.pptx" TargetMode="External"/><Relationship Id="rId4" Type="http://schemas.openxmlformats.org/officeDocument/2006/relationships/hyperlink" Target="https://mentor.ieee.org/802.11/dcn/24/11-24-0243-01-00bn-protocol-design-for-ul-beamforming.ppt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4/11-24-1389-00-00bn-coordinated-spatial-reuse-design-details.pptx" TargetMode="External"/><Relationship Id="rId3" Type="http://schemas.openxmlformats.org/officeDocument/2006/relationships/hyperlink" Target="https://mentor.ieee.org/802.11/dcn/24/11-24-1124-00-00bn-headroom-reason-reporting.pptx" TargetMode="External"/><Relationship Id="rId7" Type="http://schemas.openxmlformats.org/officeDocument/2006/relationships/hyperlink" Target="https://mentor.ieee.org/802.11/dcn/24/11-24-1388-01-00bn-thoughts-on-interface-between-ap-mlds-for-reamless-roaming.pptx" TargetMode="External"/><Relationship Id="rId2" Type="http://schemas.openxmlformats.org/officeDocument/2006/relationships/hyperlink" Target="https://mentor.ieee.org/802.11/dcn/24/11-24-1104-00-00bn-some-details-on-npca.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375-00-00bn-coordinated-tdma-analysis-for-time-sensitive-traffic-under-congested-scenarios.pptx" TargetMode="External"/><Relationship Id="rId5" Type="http://schemas.openxmlformats.org/officeDocument/2006/relationships/hyperlink" Target="https://mentor.ieee.org/802.11/dcn/24/11-24-1192-01-00bn-selective-non-primary-channel-access.pptx" TargetMode="External"/><Relationship Id="rId4" Type="http://schemas.openxmlformats.org/officeDocument/2006/relationships/hyperlink" Target="https://mentor.ieee.org/802.11/dcn/24/11-24-1157-00-00bn-discussions-on-dynamic-subchannel-operation.pptx" TargetMode="External"/><Relationship Id="rId9" Type="http://schemas.openxmlformats.org/officeDocument/2006/relationships/hyperlink" Target="https://mentor.ieee.org/802.11/dcn/24/11-24-1394-00-00bn-npca-operation-issues.ppt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4/11-24-1414-00-00bn-channel-measurement-based-on-control-frame-exchange.pptx" TargetMode="External"/><Relationship Id="rId3" Type="http://schemas.openxmlformats.org/officeDocument/2006/relationships/hyperlink" Target="https://mentor.ieee.org/802.11/dcn/24/11-24-1404-00-00bn-discussion-on-channel-switching-for-npca.pptx" TargetMode="External"/><Relationship Id="rId7" Type="http://schemas.openxmlformats.org/officeDocument/2006/relationships/hyperlink" Target="https://mentor.ieee.org/802.11/dcn/24/11-24-1411-00-00bn-signaling-for-uhr-ppdu.pptx" TargetMode="External"/><Relationship Id="rId12" Type="http://schemas.openxmlformats.org/officeDocument/2006/relationships/hyperlink" Target="https://mentor.ieee.org/802.11/dcn/24/11-24-1435-00-00bn-uhr-multi-channel-access.pptx" TargetMode="External"/><Relationship Id="rId2" Type="http://schemas.openxmlformats.org/officeDocument/2006/relationships/hyperlink" Target="https://mentor.ieee.org/802.11/dcn/24/11-24-1403-00-00bn-some-thoughts-on-npca-opera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410-00-00bn-legacy-preamble-for-elr-ppdu.pptx" TargetMode="External"/><Relationship Id="rId11" Type="http://schemas.openxmlformats.org/officeDocument/2006/relationships/hyperlink" Target="https://mentor.ieee.org/802.11/dcn/24/11-24-1433-00-00bn-enhancing-bf-feedback-mechanism-in-11bn.pptx" TargetMode="External"/><Relationship Id="rId5" Type="http://schemas.openxmlformats.org/officeDocument/2006/relationships/hyperlink" Target="https://mentor.ieee.org/802.11/dcn/24/11-24-1409-00-00bn-unequal-pattern-discussion-follow-up.pptx" TargetMode="External"/><Relationship Id="rId10" Type="http://schemas.openxmlformats.org/officeDocument/2006/relationships/hyperlink" Target="https://mentor.ieee.org/802.11/dcn/24/11-24-1432-00-00bn-unified-cobf-and-mumimo-schemes-with-zero-mui.pptx" TargetMode="External"/><Relationship Id="rId4" Type="http://schemas.openxmlformats.org/officeDocument/2006/relationships/hyperlink" Target="https://mentor.ieee.org/802.11/dcn/24/11-24-1405-00-00bn-discussion-on-aspects-in-dru-operation-follow-up.pptx" TargetMode="External"/><Relationship Id="rId9" Type="http://schemas.openxmlformats.org/officeDocument/2006/relationships/hyperlink" Target="https://mentor.ieee.org/802.11/dcn/24/11-24-1431-00-00bn-a-unified-signaling-scheme-for-eqm-and-ueqm.ppt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4/11-24-1449-00-00bn-a-flexible-extension-structure.pptx" TargetMode="External"/><Relationship Id="rId13" Type="http://schemas.openxmlformats.org/officeDocument/2006/relationships/hyperlink" Target="https://mentor.ieee.org/802.11/dcn/24/11-24-1460-00-00bn-extension-of-txop-level-idc-to-mlo.pptx" TargetMode="External"/><Relationship Id="rId3" Type="http://schemas.openxmlformats.org/officeDocument/2006/relationships/hyperlink" Target="https://mentor.ieee.org/802.11/dcn/24/11-24-1439-00-00bn-dynamic-power-saving-in-mlo.pptx" TargetMode="External"/><Relationship Id="rId7" Type="http://schemas.openxmlformats.org/officeDocument/2006/relationships/hyperlink" Target="https://mentor.ieee.org/802.11/dcn/24/11-24-1447-00-00bn-in-device-coexistence-indication.pptx" TargetMode="External"/><Relationship Id="rId12" Type="http://schemas.openxmlformats.org/officeDocument/2006/relationships/hyperlink" Target="https://mentor.ieee.org/802.11/dcn/24/11-24-1456-00-00bn-discussion-on-dcm-of-dru.pptx" TargetMode="External"/><Relationship Id="rId2" Type="http://schemas.openxmlformats.org/officeDocument/2006/relationships/hyperlink" Target="https://mentor.ieee.org/802.11/dcn/24/11-24-1438-00-00bn-enabling-qos-monitoring-at-ap-side.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445-00-00bn-indication-for-coex-event.pptx" TargetMode="External"/><Relationship Id="rId11" Type="http://schemas.openxmlformats.org/officeDocument/2006/relationships/hyperlink" Target="https://mentor.ieee.org/802.11/dcn/24/11-24-1455-00-00bn-discussion-on-tb-elr-ppdu.pptx" TargetMode="External"/><Relationship Id="rId5" Type="http://schemas.openxmlformats.org/officeDocument/2006/relationships/hyperlink" Target="https://mentor.ieee.org/802.11/dcn/24/11-24-1444-00-00bn-roaming-with-context-transfer.pptx" TargetMode="External"/><Relationship Id="rId10" Type="http://schemas.openxmlformats.org/officeDocument/2006/relationships/hyperlink" Target="https://mentor.ieee.org/802.11/dcn/24/11-24-1454-00-00bn-discussion-on-configuration-indication-of-elr-ppdu.pptx" TargetMode="External"/><Relationship Id="rId4" Type="http://schemas.openxmlformats.org/officeDocument/2006/relationships/hyperlink" Target="https://mentor.ieee.org/802.11/dcn/24/11-24-1443-00-00bn-dpwifi-reva.pptx" TargetMode="External"/><Relationship Id="rId9" Type="http://schemas.openxmlformats.org/officeDocument/2006/relationships/hyperlink" Target="https://mentor.ieee.org/802.11/dcn/24/11-24-1453-00-00bn-concurrent-messaging.pptx"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4/11-24-1472-01-00bn-consideration-on-dru-for-11bn.pptx" TargetMode="External"/><Relationship Id="rId3" Type="http://schemas.openxmlformats.org/officeDocument/2006/relationships/hyperlink" Target="https://mentor.ieee.org/802.11/dcn/24/11-24-1463-01-00bn-robust-beamforming-nulling-for-cbf.pptx" TargetMode="External"/><Relationship Id="rId7" Type="http://schemas.openxmlformats.org/officeDocument/2006/relationships/hyperlink" Target="https://mentor.ieee.org/802.11/dcn/24/11-24-1469-00-00bn-phy-primitive-extension-for-npca.pptx" TargetMode="External"/><Relationship Id="rId2" Type="http://schemas.openxmlformats.org/officeDocument/2006/relationships/hyperlink" Target="https://mentor.ieee.org/802.11/dcn/24/11-24-1461-00-00bn-uhr-preamble-signaling.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468-00-00bn-credibility-criterion-for-txop-preemption.pptx" TargetMode="External"/><Relationship Id="rId5" Type="http://schemas.openxmlformats.org/officeDocument/2006/relationships/hyperlink" Target="https://mentor.ieee.org/802.11/dcn/24/11-24-1467-00-00bn-framework-of-multi-ap.pptx" TargetMode="External"/><Relationship Id="rId10" Type="http://schemas.openxmlformats.org/officeDocument/2006/relationships/hyperlink" Target="https://mentor.ieee.org/802.11/dcn/24/11-24-1477-00-00bn-operating-channel-validation-ocv-in-npca.pptx" TargetMode="External"/><Relationship Id="rId4" Type="http://schemas.openxmlformats.org/officeDocument/2006/relationships/hyperlink" Target="https://mentor.ieee.org/802.11/dcn/24/11-24-1465-01-00bn-updated-proposal-for-80mhz-dru-tone-plan.pptx" TargetMode="External"/><Relationship Id="rId9" Type="http://schemas.openxmlformats.org/officeDocument/2006/relationships/hyperlink" Target="https://mentor.ieee.org/802.11/dcn/24/11-24-1476-00-00bn-seamless-roaming-follow-up.pptx"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s://mentor.ieee.org/802.11/dcn/24/11-24-1492-00-00bn-comparison-between-dynamic-and-fixed-start-csd-assignment.pptx" TargetMode="External"/><Relationship Id="rId3" Type="http://schemas.openxmlformats.org/officeDocument/2006/relationships/hyperlink" Target="https://mentor.ieee.org/802.11/dcn/24/11-24-1481-00-00bn-csma-with-enhanced-collision-avoidance-follow-up.pptx" TargetMode="External"/><Relationship Id="rId7" Type="http://schemas.openxmlformats.org/officeDocument/2006/relationships/hyperlink" Target="https://mentor.ieee.org/802.11/dcn/24/11-24-1491-00-00bn-ru-adaptation-signaling-in-ul-tb-transmission.pptx" TargetMode="External"/><Relationship Id="rId2" Type="http://schemas.openxmlformats.org/officeDocument/2006/relationships/hyperlink" Target="https://mentor.ieee.org/802.11/dcn/24/11-24-1480-00-00bn-uhr-ltf-for-dru.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487-00-00bn-ldpc-and-framing-settings-for-ultra-high-reliability.pptx" TargetMode="External"/><Relationship Id="rId5" Type="http://schemas.openxmlformats.org/officeDocument/2006/relationships/hyperlink" Target="https://mentor.ieee.org/802.11/dcn/24/11-24-1483-00-00bn-index-modulation-applied-to-the-dru.pptx" TargetMode="External"/><Relationship Id="rId10" Type="http://schemas.openxmlformats.org/officeDocument/2006/relationships/hyperlink" Target="https://mentor.ieee.org/802.11/dcn/24/11-24-1494-00-00bn-a-transmission-scheme-for-uhr.pptx" TargetMode="External"/><Relationship Id="rId4" Type="http://schemas.openxmlformats.org/officeDocument/2006/relationships/hyperlink" Target="https://mentor.ieee.org/802.11/dcn/24/11-24-1482-00-00bn-csma-with-enhanced-collision-avoidance-for-low-latency-traffic.pptx" TargetMode="External"/><Relationship Id="rId9" Type="http://schemas.openxmlformats.org/officeDocument/2006/relationships/hyperlink" Target="https://mentor.ieee.org/802.11/dcn/24/11-24-1493-00-00bn-tone-plan-shift-value-design.ppt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cvent.me/LBkMEE"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4/11-24-1515-00-00bn-coordinated-beamforming-for-11bn-follow-up.pptx" TargetMode="External"/><Relationship Id="rId2" Type="http://schemas.openxmlformats.org/officeDocument/2006/relationships/hyperlink" Target="https://mentor.ieee.org/802.11/dcn/24/11-24-1508-00-00bn-channel-protection-in-elr-scenarios.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541-00-00bn-tone-distribution-in-dru-follow-up.pptx" TargetMode="External"/><Relationship Id="rId5" Type="http://schemas.openxmlformats.org/officeDocument/2006/relationships/hyperlink" Target="https://mentor.ieee.org/802.11/dcn/24/11-24-1540-00-00bn-power-imbalance-issue-analysis-for-dru.pptx" TargetMode="External"/><Relationship Id="rId4" Type="http://schemas.openxmlformats.org/officeDocument/2006/relationships/hyperlink" Target="https://mentor.ieee.org/802.11/dcn/24/11-24-1531-01-00bn-non-period-idc-signaling-enhancements.pptx"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4/11-24-1555-00-00bn-thought-on-pap-transmission-in-joint-transmission.pptx" TargetMode="External"/><Relationship Id="rId2" Type="http://schemas.openxmlformats.org/officeDocument/2006/relationships/hyperlink" Target="https://mentor.ieee.org/802.11/dcn/24/11-24-1552-00-00bn-uhr-ltf-design-for-dru-further-results.pptx" TargetMode="Externa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4/11-24-1574-01-00bn-harmonization-of-11bn-simulation-assumptions.pptx" TargetMode="External"/><Relationship Id="rId2" Type="http://schemas.openxmlformats.org/officeDocument/2006/relationships/hyperlink" Target="https://mentor.ieee.org/802.11/dcn/24/11-24-1566-00-00bn-l4s-support-in-802-11bn.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1580-00-00bn-considerations-on-the-cbf-smoothing.pptx" TargetMode="Externa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4/11-24-1591-00-00bn-thoughts-on-seamless-roaming-and-npca.pptx" TargetMode="Externa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4/11-24-0830-01-00bn-improve-roaming-between-mlds-follow-up.pptx" TargetMode="External"/><Relationship Id="rId2" Type="http://schemas.openxmlformats.org/officeDocument/2006/relationships/hyperlink" Target="https://mentor.ieee.org/802.11/dcn/24/11-24-0984-01-00bn-epcs-priority-access-for-additional-use-cases.pptx" TargetMode="External"/><Relationship Id="rId1" Type="http://schemas.openxmlformats.org/officeDocument/2006/relationships/slideLayout" Target="../slideLayouts/slideLayout5.xml"/><Relationship Id="rId5" Type="http://schemas.openxmlformats.org/officeDocument/2006/relationships/hyperlink" Target="https://mentor.ieee.org/802.11/dcn/24/11-24-1144-01-00bn-hip-edca-proposal-follow.pptx" TargetMode="External"/><Relationship Id="rId4" Type="http://schemas.openxmlformats.org/officeDocument/2006/relationships/hyperlink" Target="https://mentor.ieee.org/802.11/dcn/24/11-24-0084-01-00bn-considerations-on-multi-ap-operation-follow-up.pptx"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24/11-24-1340-14-00bn-july-to-sept-tgbn-teleconference-agenda.doc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4/11-24-1491-00-00bn-ru-adaptation-signaling-in-ul-tb-transmission.pptx" TargetMode="External"/><Relationship Id="rId2" Type="http://schemas.openxmlformats.org/officeDocument/2006/relationships/hyperlink" Target="https://mentor.ieee.org/802.11/dcn/24/11-24-0243-01-00bn-protocol-design-for-ul-beamform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69-00-00bn-phy-primitive-extension-for-npca.pptx" TargetMode="External"/><Relationship Id="rId5" Type="http://schemas.openxmlformats.org/officeDocument/2006/relationships/hyperlink" Target="https://mentor.ieee.org/802.11/dcn/24/11-24-1566-00-00bn-l4s-support-in-802-11bn.pptx" TargetMode="External"/><Relationship Id="rId4" Type="http://schemas.openxmlformats.org/officeDocument/2006/relationships/hyperlink" Target="https://mentor.ieee.org/802.11/dcn/24/11-24-1574-01-00bn-harmonization-of-11bn-simulation-assumptions.pptx"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4/11-24-1427-00-00bn-signaling-for-mcs-and-ueqm-in-11bn.pptx" TargetMode="External"/><Relationship Id="rId2" Type="http://schemas.openxmlformats.org/officeDocument/2006/relationships/hyperlink" Target="https://mentor.ieee.org/802.11/dcn/24/11-24-1409-00-00bn-unequal-pattern-discussion-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33-00-00bn-enhancing-bf-feedback-mechanism-in-11bn.pptx" TargetMode="External"/><Relationship Id="rId5" Type="http://schemas.openxmlformats.org/officeDocument/2006/relationships/hyperlink" Target="https://mentor.ieee.org/802.11/dcn/24/11-24-1451-02-00bn-ueqm-transmission-over-spatial-streams.pptx" TargetMode="External"/><Relationship Id="rId4" Type="http://schemas.openxmlformats.org/officeDocument/2006/relationships/hyperlink" Target="https://mentor.ieee.org/802.11/dcn/24/11-24-1431-00-00bn-a-unified-signaling-scheme-for-eqm-and-ueqm.ppt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hyperlink" Target="https://mentor.ieee.org/802.11/dcn/24/11-24-1146-00-00bn-considerations-on-ap-power-save-mode.pptx" TargetMode="External"/><Relationship Id="rId3" Type="http://schemas.openxmlformats.org/officeDocument/2006/relationships/hyperlink" Target="https://mentor.ieee.org/802.11/dcn/24/11-24-0544-00-00bn-power-save-protocols-for-uhr-follow-up.pptx" TargetMode="External"/><Relationship Id="rId7" Type="http://schemas.openxmlformats.org/officeDocument/2006/relationships/hyperlink" Target="https://mentor.ieee.org/802.11/dcn/24/11-24-1129-00-00bn-discussion-on-intermediate-fcs-signaling.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844-00-00bn-padding-time-in-dynamic-power-save.pptx" TargetMode="External"/><Relationship Id="rId5" Type="http://schemas.openxmlformats.org/officeDocument/2006/relationships/hyperlink" Target="https://mentor.ieee.org/802.11/dcn/24/11-24-0782-01-00bn-ap-power-saving.pptx" TargetMode="External"/><Relationship Id="rId4" Type="http://schemas.openxmlformats.org/officeDocument/2006/relationships/hyperlink" Target="https://mentor.ieee.org/802.11/dcn/24/11-24-0737-01-00bn-cross-link-wake-up-to-go-deeper-in-power-save.pptx" TargetMode="External"/></Relationships>
</file>

<file path=ppt/slides/_rels/slide41.xml.rels><?xml version="1.0" encoding="UTF-8" standalone="yes"?>
<Relationships xmlns="http://schemas.openxmlformats.org/package/2006/relationships"><Relationship Id="rId8" Type="http://schemas.openxmlformats.org/officeDocument/2006/relationships/hyperlink" Target="https://mentor.ieee.org/802.11/dcn/24/11-24-1488-00-00bn-elr-ppdu-transmission-design.pptx" TargetMode="External"/><Relationship Id="rId3" Type="http://schemas.openxmlformats.org/officeDocument/2006/relationships/hyperlink" Target="https://mentor.ieee.org/802.11/dcn/24/11-24-1410-00-00bn-legacy-preamble-for-elr-ppdu.pptx" TargetMode="External"/><Relationship Id="rId7" Type="http://schemas.openxmlformats.org/officeDocument/2006/relationships/hyperlink" Target="https://mentor.ieee.org/802.11/dcn/24/11-24-1486-00-00bn-performance-evaluation-of-elr-transmission.pptx" TargetMode="External"/><Relationship Id="rId2" Type="http://schemas.openxmlformats.org/officeDocument/2006/relationships/hyperlink" Target="https://mentor.ieee.org/802.11/dcn/24/11-24-1461-00-00bn-uhr-preamble-signal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85-00-00bn-considerations-for-elr-ppdu-format.pptx" TargetMode="External"/><Relationship Id="rId5" Type="http://schemas.openxmlformats.org/officeDocument/2006/relationships/hyperlink" Target="https://mentor.ieee.org/802.11/dcn/24/11-24-1478-00-00bn-elr-ppdu-design.pptx" TargetMode="External"/><Relationship Id="rId10" Type="http://schemas.openxmlformats.org/officeDocument/2006/relationships/hyperlink" Target="https://mentor.ieee.org/802.11/dcn/24/11-24-1573-00-00bn-an-elr-ppdu-follow-up.pptx" TargetMode="External"/><Relationship Id="rId4" Type="http://schemas.openxmlformats.org/officeDocument/2006/relationships/hyperlink" Target="https://mentor.ieee.org/802.11/dcn/24/11-24-1454-00-00bn-discussion-on-configuration-indication-of-elr-ppdu.pptx" TargetMode="External"/><Relationship Id="rId9" Type="http://schemas.openxmlformats.org/officeDocument/2006/relationships/hyperlink" Target="https://mentor.ieee.org/802.11/dcn/24/11-24-1571-00-00bn-extended-long-range-elr-mark-symbol-design.pptx" TargetMode="External"/></Relationships>
</file>

<file path=ppt/slides/_rels/slide42.xml.rels><?xml version="1.0" encoding="UTF-8" standalone="yes"?>
<Relationships xmlns="http://schemas.openxmlformats.org/package/2006/relationships"><Relationship Id="rId8" Type="http://schemas.openxmlformats.org/officeDocument/2006/relationships/hyperlink" Target="https://mentor.ieee.org/802.11/dcn/24/11-24-1256-00-00bn-the-padding-after-intermediate-fcs.pptx" TargetMode="External"/><Relationship Id="rId3" Type="http://schemas.openxmlformats.org/officeDocument/2006/relationships/hyperlink" Target="https://mentor.ieee.org/802.11/dcn/24/11-24-1146-00-00bn-considerations-on-ap-power-save-mode.pptx" TargetMode="External"/><Relationship Id="rId7" Type="http://schemas.openxmlformats.org/officeDocument/2006/relationships/hyperlink" Target="https://mentor.ieee.org/802.11/dcn/24/11-24-1246-00-00bn-low-power-listening-mode-for-clients-follow-up.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227-00-00bn-some-usage-of-intermediate-fcs.pptx" TargetMode="External"/><Relationship Id="rId5" Type="http://schemas.openxmlformats.org/officeDocument/2006/relationships/hyperlink" Target="https://mentor.ieee.org/802.11/dcn/24/11-24-1167-00-00bn-eml-sr-mr-based-dynamic-power-save-design.pptx" TargetMode="External"/><Relationship Id="rId4" Type="http://schemas.openxmlformats.org/officeDocument/2006/relationships/hyperlink" Target="https://mentor.ieee.org/802.11/dcn/24/11-24-1166-00-00bn-twt-based-power-save-with-enhanced-flexibility.pptx" TargetMode="External"/></Relationships>
</file>

<file path=ppt/slides/_rels/slide43.xml.rels><?xml version="1.0" encoding="UTF-8" standalone="yes"?>
<Relationships xmlns="http://schemas.openxmlformats.org/package/2006/relationships"><Relationship Id="rId8" Type="http://schemas.openxmlformats.org/officeDocument/2006/relationships/hyperlink" Target="https://mentor.ieee.org/802.11/dcn/24/11-24-1590-00-00bn-extended-long-range-signaling.pptx" TargetMode="External"/><Relationship Id="rId3" Type="http://schemas.openxmlformats.org/officeDocument/2006/relationships/hyperlink" Target="https://mentor.ieee.org/802.11/dcn/24/11-24-1485-00-00bn-considerations-for-elr-ppdu-format.pptx" TargetMode="External"/><Relationship Id="rId7" Type="http://schemas.openxmlformats.org/officeDocument/2006/relationships/hyperlink" Target="https://mentor.ieee.org/802.11/dcn/24/11-24-1573-00-00bn-an-elr-ppdu-follow-up.pptx" TargetMode="External"/><Relationship Id="rId2" Type="http://schemas.openxmlformats.org/officeDocument/2006/relationships/hyperlink" Target="https://mentor.ieee.org/802.11/dcn/24/11-24-1478-00-00bn-elr-ppdu-desig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571-00-00bn-extended-long-range-elr-mark-symbol-design.pptx" TargetMode="External"/><Relationship Id="rId5" Type="http://schemas.openxmlformats.org/officeDocument/2006/relationships/hyperlink" Target="https://mentor.ieee.org/802.11/dcn/24/11-24-1488-00-00bn-elr-ppdu-transmission-design.pptx" TargetMode="External"/><Relationship Id="rId4" Type="http://schemas.openxmlformats.org/officeDocument/2006/relationships/hyperlink" Target="https://mentor.ieee.org/802.11/dcn/24/11-24-1486-00-00bn-performance-evaluation-of-elr-transmission.pptx" TargetMode="External"/><Relationship Id="rId9" Type="http://schemas.openxmlformats.org/officeDocument/2006/relationships/hyperlink" Target="https://mentor.ieee.org/802.11/dcn/24/11-24-1592-00-00bn-usig-fields-in-an-elr-ppdu.pptx" TargetMode="External"/></Relationships>
</file>

<file path=ppt/slides/_rels/slide44.xml.rels><?xml version="1.0" encoding="UTF-8" standalone="yes"?>
<Relationships xmlns="http://schemas.openxmlformats.org/package/2006/relationships"><Relationship Id="rId8" Type="http://schemas.openxmlformats.org/officeDocument/2006/relationships/hyperlink" Target="https://mentor.ieee.org/802.11/dcn/24/11-24-0817-01-00bn-opportunistic-transmission-in-c-tdma.pptx" TargetMode="External"/><Relationship Id="rId3" Type="http://schemas.openxmlformats.org/officeDocument/2006/relationships/hyperlink" Target="https://mentor.ieee.org/802.11/dcn/24/11-24-1256-00-00bn-the-padding-after-intermediate-fcs.pptx" TargetMode="External"/><Relationship Id="rId7" Type="http://schemas.openxmlformats.org/officeDocument/2006/relationships/hyperlink" Target="https://mentor.ieee.org/802.11/dcn/24/11-24-1196-01-00bn-issues-on-obss-r-twt-protection.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742-00-00bn-obss-twt-management-for-map.pptx" TargetMode="External"/><Relationship Id="rId5" Type="http://schemas.openxmlformats.org/officeDocument/2006/relationships/hyperlink" Target="https://mentor.ieee.org/802.11/dcn/24/11-24-0678-00-00bn-coordinated-r-twt-follow-up.pptx" TargetMode="External"/><Relationship Id="rId4" Type="http://schemas.openxmlformats.org/officeDocument/2006/relationships/hyperlink" Target="https://mentor.ieee.org/802.11/dcn/24/11-24-1205-01-00bn-analysis-and-simulations-on-coordinated-spatial-reuse.pptx" TargetMode="External"/><Relationship Id="rId9" Type="http://schemas.openxmlformats.org/officeDocument/2006/relationships/hyperlink" Target="https://mentor.ieee.org/802.11/dcn/24/11-24-0866-00-00bn-preemption-for-c-tdma.pptx" TargetMode="External"/></Relationships>
</file>

<file path=ppt/slides/_rels/slide45.xml.rels><?xml version="1.0" encoding="UTF-8" standalone="yes"?>
<Relationships xmlns="http://schemas.openxmlformats.org/package/2006/relationships"><Relationship Id="rId8" Type="http://schemas.openxmlformats.org/officeDocument/2006/relationships/hyperlink" Target="https://mentor.ieee.org/802.11/dcn/24/11-24-1484-00-00bn-coordinated-bf-figures-of-merit.pptx" TargetMode="External"/><Relationship Id="rId3" Type="http://schemas.openxmlformats.org/officeDocument/2006/relationships/hyperlink" Target="https://mentor.ieee.org/802.11/dcn/24/11-24-1592-00-00bn-usig-fields-in-an-elr-ppdu.pptx" TargetMode="External"/><Relationship Id="rId7" Type="http://schemas.openxmlformats.org/officeDocument/2006/relationships/hyperlink" Target="https://mentor.ieee.org/802.11/dcn/24/11-24-1463-01-00bn-robust-beamforming-nulling-for-cbf.pptx" TargetMode="External"/><Relationship Id="rId2" Type="http://schemas.openxmlformats.org/officeDocument/2006/relationships/hyperlink" Target="https://mentor.ieee.org/802.11/dcn/24/11-24-1590-00-00bn-extended-long-range-signal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32-00-00bn-unified-cobf-and-mumimo-schemes-with-zero-mui.pptx" TargetMode="External"/><Relationship Id="rId5" Type="http://schemas.openxmlformats.org/officeDocument/2006/relationships/hyperlink" Target="https://mentor.ieee.org/802.11/dcn/24/11-24-1455-00-00bn-discussion-on-tb-elr-ppdu.pptx" TargetMode="External"/><Relationship Id="rId4" Type="http://schemas.openxmlformats.org/officeDocument/2006/relationships/hyperlink" Target="https://mentor.ieee.org/802.11/dcn/24/11-24-1243-00-00bn-100-mhz-ppdu.pptx" TargetMode="External"/></Relationships>
</file>

<file path=ppt/slides/_rels/slide46.xml.rels><?xml version="1.0" encoding="UTF-8" standalone="yes"?>
<Relationships xmlns="http://schemas.openxmlformats.org/package/2006/relationships"><Relationship Id="rId8" Type="http://schemas.openxmlformats.org/officeDocument/2006/relationships/hyperlink" Target="https://mentor.ieee.org/802.11/dcn/24/11-24-1016-00-00bn-c-tdma-follow-up-additional-details-on-framing-sequence.pptx" TargetMode="External"/><Relationship Id="rId3" Type="http://schemas.openxmlformats.org/officeDocument/2006/relationships/hyperlink" Target="https://mentor.ieee.org/802.11/dcn/24/11-24-1196-01-00bn-issues-on-obss-r-twt-protection.pptx" TargetMode="External"/><Relationship Id="rId7" Type="http://schemas.openxmlformats.org/officeDocument/2006/relationships/hyperlink" Target="https://mentor.ieee.org/802.11/dcn/24/11-24-0843-00-00bn-some-details-on-txop-sharing-in-c-tdma.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842-00-00bn-multi-ap-set-configuration-for-c-tdma.pptx" TargetMode="External"/><Relationship Id="rId11" Type="http://schemas.openxmlformats.org/officeDocument/2006/relationships/hyperlink" Target="https://mentor.ieee.org/802.11/dcn/24/11-24-1250-00-00bn-discussion-on-txop-allocation-in-c-tdma.pptx" TargetMode="External"/><Relationship Id="rId5" Type="http://schemas.openxmlformats.org/officeDocument/2006/relationships/hyperlink" Target="https://mentor.ieee.org/802.11/dcn/24/11-24-0866-00-00bn-preemption-for-c-tdma.pptx" TargetMode="External"/><Relationship Id="rId10" Type="http://schemas.openxmlformats.org/officeDocument/2006/relationships/hyperlink" Target="https://mentor.ieee.org/802.11/dcn/24/11-24-1225-00-00bn-initial-control-frames-in-c-tdma.pptx" TargetMode="External"/><Relationship Id="rId4" Type="http://schemas.openxmlformats.org/officeDocument/2006/relationships/hyperlink" Target="https://mentor.ieee.org/802.11/dcn/24/11-24-0817-01-00bn-opportunistic-transmission-in-c-tdma.pptx" TargetMode="External"/><Relationship Id="rId9" Type="http://schemas.openxmlformats.org/officeDocument/2006/relationships/hyperlink" Target="https://mentor.ieee.org/802.11/dcn/24/11-24-1017-00-00bn-mechanism-for-txop-return-in-c-tdma.pptx" TargetMode="Externa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4/11-24-1580-00-00bn-considerations-on-the-cbf-smoothing.pptx" TargetMode="External"/><Relationship Id="rId3" Type="http://schemas.openxmlformats.org/officeDocument/2006/relationships/hyperlink" Target="https://mentor.ieee.org/802.11/dcn/24/11-24-1515-00-00bn-coordinated-beamforming-for-11bn-follow-up.pptx" TargetMode="External"/><Relationship Id="rId7" Type="http://schemas.openxmlformats.org/officeDocument/2006/relationships/hyperlink" Target="https://mentor.ieee.org/802.11/dcn/24/11-24-1575-00-00bn-guard-interval-coordination-for-coordinated-beamforming.pptx" TargetMode="External"/><Relationship Id="rId2" Type="http://schemas.openxmlformats.org/officeDocument/2006/relationships/hyperlink" Target="https://mentor.ieee.org/802.11/dcn/24/11-24-1484-00-00bn-coordinated-bf-figures-of-merit.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582-00-00bn-coordinated-sounding-for-cobf.pptx" TargetMode="External"/><Relationship Id="rId5" Type="http://schemas.openxmlformats.org/officeDocument/2006/relationships/hyperlink" Target="https://mentor.ieee.org/802.11/dcn/24/11-24-1568-00-00bn-sounding-design-for-c-bf.pptx" TargetMode="External"/><Relationship Id="rId4" Type="http://schemas.openxmlformats.org/officeDocument/2006/relationships/hyperlink" Target="https://mentor.ieee.org/802.11/dcn/24/11-24-1542-00-00bn-sounding-schemes-for-coordinated-beamforming.pptx" TargetMode="Externa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8" Type="http://schemas.openxmlformats.org/officeDocument/2006/relationships/hyperlink" Target="https://mentor.ieee.org/802.11/dcn/24/11-24-0660-00-00bn-dynamic-qos-profiles-with-scs.pptx" TargetMode="External"/><Relationship Id="rId3" Type="http://schemas.openxmlformats.org/officeDocument/2006/relationships/hyperlink" Target="https://mentor.ieee.org/802.11/dcn/24/11-24-1016-00-00bn-c-tdma-follow-up-additional-details-on-framing-sequence.pptx" TargetMode="External"/><Relationship Id="rId7" Type="http://schemas.openxmlformats.org/officeDocument/2006/relationships/hyperlink" Target="https://mentor.ieee.org/802.11/dcn/24/11-24-0818-01-00bn-low-latency-flow-treatment-triggered-by-upper-layer-including-ecn-indicators.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250-00-00bn-discussion-on-txop-allocation-in-c-tdma.pptx" TargetMode="External"/><Relationship Id="rId5" Type="http://schemas.openxmlformats.org/officeDocument/2006/relationships/hyperlink" Target="https://mentor.ieee.org/802.11/dcn/24/11-24-1225-00-00bn-initial-control-frames-in-c-tdma.pptx" TargetMode="External"/><Relationship Id="rId4" Type="http://schemas.openxmlformats.org/officeDocument/2006/relationships/hyperlink" Target="https://mentor.ieee.org/802.11/dcn/24/11-24-1017-00-00bn-mechanism-for-txop-return-in-c-tdma.pptx" TargetMode="External"/><Relationship Id="rId9" Type="http://schemas.openxmlformats.org/officeDocument/2006/relationships/hyperlink" Target="https://mentor.ieee.org/802.11/dcn/24/11-24-0067-01-00bn-range-expansion-via-repeated-transmission.ppt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8" Type="http://schemas.openxmlformats.org/officeDocument/2006/relationships/hyperlink" Target="https://mentor.ieee.org/802.11/dcn/24/11-24-1470-00-00bn-proposal-for-dru-tone-pan.pptx" TargetMode="External"/><Relationship Id="rId3" Type="http://schemas.openxmlformats.org/officeDocument/2006/relationships/hyperlink" Target="https://mentor.ieee.org/802.11/dcn/24/11-24-1575-00-00bn-guard-interval-coordination-for-coordinated-beamforming.pptx" TargetMode="External"/><Relationship Id="rId7" Type="http://schemas.openxmlformats.org/officeDocument/2006/relationships/hyperlink" Target="https://mentor.ieee.org/802.11/dcn/24/11-24-1465-01-00bn-updated-proposal-for-80mhz-dru-tone-plan.pptx" TargetMode="External"/><Relationship Id="rId2" Type="http://schemas.openxmlformats.org/officeDocument/2006/relationships/hyperlink" Target="https://mentor.ieee.org/802.11/dcn/24/11-24-1582-00-00bn-coordinated-sounding-for-cobf.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83-00-00bn-index-modulation-applied-to-the-dru.pptx" TargetMode="External"/><Relationship Id="rId11" Type="http://schemas.openxmlformats.org/officeDocument/2006/relationships/hyperlink" Target="https://mentor.ieee.org/802.11/dcn/24/11-24-1489-00-00bn-signaling-for-dru-transmission.pptx" TargetMode="External"/><Relationship Id="rId5" Type="http://schemas.openxmlformats.org/officeDocument/2006/relationships/hyperlink" Target="https://mentor.ieee.org/802.11/dcn/24/11-24-1456-00-00bn-discussion-on-dcm-of-dru.pptx" TargetMode="External"/><Relationship Id="rId10" Type="http://schemas.openxmlformats.org/officeDocument/2006/relationships/hyperlink" Target="https://mentor.ieee.org/802.11/dcn/24/11-24-1471-00-00bn-signaling-for-dru-in-trigger-frame.pptx" TargetMode="External"/><Relationship Id="rId4" Type="http://schemas.openxmlformats.org/officeDocument/2006/relationships/hyperlink" Target="https://mentor.ieee.org/802.11/dcn/24/11-24-1580-00-00bn-considerations-on-the-cbf-smoothing.pptx" TargetMode="External"/><Relationship Id="rId9" Type="http://schemas.openxmlformats.org/officeDocument/2006/relationships/hyperlink" Target="https://mentor.ieee.org/802.11/dcn/24/11-24-1541-00-00bn-tone-distribution-in-dru-follow-up.pptx" TargetMode="Externa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8" Type="http://schemas.openxmlformats.org/officeDocument/2006/relationships/hyperlink" Target="https://mentor.ieee.org/802.11/dcn/24/11-24-0852-01-00bn-timely-transmission-of-low-latency-traffic-with-reduced-preemption-occurance.pptx" TargetMode="External"/><Relationship Id="rId13" Type="http://schemas.openxmlformats.org/officeDocument/2006/relationships/hyperlink" Target="https://mentor.ieee.org/802.11/dcn/24/11-24-1207-00-00bn-preemption-session-setup.pptx" TargetMode="External"/><Relationship Id="rId3" Type="http://schemas.openxmlformats.org/officeDocument/2006/relationships/hyperlink" Target="https://mentor.ieee.org/802.11/dcn/24/11-24-1017-00-00bn-mechanism-for-txop-return-in-c-tdma.pptx" TargetMode="External"/><Relationship Id="rId7" Type="http://schemas.openxmlformats.org/officeDocument/2006/relationships/hyperlink" Target="https://mentor.ieee.org/802.11/dcn/24/11-24-0067-01-00bn-range-expansion-via-repeated-transmission.pptx" TargetMode="External"/><Relationship Id="rId12" Type="http://schemas.openxmlformats.org/officeDocument/2006/relationships/hyperlink" Target="https://mentor.ieee.org/802.11/dcn/24/11-24-1076-00-00bn-some-thoughts-on-preemption.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660-00-00bn-dynamic-qos-profiles-with-scs.pptx" TargetMode="External"/><Relationship Id="rId11" Type="http://schemas.openxmlformats.org/officeDocument/2006/relationships/hyperlink" Target="https://mentor.ieee.org/802.11/dcn/24/11-24-1074-00-00bn-preemption-txop.pptx" TargetMode="External"/><Relationship Id="rId5" Type="http://schemas.openxmlformats.org/officeDocument/2006/relationships/hyperlink" Target="https://mentor.ieee.org/802.11/dcn/24/11-24-0818-01-00bn-low-latency-flow-treatment-triggered-by-upper-layer-including-ecn-indicators.pptx" TargetMode="External"/><Relationship Id="rId10" Type="http://schemas.openxmlformats.org/officeDocument/2006/relationships/hyperlink" Target="https://mentor.ieee.org/802.11/dcn/24/11-24-0729-00-00bn-thoughts-on-preemption.pptx" TargetMode="External"/><Relationship Id="rId4" Type="http://schemas.openxmlformats.org/officeDocument/2006/relationships/hyperlink" Target="https://mentor.ieee.org/802.11/dcn/24/11-24-1250-00-00bn-discussion-on-txop-allocation-in-c-tdma.pptx" TargetMode="External"/><Relationship Id="rId9" Type="http://schemas.openxmlformats.org/officeDocument/2006/relationships/hyperlink" Target="https://mentor.ieee.org/802.11/dcn/24/11-24-0870-00-00bn-further-considerations-on-preemption.pptx" TargetMode="External"/><Relationship Id="rId14" Type="http://schemas.openxmlformats.org/officeDocument/2006/relationships/hyperlink" Target="https://mentor.ieee.org/802.11/dcn/24/11-24-1257-00-00bn-preemption-procedure-and-indication-follow-up.pptx" TargetMode="Externa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4/11-24-1392-04-00bn-tgbn-july-august-2024-teleconference-minutes.docx" TargetMode="External"/><Relationship Id="rId2" Type="http://schemas.openxmlformats.org/officeDocument/2006/relationships/hyperlink" Target="https://mentor.ieee.org/802.11/dcn/24/11-24-1391-02-00bn-tgbn-july-2024-meeting-minutes.doc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s://mentor.ieee.org/802.11/dcn/24/11-24-1405-00-00bn-discussion-on-aspects-in-dru-operation-follow-up.pptx" TargetMode="External"/><Relationship Id="rId2" Type="http://schemas.openxmlformats.org/officeDocument/2006/relationships/hyperlink" Target="https://mentor.ieee.org/802.11/dcn/24/11-24-1124-00-00bn-headroom-reason-reporting.ppt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8" Type="http://schemas.openxmlformats.org/officeDocument/2006/relationships/hyperlink" Target="https://mentor.ieee.org/802.11/dcn/24/11-24-1556-00-00bn-thoughts-on-dru-availability-for-regulatory-compliance.pptx" TargetMode="External"/><Relationship Id="rId3" Type="http://schemas.openxmlformats.org/officeDocument/2006/relationships/hyperlink" Target="https://mentor.ieee.org/802.11/dcn/24/11-24-1471-00-00bn-signaling-for-dru-in-trigger-frame.pptx" TargetMode="External"/><Relationship Id="rId7" Type="http://schemas.openxmlformats.org/officeDocument/2006/relationships/hyperlink" Target="https://mentor.ieee.org/802.11/dcn/24/11-24-1540-00-00bn-power-imbalance-issue-analysis-for-dru.pptx" TargetMode="External"/><Relationship Id="rId2" Type="http://schemas.openxmlformats.org/officeDocument/2006/relationships/hyperlink" Target="https://mentor.ieee.org/802.11/dcn/24/11-24-1541-00-00bn-tone-distribution-in-dru-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510-00-00bn-open-issues-on-dru.pptx" TargetMode="External"/><Relationship Id="rId11" Type="http://schemas.openxmlformats.org/officeDocument/2006/relationships/hyperlink" Target="https://mentor.ieee.org/802.11/dcn/24/11-24-1567-00-00bn-ltf-design-for-dru.pptx" TargetMode="External"/><Relationship Id="rId5" Type="http://schemas.openxmlformats.org/officeDocument/2006/relationships/hyperlink" Target="https://mentor.ieee.org/802.11/dcn/24/11-24-1472-02-00bn-consideration-on-dru-for-11bn.pptx" TargetMode="External"/><Relationship Id="rId10" Type="http://schemas.openxmlformats.org/officeDocument/2006/relationships/hyperlink" Target="https://mentor.ieee.org/802.11/dcn/24/11-24-1552-00-00bn-uhr-ltf-design-for-dru-further-results.pptx" TargetMode="External"/><Relationship Id="rId4" Type="http://schemas.openxmlformats.org/officeDocument/2006/relationships/hyperlink" Target="https://mentor.ieee.org/802.11/dcn/24/11-24-1489-00-00bn-signaling-for-dru-transmission.pptx" TargetMode="External"/><Relationship Id="rId9" Type="http://schemas.openxmlformats.org/officeDocument/2006/relationships/hyperlink" Target="https://mentor.ieee.org/802.11/dcn/24/11-24-1480-00-00bn-uhr-ltf-for-dru.pptx" TargetMode="Externa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8" Type="http://schemas.openxmlformats.org/officeDocument/2006/relationships/hyperlink" Target="https://mentor.ieee.org/802.11/dcn/24/11-24-1074-00-00bn-preemption-txop.pptx" TargetMode="External"/><Relationship Id="rId3" Type="http://schemas.openxmlformats.org/officeDocument/2006/relationships/hyperlink" Target="https://mentor.ieee.org/802.11/dcn/24/11-24-0660-00-00bn-dynamic-qos-profiles-with-scs.pptx" TargetMode="External"/><Relationship Id="rId7" Type="http://schemas.openxmlformats.org/officeDocument/2006/relationships/hyperlink" Target="https://mentor.ieee.org/802.11/dcn/24/11-24-0729-00-00bn-thoughts-on-preemption.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870-00-00bn-further-considerations-on-preemption.pptx" TargetMode="External"/><Relationship Id="rId11" Type="http://schemas.openxmlformats.org/officeDocument/2006/relationships/hyperlink" Target="https://mentor.ieee.org/802.11/dcn/24/11-24-1257-00-00bn-preemption-procedure-and-indication-follow-up.pptx" TargetMode="External"/><Relationship Id="rId5" Type="http://schemas.openxmlformats.org/officeDocument/2006/relationships/hyperlink" Target="https://mentor.ieee.org/802.11/dcn/24/11-24-0852-01-00bn-timely-transmission-of-low-latency-traffic-with-reduced-preemption-occurance.pptx" TargetMode="External"/><Relationship Id="rId10" Type="http://schemas.openxmlformats.org/officeDocument/2006/relationships/hyperlink" Target="https://mentor.ieee.org/802.11/dcn/24/11-24-1207-00-00bn-preemption-session-setup.pptx" TargetMode="External"/><Relationship Id="rId4" Type="http://schemas.openxmlformats.org/officeDocument/2006/relationships/hyperlink" Target="https://mentor.ieee.org/802.11/dcn/24/11-24-0067-01-00bn-range-expansion-via-repeated-transmission.pptx" TargetMode="External"/><Relationship Id="rId9" Type="http://schemas.openxmlformats.org/officeDocument/2006/relationships/hyperlink" Target="https://mentor.ieee.org/802.11/dcn/24/11-24-1076-00-00bn-some-thoughts-on-preemption.pptx" TargetMode="Externa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8" Type="http://schemas.openxmlformats.org/officeDocument/2006/relationships/hyperlink" Target="https://mentor.ieee.org/802.11/dcn/24/11-24-1567-00-00bn-ltf-design-for-dru.pptx" TargetMode="External"/><Relationship Id="rId3" Type="http://schemas.openxmlformats.org/officeDocument/2006/relationships/hyperlink" Target="https://mentor.ieee.org/802.11/dcn/24/11-24-1510-00-00bn-open-issues-on-dru.pptx" TargetMode="External"/><Relationship Id="rId7" Type="http://schemas.openxmlformats.org/officeDocument/2006/relationships/hyperlink" Target="https://mentor.ieee.org/802.11/dcn/24/11-24-1552-00-00bn-uhr-ltf-design-for-dru-further-results.pptx" TargetMode="External"/><Relationship Id="rId2" Type="http://schemas.openxmlformats.org/officeDocument/2006/relationships/hyperlink" Target="https://mentor.ieee.org/802.11/dcn/24/11-24-1472-02-00bn-consideration-on-dru-for-11b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80-00-00bn-uhr-ltf-for-dru.pptx" TargetMode="External"/><Relationship Id="rId5" Type="http://schemas.openxmlformats.org/officeDocument/2006/relationships/hyperlink" Target="https://mentor.ieee.org/802.11/dcn/24/11-24-1556-00-00bn-thoughts-on-dru-availability-for-regulatory-compliance.pptx" TargetMode="External"/><Relationship Id="rId4" Type="http://schemas.openxmlformats.org/officeDocument/2006/relationships/hyperlink" Target="https://mentor.ieee.org/802.11/dcn/24/11-24-1540-00-00bn-power-imbalance-issue-analysis-for-dru.pptx" TargetMode="Externa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mailto:dongguk.lim@lge.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11" Type="http://schemas.openxmlformats.org/officeDocument/2006/relationships/hyperlink" Target="mailto:xiaofei.wang@interdigital.com" TargetMode="External"/><Relationship Id="rId5" Type="http://schemas.openxmlformats.org/officeDocument/2006/relationships/hyperlink" Target="mailto:aasterja@qti.qualcomm.com" TargetMode="External"/><Relationship Id="rId10" Type="http://schemas.openxmlformats.org/officeDocument/2006/relationships/hyperlink" Target="mailto:jeongki.kim.ieee@gmail.com" TargetMode="External"/><Relationship Id="rId4" Type="http://schemas.openxmlformats.org/officeDocument/2006/relationships/hyperlink" Target="mailto:yusuke.asai@ntt.com" TargetMode="External"/><Relationship Id="rId9" Type="http://schemas.openxmlformats.org/officeDocument/2006/relationships/hyperlink" Target="mailto:srini.k1@samsung.com" TargetMode="Externa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hyperlink" Target="https://mentor.ieee.org/802.11/dcn/24/11-24-0729-00-00bn-thoughts-on-preemption.pptx" TargetMode="External"/><Relationship Id="rId7" Type="http://schemas.openxmlformats.org/officeDocument/2006/relationships/hyperlink" Target="https://mentor.ieee.org/802.11/dcn/24/11-24-1257-00-00bn-preemption-procedure-and-indication-follow-up.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207-00-00bn-preemption-session-setup.pptx" TargetMode="External"/><Relationship Id="rId5" Type="http://schemas.openxmlformats.org/officeDocument/2006/relationships/hyperlink" Target="https://mentor.ieee.org/802.11/dcn/24/11-24-1076-00-00bn-some-thoughts-on-preemption.pptx" TargetMode="External"/><Relationship Id="rId4" Type="http://schemas.openxmlformats.org/officeDocument/2006/relationships/hyperlink" Target="https://mentor.ieee.org/802.11/dcn/24/11-24-1074-00-00bn-preemption-txop.pptx" TargetMode="Externa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hyperlink" Target="https://mentor.ieee.org/802.11/dcn/24/11-24-1482-00-00bn-csma-with-enhanced-collision-avoidance-for-low-latency-traffic.pptx" TargetMode="External"/><Relationship Id="rId2" Type="http://schemas.openxmlformats.org/officeDocument/2006/relationships/hyperlink" Target="https://mentor.ieee.org/802.11/dcn/24/11-24-1481-00-00bn-csma-with-enhanced-collision-avoidance-follow-up.pptx"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hyperlink" Target="https://mentor.ieee.org/802.11/dcn/24/11-24-1482-00-00bn-csma-with-enhanced-collision-avoidance-for-low-latency-traffic.pptx"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September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September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2024-09-07</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July 2024 meeting, and conf calls</a:t>
            </a:r>
          </a:p>
          <a:p>
            <a:pPr>
              <a:buFont typeface="Arial" panose="020B0604020202020204" pitchFamily="34" charset="0"/>
              <a:buChar char="•"/>
            </a:pPr>
            <a:r>
              <a:rPr lang="en-US" sz="1800" dirty="0"/>
              <a:t>Approve TGbn minutes from July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November 2024</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01787"/>
            <a:ext cx="4572000" cy="4873625"/>
          </a:xfrm>
        </p:spPr>
        <p:txBody>
          <a:bodyPr/>
          <a:lstStyle/>
          <a:p>
            <a:pPr>
              <a:lnSpc>
                <a:spcPct val="80000"/>
              </a:lnSpc>
              <a:buFont typeface="Arial" panose="020B0604020202020204" pitchFamily="34" charset="0"/>
              <a:buChar char="•"/>
            </a:pPr>
            <a:r>
              <a:rPr lang="en-US" altLang="en-US" sz="1200" dirty="0"/>
              <a:t>Monday AM2 (10:30-12:30)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Set and approve agenda</a:t>
            </a:r>
          </a:p>
          <a:p>
            <a:pPr lvl="1">
              <a:lnSpc>
                <a:spcPct val="80000"/>
              </a:lnSpc>
              <a:buFont typeface="Arial" panose="020B0604020202020204" pitchFamily="34" charset="0"/>
              <a:buChar char="•"/>
            </a:pPr>
            <a:r>
              <a:rPr lang="en-US" altLang="en-US" sz="1100" dirty="0"/>
              <a:t>Summary from July 2024 meeting, and conf calls</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p>
          <a:p>
            <a:pPr>
              <a:lnSpc>
                <a:spcPct val="80000"/>
              </a:lnSpc>
              <a:buFont typeface="Arial" panose="020B0604020202020204" pitchFamily="34" charset="0"/>
              <a:buChar char="•"/>
            </a:pPr>
            <a:r>
              <a:rPr lang="en-US" altLang="en-US" sz="1200" dirty="0"/>
              <a:t>Monday PM2 (16:00-18:00)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Tuesday PM1 (13:30-15:30)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Tuesday AM2 (10:30-12:30)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Tuesday PM2 (16:00-18:00)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Wednesday AM1 (08:00-10:00)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Srinivas)</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Alfred Asterjadhi, Qualcomm Technologies, Inc.</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September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00600" y="1527175"/>
            <a:ext cx="4343400" cy="494823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200" dirty="0"/>
              <a:t>Wednesday AM2 (10:30-12:30)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Wednesday PM2 (16:00-18:00)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buFont typeface="Arial" panose="020B0604020202020204" pitchFamily="34" charset="0"/>
              <a:buChar char="•"/>
            </a:pPr>
            <a:r>
              <a:rPr lang="en-US" altLang="en-US" sz="1100" dirty="0"/>
              <a:t>Approve TGbn minutes from July 2024 meeting</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endParaRPr lang="en-US" altLang="en-US" sz="1200" dirty="0"/>
          </a:p>
          <a:p>
            <a:pPr>
              <a:lnSpc>
                <a:spcPct val="80000"/>
              </a:lnSpc>
              <a:buFont typeface="Arial" panose="020B0604020202020204" pitchFamily="34" charset="0"/>
              <a:buChar char="•"/>
            </a:pPr>
            <a:r>
              <a:rPr lang="en-US" altLang="en-US" sz="1200" dirty="0"/>
              <a:t>Thursday AM1 (08:00-10:00)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Thursday AM2 (10:30-12:30)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kern="0" dirty="0"/>
              <a:t>Thursday PM2 (16:00-18:00)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Presentation of submissions </a:t>
            </a:r>
          </a:p>
          <a:p>
            <a:pPr lvl="1">
              <a:lnSpc>
                <a:spcPct val="80000"/>
              </a:lnSpc>
              <a:buFont typeface="Arial" panose="020B0604020202020204" pitchFamily="34" charset="0"/>
              <a:buChar char="•"/>
            </a:pPr>
            <a:r>
              <a:rPr lang="en-US" altLang="en-US" sz="1100" dirty="0"/>
              <a:t>Motions</a:t>
            </a:r>
          </a:p>
          <a:p>
            <a:pPr lvl="1">
              <a:lnSpc>
                <a:spcPct val="80000"/>
              </a:lnSpc>
              <a:buFont typeface="Arial" panose="020B0604020202020204" pitchFamily="34" charset="0"/>
              <a:buChar char="•"/>
            </a:pPr>
            <a:r>
              <a:rPr lang="en-US" altLang="en-US" sz="1100" dirty="0"/>
              <a:t>Teleconference Plan</a:t>
            </a:r>
          </a:p>
          <a:p>
            <a:pPr lvl="1">
              <a:lnSpc>
                <a:spcPct val="80000"/>
              </a:lnSpc>
              <a:buFont typeface="Arial" panose="020B0604020202020204" pitchFamily="34" charset="0"/>
              <a:buChar char="•"/>
            </a:pPr>
            <a:r>
              <a:rPr lang="en-US" altLang="en-US" sz="1100" dirty="0"/>
              <a:t>Goals for November 2024</a:t>
            </a:r>
          </a:p>
          <a:p>
            <a:pPr lvl="1">
              <a:lnSpc>
                <a:spcPct val="80000"/>
              </a:lnSpc>
              <a:buFont typeface="Arial" panose="020B0604020202020204" pitchFamily="34" charset="0"/>
              <a:buChar char="•"/>
            </a:pPr>
            <a:r>
              <a:rPr lang="en-US" altLang="en-US" sz="1100" dirty="0"/>
              <a:t>Any other business</a:t>
            </a:r>
          </a:p>
          <a:p>
            <a:pPr lvl="1">
              <a:lnSpc>
                <a:spcPct val="80000"/>
              </a:lnSpc>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6" name="Date Placeholder 5"/>
          <p:cNvSpPr>
            <a:spLocks noGrp="1"/>
          </p:cNvSpPr>
          <p:nvPr>
            <p:ph type="dt" idx="15"/>
          </p:nvPr>
        </p:nvSpPr>
        <p:spPr/>
        <p:txBody>
          <a:bodyPr/>
          <a:lstStyle/>
          <a:p>
            <a:r>
              <a:rPr lang="en-US" dirty="0"/>
              <a:t>September 2024</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3661792403"/>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algn="ctr"/>
                      <a:r>
                        <a:rPr lang="en-US" sz="1800" b="1" dirty="0">
                          <a:solidFill>
                            <a:schemeClr val="tx1"/>
                          </a:solidFill>
                        </a:rPr>
                        <a:t>TGbn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algn="ctr"/>
                      <a:r>
                        <a:rPr lang="en-US" sz="1800" b="1" dirty="0">
                          <a:solidFill>
                            <a:schemeClr val="tx1"/>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algn="ct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dirty="0">
                          <a:solidFill>
                            <a:schemeClr val="tx1"/>
                          </a:solidFill>
                        </a:rPr>
                        <a:t>TGbn</a:t>
                      </a:r>
                      <a:endParaRPr lang="en-US" sz="1800" b="1" u="none" kern="1200" dirty="0">
                        <a:solidFill>
                          <a:schemeClr val="bg1">
                            <a:lumMod val="85000"/>
                          </a:schemeClr>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Waikoloa, Hawaii, USA</a:t>
            </a:r>
          </a:p>
          <a:p>
            <a:pPr algn="ctr">
              <a:lnSpc>
                <a:spcPct val="90000"/>
              </a:lnSpc>
              <a:buFontTx/>
              <a:buNone/>
            </a:pPr>
            <a:r>
              <a:rPr lang="en-US" sz="4000" dirty="0">
                <a:latin typeface="Arial" panose="020B0604020202020204" pitchFamily="34" charset="0"/>
              </a:rPr>
              <a:t>September 08-13,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0914856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24/0535</a:t>
                      </a:r>
                      <a:endParaRPr lang="en-US" sz="800" b="0" i="0" u="none" strike="noStrike" dirty="0">
                        <a:solidFill>
                          <a:srgbClr val="FF0000"/>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Trigger, BA, and BAR Protection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Po-kai Huang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Security</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24/0544</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Power Save Protocols for UHR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Sherief Helwa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2"/>
                        </a:rPr>
                        <a:t>24/0547</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Secure Control frames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Abhishek Patil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Security</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24/0677</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TWT Information Sharing in MAP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24/0678</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Coordinated R-TWT--Follow-Up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C-RTWT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3"/>
                        </a:rPr>
                        <a:t>24/0679</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Thoughts on Functionality and Security Architecture for UHR Seamless Roaming</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Thomas Derham</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Roaming</a:t>
                      </a: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4"/>
                        </a:rPr>
                        <a:t>24/0737</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Cross-link Wake-up to Go Deeper in Power Save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Yuxin Lu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5"/>
                        </a:rPr>
                        <a:t>24/0782</a:t>
                      </a: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AP power saving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Chaoming Luo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6"/>
                        </a:rPr>
                        <a:t>24/0817</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Opportunistic Transmission in C-TDMA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Taeyoung Ha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7"/>
                        </a:rPr>
                        <a:t>24/0818</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 flow treatment triggered by upper-layer (including ECN) indicators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Maulik Vaidya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QoS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8"/>
                        </a:rPr>
                        <a:t>24/0820</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SCS proxy for relay</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 Yan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Relay</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9"/>
                        </a:rPr>
                        <a:t>24/0844</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Padding Time in Dynamic Power Save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Maolin Zhang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10"/>
                        </a:rPr>
                        <a:t>24/0852</a:t>
                      </a: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Timely-transmission-of-low-latency-traffic-with-reduced-preemption-occurance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Jerome Gu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11"/>
                        </a:rPr>
                        <a:t>24/0866</a:t>
                      </a: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Preemption for C-TDMA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Jiayi Zhang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12"/>
                        </a:rPr>
                        <a:t>24/0868</a:t>
                      </a: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Additional Considerations on Non-Primary Channel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Leonardo Lanante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486068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471574371"/>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2"/>
                        </a:rPr>
                        <a:t>24/0870</a:t>
                      </a:r>
                      <a:endParaRPr lang="en-GB"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Further Considerations on Preemption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Serhat Erkucuk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24/0888</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Trigger-based spatial reuse and P2P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SR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gridSpan="6">
                  <a:txBody>
                    <a:bodyPr/>
                    <a:lstStyle/>
                    <a:p>
                      <a:pPr algn="ctr" fontAlgn="ctr"/>
                      <a:r>
                        <a:rPr lang="en-US" sz="800" b="1" i="0" u="none" strike="noStrike" dirty="0">
                          <a:solidFill>
                            <a:schemeClr val="tx1"/>
                          </a:solidFill>
                          <a:effectLst/>
                          <a:latin typeface="Times New Roman" panose="02020603050405020304" pitchFamily="18" charset="0"/>
                        </a:rPr>
                        <a:t>First Cut-Off</a:t>
                      </a:r>
                    </a:p>
                  </a:txBody>
                  <a:tcPr marL="9525" marR="9525" marT="9525" marB="0" anchor="ctr"/>
                </a:tc>
                <a:tc hMerge="1">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800" b="0" i="0" u="none" strike="noStrike" dirty="0">
                        <a:solidFill>
                          <a:schemeClr val="tx1"/>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156585976"/>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3"/>
                        </a:rPr>
                        <a:t>24/0067</a:t>
                      </a:r>
                      <a:endParaRPr lang="en-US" sz="800" b="0" i="0" u="sng" strike="noStrike" dirty="0">
                        <a:solidFill>
                          <a:srgbClr val="0563C1"/>
                        </a:solidFill>
                        <a:effectLst/>
                        <a:latin typeface="Calibri" panose="020F0502020204030204" pitchFamily="34" charset="0"/>
                      </a:endParaRPr>
                    </a:p>
                  </a:txBody>
                  <a:tcPr marL="9525" marR="9525"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Range Expansion via Repeated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Nima Namvar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Relay</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24/0660</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Dynamic QoS profiles with SCS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Binita Gupta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QoS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24/0729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Thoughts on preemption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Binita Gupta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4"/>
                        </a:rPr>
                        <a:t>24/0742</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OBSS TWT management for MAP</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VIGER Pascal</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C-rTWT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24/0815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Dynamic bandwidth selection signaling details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Binita Gupta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5"/>
                        </a:rPr>
                        <a:t>24/0842</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Multi-AP set configuration for C-TDMA</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6"/>
                        </a:rPr>
                        <a:t>24/0843</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Some details on TXOP sharing in C-TDMA</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7"/>
                        </a:rPr>
                        <a:t>24/0949</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Service Period based Dynamic </a:t>
                      </a:r>
                      <a:r>
                        <a:rPr lang="en-GB" sz="800" b="0" i="0" u="none" strike="noStrike" kern="1200" dirty="0" err="1">
                          <a:solidFill>
                            <a:srgbClr val="000000"/>
                          </a:solidFill>
                          <a:effectLst/>
                          <a:latin typeface="Times New Roman" panose="02020603050405020304" pitchFamily="18" charset="0"/>
                          <a:ea typeface="MS Gothic" panose="020B0609070205080204" pitchFamily="49" charset="-128"/>
                        </a:rPr>
                        <a:t>Subband</a:t>
                      </a: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 Operation</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Seongho Byeon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DSO</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24/1016</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 follow-up: Additional details on framing sequence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Sanket Kalamkar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a:solidFill>
                            <a:srgbClr val="FF0000"/>
                          </a:solidFill>
                          <a:effectLst/>
                          <a:latin typeface="Calibri" panose="020F0502020204030204" pitchFamily="34" charset="0"/>
                        </a:rPr>
                        <a:t>24/1017</a:t>
                      </a:r>
                      <a:endParaRPr lang="en-US" sz="800" b="0" i="0" u="none" strike="noStrike">
                        <a:solidFill>
                          <a:srgbClr val="FF0000"/>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Mechanism for TXOP Return in C-TDMA</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Sanket Kalamkar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Calibri" panose="020F0502020204030204" pitchFamily="34" charset="0"/>
                        </a:rPr>
                        <a:t>MAC</a:t>
                      </a:r>
                      <a:endParaRPr lang="en-US" sz="8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24/1071</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LPI PPDU Puncturing</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Pelin Salem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8"/>
                        </a:rPr>
                        <a:t>24/1074</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Preemption TXOP</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Yuxin Lu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9"/>
                        </a:rPr>
                        <a:t>24/1076</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Some thoughts on </a:t>
                      </a:r>
                      <a:r>
                        <a:rPr lang="en-GB" sz="800" b="0" i="0" u="none" strike="noStrike" kern="1200" dirty="0" err="1">
                          <a:solidFill>
                            <a:srgbClr val="000000"/>
                          </a:solidFill>
                          <a:effectLst/>
                          <a:latin typeface="Times New Roman" panose="02020603050405020304" pitchFamily="18" charset="0"/>
                          <a:ea typeface="MS Gothic" panose="020B0609070205080204" pitchFamily="49" charset="-128"/>
                        </a:rPr>
                        <a:t>preemption</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15898910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706682472"/>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24/1116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Operating bandwidth indication for UHR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Vishnu Ratnam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24/1117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AP state transitions in DPS mode -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Vishnu Ratnam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24/1123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Client Experience Reporting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Feedback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2"/>
                        </a:rPr>
                        <a:t>24/1125</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Considerations on switching for NPCA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Dongju Cha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3"/>
                        </a:rPr>
                        <a:t>24/1129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 on Intermediate FCS Signaling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SunHee Baek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4"/>
                        </a:rPr>
                        <a:t>24/1146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AP Power Save Mode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Jerome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5"/>
                        </a:rPr>
                        <a:t>24/1155</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Further discussions on 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Sanghyun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6"/>
                        </a:rPr>
                        <a:t>24/1157</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Discussions on Dynamic Subchannel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Hyeonjun Sung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DSO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7"/>
                        </a:rPr>
                        <a:t>24/1166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TWT-based Power Save with Enhanced Flexibility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Qing Xia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8"/>
                        </a:rPr>
                        <a:t>24/1167</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EML(SR/MR) Based Dynamic Power Save Design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Qing Xia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9"/>
                        </a:rPr>
                        <a:t>24/1170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Further Considerations on In-Device Coexistence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Jaheon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24/1178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for proxy SCS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Vishnu Ratnam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10"/>
                        </a:rPr>
                        <a:t>24/1193</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EDCA+ for High Priority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Mingyu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24/1196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FF0000"/>
                          </a:solidFill>
                          <a:effectLst/>
                          <a:latin typeface="Times New Roman" panose="02020603050405020304" pitchFamily="18" charset="0"/>
                          <a:ea typeface="MS Gothic" panose="020B0609070205080204" pitchFamily="49" charset="-128"/>
                        </a:rPr>
                        <a:t>Issues on OBSS R-TWT Protection</a:t>
                      </a:r>
                      <a:endParaRPr lang="en-US" sz="800" b="0" i="0" u="none" strike="no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Gwangho Lee</a:t>
                      </a:r>
                      <a:endParaRPr lang="en-GB" sz="800" b="0" i="0" u="none" strike="no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Deferred</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FF0000"/>
                          </a:solidFill>
                          <a:effectLst/>
                          <a:latin typeface="Times New Roman" panose="02020603050405020304" pitchFamily="18" charset="0"/>
                          <a:ea typeface="MS Gothic" panose="020B0609070205080204" pitchFamily="49" charset="-128"/>
                        </a:rPr>
                        <a:t>C-rTWT</a:t>
                      </a:r>
                      <a:endParaRPr lang="en-GB" sz="800" b="1" i="0" u="none" strike="no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MAC</a:t>
                      </a:r>
                      <a:endParaRPr lang="en-GB" sz="800" b="0" i="0" u="none" strike="noStrike">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11"/>
                        </a:rPr>
                        <a:t>24/1205</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dirty="0">
                          <a:solidFill>
                            <a:srgbClr val="000000"/>
                          </a:solidFill>
                          <a:effectLst/>
                          <a:latin typeface="Times New Roman" panose="02020603050405020304" pitchFamily="18" charset="0"/>
                          <a:ea typeface="MS Gothic" panose="020B0609070205080204" pitchFamily="49" charset="-128"/>
                        </a:rPr>
                        <a:t>Analysis and Simulations on Coordinated Spatial Reuse</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Jason Y. Guo</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MAP</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15091547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90126726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2"/>
                        </a:rPr>
                        <a:t>24/1207</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Preemption Session Setup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Jason Y. Guo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3"/>
                        </a:rPr>
                        <a:t>24/1218</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 next level discussions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Gaurang Naik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4"/>
                        </a:rPr>
                        <a:t>24/1221</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ICF ICR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5"/>
                        </a:rPr>
                        <a:t>24/1222</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6"/>
                        </a:rPr>
                        <a:t>24/1224</a:t>
                      </a:r>
                      <a:endParaRPr lang="en-GB"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Joint Medium Access and TXOP Sharing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Yongsen Ma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24/1225</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Initial Control Frames in C-TDMA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Sanket Kalamkar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7"/>
                        </a:rPr>
                        <a:t>24/1226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ICF-ICR design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Cariou, Laurent</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8"/>
                        </a:rPr>
                        <a:t>24/1227</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Some usage of intermediate FCS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Cariou, Laurent</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24/1229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Cariou, Laurent</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24/1239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MAP Framework--Follow-up</a:t>
                      </a:r>
                      <a:endParaRPr lang="en-GB" sz="800" b="0" i="0" u="none" strike="no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Rubayet Shafin</a:t>
                      </a:r>
                      <a:endParaRPr lang="en-GB" sz="800" b="0" i="0" u="none" strike="no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Deferred</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FF0000"/>
                          </a:solidFill>
                          <a:effectLst/>
                          <a:latin typeface="Times New Roman" panose="02020603050405020304" pitchFamily="18" charset="0"/>
                          <a:ea typeface="MS Gothic" panose="020B0609070205080204" pitchFamily="49" charset="-128"/>
                        </a:rPr>
                        <a:t>MAP</a:t>
                      </a:r>
                      <a:endParaRPr lang="en-GB" sz="800" b="1" i="0" u="none" strike="no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MAC</a:t>
                      </a:r>
                      <a:endParaRPr lang="en-GB" sz="800" b="0" i="0" u="none" strike="noStrike">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24/1240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Thoughts on AP Power Saving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24/1241</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 Frames for 11bn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9"/>
                        </a:rPr>
                        <a:t>24/1243</a:t>
                      </a:r>
                      <a:endParaRPr lang="en-GB"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100 MHz PPDU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Ross Jian Yu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PPDU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10"/>
                        </a:rPr>
                        <a:t>24/1246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Low-power-listening-mode-for-clients-follow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Ming Gan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11"/>
                        </a:rPr>
                        <a:t>24/1247</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ICF ICR Design For Coex</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Abdel Ajami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12155030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424534393"/>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24/1250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TXOP Allocation in C-TDMA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Serhat Erkucuk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24/1251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Flexible Control Frames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Alfred Asterjadhi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2"/>
                        </a:rPr>
                        <a:t>24/1256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The padding after intermediate FCS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Yunbo Li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24/1257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Preemption Procedure and Indication-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Yunbo Li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3"/>
                        </a:rPr>
                        <a:t>24/1259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Sp-based non-primary channel access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Yue Zhao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24/1260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Further considerations on 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24/1261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Considerations on Client Power Save for 11bn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gridSpan="6">
                  <a:txBody>
                    <a:bodyPr/>
                    <a:lstStyle/>
                    <a:p>
                      <a:pPr algn="ctr" fontAlgn="ctr"/>
                      <a:r>
                        <a:rPr lang="en-US" sz="1100" b="1" i="0" u="none" strike="noStrike" dirty="0">
                          <a:solidFill>
                            <a:schemeClr val="tx1"/>
                          </a:solidFill>
                          <a:effectLst/>
                          <a:latin typeface="Calibri" panose="020F0502020204030204" pitchFamily="34" charset="0"/>
                        </a:rPr>
                        <a:t>Second Cut-Off</a:t>
                      </a:r>
                    </a:p>
                  </a:txBody>
                  <a:tcPr marL="9525" marR="9525" marT="9525" marB="0" anchor="ctr"/>
                </a:tc>
                <a:tc hMerge="1">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9306037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23/1452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Coordinated Measurement 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Kosuke Aio</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4"/>
                        </a:rPr>
                        <a:t>24/0243</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Protocol Design for UL Beamforming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Eunsung Jeon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Beamforming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24/0414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Improving acknowledgment mechanisms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Alfred Asterjadhi</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Acknowledgment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5"/>
                        </a:rPr>
                        <a:t>24/0743</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Simulation results for MAP OBSS TWT management</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Patrice NEZOU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Cr-TWT</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Dynamic QoS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Rubayet Shafin</a:t>
                      </a:r>
                    </a:p>
                  </a:txBody>
                  <a:tcPr marL="9525" marR="9525" marT="76200" marB="7620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b"/>
                      <a:r>
                        <a:rPr lang="en-US" sz="800" b="0" i="0" u="none" strike="noStrike" dirty="0">
                          <a:solidFill>
                            <a:srgbClr val="FF0000"/>
                          </a:solidFill>
                          <a:effectLst/>
                          <a:latin typeface="Times New Roman" panose="02020603050405020304" pitchFamily="18" charset="0"/>
                          <a:hlinkClick r:id="rId6"/>
                        </a:rPr>
                        <a:t>24/0864</a:t>
                      </a:r>
                      <a:endParaRPr lang="en-US" sz="800" b="0" i="0" u="none" strike="noStrike" dirty="0">
                        <a:solidFill>
                          <a:srgbClr val="FF0000"/>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EDCA enhancement for low latency traffic</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Yonggang Fang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Channel Access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24/0963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Enhancement of BSR 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Frank Hsu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Feedback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24/1093</a:t>
                      </a:r>
                    </a:p>
                  </a:txBody>
                  <a:tcPr marL="9525" marR="9525" marT="9525" marB="0" anchor="ctr"/>
                </a:tc>
                <a:tc>
                  <a:txBody>
                    <a:bodyPr/>
                    <a:lstStyle/>
                    <a:p>
                      <a:pPr algn="l" fontAlgn="ctr"/>
                      <a:r>
                        <a:rPr lang="it-IT" sz="800" b="0" i="0" u="none" strike="noStrike">
                          <a:solidFill>
                            <a:srgbClr val="000000"/>
                          </a:solidFill>
                          <a:effectLst/>
                          <a:latin typeface="Times New Roman" panose="02020603050405020304" pitchFamily="18" charset="0"/>
                        </a:rPr>
                        <a:t>Special scenarios in Non-Primary Channel Access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Sindhu Verma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22469931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657239095"/>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2"/>
                        </a:rPr>
                        <a:t>24/1104</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Some details on 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Seongho Byeon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3"/>
                        </a:rPr>
                        <a:t>24/1124</a:t>
                      </a:r>
                      <a:endParaRPr lang="en-GB"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Headroom Reason Reporting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4"/>
                        </a:rPr>
                        <a:t>24/1157</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Discussions on Dynamic Subchannel Operation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Hyeonjun Sung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sng" strike="noStrike" dirty="0">
                          <a:solidFill>
                            <a:srgbClr val="0563C1"/>
                          </a:solidFill>
                          <a:effectLst/>
                          <a:latin typeface="Calibri" panose="020F0502020204030204" pitchFamily="34" charset="0"/>
                          <a:hlinkClick r:id="rId5"/>
                        </a:rPr>
                        <a:t>24/1192</a:t>
                      </a: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Selective non-primary channel access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Jonghoe Koo</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24/1276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Transmission Enhancement for XR Use Case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b"/>
                      <a:r>
                        <a:rPr lang="en-US" sz="800" b="0" i="0" u="none" strike="noStrike" dirty="0">
                          <a:solidFill>
                            <a:srgbClr val="FF0000"/>
                          </a:solidFill>
                          <a:effectLst/>
                          <a:latin typeface="Times New Roman" panose="02020603050405020304" pitchFamily="18" charset="0"/>
                        </a:rPr>
                        <a:t>24/1309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IDC Operation Follow-Up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Jeongki Kim</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Coex</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20022746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24/1346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for Multi-AP SP Coordination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Xiaofei Wang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24/1350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L4S support implementation options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Lili Hervieu</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L4S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24/1355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SCS Enhancement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SATO Takuhiro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QoS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24/1358</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Enabling opportunistic relay operation via 11bn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Peshal Nayak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Relay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6"/>
                        </a:rPr>
                        <a:t>24/1375</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Coordinated TDMA analysis for time-sensitive traffic under congested scenarios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Inaki Val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24/1377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Non-Primary TXOP Sharing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Jungjun Kim</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TXOP sharing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7656492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7"/>
                        </a:rPr>
                        <a:t>24/1388</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Thoughts on interface between AP MLDs for reamless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Haorui Yang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8"/>
                        </a:rPr>
                        <a:t>24/1389</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Coordinated-Spatial-Reuse-Design-Details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Jason Y. Guo</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9"/>
                        </a:rPr>
                        <a:t>24/1394</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Operation Issues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Seongho Byeon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7387612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19830840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24/1401</a:t>
                      </a:r>
                    </a:p>
                  </a:txBody>
                  <a:tcPr marL="95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Coordinated TDMA for Coordinated R-TWT </a:t>
                      </a:r>
                    </a:p>
                  </a:txBody>
                  <a:tcPr marL="857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Jonghoe Koo</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Cr-TWT</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noFill/>
                  </a:tcPr>
                </a:tc>
                <a:extLst>
                  <a:ext uri="{0D108BD9-81ED-4DB2-BD59-A6C34878D82A}">
                    <a16:rowId xmlns:a16="http://schemas.microsoft.com/office/drawing/2014/main" val="40527942"/>
                  </a:ext>
                </a:extLst>
              </a:tr>
              <a:tr h="278505">
                <a:tc>
                  <a:txBody>
                    <a:bodyPr/>
                    <a:lstStyle/>
                    <a:p>
                      <a:pPr algn="ctr" fontAlgn="ctr"/>
                      <a:r>
                        <a:rPr lang="en-US" sz="800" b="0" i="0" u="sng" strike="noStrike">
                          <a:solidFill>
                            <a:srgbClr val="0563C1"/>
                          </a:solidFill>
                          <a:effectLst/>
                          <a:latin typeface="Calibri" panose="020F0502020204030204" pitchFamily="34" charset="0"/>
                          <a:hlinkClick r:id="rId2"/>
                        </a:rPr>
                        <a:t>24/1403</a:t>
                      </a:r>
                      <a:endParaRPr lang="en-US" sz="800" b="0" i="0" u="sng" strike="noStrike">
                        <a:solidFill>
                          <a:srgbClr val="0563C1"/>
                        </a:solidFill>
                        <a:effectLst/>
                        <a:latin typeface="Calibri" panose="020F0502020204030204" pitchFamily="34" charset="0"/>
                      </a:endParaRPr>
                    </a:p>
                  </a:txBody>
                  <a:tcPr marL="95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Some thoughts on NPCA Operation</a:t>
                      </a:r>
                    </a:p>
                  </a:txBody>
                  <a:tcPr marL="857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Si-Chan Noh</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noFill/>
                  </a:tcPr>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noFill/>
                  </a:tcP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noFill/>
                  </a:tcPr>
                </a:tc>
                <a:extLst>
                  <a:ext uri="{0D108BD9-81ED-4DB2-BD59-A6C34878D82A}">
                    <a16:rowId xmlns:a16="http://schemas.microsoft.com/office/drawing/2014/main" val="2866923453"/>
                  </a:ext>
                </a:extLst>
              </a:tr>
              <a:tr h="278505">
                <a:tc>
                  <a:txBody>
                    <a:bodyPr/>
                    <a:lstStyle/>
                    <a:p>
                      <a:pPr algn="ctr" fontAlgn="ctr"/>
                      <a:r>
                        <a:rPr lang="en-US" sz="800" b="0" i="0" u="sng" strike="noStrike" dirty="0">
                          <a:solidFill>
                            <a:srgbClr val="0563C1"/>
                          </a:solidFill>
                          <a:effectLst/>
                          <a:latin typeface="Calibri" panose="020F0502020204030204" pitchFamily="34" charset="0"/>
                          <a:hlinkClick r:id="rId3"/>
                        </a:rPr>
                        <a:t>24/1404</a:t>
                      </a:r>
                      <a:endParaRPr lang="en-US" sz="800" b="0" i="0" u="sng" strike="noStrike" dirty="0">
                        <a:solidFill>
                          <a:srgbClr val="0563C1"/>
                        </a:solidFill>
                        <a:effectLst/>
                        <a:latin typeface="Calibri" panose="020F0502020204030204" pitchFamily="34" charset="0"/>
                      </a:endParaRPr>
                    </a:p>
                  </a:txBody>
                  <a:tcPr marL="95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Discussion on Channel Switching for NPCA</a:t>
                      </a:r>
                    </a:p>
                  </a:txBody>
                  <a:tcPr marL="857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Si-Chan Noh</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noFill/>
                  </a:tcPr>
                </a:tc>
                <a:extLst>
                  <a:ext uri="{0D108BD9-81ED-4DB2-BD59-A6C34878D82A}">
                    <a16:rowId xmlns:a16="http://schemas.microsoft.com/office/drawing/2014/main" val="359245577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4"/>
                        </a:rPr>
                        <a:t>24/1405</a:t>
                      </a:r>
                      <a:endParaRPr lang="en-GB" sz="800" b="0" i="0" u="none" strike="noStrike" dirty="0">
                        <a:solidFill>
                          <a:srgbClr val="FF0000"/>
                        </a:solidFill>
                        <a:effectLst/>
                        <a:latin typeface="Times New Roman" panose="02020603050405020304" pitchFamily="18" charset="0"/>
                      </a:endParaRPr>
                    </a:p>
                  </a:txBody>
                  <a:tcPr marL="9525" marR="9525" marT="9525" marB="0" anchor="ctr">
                    <a:noFill/>
                  </a:tcP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aspects in DRU operation - follow up</a:t>
                      </a:r>
                      <a:endParaRPr lang="en-US"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Arik Klein</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a:t>
                      </a:r>
                      <a:endParaRPr lang="en-GB" sz="800" b="1"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2612225573"/>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5"/>
                        </a:rPr>
                        <a:t>24/1409</a:t>
                      </a:r>
                      <a:endParaRPr lang="en-GB" sz="800" b="0" i="0" u="sng" strike="noStrike" dirty="0">
                        <a:solidFill>
                          <a:srgbClr val="0563C1"/>
                        </a:solidFill>
                        <a:effectLst/>
                        <a:latin typeface="Calibri" panose="020F0502020204030204" pitchFamily="34" charset="0"/>
                      </a:endParaRPr>
                    </a:p>
                  </a:txBody>
                  <a:tcPr marL="9525" marR="9525" marT="9525" marB="0" anchor="ctr">
                    <a:noFill/>
                  </a:tcP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Unequal Pattern Discussion Follow up</a:t>
                      </a:r>
                      <a:endParaRPr lang="en-US"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Ross Jian Yu</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UEQM</a:t>
                      </a:r>
                      <a:endParaRPr lang="en-GB" sz="800" b="1"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2536923307"/>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6"/>
                        </a:rPr>
                        <a:t>24/1410</a:t>
                      </a:r>
                      <a:endParaRPr lang="en-GB" sz="800" b="0" i="0" u="sng" strike="noStrike" dirty="0">
                        <a:solidFill>
                          <a:srgbClr val="0563C1"/>
                        </a:solidFill>
                        <a:effectLst/>
                        <a:latin typeface="Calibri" panose="020F0502020204030204" pitchFamily="34" charset="0"/>
                      </a:endParaRPr>
                    </a:p>
                  </a:txBody>
                  <a:tcPr marL="95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Legacy preamble for ELR PPDU</a:t>
                      </a:r>
                      <a:endParaRPr lang="en-GB"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Ross Jian Yu</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3200227468"/>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7"/>
                        </a:rPr>
                        <a:t>24/1411</a:t>
                      </a:r>
                      <a:endParaRPr lang="en-GB" sz="800" b="0" i="0" u="sng" strike="noStrike">
                        <a:solidFill>
                          <a:srgbClr val="0563C1"/>
                        </a:solidFill>
                        <a:effectLst/>
                        <a:latin typeface="Calibri" panose="020F0502020204030204" pitchFamily="34" charset="0"/>
                      </a:endParaRPr>
                    </a:p>
                  </a:txBody>
                  <a:tcPr marL="95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Signaling for UHR PPDU</a:t>
                      </a:r>
                      <a:endParaRPr lang="en-GB"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Ross Jian Yu</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PPDU</a:t>
                      </a:r>
                      <a:endParaRPr lang="en-GB" sz="800" b="1"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8"/>
                        </a:rPr>
                        <a:t>24/1414</a:t>
                      </a:r>
                      <a:endParaRPr lang="en-GB" sz="800" b="0" i="0" u="none" strike="noStrike" dirty="0">
                        <a:solidFill>
                          <a:srgbClr val="FF0000"/>
                        </a:solidFill>
                        <a:effectLst/>
                        <a:latin typeface="Times New Roman" panose="02020603050405020304" pitchFamily="18" charset="0"/>
                      </a:endParaRPr>
                    </a:p>
                  </a:txBody>
                  <a:tcPr marL="9525" marR="9525" marT="9525" marB="0" anchor="ctr">
                    <a:noFill/>
                  </a:tcP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Channel Measurement Based on Control Frame Exchange</a:t>
                      </a:r>
                      <a:endParaRPr lang="en-US"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2450510334"/>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24/1421</a:t>
                      </a:r>
                    </a:p>
                  </a:txBody>
                  <a:tcPr marL="9525" marR="9525" marT="9525" marB="0" anchor="ctr">
                    <a:noFill/>
                  </a:tcPr>
                </a:tc>
                <a:tc>
                  <a:txBody>
                    <a:bodyPr/>
                    <a:lstStyle/>
                    <a:p>
                      <a:pPr algn="l" fontAlgn="ctr"/>
                      <a:r>
                        <a:rPr lang="en-US" sz="700" b="0" i="0" u="none" strike="noStrike" dirty="0">
                          <a:solidFill>
                            <a:srgbClr val="000000"/>
                          </a:solidFill>
                          <a:effectLst/>
                          <a:latin typeface="Verdana" panose="020B0604030504040204" pitchFamily="34" charset="0"/>
                        </a:rPr>
                        <a:t>Follow-up on Peer-to-Peer TWT for Handling Co-Ex</a:t>
                      </a:r>
                    </a:p>
                  </a:txBody>
                  <a:tcPr marL="95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Rubayet Shafin</a:t>
                      </a:r>
                    </a:p>
                  </a:txBody>
                  <a:tcPr marL="9525" marR="9525" marT="76200" marB="76200" anchor="ctr">
                    <a:noFill/>
                  </a:tcP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noFill/>
                  </a:tcPr>
                </a:tc>
                <a:extLst>
                  <a:ext uri="{0D108BD9-81ED-4DB2-BD59-A6C34878D82A}">
                    <a16:rowId xmlns:a16="http://schemas.microsoft.com/office/drawing/2014/main" val="693038986"/>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24/1425</a:t>
                      </a:r>
                      <a:endParaRPr lang="en-GB" sz="800" b="0" i="0" u="none" strike="noStrike" dirty="0">
                        <a:solidFill>
                          <a:srgbClr val="FF0000"/>
                        </a:solidFill>
                        <a:effectLst/>
                        <a:latin typeface="Times New Roman" panose="02020603050405020304" pitchFamily="18" charset="0"/>
                      </a:endParaRPr>
                    </a:p>
                  </a:txBody>
                  <a:tcPr marL="9525" marR="9525" marT="9525" marB="0" anchor="ctr">
                    <a:noFill/>
                  </a:tcP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Considerations for Context Transfer in 11bn</a:t>
                      </a:r>
                      <a:endParaRPr lang="en-US"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Peshal Nayak</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272180754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24/1427</a:t>
                      </a:r>
                    </a:p>
                  </a:txBody>
                  <a:tcPr marL="95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Signaling for MCS and UEQM in 11bn</a:t>
                      </a:r>
                    </a:p>
                  </a:txBody>
                  <a:tcPr marL="857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Dongguk Lim</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noFill/>
                  </a:tcPr>
                </a:tc>
                <a:tc>
                  <a:txBody>
                    <a:bodyPr/>
                    <a:lstStyle/>
                    <a:p>
                      <a:pPr algn="ctr" fontAlgn="ctr"/>
                      <a:r>
                        <a:rPr lang="en-US" sz="800" b="1" i="0" u="none" strike="noStrike">
                          <a:solidFill>
                            <a:srgbClr val="000000"/>
                          </a:solidFill>
                          <a:effectLst/>
                          <a:latin typeface="Times New Roman" panose="02020603050405020304" pitchFamily="18" charset="0"/>
                        </a:rPr>
                        <a:t>UEQM</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noFill/>
                  </a:tcPr>
                </a:tc>
                <a:extLst>
                  <a:ext uri="{0D108BD9-81ED-4DB2-BD59-A6C34878D82A}">
                    <a16:rowId xmlns:a16="http://schemas.microsoft.com/office/drawing/2014/main" val="347496625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9"/>
                        </a:rPr>
                        <a:t>24/1431</a:t>
                      </a:r>
                      <a:endParaRPr lang="en-GB" sz="800" b="0" i="0" u="none" strike="noStrike" dirty="0">
                        <a:solidFill>
                          <a:srgbClr val="FF0000"/>
                        </a:solidFill>
                        <a:effectLst/>
                        <a:latin typeface="Times New Roman" panose="02020603050405020304" pitchFamily="18" charset="0"/>
                      </a:endParaRPr>
                    </a:p>
                  </a:txBody>
                  <a:tcPr marL="95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A-Unified-Signaling-Scheme-for-EQM-and-UEQM</a:t>
                      </a:r>
                      <a:endParaRPr lang="en-GB"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Aiguo Yan</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UEQM</a:t>
                      </a:r>
                      <a:endParaRPr lang="en-GB" sz="800" b="1"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17656492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10"/>
                        </a:rPr>
                        <a:t>24/1432</a:t>
                      </a:r>
                      <a:endParaRPr lang="en-GB" sz="800" b="0" i="0" u="none" strike="noStrike" dirty="0">
                        <a:solidFill>
                          <a:srgbClr val="FF0000"/>
                        </a:solidFill>
                        <a:effectLst/>
                        <a:latin typeface="Times New Roman" panose="02020603050405020304" pitchFamily="18" charset="0"/>
                      </a:endParaRPr>
                    </a:p>
                  </a:txBody>
                  <a:tcPr marL="95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Unified-CoBF-and-MUMIMO-Schemes-with-Zero-MUI</a:t>
                      </a:r>
                      <a:endParaRPr lang="en-GB"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Aiguo Yan</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411104555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11"/>
                        </a:rPr>
                        <a:t>24/1433</a:t>
                      </a:r>
                      <a:endParaRPr lang="en-GB" sz="800" b="0" i="0" u="none" strike="noStrike" dirty="0">
                        <a:solidFill>
                          <a:srgbClr val="FF0000"/>
                        </a:solidFill>
                        <a:effectLst/>
                        <a:latin typeface="Times New Roman" panose="02020603050405020304" pitchFamily="18" charset="0"/>
                      </a:endParaRPr>
                    </a:p>
                  </a:txBody>
                  <a:tcPr marL="95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Enhancing-BF-Feedback-Mechanism-in-11bn</a:t>
                      </a:r>
                      <a:endParaRPr lang="en-GB"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Aiguo Yan</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Beamforming</a:t>
                      </a:r>
                      <a:endParaRPr lang="en-GB" sz="800" b="1"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365779048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12"/>
                        </a:rPr>
                        <a:t>24/1435</a:t>
                      </a:r>
                      <a:endParaRPr lang="en-US" sz="800" b="0" i="0" u="none" strike="noStrike" dirty="0">
                        <a:solidFill>
                          <a:srgbClr val="FF0000"/>
                        </a:solidFill>
                        <a:effectLst/>
                        <a:latin typeface="Times New Roman" panose="02020603050405020304" pitchFamily="18" charset="0"/>
                      </a:endParaRPr>
                    </a:p>
                  </a:txBody>
                  <a:tcPr marL="95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UHR Multi-Channel Access</a:t>
                      </a:r>
                    </a:p>
                  </a:txBody>
                  <a:tcPr marL="857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Yanchun Li</a:t>
                      </a: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noFill/>
                  </a:tcP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noFill/>
                  </a:tcP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4735016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285325149"/>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2"/>
                        </a:rPr>
                        <a:t>24/1438</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Enabling QoS Monitoring at AP Side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QoS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3"/>
                        </a:rPr>
                        <a:t>24/1439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Dynamic Power saving in MLO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Suhwook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4"/>
                        </a:rPr>
                        <a:t>24/1443</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DPWiFi RevA</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Carlos Rios</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5"/>
                        </a:rPr>
                        <a:t>24/1444</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Roaming-with-context-transfer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6"/>
                        </a:rPr>
                        <a:t>24/1445</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Indication for-coex-event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7"/>
                        </a:rPr>
                        <a:t>24/1447</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In-Device Coexistence Indication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Yongsen 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24/1448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Options for In-Device Coexistence Indication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Yongsen 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8"/>
                        </a:rPr>
                        <a:t>24/1449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 Flexible Extension Structure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Yongsen 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24/1451</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UEQM Transmission over Spatial Streams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Ying Wang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UEQM</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9"/>
                        </a:rPr>
                        <a:t>24/1453</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Concurrent Messaging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Yue Xu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10"/>
                        </a:rPr>
                        <a:t>24/1454</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configuration/indication of ELR PPDU</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Ke Zhong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ELR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11"/>
                        </a:rPr>
                        <a:t>24/1455</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TB ELR PPDU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Mengshi Hu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PPDU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12"/>
                        </a:rPr>
                        <a:t>24/1456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DCM of DRU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Mengshi Hu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DRU-Modulation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24/1457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R-TWT Sharing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Gaius Y. H. Wee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Cr-TWT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b"/>
                      <a:r>
                        <a:rPr lang="en-US" sz="800" b="0" i="0" u="none" strike="noStrike" dirty="0">
                          <a:solidFill>
                            <a:srgbClr val="FF0000"/>
                          </a:solidFill>
                          <a:effectLst/>
                          <a:latin typeface="Times New Roman" panose="02020603050405020304" pitchFamily="18" charset="0"/>
                          <a:hlinkClick r:id="rId13"/>
                        </a:rPr>
                        <a:t>24/1460</a:t>
                      </a:r>
                      <a:endParaRPr lang="en-US" sz="800" b="0" i="0" u="none" strike="noStrike" dirty="0">
                        <a:solidFill>
                          <a:srgbClr val="FF0000"/>
                        </a:solidFill>
                        <a:effectLst/>
                        <a:latin typeface="Times New Roman" panose="02020603050405020304" pitchFamily="18" charset="0"/>
                      </a:endParaRP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Extension of TXOP-level IDC to MLO</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Jaheon Gu</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Coex</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9144943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427140099"/>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2"/>
                        </a:rPr>
                        <a:t>24/1461</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UHR preamble signaling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Sigurd Schelstraete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Preamble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3"/>
                        </a:rPr>
                        <a:t>24/1463</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Robust Beamforming Nulling for CBF</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Ken Tanaka</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24/1464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ICF</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Insun Jang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4"/>
                        </a:rPr>
                        <a:t>24/1465</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Updated Proposal for 80MHz DRU Tone Plan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Chenchen Liu</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DRU-Tone Plan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5"/>
                        </a:rPr>
                        <a:t>24/1467</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Framework of Multi-AP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Suhwook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6"/>
                        </a:rPr>
                        <a:t>24/1468</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Credibility Criterion for TXOP Preemption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Yuxin Lu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7"/>
                        </a:rPr>
                        <a:t>24/1469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PHY primitive extension for NPCA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 Li</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24/1470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Proposal for DRU Tone Plan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Eunsung Park</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DRU-Tone Plan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24/1471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Signaling for DRU in Trigger Frame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Eunsung Park</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DRU-PPDU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sng" strike="noStrike">
                          <a:solidFill>
                            <a:srgbClr val="0563C1"/>
                          </a:solidFill>
                          <a:effectLst/>
                          <a:latin typeface="Calibri" panose="020F0502020204030204" pitchFamily="34" charset="0"/>
                          <a:hlinkClick r:id="rId8"/>
                        </a:rPr>
                        <a:t>24/1472</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Consideration-on-DRU-for-11bn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Lei Zhou</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DRU-Misc</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24/1473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MAP co-EDCA to improve the performance of edging STA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 Quan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24/1474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some thoughts on DSO</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 Quan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9"/>
                        </a:rPr>
                        <a:t>24/1476</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Seamless roaming follow up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10"/>
                        </a:rPr>
                        <a:t>24/1477</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Operating Channel Validation(OCV) in NPCA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24/1478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ELR-PPDU-design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Lin Yang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7530878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37473853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2"/>
                        </a:rPr>
                        <a:t>24/1480</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UHR-LTF for DRU</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Sigurd Schelstraete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dirty="0">
                          <a:solidFill>
                            <a:srgbClr val="000000"/>
                          </a:solidFill>
                          <a:effectLst/>
                          <a:latin typeface="Times New Roman" panose="02020603050405020304" pitchFamily="18" charset="0"/>
                        </a:rPr>
                        <a:t>DRU-LTF</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3"/>
                        </a:rPr>
                        <a:t>24/1481</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CSMA with enhanced Collision Avoidance - 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Sigurd Schelstraete</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dirty="0">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4"/>
                        </a:rPr>
                        <a:t>24/1482</a:t>
                      </a:r>
                      <a:br>
                        <a:rPr lang="en-US" sz="800" b="0" i="0" u="none" strike="noStrike" dirty="0">
                          <a:solidFill>
                            <a:srgbClr val="FF0000"/>
                          </a:solidFill>
                          <a:effectLst/>
                          <a:latin typeface="Times New Roman" panose="02020603050405020304" pitchFamily="18" charset="0"/>
                        </a:rPr>
                      </a:b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CSMA with enhanced Collision Avoidance for Low-Latency traffic</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Sigurd Schelstraete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5"/>
                        </a:rPr>
                        <a:t>24/1483</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Index Modulation Applied to DRU</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Junghoon Suh</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DRU-Modulation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24/1484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Coordinated BF: Figures of Merit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Shimi Shilo</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24/1485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for ELR PPDU format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Dongguk Lim</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ELR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24/1486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Performance evaluation of ELR transmission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Dongguk Lim</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ELR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6"/>
                        </a:rPr>
                        <a:t>24/1487</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LDPC and Framing Settings for Ultra High Reliability</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Rainer Strobel</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LDPC</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24/1490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More Consideration of ICR/CRF for in-device-coexistence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Hongwon Lee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sng" strike="noStrike" dirty="0">
                          <a:solidFill>
                            <a:srgbClr val="0563C1"/>
                          </a:solidFill>
                          <a:effectLst/>
                          <a:latin typeface="Calibri" panose="020F0502020204030204" pitchFamily="34" charset="0"/>
                          <a:hlinkClick r:id="rId7"/>
                        </a:rPr>
                        <a:t>24/1491</a:t>
                      </a: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RU adaptation signaling in UL TB transmission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Yapu Li</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sng" strike="noStrike">
                          <a:solidFill>
                            <a:srgbClr val="0563C1"/>
                          </a:solidFill>
                          <a:effectLst/>
                          <a:latin typeface="Calibri" panose="020F0502020204030204" pitchFamily="34" charset="0"/>
                          <a:hlinkClick r:id="rId8"/>
                        </a:rPr>
                        <a:t>24/1492</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Comparison between Dynamic and Fixed Start CSD Assignment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Bo Gong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CSD</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sng" strike="noStrike" dirty="0">
                          <a:solidFill>
                            <a:srgbClr val="0563C1"/>
                          </a:solidFill>
                          <a:effectLst/>
                          <a:latin typeface="Calibri" panose="020F0502020204030204" pitchFamily="34" charset="0"/>
                          <a:hlinkClick r:id="rId9"/>
                        </a:rPr>
                        <a:t>24/1493</a:t>
                      </a: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Tone Plan Shift Value Design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Bo Gong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Tone Plan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6564929"/>
                  </a:ext>
                </a:extLst>
              </a:tr>
              <a:tr h="278505">
                <a:tc>
                  <a:txBody>
                    <a:bodyPr/>
                    <a:lstStyle/>
                    <a:p>
                      <a:pPr algn="ctr" fontAlgn="b"/>
                      <a:r>
                        <a:rPr lang="en-US" sz="800" b="0" i="0" u="sng" strike="noStrike" dirty="0">
                          <a:solidFill>
                            <a:srgbClr val="0563C1"/>
                          </a:solidFill>
                          <a:effectLst/>
                          <a:latin typeface="Calibri" panose="020F0502020204030204" pitchFamily="34" charset="0"/>
                          <a:hlinkClick r:id="rId10"/>
                        </a:rPr>
                        <a:t>24/1494</a:t>
                      </a:r>
                      <a:endParaRPr lang="en-US" sz="800" b="0" i="0" u="sng" strike="noStrike" dirty="0">
                        <a:solidFill>
                          <a:srgbClr val="0563C1"/>
                        </a:solidFill>
                        <a:effectLst/>
                        <a:latin typeface="Calibri" panose="020F0502020204030204" pitchFamily="34" charset="0"/>
                      </a:endParaRP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A-transmission-scheme-for-UHR</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Xiangxin Gu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Low Latency</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24/1499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Low Latency BSS Indication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Akira Kishida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Low Latency</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24/1502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AP Power Save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SunHee Baek</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214682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September IEEE 802 interim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https://cvent.me/LBkMEE</a:t>
            </a:r>
            <a:endParaRPr lang="en-US" sz="2000" dirty="0"/>
          </a:p>
          <a:p>
            <a:pPr marL="0" indent="0"/>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624073629"/>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24/1504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on Aperiodic In-device Coexistence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Hyeonjun Sung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24/1505</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 TXOP bandwidth expansion - Follow up</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Sanghyun Kim</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Bandwidth Expansion</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866923453"/>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24/1507</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UHR Trigger Frame Design</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Mahmoud Hasabelnaby</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Trigger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3592455779"/>
                  </a:ext>
                </a:extLst>
              </a:tr>
              <a:tr h="278505">
                <a:tc>
                  <a:txBody>
                    <a:bodyPr/>
                    <a:lstStyle/>
                    <a:p>
                      <a:pPr algn="ctr" fontAlgn="b"/>
                      <a:r>
                        <a:rPr lang="en-US" sz="800" b="0" i="0" u="none" strike="noStrike" dirty="0">
                          <a:solidFill>
                            <a:srgbClr val="FF0000"/>
                          </a:solidFill>
                          <a:effectLst/>
                          <a:latin typeface="Times New Roman" panose="02020603050405020304" pitchFamily="18" charset="0"/>
                          <a:hlinkClick r:id="rId2"/>
                        </a:rPr>
                        <a:t>24/1508</a:t>
                      </a:r>
                      <a:endParaRPr lang="en-US" sz="800" b="0" i="0" u="none" strike="noStrike" dirty="0">
                        <a:solidFill>
                          <a:srgbClr val="FF0000"/>
                        </a:solidFill>
                        <a:effectLst/>
                        <a:latin typeface="Times New Roman" panose="02020603050405020304" pitchFamily="18" charset="0"/>
                      </a:endParaRPr>
                    </a:p>
                  </a:txBody>
                  <a:tcPr marL="9525" marR="9525" marT="9525" marB="0" anchor="b"/>
                </a:tc>
                <a:tc>
                  <a:txBody>
                    <a:bodyPr/>
                    <a:lstStyle/>
                    <a:p>
                      <a:pPr algn="l" fontAlgn="ctr"/>
                      <a:r>
                        <a:rPr lang="it-IT" sz="800" b="0" i="0" u="none" strike="noStrike">
                          <a:solidFill>
                            <a:srgbClr val="000000"/>
                          </a:solidFill>
                          <a:effectLst/>
                          <a:latin typeface="Times New Roman" panose="02020603050405020304" pitchFamily="18" charset="0"/>
                        </a:rPr>
                        <a:t>Channel Protection In ELR Scenarios</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Yunbo Li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61222557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24/1510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Open-issues-on-DRU</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Lin Yang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DRU-Misc</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536923307"/>
                  </a:ext>
                </a:extLst>
              </a:tr>
              <a:tr h="278505">
                <a:tc>
                  <a:txBody>
                    <a:bodyPr/>
                    <a:lstStyle/>
                    <a:p>
                      <a:pPr algn="ctr" rtl="0" fontAlgn="b"/>
                      <a:r>
                        <a:rPr lang="en-US" sz="800" b="0" i="0" u="none" strike="noStrike">
                          <a:solidFill>
                            <a:srgbClr val="FF0000"/>
                          </a:solidFill>
                          <a:effectLst/>
                          <a:latin typeface="Times New Roman" panose="02020603050405020304" pitchFamily="18" charset="0"/>
                        </a:rPr>
                        <a:t>24/1512</a:t>
                      </a:r>
                    </a:p>
                  </a:txBody>
                  <a:tcPr marL="9525" marR="9525" marT="9525" marB="0" anchor="b"/>
                </a:tc>
                <a:tc>
                  <a:txBody>
                    <a:bodyPr/>
                    <a:lstStyle/>
                    <a:p>
                      <a:pPr algn="l" rtl="0" fontAlgn="ctr"/>
                      <a:r>
                        <a:rPr lang="en-US" sz="800" b="0" i="0" u="none" strike="noStrike">
                          <a:solidFill>
                            <a:srgbClr val="000000"/>
                          </a:solidFill>
                          <a:effectLst/>
                          <a:latin typeface="Times New Roman" panose="02020603050405020304" pitchFamily="18" charset="0"/>
                        </a:rPr>
                        <a:t>High-Capability Protection in DPS</a:t>
                      </a:r>
                    </a:p>
                  </a:txBody>
                  <a:tcPr marL="85725" marR="9525" marT="9525" marB="0" anchor="ctr"/>
                </a:tc>
                <a:tc>
                  <a:txBody>
                    <a:bodyPr/>
                    <a:lstStyle/>
                    <a:p>
                      <a:pPr algn="l" rtl="0" fontAlgn="b"/>
                      <a:r>
                        <a:rPr lang="en-US" sz="800" b="0" i="0" u="none" strike="noStrike">
                          <a:solidFill>
                            <a:srgbClr val="000000"/>
                          </a:solidFill>
                          <a:effectLst/>
                          <a:latin typeface="Times New Roman" panose="02020603050405020304" pitchFamily="18" charset="0"/>
                        </a:rPr>
                        <a:t>Maolin Zhang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b"/>
                      <a:r>
                        <a:rPr lang="en-US" sz="8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rtl="0"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20022746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3"/>
                        </a:rPr>
                        <a:t>24/1515</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Coordinated Beamforming for 11bn –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Insik Jung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051672948"/>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24/1516</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Seamless Roaming Context Transfer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Yelin Yoon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24/1517</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Seamless Roaming Data Transfer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Yelin Yoon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Roaming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24/1523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During Intra-BSS Traffic On Primary Channel</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Charlie Pettersson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24/1528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Details-on-data-forwarding-for-seamless-roaming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Ryuichi Hirata</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sng" strike="noStrike">
                          <a:solidFill>
                            <a:srgbClr val="0563C1"/>
                          </a:solidFill>
                          <a:effectLst/>
                          <a:latin typeface="Calibri" panose="020F0502020204030204" pitchFamily="34" charset="0"/>
                          <a:hlinkClick r:id="rId4"/>
                        </a:rPr>
                        <a:t>24/1531</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Non-period IDC signaling enhancements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Michail Koundourakis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24/1532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Resource management on preemption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Yue Qi</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sng" strike="noStrike">
                          <a:solidFill>
                            <a:srgbClr val="0563C1"/>
                          </a:solidFill>
                          <a:effectLst/>
                          <a:latin typeface="Calibri" panose="020F0502020204030204" pitchFamily="34" charset="0"/>
                          <a:hlinkClick r:id="rId5"/>
                        </a:rPr>
                        <a:t>24/1540</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Power Imbalance Issue Analysis for DRU</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Bo Gong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DRU-Misc</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6"/>
                        </a:rPr>
                        <a:t>24/1541</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Tone distribution in DRU - follow up</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Yan Xin</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DRU-Tone Plan</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22376948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842780162"/>
              </p:ext>
            </p:extLst>
          </p:nvPr>
        </p:nvGraphicFramePr>
        <p:xfrm>
          <a:off x="851217" y="1587465"/>
          <a:ext cx="7736268" cy="417234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24/1542</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Sounding Schemes for Coordinated Beamforming</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Sameer Vermani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CBF</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24/1545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Providing Granular Transmit PSD Limits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Pelin Salem</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Regulatory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24/1547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Operation for IDC Management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Juseong Moon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24/1550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In-device coexistence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Abdel Karim Ajami</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2"/>
                        </a:rPr>
                        <a:t>24/1552</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UHR-LTF Design for DRU - Further Results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Mahmoud Kamel</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DRU-LTF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24/1553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DSO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Gaurang Naik</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3"/>
                        </a:rPr>
                        <a:t>24/1555</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 on PAP Transmission in Joint Transmission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Kazunobu Serizawa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JT</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24/1556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DRU Availability for Regulatory Compliance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Yusuke Asai</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DRU-Misc</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24/1558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in-device-coexistence-follow-up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Sherief Helwa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24/1559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In-device-coexistence next steps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Sindhu Verma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24/1562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in-device coexistence follow up</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Coex</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24/1563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Liwen Chu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24/1564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DSO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Liwen Chu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DSO</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24/1565</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Further considerations on data unit delivery using relaying</a:t>
                      </a:r>
                    </a:p>
                  </a:txBody>
                  <a:tcPr marL="85725" marR="9525" marT="9525" marB="0" anchor="ctr"/>
                </a:tc>
                <a:tc>
                  <a:txBody>
                    <a:bodyPr/>
                    <a:lstStyle/>
                    <a:p>
                      <a:pPr algn="l" rtl="0" fontAlgn="b"/>
                      <a:r>
                        <a:rPr lang="en-US" sz="800" b="0" i="0" u="none" strike="noStrike">
                          <a:solidFill>
                            <a:srgbClr val="000000"/>
                          </a:solidFill>
                          <a:effectLst/>
                          <a:latin typeface="Times New Roman" panose="02020603050405020304" pitchFamily="18" charset="0"/>
                        </a:rPr>
                        <a:t>Serhat Erkucuk</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b"/>
                      <a:r>
                        <a:rPr lang="en-US" sz="800" b="0" i="0" u="none" strike="noStrike">
                          <a:solidFill>
                            <a:srgbClr val="000000"/>
                          </a:solidFill>
                          <a:effectLst/>
                          <a:latin typeface="Times New Roman" panose="02020603050405020304" pitchFamily="18" charset="0"/>
                        </a:rPr>
                        <a:t>Relay</a:t>
                      </a:r>
                    </a:p>
                  </a:txBody>
                  <a:tcPr marL="9525" marR="9525" marT="9525" marB="0" anchor="b"/>
                </a:tc>
                <a:tc>
                  <a:txBody>
                    <a:bodyPr/>
                    <a:lstStyle/>
                    <a:p>
                      <a:pPr algn="ctr" rtl="0"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31044395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821301106"/>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sng" strike="noStrike">
                          <a:solidFill>
                            <a:srgbClr val="0563C1"/>
                          </a:solidFill>
                          <a:effectLst/>
                          <a:latin typeface="Calibri" panose="020F0502020204030204" pitchFamily="34" charset="0"/>
                          <a:hlinkClick r:id="rId2"/>
                        </a:rPr>
                        <a:t>24/1566</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L4S Support in 802.11bn</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Prabodh Varshney</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L4S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24/1567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LTF Design for DRU</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Ron Porat</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DRU-LTF</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86692345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24/1568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Sounding  Design for C-BF</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Ron Porat</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CBF</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92455779"/>
                  </a:ext>
                </a:extLst>
              </a:tr>
              <a:tr h="278505">
                <a:tc>
                  <a:txBody>
                    <a:bodyPr/>
                    <a:lstStyle/>
                    <a:p>
                      <a:pPr algn="ctr" fontAlgn="b"/>
                      <a:r>
                        <a:rPr lang="en-US" sz="800" b="0" i="0" u="none" strike="noStrike" dirty="0">
                          <a:solidFill>
                            <a:srgbClr val="FF0000"/>
                          </a:solidFill>
                          <a:effectLst/>
                          <a:latin typeface="Times New Roman" panose="02020603050405020304" pitchFamily="18" charset="0"/>
                        </a:rPr>
                        <a:t>24/1571</a:t>
                      </a:r>
                    </a:p>
                  </a:txBody>
                  <a:tcPr marL="9525" marR="9525" marT="9525" marB="0" anchor="b"/>
                </a:tc>
                <a:tc>
                  <a:txBody>
                    <a:bodyPr/>
                    <a:lstStyle/>
                    <a:p>
                      <a:pPr algn="l" fontAlgn="b"/>
                      <a:r>
                        <a:rPr lang="en-US" sz="800" b="0" i="0" u="none" strike="noStrike" dirty="0">
                          <a:solidFill>
                            <a:srgbClr val="000000"/>
                          </a:solidFill>
                          <a:effectLst/>
                          <a:latin typeface="Times New Roman" panose="02020603050405020304" pitchFamily="18" charset="0"/>
                        </a:rPr>
                        <a:t>Extended Long Range (ELR) Mark Symbol Design</a:t>
                      </a:r>
                    </a:p>
                  </a:txBody>
                  <a:tcPr marL="9525" marR="9525" marT="9525" marB="0" anchor="b"/>
                </a:tc>
                <a:tc>
                  <a:txBody>
                    <a:bodyPr/>
                    <a:lstStyle/>
                    <a:p>
                      <a:pPr algn="l" fontAlgn="b"/>
                      <a:r>
                        <a:rPr lang="en-US" sz="800" b="0" i="0" u="none" strike="noStrike" dirty="0">
                          <a:solidFill>
                            <a:srgbClr val="000000"/>
                          </a:solidFill>
                          <a:effectLst/>
                          <a:latin typeface="Times New Roman" panose="02020603050405020304" pitchFamily="18" charset="0"/>
                        </a:rPr>
                        <a:t>Rethna Pulikkoonattu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61222557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24/1572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Enhancements on Relaying for UHR</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Tuncer Baykas</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Relay</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53692330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24/1573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An ELR PPDU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Wook Bong Lee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20022746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3"/>
                        </a:rPr>
                        <a:t>24/1574</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Harmonization of .11bn simulation assumptions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Klaus Doppler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Miscellaneous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3051672948"/>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24/1575</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Guard Interval Coordination for Coordinated Beamforming</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Jiayi Zhang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CBF</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24/1577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Non-Primary Channel Access During R-TWT Coordination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Leonardo Lanant</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C-rTWT</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693038986"/>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24/1578</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Sounding Procedure for Relay Operation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Jiayi Zhang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Relay</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721807543"/>
                  </a:ext>
                </a:extLst>
              </a:tr>
              <a:tr h="278505">
                <a:tc>
                  <a:txBody>
                    <a:bodyPr/>
                    <a:lstStyle/>
                    <a:p>
                      <a:pPr algn="ctr" fontAlgn="b"/>
                      <a:r>
                        <a:rPr lang="en-US" sz="800" b="0" i="0" u="none" strike="noStrike" dirty="0">
                          <a:solidFill>
                            <a:srgbClr val="FF0000"/>
                          </a:solidFill>
                          <a:effectLst/>
                          <a:latin typeface="Times New Roman" panose="02020603050405020304" pitchFamily="18" charset="0"/>
                          <a:hlinkClick r:id="rId4"/>
                        </a:rPr>
                        <a:t>24/1580</a:t>
                      </a:r>
                      <a:endParaRPr lang="en-US" sz="800" b="0" i="0" u="none" strike="noStrike" dirty="0">
                        <a:solidFill>
                          <a:srgbClr val="FF0000"/>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cbf-smoothing</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Xiaogang Chen</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CBF</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474966250"/>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24/1582</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Coordinated Sounding for CoBF</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You-Wei Chen</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CBF</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76564929"/>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24/1583</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ICR transmission-follow-up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Dibakar Das</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Control</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24/1585</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Non-primary channel access operation (NPCA) follow-up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Jeongki Kim</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7790488"/>
                  </a:ext>
                </a:extLst>
              </a:tr>
              <a:tr h="278505">
                <a:tc>
                  <a:txBody>
                    <a:bodyPr/>
                    <a:lstStyle/>
                    <a:p>
                      <a:pPr algn="ctr" fontAlgn="b"/>
                      <a:r>
                        <a:rPr lang="en-US" sz="800" b="0" i="0" u="none" strike="noStrike" dirty="0">
                          <a:solidFill>
                            <a:srgbClr val="FF0000"/>
                          </a:solidFill>
                          <a:effectLst/>
                          <a:latin typeface="Times New Roman" panose="02020603050405020304" pitchFamily="18" charset="0"/>
                        </a:rPr>
                        <a:t>24/1586</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Reducing CSD collisions for DRU STF,</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Leonardo Lanante</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DRU-STF</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28053362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548939339"/>
              </p:ext>
            </p:extLst>
          </p:nvPr>
        </p:nvGraphicFramePr>
        <p:xfrm>
          <a:off x="851217" y="1587465"/>
          <a:ext cx="7736268" cy="417234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24/1587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Discussion on DSO Operation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Kaiying Lu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DSO</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0527942"/>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24/1588</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DSO Configurations</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Shubhodeep Adhikari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DSO</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866923453"/>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24/1589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Dynamic Subband Operation, follow 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Morteza Mehrnoush</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DSO</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92455779"/>
                  </a:ext>
                </a:extLst>
              </a:tr>
              <a:tr h="278505">
                <a:tc>
                  <a:txBody>
                    <a:bodyPr/>
                    <a:lstStyle/>
                    <a:p>
                      <a:pPr algn="ctr" fontAlgn="b"/>
                      <a:r>
                        <a:rPr lang="en-US" sz="800" b="0" i="0" u="none" strike="noStrike" dirty="0">
                          <a:solidFill>
                            <a:srgbClr val="FF0000"/>
                          </a:solidFill>
                          <a:effectLst/>
                          <a:latin typeface="Times New Roman" panose="02020603050405020304" pitchFamily="18" charset="0"/>
                          <a:hlinkClick r:id="rId2"/>
                        </a:rPr>
                        <a:t>24/1591</a:t>
                      </a:r>
                      <a:endParaRPr lang="en-US" sz="800" b="0" i="0" u="none" strike="noStrike" dirty="0">
                        <a:solidFill>
                          <a:srgbClr val="FF0000"/>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Thoughts on Seamless Roaming and NPCA</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Ning Gao</a:t>
                      </a:r>
                    </a:p>
                  </a:txBody>
                  <a:tcPr marL="9525" marR="9525" marT="9525" marB="0" anchor="b"/>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dirty="0">
                          <a:solidFill>
                            <a:srgbClr val="000000"/>
                          </a:solidFill>
                          <a:effectLst/>
                          <a:latin typeface="Times New Roman" panose="02020603050405020304" pitchFamily="18" charset="0"/>
                        </a:rPr>
                        <a:t>Roaming</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612225573"/>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24/1592</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USIG fields in an ELR PPDU</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 Hari Ram</a:t>
                      </a:r>
                    </a:p>
                  </a:txBody>
                  <a:tcPr marL="9525" marR="9525" marT="9525" marB="0" anchor="b"/>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dirty="0">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536923307"/>
                  </a:ext>
                </a:extLst>
              </a:tr>
              <a:tr h="278505">
                <a:tc>
                  <a:txBody>
                    <a:bodyPr/>
                    <a:lstStyle/>
                    <a:p>
                      <a:pPr algn="ctr" fontAlgn="ct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FF0000"/>
                          </a:solidFill>
                          <a:effectLst/>
                          <a:latin typeface="+mn-lt"/>
                          <a:ea typeface="MS Gothic" panose="020B0609070205080204" pitchFamily="49" charset="-128"/>
                        </a:rPr>
                        <a:t>24/</a:t>
                      </a:r>
                      <a:r>
                        <a:rPr lang="en-US" sz="800" b="0" i="0" u="none" strike="noStrike" dirty="0">
                          <a:solidFill>
                            <a:srgbClr val="FF0000"/>
                          </a:solidFill>
                          <a:effectLst/>
                          <a:latin typeface="+mn-lt"/>
                        </a:rPr>
                        <a:t>1488</a:t>
                      </a:r>
                    </a:p>
                  </a:txBody>
                  <a:tcPr marL="9525" marR="9525" marT="9525" marB="0" anchor="ctr"/>
                </a:tc>
                <a:tc>
                  <a:txBody>
                    <a:bodyPr/>
                    <a:lstStyle/>
                    <a:p>
                      <a:pPr algn="l" fontAlgn="ctr"/>
                      <a:r>
                        <a:rPr lang="en-US" sz="800" b="0" i="0" u="none" strike="noStrike" dirty="0">
                          <a:solidFill>
                            <a:srgbClr val="000000"/>
                          </a:solidFill>
                          <a:effectLst/>
                          <a:latin typeface="+mn-lt"/>
                        </a:rPr>
                        <a:t>ELR PPDU Transmission Design</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Shengquan Hu</a:t>
                      </a: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ELR</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dirty="0">
                          <a:solidFill>
                            <a:srgbClr val="FF0000"/>
                          </a:solidFill>
                          <a:effectLst/>
                          <a:latin typeface="+mn-lt"/>
                          <a:ea typeface="MS Gothic" panose="020B0609070205080204" pitchFamily="49" charset="-128"/>
                        </a:rPr>
                        <a:t>24/</a:t>
                      </a:r>
                      <a:r>
                        <a:rPr lang="en-US" sz="800" b="0" i="0" u="none" strike="noStrike" dirty="0">
                          <a:solidFill>
                            <a:srgbClr val="FF0000"/>
                          </a:solidFill>
                          <a:effectLst/>
                          <a:latin typeface="+mn-lt"/>
                        </a:rPr>
                        <a:t>1489</a:t>
                      </a:r>
                    </a:p>
                  </a:txBody>
                  <a:tcPr marL="9525" marR="9525" marT="9525" marB="0" anchor="ctr"/>
                </a:tc>
                <a:tc>
                  <a:txBody>
                    <a:bodyPr/>
                    <a:lstStyle/>
                    <a:p>
                      <a:pPr algn="l" fontAlgn="ctr"/>
                      <a:r>
                        <a:rPr lang="en-US" sz="800" b="0" i="0" u="none" strike="noStrike" dirty="0">
                          <a:solidFill>
                            <a:srgbClr val="000000"/>
                          </a:solidFill>
                          <a:effectLst/>
                          <a:latin typeface="+mn-lt"/>
                        </a:rPr>
                        <a:t>Signaling for DRU Transmission </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Shengquan Hu</a:t>
                      </a: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sng" strike="noStrike" dirty="0">
                          <a:solidFill>
                            <a:srgbClr val="0563C1"/>
                          </a:solidFill>
                          <a:effectLst/>
                          <a:latin typeface="Calibri" panose="020F0502020204030204" pitchFamily="34" charset="0"/>
                        </a:rPr>
                        <a:t>24/1595</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Scope of MAPC and Roaming Standardization</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Brian Hart</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dirty="0">
                          <a:solidFill>
                            <a:srgbClr val="000000"/>
                          </a:solidFill>
                          <a:effectLst/>
                          <a:latin typeface="Times New Roman" panose="02020603050405020304" pitchFamily="18" charset="0"/>
                        </a:rPr>
                        <a:t>MAP</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72180754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24/1596</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Consideration of MAP coordination on NPCA channel</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 Yan</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kern="1200" dirty="0">
                          <a:solidFill>
                            <a:srgbClr val="FF0000"/>
                          </a:solidFill>
                          <a:effectLst/>
                          <a:latin typeface="Times New Roman" panose="02020603050405020304" pitchFamily="18" charset="0"/>
                          <a:ea typeface="+mn-ea"/>
                          <a:cs typeface="+mn-cs"/>
                        </a:rPr>
                        <a:t>24/1602</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Power Save Enhancements in UHR</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Kumail Haider</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kern="1200" dirty="0">
                          <a:solidFill>
                            <a:srgbClr val="FF0000"/>
                          </a:solidFill>
                          <a:effectLst/>
                          <a:latin typeface="Times New Roman" panose="02020603050405020304" pitchFamily="18" charset="0"/>
                          <a:ea typeface="+mn-ea"/>
                          <a:cs typeface="+mn-cs"/>
                        </a:rPr>
                        <a:t>24/1590</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Enhanced Long Range Signaling</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Juan Fang</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dirty="0">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4111045559"/>
                  </a:ext>
                </a:extLst>
              </a:tr>
              <a:tr h="278505">
                <a:tc>
                  <a:txBody>
                    <a:bodyPr/>
                    <a:lstStyle/>
                    <a:p>
                      <a:pPr algn="ctr" fontAlgn="ctr"/>
                      <a:endParaRPr lang="en-US" sz="800" b="0" i="0" u="none" strike="noStrike" kern="1200" dirty="0">
                        <a:solidFill>
                          <a:srgbClr val="FF0000"/>
                        </a:solidFill>
                        <a:effectLst/>
                        <a:latin typeface="Times New Roman" panose="02020603050405020304" pitchFamily="18" charset="0"/>
                        <a:ea typeface="+mn-ea"/>
                        <a:cs typeface="+mn-cs"/>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endParaRPr lang="en-US" sz="800" b="0" i="0" u="none" strike="noStrike" kern="1200" dirty="0">
                        <a:solidFill>
                          <a:srgbClr val="FF0000"/>
                        </a:solidFill>
                        <a:effectLst/>
                        <a:latin typeface="Times New Roman" panose="02020603050405020304" pitchFamily="18" charset="0"/>
                        <a:ea typeface="+mn-ea"/>
                        <a:cs typeface="+mn-cs"/>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9432811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3921637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kern="1200" dirty="0">
                          <a:solidFill>
                            <a:schemeClr val="tx1"/>
                          </a:solidFill>
                          <a:effectLst/>
                          <a:latin typeface="+mn-lt"/>
                          <a:ea typeface="+mn-ea"/>
                          <a:cs typeface="+mn-cs"/>
                          <a:hlinkClick r:id="rId2"/>
                        </a:rPr>
                        <a:t>24/984</a:t>
                      </a:r>
                      <a:endParaRPr lang="en-US" sz="800" b="0" i="0" u="none" strike="noStrike" dirty="0">
                        <a:solidFill>
                          <a:schemeClr val="tx1"/>
                        </a:solidFill>
                        <a:effectLst/>
                        <a:latin typeface="+mn-lt"/>
                      </a:endParaRPr>
                    </a:p>
                  </a:txBody>
                  <a:tcPr marL="85725" marR="9525" marT="9525" marB="0" anchor="ctr"/>
                </a:tc>
                <a:tc>
                  <a:txBody>
                    <a:bodyPr/>
                    <a:lstStyle/>
                    <a:p>
                      <a:pPr algn="l" fontAlgn="ctr"/>
                      <a:r>
                        <a:rPr lang="en-GB" sz="800" b="0" i="0" u="none" strike="noStrike" dirty="0">
                          <a:solidFill>
                            <a:schemeClr val="tx1"/>
                          </a:solidFill>
                          <a:effectLst/>
                          <a:latin typeface="+mn-lt"/>
                        </a:rPr>
                        <a:t>Subir Das</a:t>
                      </a:r>
                    </a:p>
                  </a:txBody>
                  <a:tcPr marL="85725" marR="9525" marT="9525" marB="0" anchor="ctr"/>
                </a:tc>
                <a:tc>
                  <a:txBody>
                    <a:bodyPr/>
                    <a:lstStyle/>
                    <a:p>
                      <a:pPr algn="ctr" fontAlgn="ctr"/>
                      <a:r>
                        <a:rPr lang="en-GB" sz="800" b="1" i="0" u="none" strike="noStrike" dirty="0">
                          <a:solidFill>
                            <a:schemeClr val="tx1"/>
                          </a:solidFill>
                          <a:effectLst/>
                          <a:latin typeface="+mn-lt"/>
                        </a:rPr>
                        <a:t>Pending (2 SP)</a:t>
                      </a:r>
                    </a:p>
                  </a:txBody>
                  <a:tcPr marL="9525" marR="9525" marT="9525" marB="0" anchor="ctr"/>
                </a:tc>
                <a:tc>
                  <a:txBody>
                    <a:bodyPr/>
                    <a:lstStyle/>
                    <a:p>
                      <a:pPr algn="ctr" fontAlgn="ctr"/>
                      <a:r>
                        <a:rPr lang="en-GB" sz="800" b="0" i="0" u="none" strike="noStrike" dirty="0">
                          <a:solidFill>
                            <a:schemeClr val="tx1"/>
                          </a:solidFill>
                          <a:effectLst/>
                          <a:latin typeface="+mn-lt"/>
                        </a:rPr>
                        <a:t>EPCS</a:t>
                      </a:r>
                    </a:p>
                  </a:txBody>
                  <a:tcPr marL="9525" marR="9525" marT="9525" marB="0" anchor="ctr"/>
                </a:tc>
                <a:tc>
                  <a:txBody>
                    <a:bodyPr/>
                    <a:lstStyle/>
                    <a:p>
                      <a:pPr algn="ctr" fontAlgn="ctr"/>
                      <a:r>
                        <a:rPr lang="en-GB" sz="800" b="0" i="0" u="sng"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rPr>
                        <a:t>[23/0250, 23/1887, 23/1916, 23/1952, 23/1962, 23/2022, 23/2084, 24/0160, 24/0161, 24/0388, 24/0407]</a:t>
                      </a:r>
                    </a:p>
                  </a:txBody>
                  <a:tcPr marL="85725" marR="9525" marT="9525" marB="0" anchor="ctr"/>
                </a:tc>
                <a:tc>
                  <a:txBody>
                    <a:bodyPr/>
                    <a:lstStyle/>
                    <a:p>
                      <a:pPr algn="l" fontAlgn="ctr"/>
                      <a:r>
                        <a:rPr lang="en-GB" sz="800" b="0" i="0" u="none" strike="noStrike" dirty="0">
                          <a:solidFill>
                            <a:schemeClr val="tx1"/>
                          </a:solidFill>
                          <a:effectLst/>
                          <a:latin typeface="+mn-lt"/>
                        </a:rPr>
                        <a:t>Giovanni Chisci</a:t>
                      </a:r>
                    </a:p>
                  </a:txBody>
                  <a:tcPr marL="85725" marR="9525" marT="9525" marB="0" anchor="ctr"/>
                </a:tc>
                <a:tc>
                  <a:txBody>
                    <a:bodyPr/>
                    <a:lstStyle/>
                    <a:p>
                      <a:pPr algn="ctr" fontAlgn="ctr"/>
                      <a:r>
                        <a:rPr lang="en-GB" sz="800" b="1" i="0" u="none" strike="noStrike" dirty="0">
                          <a:solidFill>
                            <a:schemeClr val="tx1"/>
                          </a:solidFill>
                          <a:effectLst/>
                          <a:latin typeface="+mn-lt"/>
                        </a:rPr>
                        <a:t>Pending (1 SP)</a:t>
                      </a:r>
                    </a:p>
                  </a:txBody>
                  <a:tcPr marL="9525" marR="9525" marT="9525" marB="0" anchor="ctr"/>
                </a:tc>
                <a:tc>
                  <a:txBody>
                    <a:bodyPr/>
                    <a:lstStyle/>
                    <a:p>
                      <a:pPr algn="ctr" fontAlgn="ctr"/>
                      <a:r>
                        <a:rPr lang="en-GB" sz="800" b="0" i="0" u="none" strike="noStrike" dirty="0">
                          <a:solidFill>
                            <a:schemeClr val="tx1"/>
                          </a:solidFill>
                          <a:effectLst/>
                          <a:latin typeface="+mn-lt"/>
                        </a:rPr>
                        <a:t>C-rTWT</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hlinkClick r:id="rId3"/>
                        </a:rPr>
                        <a:t>24/830r1</a:t>
                      </a:r>
                      <a:endParaRPr lang="en-US" sz="800" b="0" i="0" u="none" strike="noStrike" dirty="0">
                        <a:solidFill>
                          <a:schemeClr val="tx1"/>
                        </a:solidFill>
                        <a:effectLst/>
                        <a:latin typeface="+mn-lt"/>
                      </a:endParaRPr>
                    </a:p>
                  </a:txBody>
                  <a:tcPr marL="85725" marR="9525" marT="9525" marB="0" anchor="ctr"/>
                </a:tc>
                <a:tc>
                  <a:txBody>
                    <a:bodyPr/>
                    <a:lstStyle/>
                    <a:p>
                      <a:pPr algn="l" fontAlgn="ctr"/>
                      <a:r>
                        <a:rPr lang="en-GB" sz="800" b="0" i="0" u="none" strike="noStrike" dirty="0">
                          <a:solidFill>
                            <a:schemeClr val="tx1"/>
                          </a:solidFill>
                          <a:effectLst/>
                          <a:latin typeface="+mn-lt"/>
                        </a:rPr>
                        <a:t>Po-Kai Huang</a:t>
                      </a:r>
                    </a:p>
                  </a:txBody>
                  <a:tcPr marL="85725" marR="9525" marT="9525" marB="0" anchor="ctr"/>
                </a:tc>
                <a:tc>
                  <a:txBody>
                    <a:bodyPr/>
                    <a:lstStyle/>
                    <a:p>
                      <a:pPr algn="ctr" fontAlgn="ctr"/>
                      <a:r>
                        <a:rPr lang="en-GB" sz="800" b="1" i="0" u="none" strike="noStrike" dirty="0">
                          <a:solidFill>
                            <a:schemeClr val="tx1"/>
                          </a:solidFill>
                          <a:effectLst/>
                          <a:latin typeface="+mn-lt"/>
                        </a:rPr>
                        <a:t>Pending (3 SP)</a:t>
                      </a:r>
                    </a:p>
                  </a:txBody>
                  <a:tcPr marL="9525" marR="9525" marT="9525" marB="0" anchor="ctr"/>
                </a:tc>
                <a:tc>
                  <a:txBody>
                    <a:bodyPr/>
                    <a:lstStyle/>
                    <a:p>
                      <a:pPr algn="ctr" fontAlgn="ctr"/>
                      <a:r>
                        <a:rPr lang="en-GB" sz="800" b="0" i="0" u="none" strike="noStrike" dirty="0">
                          <a:solidFill>
                            <a:schemeClr val="tx1"/>
                          </a:solidFill>
                          <a:effectLst/>
                          <a:latin typeface="+mn-lt"/>
                        </a:rPr>
                        <a:t>Roaming</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hlinkClick r:id="rId4"/>
                        </a:rPr>
                        <a:t>24/0084</a:t>
                      </a:r>
                      <a:endParaRPr lang="en-US" sz="800" b="0" i="0" u="none" strike="noStrike" dirty="0">
                        <a:solidFill>
                          <a:schemeClr val="tx1"/>
                        </a:solidFill>
                        <a:effectLst/>
                        <a:latin typeface="+mn-lt"/>
                      </a:endParaRPr>
                    </a:p>
                  </a:txBody>
                  <a:tcPr marL="85725" marR="9525" marT="9525" marB="0" anchor="ctr"/>
                </a:tc>
                <a:tc>
                  <a:txBody>
                    <a:bodyPr/>
                    <a:lstStyle/>
                    <a:p>
                      <a:pPr algn="l" fontAlgn="ctr"/>
                      <a:r>
                        <a:rPr lang="en-GB" sz="800" dirty="0"/>
                        <a:t>Jiayi Zhang</a:t>
                      </a:r>
                      <a:endParaRPr lang="en-GB" sz="800" b="0" i="0" u="none" strike="noStrike" dirty="0">
                        <a:solidFill>
                          <a:schemeClr val="tx1"/>
                        </a:solidFill>
                        <a:effectLst/>
                        <a:latin typeface="+mn-lt"/>
                      </a:endParaRPr>
                    </a:p>
                  </a:txBody>
                  <a:tcPr marL="85725" marR="9525" marT="9525" marB="0" anchor="ctr"/>
                </a:tc>
                <a:tc>
                  <a:txBody>
                    <a:bodyPr/>
                    <a:lstStyle/>
                    <a:p>
                      <a:pPr algn="ctr" fontAlgn="ctr"/>
                      <a:r>
                        <a:rPr lang="en-GB" sz="800" b="1" i="0" u="none" strike="noStrike" dirty="0">
                          <a:solidFill>
                            <a:schemeClr val="tx1"/>
                          </a:solidFill>
                          <a:effectLst/>
                          <a:latin typeface="+mn-lt"/>
                        </a:rPr>
                        <a:t>Pending (3 SP)</a:t>
                      </a:r>
                    </a:p>
                  </a:txBody>
                  <a:tcPr marL="9525" marR="9525" marT="9525" marB="0" anchor="ctr"/>
                </a:tc>
                <a:tc>
                  <a:txBody>
                    <a:bodyPr/>
                    <a:lstStyle/>
                    <a:p>
                      <a:pPr algn="ctr" fontAlgn="ctr"/>
                      <a:r>
                        <a:rPr lang="en-GB" sz="800" b="0" i="0" u="none" strike="noStrike" dirty="0">
                          <a:solidFill>
                            <a:schemeClr val="tx1"/>
                          </a:solidFill>
                          <a:effectLst/>
                          <a:latin typeface="+mn-lt"/>
                        </a:rPr>
                        <a:t>MAP</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hlinkClick r:id="rId5"/>
                        </a:rPr>
                        <a:t>24/1144</a:t>
                      </a:r>
                      <a:endParaRPr lang="en-US" sz="800" b="0" i="0" u="none" strike="noStrike" dirty="0">
                        <a:solidFill>
                          <a:schemeClr val="tx1"/>
                        </a:solidFill>
                        <a:effectLst/>
                        <a:latin typeface="+mn-lt"/>
                      </a:endParaRPr>
                    </a:p>
                  </a:txBody>
                  <a:tcPr marL="85725" marR="9525" marT="9525" marB="0" anchor="ctr"/>
                </a:tc>
                <a:tc>
                  <a:txBody>
                    <a:bodyPr/>
                    <a:lstStyle/>
                    <a:p>
                      <a:pPr algn="l" fontAlgn="ctr"/>
                      <a:r>
                        <a:rPr lang="en-GB" sz="800" b="0" i="0" u="none" strike="noStrike" dirty="0">
                          <a:solidFill>
                            <a:schemeClr val="tx1"/>
                          </a:solidFill>
                          <a:effectLst/>
                          <a:latin typeface="+mn-lt"/>
                        </a:rPr>
                        <a:t>Dmitry Akhmetov</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dirty="0">
                          <a:solidFill>
                            <a:schemeClr val="tx1"/>
                          </a:solidFill>
                          <a:effectLst/>
                          <a:latin typeface="+mn-lt"/>
                        </a:rPr>
                        <a:t>Pending (2 SP)</a:t>
                      </a:r>
                    </a:p>
                  </a:txBody>
                  <a:tcPr marL="9525" marR="9525" marT="9525" marB="0" anchor="ctr"/>
                </a:tc>
                <a:tc>
                  <a:txBody>
                    <a:bodyPr/>
                    <a:lstStyle/>
                    <a:p>
                      <a:pPr algn="ctr" fontAlgn="ctr"/>
                      <a:r>
                        <a:rPr lang="en-GB" sz="800" b="0" i="0" u="none" strike="noStrike" dirty="0">
                          <a:solidFill>
                            <a:schemeClr val="tx1"/>
                          </a:solidFill>
                          <a:effectLst/>
                          <a:latin typeface="+mn-lt"/>
                        </a:rPr>
                        <a:t>Channel Access</a:t>
                      </a:r>
                    </a:p>
                  </a:txBody>
                  <a:tcPr marL="9525" marR="9525" marT="9525" marB="0" anchor="ctr"/>
                </a:tc>
                <a:tc>
                  <a:txBody>
                    <a:bodyPr/>
                    <a:lstStyle/>
                    <a:p>
                      <a:pPr algn="ctr" fontAlgn="ctr"/>
                      <a:r>
                        <a:rPr lang="en-GB" sz="800" b="0" i="0" u="none" strike="noStrike" dirty="0">
                          <a:solidFill>
                            <a:schemeClr val="tx1"/>
                          </a:solidFill>
                          <a:effectLst/>
                          <a:latin typeface="+mn-lt"/>
                        </a:rPr>
                        <a:t>Joint</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rPr>
                        <a:t>24/838r0, 24/1075r1</a:t>
                      </a:r>
                    </a:p>
                  </a:txBody>
                  <a:tcPr marL="85725" marR="9525" marT="9525" marB="0" anchor="ctr"/>
                </a:tc>
                <a:tc>
                  <a:txBody>
                    <a:bodyPr/>
                    <a:lstStyle/>
                    <a:p>
                      <a:pPr algn="l" fontAlgn="ctr"/>
                      <a:r>
                        <a:rPr lang="en-GB" sz="800" b="0" i="0" u="none" strike="noStrike" dirty="0">
                          <a:solidFill>
                            <a:schemeClr val="tx1"/>
                          </a:solidFill>
                          <a:effectLst/>
                          <a:latin typeface="+mn-lt"/>
                        </a:rPr>
                        <a:t>Jay Yang</a:t>
                      </a:r>
                    </a:p>
                  </a:txBody>
                  <a:tcPr marL="85725" marR="9525" marT="9525" marB="0" anchor="ctr"/>
                </a:tc>
                <a:tc>
                  <a:txBody>
                    <a:bodyPr/>
                    <a:lstStyle/>
                    <a:p>
                      <a:pPr algn="ctr" fontAlgn="ctr"/>
                      <a:r>
                        <a:rPr lang="en-GB" sz="800" b="1" i="0" u="none" strike="noStrike" dirty="0">
                          <a:solidFill>
                            <a:schemeClr val="tx1"/>
                          </a:solidFill>
                          <a:effectLst/>
                          <a:latin typeface="+mn-lt"/>
                        </a:rPr>
                        <a:t>Pending (2 SP)</a:t>
                      </a:r>
                    </a:p>
                  </a:txBody>
                  <a:tcPr marL="9525" marR="9525" marT="9525" marB="0" anchor="ctr"/>
                </a:tc>
                <a:tc>
                  <a:txBody>
                    <a:bodyPr/>
                    <a:lstStyle/>
                    <a:p>
                      <a:pPr algn="ctr" fontAlgn="ctr"/>
                      <a:r>
                        <a:rPr lang="en-GB" sz="800" b="0" i="0" u="none" strike="noStrike" dirty="0">
                          <a:solidFill>
                            <a:schemeClr val="tx1"/>
                          </a:solidFill>
                          <a:effectLst/>
                          <a:latin typeface="+mn-lt"/>
                        </a:rPr>
                        <a:t>MAP</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rPr>
                        <a:t>23/1837r2, 24/1389r0</a:t>
                      </a:r>
                    </a:p>
                  </a:txBody>
                  <a:tcPr marL="85725" marR="9525" marT="9525" marB="0" anchor="ctr"/>
                </a:tc>
                <a:tc>
                  <a:txBody>
                    <a:bodyPr/>
                    <a:lstStyle/>
                    <a:p>
                      <a:pPr algn="l" fontAlgn="ctr"/>
                      <a:r>
                        <a:rPr lang="en-GB" sz="800" b="0" i="0" u="none" strike="noStrike" dirty="0">
                          <a:solidFill>
                            <a:schemeClr val="tx1"/>
                          </a:solidFill>
                          <a:effectLst/>
                          <a:latin typeface="+mn-lt"/>
                        </a:rPr>
                        <a:t>Jay Yang</a:t>
                      </a:r>
                    </a:p>
                  </a:txBody>
                  <a:tcPr marL="85725" marR="9525" marT="9525" marB="0" anchor="ctr"/>
                </a:tc>
                <a:tc>
                  <a:txBody>
                    <a:bodyPr/>
                    <a:lstStyle/>
                    <a:p>
                      <a:pPr algn="ctr" fontAlgn="ctr"/>
                      <a:r>
                        <a:rPr lang="en-GB" sz="800" b="1" i="0" u="none" strike="noStrike" dirty="0">
                          <a:solidFill>
                            <a:schemeClr val="tx1"/>
                          </a:solidFill>
                          <a:effectLst/>
                          <a:latin typeface="+mn-lt"/>
                        </a:rPr>
                        <a:t>Pending (1 SP)</a:t>
                      </a:r>
                    </a:p>
                  </a:txBody>
                  <a:tcPr marL="9525" marR="9525" marT="9525" marB="0" anchor="ctr"/>
                </a:tc>
                <a:tc>
                  <a:txBody>
                    <a:bodyPr/>
                    <a:lstStyle/>
                    <a:p>
                      <a:pPr algn="ctr" fontAlgn="ctr"/>
                      <a:r>
                        <a:rPr lang="en-GB" sz="800" b="0" i="0" u="none" strike="noStrike" dirty="0">
                          <a:solidFill>
                            <a:schemeClr val="tx1"/>
                          </a:solidFill>
                          <a:effectLst/>
                          <a:latin typeface="+mn-lt"/>
                        </a:rPr>
                        <a:t>MAP</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rPr>
                        <a:t>1184r0</a:t>
                      </a:r>
                    </a:p>
                  </a:txBody>
                  <a:tcPr marL="85725" marR="9525" marT="9525" marB="0" anchor="ctr"/>
                </a:tc>
                <a:tc>
                  <a:txBody>
                    <a:bodyPr/>
                    <a:lstStyle/>
                    <a:p>
                      <a:pPr algn="l" fontAlgn="ctr"/>
                      <a:r>
                        <a:rPr lang="en-GB" sz="800" b="0" i="0" u="none" strike="noStrike" dirty="0">
                          <a:solidFill>
                            <a:schemeClr val="tx1"/>
                          </a:solidFill>
                          <a:effectLst/>
                          <a:latin typeface="+mn-lt"/>
                        </a:rPr>
                        <a:t>Dongguk Lim</a:t>
                      </a:r>
                    </a:p>
                  </a:txBody>
                  <a:tcPr marL="85725" marR="9525" marT="9525" marB="0" anchor="ctr"/>
                </a:tc>
                <a:tc>
                  <a:txBody>
                    <a:bodyPr/>
                    <a:lstStyle/>
                    <a:p>
                      <a:pPr algn="ctr" fontAlgn="ctr"/>
                      <a:r>
                        <a:rPr lang="en-GB" sz="800" b="1" i="0" u="none" strike="noStrike" dirty="0">
                          <a:solidFill>
                            <a:schemeClr val="tx1"/>
                          </a:solidFill>
                          <a:effectLst/>
                          <a:latin typeface="+mn-lt"/>
                        </a:rPr>
                        <a:t>Pending (1 SP)</a:t>
                      </a:r>
                    </a:p>
                  </a:txBody>
                  <a:tcPr marL="9525" marR="9525" marT="9525" marB="0" anchor="ctr"/>
                </a:tc>
                <a:tc>
                  <a:txBody>
                    <a:bodyPr/>
                    <a:lstStyle/>
                    <a:p>
                      <a:pPr algn="ctr" fontAlgn="ctr"/>
                      <a:r>
                        <a:rPr lang="en-GB" sz="800" b="0" i="0" u="none" strike="noStrike" dirty="0">
                          <a:solidFill>
                            <a:schemeClr val="tx1"/>
                          </a:solidFill>
                          <a:effectLst/>
                          <a:latin typeface="+mn-lt"/>
                        </a:rPr>
                        <a:t>ELR</a:t>
                      </a:r>
                    </a:p>
                  </a:txBody>
                  <a:tcPr marL="9525" marR="9525" marT="9525" marB="0" anchor="ctr"/>
                </a:tc>
                <a:tc>
                  <a:txBody>
                    <a:bodyPr/>
                    <a:lstStyle/>
                    <a:p>
                      <a:pPr algn="ctr" fontAlgn="ctr"/>
                      <a:r>
                        <a:rPr lang="en-GB" sz="800" b="0" i="0" u="none" strike="noStrike" dirty="0">
                          <a:solidFill>
                            <a:schemeClr val="tx1"/>
                          </a:solidFill>
                          <a:effectLst/>
                          <a:latin typeface="+mn-lt"/>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rPr>
                        <a:t>11-24/543, 11-24/857, 11-24/1226, 11-24/1247</a:t>
                      </a:r>
                    </a:p>
                  </a:txBody>
                  <a:tcPr marL="85725" marR="9525" marT="9525" marB="0" anchor="ctr"/>
                </a:tc>
                <a:tc>
                  <a:txBody>
                    <a:bodyPr/>
                    <a:lstStyle/>
                    <a:p>
                      <a:pPr algn="l" fontAlgn="ctr"/>
                      <a:r>
                        <a:rPr lang="en-GB" sz="800" b="0" i="0" u="none" strike="noStrike" dirty="0">
                          <a:solidFill>
                            <a:schemeClr val="tx1"/>
                          </a:solidFill>
                          <a:effectLst/>
                          <a:latin typeface="+mn-lt"/>
                        </a:rPr>
                        <a:t>Liwen Chu</a:t>
                      </a:r>
                    </a:p>
                  </a:txBody>
                  <a:tcPr marL="85725" marR="9525" marT="9525" marB="0" anchor="ctr"/>
                </a:tc>
                <a:tc>
                  <a:txBody>
                    <a:bodyPr/>
                    <a:lstStyle/>
                    <a:p>
                      <a:pPr algn="ctr" fontAlgn="ctr"/>
                      <a:r>
                        <a:rPr lang="en-GB" sz="800" b="1" i="0" u="none" strike="noStrike" dirty="0">
                          <a:solidFill>
                            <a:schemeClr val="tx1"/>
                          </a:solidFill>
                          <a:effectLst/>
                          <a:latin typeface="+mn-lt"/>
                        </a:rPr>
                        <a:t>Pending (1 SP)</a:t>
                      </a:r>
                    </a:p>
                  </a:txBody>
                  <a:tcPr marL="9525" marR="9525" marT="9525" marB="0" anchor="ctr"/>
                </a:tc>
                <a:tc>
                  <a:txBody>
                    <a:bodyPr/>
                    <a:lstStyle/>
                    <a:p>
                      <a:pPr algn="ctr" fontAlgn="ctr"/>
                      <a:r>
                        <a:rPr lang="en-GB" sz="800" b="0" i="0" u="none" strike="noStrike" dirty="0">
                          <a:solidFill>
                            <a:schemeClr val="tx1"/>
                          </a:solidFill>
                          <a:effectLst/>
                          <a:latin typeface="+mn-lt"/>
                        </a:rPr>
                        <a:t>Control</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rPr>
                        <a:t>11-24/543, 11-24/857, 11-24/1226, 11-24/1247</a:t>
                      </a:r>
                    </a:p>
                  </a:txBody>
                  <a:tcPr marL="85725" marR="9525" marT="9525" marB="0" anchor="ctr"/>
                </a:tc>
                <a:tc>
                  <a:txBody>
                    <a:bodyPr/>
                    <a:lstStyle/>
                    <a:p>
                      <a:pPr algn="l" fontAlgn="ctr"/>
                      <a:r>
                        <a:rPr lang="en-GB" sz="800" b="0" i="0" u="none" strike="noStrike" dirty="0">
                          <a:solidFill>
                            <a:schemeClr val="tx1"/>
                          </a:solidFill>
                          <a:effectLst/>
                          <a:latin typeface="+mn-lt"/>
                        </a:rPr>
                        <a:t>Abdel Ajami</a:t>
                      </a:r>
                    </a:p>
                  </a:txBody>
                  <a:tcPr marL="85725" marR="9525" marT="9525" marB="0" anchor="ctr"/>
                </a:tc>
                <a:tc>
                  <a:txBody>
                    <a:bodyPr/>
                    <a:lstStyle/>
                    <a:p>
                      <a:pPr algn="ctr" fontAlgn="ctr"/>
                      <a:r>
                        <a:rPr lang="en-GB" sz="800" b="1" i="0" u="none" strike="noStrike" dirty="0">
                          <a:solidFill>
                            <a:schemeClr val="tx1"/>
                          </a:solidFill>
                          <a:effectLst/>
                          <a:latin typeface="+mn-lt"/>
                        </a:rPr>
                        <a:t>Pending (1 SP)</a:t>
                      </a:r>
                    </a:p>
                  </a:txBody>
                  <a:tcPr marL="9525" marR="9525" marT="9525" marB="0" anchor="ctr"/>
                </a:tc>
                <a:tc>
                  <a:txBody>
                    <a:bodyPr/>
                    <a:lstStyle/>
                    <a:p>
                      <a:pPr algn="ctr" fontAlgn="ctr"/>
                      <a:r>
                        <a:rPr lang="en-GB" sz="800" b="0" i="0" u="none" strike="noStrike" dirty="0">
                          <a:solidFill>
                            <a:schemeClr val="tx1"/>
                          </a:solidFill>
                          <a:effectLst/>
                          <a:latin typeface="+mn-lt"/>
                        </a:rPr>
                        <a:t>Coex</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23/1871</a:t>
                      </a:r>
                      <a:endParaRPr lang="en-GB" sz="800" b="0" i="0" u="none" strike="noStrike" dirty="0">
                        <a:solidFill>
                          <a:srgbClr val="FF0000"/>
                        </a:solidFill>
                        <a:effectLst/>
                        <a:latin typeface="Times New Roman" panose="02020603050405020304" pitchFamily="18" charset="0"/>
                      </a:endParaRPr>
                    </a:p>
                    <a:p>
                      <a:pPr algn="l" fontAlgn="ct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Arik Klein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Pending (2 SP)</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MAP</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rPr>
                        <a:t>1877r2</a:t>
                      </a: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r>
                        <a:rPr lang="en-GB" sz="800" b="1" i="0" u="none" strike="noStrike" dirty="0">
                          <a:solidFill>
                            <a:schemeClr val="tx1"/>
                          </a:solidFill>
                          <a:effectLst/>
                          <a:latin typeface="+mn-lt"/>
                        </a:rPr>
                        <a:t>Pending (1 SP)</a:t>
                      </a: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r>
                        <a:rPr lang="en-GB" sz="800" b="0" i="0" u="none" strike="noStrike" dirty="0">
                          <a:solidFill>
                            <a:schemeClr val="tx1"/>
                          </a:solidFill>
                          <a:effectLst/>
                          <a:latin typeface="+mn-lt"/>
                        </a:rPr>
                        <a:t>PHY</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rPr>
                        <a:t>1053r2</a:t>
                      </a: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r>
                        <a:rPr lang="en-GB" sz="800" b="1" i="0" u="none" strike="noStrike" dirty="0">
                          <a:solidFill>
                            <a:schemeClr val="tx1"/>
                          </a:solidFill>
                          <a:effectLst/>
                          <a:latin typeface="+mn-lt"/>
                        </a:rPr>
                        <a:t>Pending (1 SP)</a:t>
                      </a: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r>
                        <a:rPr lang="en-GB" sz="800" b="0" i="0" u="none" strike="noStrike" dirty="0">
                          <a:solidFill>
                            <a:schemeClr val="tx1"/>
                          </a:solidFill>
                          <a:effectLst/>
                          <a:latin typeface="+mn-lt"/>
                        </a:rPr>
                        <a:t>PHY</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rPr>
                        <a:t>1183</a:t>
                      </a:r>
                    </a:p>
                  </a:txBody>
                  <a:tcPr marL="85725" marR="9525" marT="9525" marB="0" anchor="ctr"/>
                </a:tc>
                <a:tc>
                  <a:txBody>
                    <a:bodyPr/>
                    <a:lstStyle/>
                    <a:p>
                      <a:pPr algn="l" fontAlgn="ctr"/>
                      <a:r>
                        <a:rPr lang="en-GB" sz="800" b="0" i="0" u="none" strike="noStrike" dirty="0">
                          <a:solidFill>
                            <a:schemeClr val="tx1"/>
                          </a:solidFill>
                          <a:effectLst/>
                          <a:latin typeface="+mn-lt"/>
                        </a:rPr>
                        <a:t>Sean Coffey</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dirty="0">
                          <a:solidFill>
                            <a:schemeClr val="tx1"/>
                          </a:solidFill>
                          <a:effectLst/>
                          <a:latin typeface="+mn-lt"/>
                        </a:rPr>
                        <a:t>Pending (1 SP)</a:t>
                      </a:r>
                    </a:p>
                  </a:txBody>
                  <a:tcPr marL="9525" marR="9525" marT="9525" marB="0" anchor="ctr"/>
                </a:tc>
                <a:tc>
                  <a:txBody>
                    <a:bodyPr/>
                    <a:lstStyle/>
                    <a:p>
                      <a:pPr algn="ctr" fontAlgn="ctr"/>
                      <a:r>
                        <a:rPr lang="en-GB" sz="800" b="0" i="0" u="none" strike="noStrike" dirty="0">
                          <a:solidFill>
                            <a:schemeClr val="tx1"/>
                          </a:solidFill>
                          <a:effectLst/>
                          <a:latin typeface="+mn-lt"/>
                        </a:rPr>
                        <a:t>Channel Access</a:t>
                      </a:r>
                    </a:p>
                  </a:txBody>
                  <a:tcPr marL="9525" marR="9525" marT="9525" marB="0" anchor="ctr"/>
                </a:tc>
                <a:tc>
                  <a:txBody>
                    <a:bodyPr/>
                    <a:lstStyle/>
                    <a:p>
                      <a:pPr algn="ctr" fontAlgn="ctr"/>
                      <a:r>
                        <a:rPr lang="en-GB" sz="800" b="0" i="0" u="none" strike="noStrike" dirty="0">
                          <a:solidFill>
                            <a:schemeClr val="tx1"/>
                          </a:solidFill>
                          <a:effectLst/>
                          <a:latin typeface="+mn-lt"/>
                        </a:rPr>
                        <a:t>Joint</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pt-BR" sz="800" b="0" i="0" u="none" strike="noStrike" dirty="0">
                          <a:solidFill>
                            <a:schemeClr val="tx1"/>
                          </a:solidFill>
                          <a:effectLst/>
                          <a:latin typeface="+mn-lt"/>
                        </a:rPr>
                        <a:t>11-22/1528r1, 11-23/294r1, 11-23/1424r0, 11-23/1929r0, 11-24/392r2, 11-24/393r3, 11-24/0403r2</a:t>
                      </a:r>
                      <a:endParaRPr lang="en-US" sz="800" b="0" i="0" u="none" strike="noStrike" dirty="0">
                        <a:solidFill>
                          <a:schemeClr val="tx1"/>
                        </a:solidFill>
                        <a:effectLst/>
                        <a:latin typeface="+mn-lt"/>
                      </a:endParaRPr>
                    </a:p>
                  </a:txBody>
                  <a:tcPr marL="85725" marR="9525" marT="9525" marB="0" anchor="ctr"/>
                </a:tc>
                <a:tc>
                  <a:txBody>
                    <a:bodyPr/>
                    <a:lstStyle/>
                    <a:p>
                      <a:pPr algn="l" fontAlgn="ctr"/>
                      <a:r>
                        <a:rPr lang="en-GB" sz="800" b="0" i="0" u="none" strike="noStrike" dirty="0">
                          <a:solidFill>
                            <a:schemeClr val="tx1"/>
                          </a:solidFill>
                          <a:effectLst/>
                          <a:latin typeface="+mn-lt"/>
                        </a:rPr>
                        <a:t>Rubayet Shafin</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dirty="0">
                          <a:solidFill>
                            <a:schemeClr val="tx1"/>
                          </a:solidFill>
                          <a:effectLst/>
                          <a:latin typeface="+mn-lt"/>
                        </a:rPr>
                        <a:t>Pending (1 SP)</a:t>
                      </a:r>
                    </a:p>
                  </a:txBody>
                  <a:tcPr marL="9525" marR="9525" marT="9525" marB="0" anchor="ctr"/>
                </a:tc>
                <a:tc>
                  <a:txBody>
                    <a:bodyPr/>
                    <a:lstStyle/>
                    <a:p>
                      <a:pPr algn="ctr" fontAlgn="ctr"/>
                      <a:r>
                        <a:rPr lang="en-GB" sz="800" b="0" i="0" u="none" strike="noStrike" dirty="0">
                          <a:solidFill>
                            <a:schemeClr val="tx1"/>
                          </a:solidFill>
                          <a:effectLst/>
                          <a:latin typeface="+mn-lt"/>
                        </a:rPr>
                        <a:t>P2P</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29435675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July 2024 meeting, and conf calls</a:t>
            </a:r>
          </a:p>
          <a:p>
            <a:pPr lvl="0">
              <a:lnSpc>
                <a:spcPct val="80000"/>
              </a:lnSpc>
              <a:buFont typeface="Arial" panose="020B0604020202020204" pitchFamily="34" charset="0"/>
              <a:buChar char="•"/>
            </a:pPr>
            <a:r>
              <a:rPr lang="en-US" altLang="en-US" sz="1800" dirty="0"/>
              <a:t>Presentation of 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AE0D1-AA6D-7148-E235-F816B28AA13D}"/>
              </a:ext>
            </a:extLst>
          </p:cNvPr>
          <p:cNvSpPr>
            <a:spLocks noGrp="1"/>
          </p:cNvSpPr>
          <p:nvPr>
            <p:ph type="title"/>
          </p:nvPr>
        </p:nvSpPr>
        <p:spPr>
          <a:xfrm>
            <a:off x="685800" y="685800"/>
            <a:ext cx="7770813" cy="1065213"/>
          </a:xfrm>
        </p:spPr>
        <p:txBody>
          <a:bodyPr/>
          <a:lstStyle/>
          <a:p>
            <a:r>
              <a:rPr lang="en-US" dirty="0"/>
              <a:t>Announcements</a:t>
            </a:r>
          </a:p>
        </p:txBody>
      </p:sp>
      <p:sp>
        <p:nvSpPr>
          <p:cNvPr id="3" name="Content Placeholder 2">
            <a:extLst>
              <a:ext uri="{FF2B5EF4-FFF2-40B4-BE49-F238E27FC236}">
                <a16:creationId xmlns:a16="http://schemas.microsoft.com/office/drawing/2014/main" id="{842F4698-068C-0D1A-95F6-95A3ABD67C2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Queues and agendas are organized following the usual routines:</a:t>
            </a:r>
          </a:p>
          <a:p>
            <a:pPr marL="800100" lvl="1" indent="-342900">
              <a:buFont typeface="Arial" panose="020B0604020202020204" pitchFamily="34" charset="0"/>
              <a:buChar char="•"/>
            </a:pPr>
            <a:r>
              <a:rPr lang="en-US" sz="1400" dirty="0"/>
              <a:t>Submissions ordered per-DCN, and distribution is on a per-topic basis</a:t>
            </a:r>
          </a:p>
          <a:p>
            <a:pPr marL="800100" lvl="1" indent="-342900">
              <a:buFont typeface="Arial" panose="020B0604020202020204" pitchFamily="34" charset="0"/>
              <a:buChar char="•"/>
            </a:pPr>
            <a:r>
              <a:rPr lang="en-US" sz="1400" dirty="0"/>
              <a:t>Sunday (start of each F2F) deadline used to determine the cut-offs</a:t>
            </a:r>
          </a:p>
          <a:p>
            <a:pPr>
              <a:buFont typeface="Arial" panose="020B0604020202020204" pitchFamily="34" charset="0"/>
              <a:buChar char="•"/>
            </a:pPr>
            <a:r>
              <a:rPr lang="en-US" sz="1600" dirty="0"/>
              <a:t>Queue Status and Plans for this F2F:</a:t>
            </a:r>
          </a:p>
          <a:p>
            <a:pPr marL="800100" lvl="1" indent="-342900">
              <a:buFont typeface="Arial" panose="020B0604020202020204" pitchFamily="34" charset="0"/>
              <a:buChar char="•"/>
            </a:pPr>
            <a:r>
              <a:rPr lang="en-US" sz="1400" dirty="0"/>
              <a:t>Still a lot of MAC submissions up to second cut-off to cover</a:t>
            </a:r>
          </a:p>
          <a:p>
            <a:pPr marL="1200150" lvl="2" indent="-285750">
              <a:buFont typeface="Arial" panose="020B0604020202020204" pitchFamily="34" charset="0"/>
              <a:buChar char="•"/>
            </a:pPr>
            <a:r>
              <a:rPr lang="en-US" sz="1200" dirty="0"/>
              <a:t>Intent is to cover (at least part of) the 1st &amp; 2nd cut-off during this F2F meeting</a:t>
            </a:r>
          </a:p>
          <a:p>
            <a:pPr marL="800100" lvl="1" indent="-342900">
              <a:buFont typeface="Arial" panose="020B0604020202020204" pitchFamily="34" charset="0"/>
              <a:buChar char="•"/>
            </a:pPr>
            <a:r>
              <a:rPr lang="en-US" sz="1400" dirty="0"/>
              <a:t>Good total number of PHY/Joint submissions</a:t>
            </a:r>
          </a:p>
          <a:p>
            <a:pPr marL="1200150" lvl="2" indent="-285750">
              <a:buFont typeface="Arial" panose="020B0604020202020204" pitchFamily="34" charset="0"/>
              <a:buChar char="•"/>
            </a:pPr>
            <a:r>
              <a:rPr lang="en-US" sz="1200" dirty="0"/>
              <a:t>Intent is to cover as many as possible during this F2F meeting</a:t>
            </a:r>
            <a:endParaRPr lang="en-US" sz="1600" dirty="0"/>
          </a:p>
          <a:p>
            <a:pPr marL="800100" lvl="1" indent="-342900">
              <a:buFont typeface="Arial" panose="020B0604020202020204" pitchFamily="34" charset="0"/>
              <a:buChar char="•"/>
            </a:pPr>
            <a:r>
              <a:rPr lang="en-US" sz="1400" dirty="0"/>
              <a:t>Allocating 45’ at the start of each MAC/Joint/PHY session for SPs</a:t>
            </a:r>
          </a:p>
          <a:p>
            <a:pPr marL="1200150" lvl="2" indent="-285750">
              <a:buFont typeface="Arial" panose="020B0604020202020204" pitchFamily="34" charset="0"/>
              <a:buChar char="•"/>
            </a:pPr>
            <a:r>
              <a:rPr lang="en-US" sz="1200" dirty="0"/>
              <a:t>These start from Wednesday’s sessions to allow for discussions and consensus building</a:t>
            </a:r>
          </a:p>
          <a:p>
            <a:pPr marL="400050">
              <a:buFont typeface="Arial" panose="020B0604020202020204" pitchFamily="34" charset="0"/>
              <a:buChar char="•"/>
            </a:pPr>
            <a:r>
              <a:rPr lang="en-US" sz="1600" dirty="0"/>
              <a:t>Requests to members:</a:t>
            </a:r>
          </a:p>
          <a:p>
            <a:pPr marL="800100" lvl="1" indent="-342900">
              <a:buFont typeface="Arial" panose="020B0604020202020204" pitchFamily="34" charset="0"/>
              <a:buChar char="•"/>
            </a:pPr>
            <a:r>
              <a:rPr lang="en-US" sz="1400" dirty="0"/>
              <a:t>Please make sure that submissions are uploaded asap and no later than 24 hours before the allocated slot (those that were not in the server have the DCN in </a:t>
            </a:r>
            <a:r>
              <a:rPr lang="en-US" sz="1400" dirty="0">
                <a:solidFill>
                  <a:srgbClr val="FF0000"/>
                </a:solidFill>
              </a:rPr>
              <a:t>red font</a:t>
            </a:r>
            <a:r>
              <a:rPr lang="en-US" sz="1400" dirty="0"/>
              <a:t>)</a:t>
            </a:r>
          </a:p>
          <a:p>
            <a:pPr marL="800100" lvl="1">
              <a:buFont typeface="Arial" panose="020B0604020202020204" pitchFamily="34" charset="0"/>
              <a:buChar char="•"/>
            </a:pPr>
            <a:r>
              <a:rPr lang="en-US" sz="1400" dirty="0"/>
              <a:t>Please review submissions of other members in the same topic, if there are similarities check, if there is room for harmonization/consolidation (co-authoring, harmonized SPs, etc.)</a:t>
            </a:r>
          </a:p>
        </p:txBody>
      </p:sp>
      <p:sp>
        <p:nvSpPr>
          <p:cNvPr id="4" name="Slide Number Placeholder 3">
            <a:extLst>
              <a:ext uri="{FF2B5EF4-FFF2-40B4-BE49-F238E27FC236}">
                <a16:creationId xmlns:a16="http://schemas.microsoft.com/office/drawing/2014/main" id="{932AD4AE-27FE-2612-100A-B54114FFCB1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2AE941-5E47-2F75-485D-15F69259C20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611C6AB-F440-DEE6-D0A4-450AF2DA4D3F}"/>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34418079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a:t>Summary from July 2024 meeting</a:t>
            </a:r>
            <a:endParaRPr lang="en-US" dirty="0"/>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Since the July plenary </a:t>
            </a:r>
          </a:p>
          <a:p>
            <a:pPr marL="800100" lvl="1">
              <a:buFont typeface="Arial" panose="020B0604020202020204" pitchFamily="34" charset="0"/>
              <a:buChar char="•"/>
            </a:pPr>
            <a:r>
              <a:rPr lang="en-US" sz="1800" dirty="0"/>
              <a:t>Held </a:t>
            </a:r>
            <a:r>
              <a:rPr lang="en-US" sz="1800" dirty="0">
                <a:solidFill>
                  <a:srgbClr val="FF0000"/>
                </a:solidFill>
              </a:rPr>
              <a:t>9</a:t>
            </a:r>
            <a:r>
              <a:rPr lang="en-US" sz="1800" dirty="0"/>
              <a:t> teleconferences between July &amp; September 2024 (</a:t>
            </a:r>
            <a:r>
              <a:rPr lang="en-US" sz="1800" dirty="0">
                <a:solidFill>
                  <a:srgbClr val="CCCCFF"/>
                </a:solidFill>
                <a:hlinkClick r:id="rId2">
                  <a:extLst>
                    <a:ext uri="{A12FA001-AC4F-418D-AE19-62706E023703}">
                      <ahyp:hlinkClr xmlns:ahyp="http://schemas.microsoft.com/office/drawing/2018/hyperlinkcolor" val="tx"/>
                    </a:ext>
                  </a:extLst>
                </a:hlinkClick>
              </a:rPr>
              <a:t>11-24/1340r14</a:t>
            </a:r>
            <a:r>
              <a:rPr lang="en-US" sz="1800" dirty="0"/>
              <a:t>)</a:t>
            </a:r>
          </a:p>
          <a:p>
            <a:pPr marL="1200150" lvl="2">
              <a:buFont typeface="Arial" panose="020B0604020202020204" pitchFamily="34" charset="0"/>
              <a:buChar char="•"/>
            </a:pPr>
            <a:r>
              <a:rPr lang="en-US" sz="1600" dirty="0"/>
              <a:t>The group discussed </a:t>
            </a:r>
            <a:r>
              <a:rPr lang="en-US" sz="1600" dirty="0">
                <a:solidFill>
                  <a:srgbClr val="FF0000"/>
                </a:solidFill>
              </a:rPr>
              <a:t>41</a:t>
            </a:r>
            <a:r>
              <a:rPr lang="en-US" sz="1600" dirty="0">
                <a:solidFill>
                  <a:schemeClr val="tx1"/>
                </a:solidFill>
              </a:rPr>
              <a:t> </a:t>
            </a:r>
            <a:r>
              <a:rPr lang="en-US" sz="1600" dirty="0"/>
              <a:t>submissions covering a variety of topics</a:t>
            </a:r>
          </a:p>
          <a:p>
            <a:pPr marL="1657350" lvl="3" indent="-285750">
              <a:buFont typeface="Arial" panose="020B0604020202020204" pitchFamily="34" charset="0"/>
              <a:buChar char="•"/>
            </a:pPr>
            <a:r>
              <a:rPr lang="en-US" sz="1200" dirty="0">
                <a:solidFill>
                  <a:schemeClr val="tx1"/>
                </a:solidFill>
              </a:rPr>
              <a:t>Improving reliability, low latency, coordinated beamforming, relay operation, roaming, </a:t>
            </a:r>
          </a:p>
          <a:p>
            <a:pPr marL="1657350" lvl="3" indent="-285750">
              <a:buFont typeface="Arial" panose="020B0604020202020204" pitchFamily="34" charset="0"/>
              <a:buChar char="•"/>
            </a:pPr>
            <a:r>
              <a:rPr lang="en-US" sz="1200" dirty="0">
                <a:solidFill>
                  <a:schemeClr val="tx1"/>
                </a:solidFill>
              </a:rPr>
              <a:t>Multi-AP (MAP) coordination, dynamic subchannel operation (DSO), coordinated r-TWT, </a:t>
            </a:r>
          </a:p>
          <a:p>
            <a:pPr marL="1657350" lvl="3" indent="-285750">
              <a:buFont typeface="Arial" panose="020B0604020202020204" pitchFamily="34" charset="0"/>
              <a:buChar char="•"/>
            </a:pPr>
            <a:r>
              <a:rPr lang="en-US" sz="1200" dirty="0">
                <a:solidFill>
                  <a:schemeClr val="tx1"/>
                </a:solidFill>
              </a:rPr>
              <a:t>TXOP sharing, non-primary channel access (NPCA),  distributed RUs (DRU), etc.</a:t>
            </a:r>
          </a:p>
          <a:p>
            <a:pPr marL="1200150" lvl="2" indent="-285750">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dirty="0"/>
              <a:t>Targets for the September interim</a:t>
            </a:r>
          </a:p>
          <a:p>
            <a:pPr marL="800100" lvl="1">
              <a:buFont typeface="Arial" panose="020B0604020202020204" pitchFamily="34" charset="0"/>
              <a:buChar char="•"/>
            </a:pPr>
            <a:r>
              <a:rPr lang="en-US" sz="1800" dirty="0"/>
              <a:t>Presentation of technical submissions</a:t>
            </a:r>
          </a:p>
          <a:p>
            <a:pPr marL="1200150" lvl="2">
              <a:buFont typeface="Arial" panose="020B0604020202020204" pitchFamily="34" charset="0"/>
              <a:buChar char="•"/>
            </a:pPr>
            <a:r>
              <a:rPr lang="en-US" sz="1600" dirty="0">
                <a:solidFill>
                  <a:srgbClr val="FF0000"/>
                </a:solidFill>
              </a:rPr>
              <a:t>~200 </a:t>
            </a:r>
            <a:r>
              <a:rPr lang="en-US" sz="1600" dirty="0"/>
              <a:t>pending submissions </a:t>
            </a:r>
            <a:r>
              <a:rPr lang="en-US" sz="1600" dirty="0">
                <a:solidFill>
                  <a:srgbClr val="FF0000"/>
                </a:solidFill>
              </a:rPr>
              <a:t>(by EOB of Sept 08)</a:t>
            </a:r>
          </a:p>
          <a:p>
            <a:pPr marL="800100" lvl="1">
              <a:buFont typeface="Arial" panose="020B0604020202020204" pitchFamily="34" charset="0"/>
              <a:buChar char="•"/>
            </a:pPr>
            <a:r>
              <a:rPr lang="en-US" sz="1800" dirty="0"/>
              <a:t>Continue populating the TGbn SFD with approved concepts</a:t>
            </a:r>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a:t>September 2024</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(B.forming + Misc.)</a:t>
            </a:r>
          </a:p>
        </p:txBody>
      </p:sp>
      <p:sp>
        <p:nvSpPr>
          <p:cNvPr id="10" name="Content Placeholder 9">
            <a:extLst>
              <a:ext uri="{FF2B5EF4-FFF2-40B4-BE49-F238E27FC236}">
                <a16:creationId xmlns:a16="http://schemas.microsoft.com/office/drawing/2014/main" id="{E3804790-C915-D0B1-4B78-4B556E2219B2}"/>
              </a:ext>
            </a:extLst>
          </p:cNvPr>
          <p:cNvSpPr>
            <a:spLocks noGrp="1"/>
          </p:cNvSpPr>
          <p:nvPr>
            <p:ph idx="1"/>
          </p:nvPr>
        </p:nvSpPr>
        <p:spPr/>
        <p:txBody>
          <a:bodyPr/>
          <a:lstStyle/>
          <a:p>
            <a:r>
              <a:rPr lang="en-US" sz="1400" b="0" i="0" u="none" strike="noStrike" dirty="0">
                <a:solidFill>
                  <a:srgbClr val="00B050"/>
                </a:solidFill>
                <a:effectLst/>
                <a:hlinkClick r:id="rId2">
                  <a:extLst>
                    <a:ext uri="{A12FA001-AC4F-418D-AE19-62706E023703}">
                      <ahyp:hlinkClr xmlns:ahyp="http://schemas.microsoft.com/office/drawing/2018/hyperlinkcolor" val="tx"/>
                    </a:ext>
                  </a:extLst>
                </a:hlinkClick>
              </a:rPr>
              <a:t>24/0243</a:t>
            </a:r>
            <a:r>
              <a:rPr lang="en-US" sz="1400" dirty="0">
                <a:solidFill>
                  <a:srgbClr val="00B050"/>
                </a:solidFill>
              </a:rPr>
              <a:t> </a:t>
            </a:r>
            <a:r>
              <a:rPr lang="en-US" sz="1400" b="0" i="0" u="none" strike="noStrike" dirty="0">
                <a:solidFill>
                  <a:srgbClr val="00B050"/>
                </a:solidFill>
                <a:effectLst/>
              </a:rPr>
              <a:t>Protocol Design for UL Beamforming</a:t>
            </a:r>
            <a:r>
              <a:rPr lang="en-US" sz="1400" dirty="0">
                <a:solidFill>
                  <a:srgbClr val="00B050"/>
                </a:solidFill>
              </a:rPr>
              <a:t> 					</a:t>
            </a:r>
            <a:r>
              <a:rPr lang="en-US" sz="1400" b="0" i="0" u="none" strike="noStrike" dirty="0">
                <a:solidFill>
                  <a:srgbClr val="00B050"/>
                </a:solidFill>
                <a:effectLst/>
              </a:rPr>
              <a:t>Eunsung Jeon</a:t>
            </a:r>
          </a:p>
          <a:p>
            <a:r>
              <a:rPr lang="en-US" sz="1400" b="0" i="0" u="sng" strike="noStrike" dirty="0">
                <a:solidFill>
                  <a:srgbClr val="00B050"/>
                </a:solidFill>
                <a:effectLst/>
                <a:hlinkClick r:id="rId3">
                  <a:extLst>
                    <a:ext uri="{A12FA001-AC4F-418D-AE19-62706E023703}">
                      <ahyp:hlinkClr xmlns:ahyp="http://schemas.microsoft.com/office/drawing/2018/hyperlinkcolor" val="tx"/>
                    </a:ext>
                  </a:extLst>
                </a:hlinkClick>
              </a:rPr>
              <a:t>24/1491</a:t>
            </a:r>
            <a:r>
              <a:rPr lang="en-US" sz="1400" dirty="0">
                <a:solidFill>
                  <a:srgbClr val="00B050"/>
                </a:solidFill>
              </a:rPr>
              <a:t> </a:t>
            </a:r>
            <a:r>
              <a:rPr lang="en-US" sz="1400" b="0" i="0" u="none" strike="noStrike" dirty="0">
                <a:solidFill>
                  <a:srgbClr val="00B050"/>
                </a:solidFill>
                <a:effectLst/>
              </a:rPr>
              <a:t>RU adaptation signaling in UL TB transmission</a:t>
            </a:r>
            <a:r>
              <a:rPr lang="en-US" sz="1400" dirty="0">
                <a:solidFill>
                  <a:srgbClr val="00B050"/>
                </a:solidFill>
              </a:rPr>
              <a:t> 			</a:t>
            </a:r>
            <a:r>
              <a:rPr lang="en-US" sz="1400" b="0" i="0" u="none" strike="noStrike" dirty="0">
                <a:solidFill>
                  <a:srgbClr val="00B050"/>
                </a:solidFill>
                <a:effectLst/>
              </a:rPr>
              <a:t>Yapu Li</a:t>
            </a:r>
            <a:endParaRPr lang="en-US" sz="1400" b="0" i="0" u="none" strike="noStrike" kern="1200" dirty="0">
              <a:solidFill>
                <a:srgbClr val="00B050"/>
              </a:solidFill>
              <a:effectLst/>
              <a:ea typeface="MS Gothic" panose="020B0609070205080204" pitchFamily="49" charset="-128"/>
            </a:endParaRPr>
          </a:p>
          <a:p>
            <a:r>
              <a:rPr lang="en-US" sz="1400" b="0" i="0" u="none" strike="noStrike" dirty="0">
                <a:solidFill>
                  <a:srgbClr val="00B050"/>
                </a:solidFill>
                <a:effectLst/>
                <a:hlinkClick r:id="rId4">
                  <a:extLst>
                    <a:ext uri="{A12FA001-AC4F-418D-AE19-62706E023703}">
                      <ahyp:hlinkClr xmlns:ahyp="http://schemas.microsoft.com/office/drawing/2018/hyperlinkcolor" val="tx"/>
                    </a:ext>
                  </a:extLst>
                </a:hlinkClick>
              </a:rPr>
              <a:t>24/1574</a:t>
            </a:r>
            <a:r>
              <a:rPr lang="en-US" sz="1400" dirty="0">
                <a:solidFill>
                  <a:srgbClr val="00B050"/>
                </a:solidFill>
              </a:rPr>
              <a:t> </a:t>
            </a:r>
            <a:r>
              <a:rPr lang="en-US" sz="1400" b="0" i="0" u="none" strike="noStrike" dirty="0">
                <a:solidFill>
                  <a:srgbClr val="00B050"/>
                </a:solidFill>
                <a:effectLst/>
              </a:rPr>
              <a:t>Harmonization of .11bn simulation assumptions</a:t>
            </a:r>
            <a:r>
              <a:rPr lang="en-US" sz="1400" dirty="0">
                <a:solidFill>
                  <a:srgbClr val="00B050"/>
                </a:solidFill>
              </a:rPr>
              <a:t> 			</a:t>
            </a:r>
            <a:r>
              <a:rPr lang="en-US" sz="1400" b="0" i="0" u="none" strike="noStrike" dirty="0">
                <a:solidFill>
                  <a:srgbClr val="00B050"/>
                </a:solidFill>
                <a:effectLst/>
              </a:rPr>
              <a:t>Klaus Doppler</a:t>
            </a:r>
          </a:p>
          <a:p>
            <a:r>
              <a:rPr lang="en-US" sz="1400" b="0" i="0" u="sng" strike="noStrike" dirty="0">
                <a:solidFill>
                  <a:srgbClr val="00B050"/>
                </a:solidFill>
                <a:effectLst/>
                <a:hlinkClick r:id="rId5">
                  <a:extLst>
                    <a:ext uri="{A12FA001-AC4F-418D-AE19-62706E023703}">
                      <ahyp:hlinkClr xmlns:ahyp="http://schemas.microsoft.com/office/drawing/2018/hyperlinkcolor" val="tx"/>
                    </a:ext>
                  </a:extLst>
                </a:hlinkClick>
              </a:rPr>
              <a:t>24/1566</a:t>
            </a:r>
            <a:r>
              <a:rPr lang="en-US" sz="1400" u="sng" dirty="0">
                <a:solidFill>
                  <a:srgbClr val="00B050"/>
                </a:solidFill>
              </a:rPr>
              <a:t> </a:t>
            </a:r>
            <a:r>
              <a:rPr lang="en-US" sz="1400" b="0" i="0" u="sng" strike="noStrike" dirty="0">
                <a:solidFill>
                  <a:srgbClr val="00B050"/>
                </a:solidFill>
                <a:effectLst/>
              </a:rPr>
              <a:t>L4S Support in 802.11bn</a:t>
            </a:r>
            <a:r>
              <a:rPr lang="en-US" sz="1400" u="sng" dirty="0">
                <a:solidFill>
                  <a:srgbClr val="00B050"/>
                </a:solidFill>
              </a:rPr>
              <a:t> 							</a:t>
            </a:r>
            <a:r>
              <a:rPr lang="en-US" sz="1400" b="0" i="0" u="sng" strike="noStrike" dirty="0">
                <a:solidFill>
                  <a:srgbClr val="00B050"/>
                </a:solidFill>
                <a:effectLst/>
              </a:rPr>
              <a:t>Prabodh Varshney</a:t>
            </a:r>
          </a:p>
          <a:p>
            <a:r>
              <a:rPr lang="en-GB" sz="1400" b="0" i="0" u="sng"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24/1469</a:t>
            </a:r>
            <a:r>
              <a:rPr lang="en-GB" sz="1400" u="sng" dirty="0">
                <a:solidFill>
                  <a:srgbClr val="00B050"/>
                </a:solidFill>
              </a:rPr>
              <a:t> </a:t>
            </a:r>
            <a:r>
              <a:rPr lang="en-GB" sz="1400" b="0" i="0" u="sng" kern="1200" dirty="0">
                <a:solidFill>
                  <a:srgbClr val="00B050"/>
                </a:solidFill>
                <a:effectLst/>
                <a:ea typeface="MS Gothic" panose="020B0609070205080204" pitchFamily="49" charset="-128"/>
              </a:rPr>
              <a:t>PHY primitive extension for NPCA</a:t>
            </a:r>
            <a:r>
              <a:rPr lang="en-GB" sz="1400" u="sng" dirty="0">
                <a:solidFill>
                  <a:srgbClr val="00B050"/>
                </a:solidFill>
              </a:rPr>
              <a:t> 					</a:t>
            </a:r>
            <a:r>
              <a:rPr lang="en-GB" sz="1400" b="0" i="0" u="sng" kern="1200" dirty="0">
                <a:solidFill>
                  <a:srgbClr val="00B050"/>
                </a:solidFill>
                <a:effectLst/>
                <a:ea typeface="MS Gothic" panose="020B0609070205080204" pitchFamily="49" charset="-128"/>
              </a:rPr>
              <a:t>Yan Li</a:t>
            </a:r>
            <a:endParaRPr lang="en-US" sz="1400" u="sng" dirty="0">
              <a:solidFill>
                <a:srgbClr val="00B050"/>
              </a:solidFill>
            </a:endParaRPr>
          </a:p>
          <a:p>
            <a:endParaRPr lang="en-US" sz="1400" b="0" i="0" u="sng" strike="noStrike" dirty="0">
              <a:solidFill>
                <a:srgbClr val="00B050"/>
              </a:solidFill>
              <a:effectLst/>
            </a:endParaRP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Miscellaneous Part 1 + UEQM + Beamforming</a:t>
            </a:r>
            <a:endParaRPr lang="en-GB" sz="1000" strike="sngStrike" dirty="0">
              <a:solidFill>
                <a:schemeClr val="bg1">
                  <a:lumMod val="65000"/>
                </a:schemeClr>
              </a:solidFill>
            </a:endParaRPr>
          </a:p>
          <a:p>
            <a:pPr lvl="1">
              <a:buFont typeface="Arial" panose="020B0604020202020204" pitchFamily="34" charset="0"/>
              <a:buChar char="•"/>
            </a:pPr>
            <a:r>
              <a:rPr lang="en-US" sz="14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24/1409</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Unequal Pattern Discussion Follow up</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Ross Jian Yu</a:t>
            </a:r>
            <a:r>
              <a:rPr lang="en-US" sz="1400" dirty="0">
                <a:solidFill>
                  <a:srgbClr val="00B050"/>
                </a:solidFill>
              </a:rPr>
              <a:t> </a:t>
            </a:r>
          </a:p>
          <a:p>
            <a:pPr lvl="1">
              <a:buFont typeface="Arial" panose="020B0604020202020204" pitchFamily="34" charset="0"/>
              <a:buChar char="•"/>
            </a:pPr>
            <a:r>
              <a:rPr lang="en-US" sz="1400" b="0" i="0" u="none" strike="noStrike" dirty="0">
                <a:solidFill>
                  <a:srgbClr val="00B050"/>
                </a:solidFill>
                <a:effectLst/>
                <a:hlinkClick r:id="rId3">
                  <a:extLst>
                    <a:ext uri="{A12FA001-AC4F-418D-AE19-62706E023703}">
                      <ahyp:hlinkClr xmlns:ahyp="http://schemas.microsoft.com/office/drawing/2018/hyperlinkcolor" val="tx"/>
                    </a:ext>
                  </a:extLst>
                </a:hlinkClick>
              </a:rPr>
              <a:t>24/1427</a:t>
            </a:r>
            <a:r>
              <a:rPr lang="en-US" sz="1400" dirty="0">
                <a:solidFill>
                  <a:srgbClr val="00B050"/>
                </a:solidFill>
              </a:rPr>
              <a:t> </a:t>
            </a:r>
            <a:r>
              <a:rPr lang="en-US" sz="1400" b="0" i="0" u="none" strike="noStrike" dirty="0">
                <a:solidFill>
                  <a:srgbClr val="00B050"/>
                </a:solidFill>
                <a:effectLst/>
              </a:rPr>
              <a:t>Signaling for MCS and UEQM in 11bn</a:t>
            </a:r>
            <a:r>
              <a:rPr lang="en-US" sz="1400" dirty="0">
                <a:solidFill>
                  <a:srgbClr val="00B050"/>
                </a:solidFill>
              </a:rPr>
              <a:t> 				</a:t>
            </a:r>
            <a:r>
              <a:rPr lang="en-US" sz="1400" b="0" i="0" u="none" strike="noStrike" dirty="0">
                <a:solidFill>
                  <a:srgbClr val="00B050"/>
                </a:solidFill>
                <a:effectLst/>
              </a:rPr>
              <a:t>Dongguk Lim</a:t>
            </a:r>
            <a:r>
              <a:rPr lang="en-US" sz="1400" dirty="0">
                <a:solidFill>
                  <a:srgbClr val="00B050"/>
                </a:solidFill>
              </a:rPr>
              <a:t> </a:t>
            </a:r>
          </a:p>
          <a:p>
            <a:pPr lvl="1">
              <a:buFont typeface="Arial" panose="020B0604020202020204" pitchFamily="34" charset="0"/>
              <a:buChar char="•"/>
            </a:pPr>
            <a:r>
              <a:rPr lang="en-GB" sz="14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24/1431</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A-Unified-</a:t>
            </a:r>
            <a:r>
              <a:rPr lang="en-GB" sz="1400" b="0" i="0" u="none" strike="noStrike" kern="1200" dirty="0" err="1">
                <a:solidFill>
                  <a:srgbClr val="00B050"/>
                </a:solidFill>
                <a:effectLst/>
                <a:ea typeface="MS Gothic" panose="020B0609070205080204" pitchFamily="49" charset="-128"/>
              </a:rPr>
              <a:t>Signaling</a:t>
            </a:r>
            <a:r>
              <a:rPr lang="en-GB" sz="1400" b="0" i="0" u="none" strike="noStrike" kern="1200" dirty="0">
                <a:solidFill>
                  <a:srgbClr val="00B050"/>
                </a:solidFill>
                <a:effectLst/>
                <a:ea typeface="MS Gothic" panose="020B0609070205080204" pitchFamily="49" charset="-128"/>
              </a:rPr>
              <a:t>-Scheme-for-EQM-and-UEQM</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Aiguo Yan</a:t>
            </a:r>
          </a:p>
          <a:p>
            <a:pPr lvl="1">
              <a:buFont typeface="Arial" panose="020B0604020202020204" pitchFamily="34" charset="0"/>
              <a:buChar char="•"/>
            </a:pPr>
            <a:r>
              <a:rPr lang="en-US" sz="1400" b="0" i="0" u="none" strike="noStrike" dirty="0">
                <a:solidFill>
                  <a:srgbClr val="00B050"/>
                </a:solidFill>
                <a:effectLst/>
                <a:hlinkClick r:id="rId5">
                  <a:extLst>
                    <a:ext uri="{A12FA001-AC4F-418D-AE19-62706E023703}">
                      <ahyp:hlinkClr xmlns:ahyp="http://schemas.microsoft.com/office/drawing/2018/hyperlinkcolor" val="tx"/>
                    </a:ext>
                  </a:extLst>
                </a:hlinkClick>
              </a:rPr>
              <a:t>24/1451</a:t>
            </a:r>
            <a:r>
              <a:rPr lang="en-US" sz="1400" dirty="0">
                <a:solidFill>
                  <a:srgbClr val="00B050"/>
                </a:solidFill>
              </a:rPr>
              <a:t> </a:t>
            </a:r>
            <a:r>
              <a:rPr lang="en-US" sz="1400" b="0" i="0" u="none" strike="noStrike" dirty="0">
                <a:solidFill>
                  <a:srgbClr val="00B050"/>
                </a:solidFill>
                <a:effectLst/>
              </a:rPr>
              <a:t>UEQM Transmission over Spatial Streams</a:t>
            </a:r>
            <a:r>
              <a:rPr lang="en-US" sz="1400" dirty="0">
                <a:solidFill>
                  <a:srgbClr val="00B050"/>
                </a:solidFill>
              </a:rPr>
              <a:t> 				</a:t>
            </a:r>
            <a:r>
              <a:rPr lang="en-US" sz="1400" b="0" i="0" u="none" strike="noStrike" dirty="0">
                <a:solidFill>
                  <a:srgbClr val="00B050"/>
                </a:solidFill>
                <a:effectLst/>
              </a:rPr>
              <a:t>Ying Wang</a:t>
            </a:r>
          </a:p>
          <a:p>
            <a:pPr lvl="1">
              <a:buFont typeface="Arial" panose="020B0604020202020204" pitchFamily="34" charset="0"/>
              <a:buChar char="•"/>
            </a:pPr>
            <a:r>
              <a:rPr lang="en-GB" sz="140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24/1433</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Enhancing-BF-Feedback-Mechanism-in-11bn</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Aiguo Yan</a:t>
            </a:r>
          </a:p>
          <a:p>
            <a:pPr lvl="1">
              <a:buFont typeface="Arial" panose="020B0604020202020204" pitchFamily="34" charset="0"/>
              <a:buChar char="•"/>
            </a:pPr>
            <a:r>
              <a:rPr lang="nb-NO" sz="1400" dirty="0">
                <a:solidFill>
                  <a:srgbClr val="00B050"/>
                </a:solidFill>
              </a:rPr>
              <a:t>24/1411 Signaling for UHR PPDU   						Ross Jian Yu</a:t>
            </a:r>
            <a:endParaRPr lang="en-GB" sz="1400" dirty="0">
              <a:solidFill>
                <a:srgbClr val="00B050"/>
              </a:solidFill>
            </a:endParaRPr>
          </a:p>
          <a:p>
            <a:pPr>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686497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endParaRPr lang="en-GB" sz="1800" dirty="0"/>
          </a:p>
          <a:p>
            <a:pPr>
              <a:buFont typeface="Arial" panose="020B0604020202020204" pitchFamily="34" charset="0"/>
              <a:buChar char="•"/>
            </a:pPr>
            <a:r>
              <a:rPr lang="en-GB" sz="1800" dirty="0"/>
              <a:t>Submissions – Power Save Part 1</a:t>
            </a:r>
            <a:endParaRPr lang="en-US" sz="105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400" dirty="0">
                <a:solidFill>
                  <a:srgbClr val="00B050"/>
                </a:solidFill>
                <a:hlinkClick r:id="rId3">
                  <a:extLst>
                    <a:ext uri="{A12FA001-AC4F-418D-AE19-62706E023703}">
                      <ahyp:hlinkClr xmlns:ahyp="http://schemas.microsoft.com/office/drawing/2018/hyperlinkcolor" val="tx"/>
                    </a:ext>
                  </a:extLst>
                </a:hlinkClick>
              </a:rPr>
              <a:t>24/0544</a:t>
            </a:r>
            <a:r>
              <a:rPr lang="en-GB" sz="1400" dirty="0">
                <a:solidFill>
                  <a:srgbClr val="00B050"/>
                </a:solidFill>
              </a:rPr>
              <a:t>	 Power Save Protocols for UHR - follow up			Sherief Helwa</a:t>
            </a:r>
          </a:p>
          <a:p>
            <a:pPr lvl="1">
              <a:buFont typeface="Arial" panose="020B0604020202020204" pitchFamily="34" charset="0"/>
              <a:buChar char="•"/>
            </a:pPr>
            <a:r>
              <a:rPr lang="en-GB" sz="1400" dirty="0">
                <a:solidFill>
                  <a:srgbClr val="00B050"/>
                </a:solidFill>
                <a:hlinkClick r:id="rId4">
                  <a:extLst>
                    <a:ext uri="{A12FA001-AC4F-418D-AE19-62706E023703}">
                      <ahyp:hlinkClr xmlns:ahyp="http://schemas.microsoft.com/office/drawing/2018/hyperlinkcolor" val="tx"/>
                    </a:ext>
                  </a:extLst>
                </a:hlinkClick>
              </a:rPr>
              <a:t>24/0737</a:t>
            </a:r>
            <a:r>
              <a:rPr lang="en-GB" sz="1400" dirty="0">
                <a:solidFill>
                  <a:srgbClr val="00B050"/>
                </a:solidFill>
              </a:rPr>
              <a:t>	Cross-link Wake-up to Go Deeper in Power Save		Yuxin Lu</a:t>
            </a:r>
          </a:p>
          <a:p>
            <a:pPr lvl="1">
              <a:buFont typeface="Arial" panose="020B0604020202020204" pitchFamily="34" charset="0"/>
              <a:buChar char="•"/>
            </a:pPr>
            <a:r>
              <a:rPr lang="en-GB" sz="1400" dirty="0">
                <a:solidFill>
                  <a:srgbClr val="00B050"/>
                </a:solidFill>
                <a:hlinkClick r:id="rId5">
                  <a:extLst>
                    <a:ext uri="{A12FA001-AC4F-418D-AE19-62706E023703}">
                      <ahyp:hlinkClr xmlns:ahyp="http://schemas.microsoft.com/office/drawing/2018/hyperlinkcolor" val="tx"/>
                    </a:ext>
                  </a:extLst>
                </a:hlinkClick>
              </a:rPr>
              <a:t>24/0782</a:t>
            </a:r>
            <a:r>
              <a:rPr lang="en-GB" sz="1400" dirty="0">
                <a:solidFill>
                  <a:srgbClr val="00B050"/>
                </a:solidFill>
              </a:rPr>
              <a:t>	AP power saving							Chaoming Luo</a:t>
            </a:r>
          </a:p>
          <a:p>
            <a:pPr lvl="1">
              <a:buFont typeface="Arial" panose="020B0604020202020204" pitchFamily="34" charset="0"/>
              <a:buChar char="•"/>
            </a:pPr>
            <a:r>
              <a:rPr lang="en-GB" sz="1400" dirty="0">
                <a:solidFill>
                  <a:srgbClr val="00B050"/>
                </a:solidFill>
                <a:hlinkClick r:id="rId6">
                  <a:extLst>
                    <a:ext uri="{A12FA001-AC4F-418D-AE19-62706E023703}">
                      <ahyp:hlinkClr xmlns:ahyp="http://schemas.microsoft.com/office/drawing/2018/hyperlinkcolor" val="tx"/>
                    </a:ext>
                  </a:extLst>
                </a:hlinkClick>
              </a:rPr>
              <a:t>24/0844</a:t>
            </a:r>
            <a:r>
              <a:rPr lang="en-GB" sz="1400" dirty="0">
                <a:solidFill>
                  <a:srgbClr val="00B050"/>
                </a:solidFill>
              </a:rPr>
              <a:t>	Padding Time in Dynamic Power Save			</a:t>
            </a:r>
            <a:r>
              <a:rPr lang="en-GB" sz="1400" dirty="0" err="1">
                <a:solidFill>
                  <a:srgbClr val="00B050"/>
                </a:solidFill>
              </a:rPr>
              <a:t>Maolin</a:t>
            </a:r>
            <a:r>
              <a:rPr lang="en-GB" sz="1400" dirty="0">
                <a:solidFill>
                  <a:srgbClr val="00B050"/>
                </a:solidFill>
              </a:rPr>
              <a:t> Zhang</a:t>
            </a:r>
          </a:p>
          <a:p>
            <a:pPr lvl="1">
              <a:buFont typeface="Arial" panose="020B0604020202020204" pitchFamily="34" charset="0"/>
              <a:buChar char="•"/>
            </a:pPr>
            <a:r>
              <a:rPr lang="en-GB" sz="1400" dirty="0">
                <a:solidFill>
                  <a:srgbClr val="00B050"/>
                </a:solidFill>
                <a:hlinkClick r:id="rId7">
                  <a:extLst>
                    <a:ext uri="{A12FA001-AC4F-418D-AE19-62706E023703}">
                      <ahyp:hlinkClr xmlns:ahyp="http://schemas.microsoft.com/office/drawing/2018/hyperlinkcolor" val="tx"/>
                    </a:ext>
                  </a:extLst>
                </a:hlinkClick>
              </a:rPr>
              <a:t>24/1129</a:t>
            </a:r>
            <a:r>
              <a:rPr lang="en-GB" sz="1400" dirty="0">
                <a:solidFill>
                  <a:srgbClr val="00B050"/>
                </a:solidFill>
              </a:rPr>
              <a:t>	Discussion on Intermediate FCS </a:t>
            </a:r>
            <a:r>
              <a:rPr lang="en-GB" sz="1400" dirty="0" err="1">
                <a:solidFill>
                  <a:srgbClr val="00B050"/>
                </a:solidFill>
              </a:rPr>
              <a:t>Signaling</a:t>
            </a:r>
            <a:r>
              <a:rPr lang="en-GB" sz="1400" dirty="0">
                <a:solidFill>
                  <a:srgbClr val="00B050"/>
                </a:solidFill>
              </a:rPr>
              <a:t>			</a:t>
            </a:r>
            <a:r>
              <a:rPr lang="en-GB" sz="1400" dirty="0" err="1">
                <a:solidFill>
                  <a:srgbClr val="00B050"/>
                </a:solidFill>
              </a:rPr>
              <a:t>SunHee</a:t>
            </a:r>
            <a:r>
              <a:rPr lang="en-GB" sz="1400" dirty="0">
                <a:solidFill>
                  <a:srgbClr val="00B050"/>
                </a:solidFill>
              </a:rPr>
              <a:t> Baek</a:t>
            </a:r>
          </a:p>
          <a:p>
            <a:pPr lvl="1">
              <a:buFont typeface="Arial" panose="020B0604020202020204" pitchFamily="34" charset="0"/>
              <a:buChar char="•"/>
            </a:pPr>
            <a:r>
              <a:rPr lang="en-GB" sz="1400" dirty="0">
                <a:solidFill>
                  <a:schemeClr val="bg1">
                    <a:lumMod val="65000"/>
                  </a:schemeClr>
                </a:solidFill>
                <a:hlinkClick r:id="rId8">
                  <a:extLst>
                    <a:ext uri="{A12FA001-AC4F-418D-AE19-62706E023703}">
                      <ahyp:hlinkClr xmlns:ahyp="http://schemas.microsoft.com/office/drawing/2018/hyperlinkcolor" val="tx"/>
                    </a:ext>
                  </a:extLst>
                </a:hlinkClick>
              </a:rPr>
              <a:t>24/1146</a:t>
            </a:r>
            <a:r>
              <a:rPr lang="en-GB" sz="1400" dirty="0">
                <a:solidFill>
                  <a:schemeClr val="bg1">
                    <a:lumMod val="65000"/>
                  </a:schemeClr>
                </a:solidFill>
              </a:rPr>
              <a:t>	Considerations on AP Power Save Mode			Jerome Gu</a:t>
            </a:r>
          </a:p>
          <a:p>
            <a:pPr lvl="0">
              <a:buFont typeface="Arial" panose="020B0604020202020204" pitchFamily="34" charset="0"/>
              <a:buChar char="•"/>
            </a:pPr>
            <a:r>
              <a:rPr lang="en-GB" sz="1800" dirty="0" err="1"/>
              <a:t>AoB</a:t>
            </a:r>
            <a:r>
              <a:rPr lang="en-GB" sz="1800" dirty="0"/>
              <a:t>:</a:t>
            </a:r>
          </a:p>
          <a:p>
            <a:pPr>
              <a:buFont typeface="Arial" panose="020B0604020202020204" pitchFamily="34" charset="0"/>
              <a:buChar char="•"/>
            </a:pPr>
            <a:r>
              <a:rPr lang="en-GB"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08777797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ELR Part 1</a:t>
            </a:r>
          </a:p>
          <a:p>
            <a:pPr lvl="1">
              <a:buFont typeface="Arial" panose="020B0604020202020204" pitchFamily="34" charset="0"/>
              <a:buChar char="•"/>
            </a:pPr>
            <a:r>
              <a:rPr lang="en-GB" sz="1400" kern="1200" dirty="0">
                <a:solidFill>
                  <a:srgbClr val="00B050"/>
                </a:solidFill>
                <a:ea typeface="MS Gothic" panose="020B0609070205080204" pitchFamily="49" charset="-128"/>
                <a:hlinkClick r:id="rId2">
                  <a:extLst>
                    <a:ext uri="{A12FA001-AC4F-418D-AE19-62706E023703}">
                      <ahyp:hlinkClr xmlns:ahyp="http://schemas.microsoft.com/office/drawing/2018/hyperlinkcolor" val="tx"/>
                    </a:ext>
                  </a:extLst>
                </a:hlinkClick>
              </a:rPr>
              <a:t>24/1461</a:t>
            </a:r>
            <a:r>
              <a:rPr lang="en-GB" sz="1400" kern="1200" dirty="0">
                <a:solidFill>
                  <a:srgbClr val="00B050"/>
                </a:solidFill>
                <a:ea typeface="MS Gothic" panose="020B0609070205080204" pitchFamily="49" charset="-128"/>
              </a:rPr>
              <a:t> UHR preamble </a:t>
            </a:r>
            <a:r>
              <a:rPr lang="en-GB" sz="1400" kern="1200" dirty="0" err="1">
                <a:solidFill>
                  <a:srgbClr val="00B050"/>
                </a:solidFill>
                <a:ea typeface="MS Gothic" panose="020B0609070205080204" pitchFamily="49" charset="-128"/>
              </a:rPr>
              <a:t>signaling</a:t>
            </a:r>
            <a:r>
              <a:rPr lang="en-GB" sz="1400" kern="1200" dirty="0">
                <a:solidFill>
                  <a:srgbClr val="00B050"/>
                </a:solidFill>
                <a:ea typeface="MS Gothic" panose="020B0609070205080204" pitchFamily="49" charset="-128"/>
              </a:rPr>
              <a:t>   					Sigurd Schelstraete</a:t>
            </a: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24/1410</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Legacy preamble for ELR PPDU</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Ross Jian Yu</a:t>
            </a:r>
          </a:p>
          <a:p>
            <a:pPr lvl="1">
              <a:buFont typeface="Arial" panose="020B0604020202020204" pitchFamily="34" charset="0"/>
              <a:buChar char="•"/>
            </a:pPr>
            <a:r>
              <a:rPr lang="en-GB" sz="1400" dirty="0">
                <a:solidFill>
                  <a:srgbClr val="00B050"/>
                </a:solidFill>
                <a:hlinkClick r:id="rId4">
                  <a:extLst>
                    <a:ext uri="{A12FA001-AC4F-418D-AE19-62706E023703}">
                      <ahyp:hlinkClr xmlns:ahyp="http://schemas.microsoft.com/office/drawing/2018/hyperlinkcolor" val="tx"/>
                    </a:ext>
                  </a:extLst>
                </a:hlinkClick>
              </a:rPr>
              <a:t>24/1454</a:t>
            </a:r>
            <a:r>
              <a:rPr lang="en-GB" sz="1400" dirty="0">
                <a:solidFill>
                  <a:srgbClr val="00B050"/>
                </a:solidFill>
              </a:rPr>
              <a:t>	Discussion on configuration/indication of ELR PPDU	Ke Zhong</a:t>
            </a:r>
          </a:p>
          <a:p>
            <a:pPr lvl="1">
              <a:buFont typeface="Arial" panose="020B0604020202020204" pitchFamily="34" charset="0"/>
              <a:buChar char="•"/>
            </a:pPr>
            <a:r>
              <a:rPr lang="en-GB" sz="1400" dirty="0">
                <a:solidFill>
                  <a:srgbClr val="00B050"/>
                </a:solidFill>
                <a:hlinkClick r:id="rId5">
                  <a:extLst>
                    <a:ext uri="{A12FA001-AC4F-418D-AE19-62706E023703}">
                      <ahyp:hlinkClr xmlns:ahyp="http://schemas.microsoft.com/office/drawing/2018/hyperlinkcolor" val="tx"/>
                    </a:ext>
                  </a:extLst>
                </a:hlinkClick>
              </a:rPr>
              <a:t>24/1478</a:t>
            </a:r>
            <a:r>
              <a:rPr lang="en-GB" sz="1400" dirty="0">
                <a:solidFill>
                  <a:srgbClr val="00B050"/>
                </a:solidFill>
              </a:rPr>
              <a:t>	ELR-PPDU-design						Lin Yang</a:t>
            </a:r>
          </a:p>
          <a:p>
            <a:pPr lvl="1">
              <a:buFont typeface="Arial" panose="020B0604020202020204" pitchFamily="34" charset="0"/>
              <a:buChar char="•"/>
            </a:pPr>
            <a:r>
              <a:rPr lang="en-GB" sz="1400" dirty="0">
                <a:solidFill>
                  <a:schemeClr val="bg1">
                    <a:lumMod val="65000"/>
                  </a:schemeClr>
                </a:solidFill>
                <a:hlinkClick r:id="rId6">
                  <a:extLst>
                    <a:ext uri="{A12FA001-AC4F-418D-AE19-62706E023703}">
                      <ahyp:hlinkClr xmlns:ahyp="http://schemas.microsoft.com/office/drawing/2018/hyperlinkcolor" val="tx"/>
                    </a:ext>
                  </a:extLst>
                </a:hlinkClick>
              </a:rPr>
              <a:t>24/1485</a:t>
            </a:r>
            <a:r>
              <a:rPr lang="en-GB" sz="1400" dirty="0">
                <a:solidFill>
                  <a:schemeClr val="bg1">
                    <a:lumMod val="65000"/>
                  </a:schemeClr>
                </a:solidFill>
              </a:rPr>
              <a:t>	Considerations for ELR PPDU format 			Dongguk Lim</a:t>
            </a:r>
          </a:p>
          <a:p>
            <a:pPr lvl="1">
              <a:buFont typeface="Arial" panose="020B0604020202020204" pitchFamily="34" charset="0"/>
              <a:buChar char="•"/>
            </a:pPr>
            <a:r>
              <a:rPr lang="en-GB" sz="1400" dirty="0">
                <a:solidFill>
                  <a:schemeClr val="bg1">
                    <a:lumMod val="65000"/>
                  </a:schemeClr>
                </a:solidFill>
                <a:hlinkClick r:id="rId7">
                  <a:extLst>
                    <a:ext uri="{A12FA001-AC4F-418D-AE19-62706E023703}">
                      <ahyp:hlinkClr xmlns:ahyp="http://schemas.microsoft.com/office/drawing/2018/hyperlinkcolor" val="tx"/>
                    </a:ext>
                  </a:extLst>
                </a:hlinkClick>
              </a:rPr>
              <a:t>24/1486</a:t>
            </a:r>
            <a:r>
              <a:rPr lang="en-GB" sz="1400" dirty="0">
                <a:solidFill>
                  <a:schemeClr val="bg1">
                    <a:lumMod val="65000"/>
                  </a:schemeClr>
                </a:solidFill>
              </a:rPr>
              <a:t>	Performance evaluation of ELR transmission		Dongguk Lim</a:t>
            </a:r>
            <a:endParaRPr lang="en-GB" sz="1400" b="1" dirty="0">
              <a:solidFill>
                <a:schemeClr val="bg1">
                  <a:lumMod val="65000"/>
                </a:schemeClr>
              </a:solidFill>
            </a:endParaRPr>
          </a:p>
          <a:p>
            <a:pPr lvl="1">
              <a:buFont typeface="Arial" panose="020B0604020202020204" pitchFamily="34" charset="0"/>
              <a:buChar char="•"/>
            </a:pPr>
            <a:r>
              <a:rPr lang="en-GB" sz="1400" b="0" i="0" strike="noStrike" kern="1200" dirty="0">
                <a:solidFill>
                  <a:srgbClr val="6B9F25"/>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24/</a:t>
            </a:r>
            <a:r>
              <a:rPr lang="en-US" sz="1400" b="0" i="0" strike="noStrike" kern="1200" dirty="0">
                <a:solidFill>
                  <a:schemeClr val="bg1">
                    <a:lumMod val="65000"/>
                  </a:schemeClr>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1488</a:t>
            </a:r>
            <a:r>
              <a:rPr lang="en-US" sz="1400" b="0" i="0" strike="noStrike" kern="1200" dirty="0">
                <a:solidFill>
                  <a:schemeClr val="bg1">
                    <a:lumMod val="65000"/>
                  </a:schemeClr>
                </a:solidFill>
                <a:effectLst/>
                <a:ea typeface="MS Gothic" panose="020B0609070205080204" pitchFamily="49" charset="-128"/>
              </a:rPr>
              <a:t> ELR PPDU Transmission Design 				Shengquan Hu</a:t>
            </a:r>
            <a:endParaRPr lang="en-US" sz="1400" dirty="0">
              <a:solidFill>
                <a:schemeClr val="bg1">
                  <a:lumMod val="65000"/>
                </a:schemeClr>
              </a:solidFill>
            </a:endParaRPr>
          </a:p>
          <a:p>
            <a:pPr lvl="1">
              <a:buFont typeface="Arial" panose="020B0604020202020204" pitchFamily="34" charset="0"/>
              <a:buChar char="•"/>
            </a:pPr>
            <a:r>
              <a:rPr lang="en-US" sz="1400" b="0" i="0" u="none" strike="noStrike" kern="1200" dirty="0">
                <a:solidFill>
                  <a:schemeClr val="bg1">
                    <a:lumMod val="65000"/>
                  </a:schemeClr>
                </a:solidFill>
                <a:effectLst/>
                <a:ea typeface="MS Gothic" panose="020B0609070205080204" pitchFamily="49" charset="-128"/>
                <a:hlinkClick r:id="rId9">
                  <a:extLst>
                    <a:ext uri="{A12FA001-AC4F-418D-AE19-62706E023703}">
                      <ahyp:hlinkClr xmlns:ahyp="http://schemas.microsoft.com/office/drawing/2018/hyperlinkcolor" val="tx"/>
                    </a:ext>
                  </a:extLst>
                </a:hlinkClick>
              </a:rPr>
              <a:t>24/1571</a:t>
            </a:r>
            <a:r>
              <a:rPr lang="en-US" sz="1400" b="0" i="0" u="none" strike="noStrike" kern="1200" dirty="0">
                <a:solidFill>
                  <a:schemeClr val="bg1">
                    <a:lumMod val="65000"/>
                  </a:schemeClr>
                </a:solidFill>
                <a:effectLst/>
                <a:ea typeface="MS Gothic" panose="020B0609070205080204" pitchFamily="49" charset="-128"/>
              </a:rPr>
              <a:t> Extended Long Range (ELR) Mark Symbol Design 	Rethna Pulikkoonattu</a:t>
            </a:r>
            <a:endParaRPr lang="en-GB" sz="1400" dirty="0">
              <a:solidFill>
                <a:schemeClr val="bg1">
                  <a:lumMod val="65000"/>
                </a:schemeClr>
              </a:solidFill>
              <a:hlinkClick r:id="rId10">
                <a:extLst>
                  <a:ext uri="{A12FA001-AC4F-418D-AE19-62706E023703}">
                    <ahyp:hlinkClr xmlns:ahyp="http://schemas.microsoft.com/office/drawing/2018/hyperlinkcolor" val="tx"/>
                  </a:ext>
                </a:extLst>
              </a:hlinkClick>
            </a:endParaRPr>
          </a:p>
          <a:p>
            <a:pPr lvl="0">
              <a:buFont typeface="Arial" panose="020B0604020202020204" pitchFamily="34" charset="0"/>
              <a:buChar char="•"/>
            </a:pPr>
            <a:r>
              <a:rPr lang="en-GB" sz="1600" dirty="0" err="1"/>
              <a:t>AoB</a:t>
            </a:r>
            <a:r>
              <a:rPr lang="en-GB" sz="1600" dirty="0"/>
              <a:t>:</a:t>
            </a:r>
          </a:p>
          <a:p>
            <a:pPr>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8850861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endParaRPr lang="en-GB" sz="1800" dirty="0"/>
          </a:p>
          <a:p>
            <a:pPr>
              <a:buFont typeface="Arial" panose="020B0604020202020204" pitchFamily="34" charset="0"/>
              <a:buChar char="•"/>
            </a:pPr>
            <a:r>
              <a:rPr lang="en-GB" sz="1800" dirty="0"/>
              <a:t>Submissions – Power Save Part 2</a:t>
            </a:r>
            <a:endParaRPr lang="en-US" sz="105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400" dirty="0">
                <a:solidFill>
                  <a:srgbClr val="00B050"/>
                </a:solidFill>
                <a:hlinkClick r:id="rId3">
                  <a:extLst>
                    <a:ext uri="{A12FA001-AC4F-418D-AE19-62706E023703}">
                      <ahyp:hlinkClr xmlns:ahyp="http://schemas.microsoft.com/office/drawing/2018/hyperlinkcolor" val="tx"/>
                    </a:ext>
                  </a:extLst>
                </a:hlinkClick>
              </a:rPr>
              <a:t>24/1146</a:t>
            </a:r>
            <a:r>
              <a:rPr lang="en-GB" sz="1400" dirty="0">
                <a:solidFill>
                  <a:srgbClr val="00B050"/>
                </a:solidFill>
              </a:rPr>
              <a:t>	Considerations on AP Power Save Mode				Jerome Gu</a:t>
            </a:r>
          </a:p>
          <a:p>
            <a:pPr lvl="1">
              <a:buFont typeface="Arial" panose="020B0604020202020204" pitchFamily="34" charset="0"/>
              <a:buChar char="•"/>
            </a:pPr>
            <a:r>
              <a:rPr lang="en-GB" sz="1400" dirty="0">
                <a:solidFill>
                  <a:srgbClr val="00B050"/>
                </a:solidFill>
                <a:hlinkClick r:id="rId4">
                  <a:extLst>
                    <a:ext uri="{A12FA001-AC4F-418D-AE19-62706E023703}">
                      <ahyp:hlinkClr xmlns:ahyp="http://schemas.microsoft.com/office/drawing/2018/hyperlinkcolor" val="tx"/>
                    </a:ext>
                  </a:extLst>
                </a:hlinkClick>
              </a:rPr>
              <a:t>24/1166</a:t>
            </a:r>
            <a:r>
              <a:rPr lang="en-GB" sz="1400" dirty="0">
                <a:solidFill>
                  <a:srgbClr val="00B050"/>
                </a:solidFill>
              </a:rPr>
              <a:t>	TWT-based Power Save with Enhanced Flexibility 		Qing Xia</a:t>
            </a:r>
          </a:p>
          <a:p>
            <a:pPr lvl="1">
              <a:buFont typeface="Arial" panose="020B0604020202020204" pitchFamily="34" charset="0"/>
              <a:buChar char="•"/>
            </a:pPr>
            <a:r>
              <a:rPr lang="en-GB" sz="1400" dirty="0">
                <a:solidFill>
                  <a:srgbClr val="00B050"/>
                </a:solidFill>
                <a:hlinkClick r:id="rId5">
                  <a:extLst>
                    <a:ext uri="{A12FA001-AC4F-418D-AE19-62706E023703}">
                      <ahyp:hlinkClr xmlns:ahyp="http://schemas.microsoft.com/office/drawing/2018/hyperlinkcolor" val="tx"/>
                    </a:ext>
                  </a:extLst>
                </a:hlinkClick>
              </a:rPr>
              <a:t>24/1167</a:t>
            </a:r>
            <a:r>
              <a:rPr lang="en-GB" sz="1400" dirty="0">
                <a:solidFill>
                  <a:srgbClr val="00B050"/>
                </a:solidFill>
              </a:rPr>
              <a:t>	EML(SR/MR) Based Dynamic Power Save Design 		Qing Xia</a:t>
            </a:r>
          </a:p>
          <a:p>
            <a:pPr lvl="1">
              <a:buFont typeface="Arial" panose="020B0604020202020204" pitchFamily="34" charset="0"/>
              <a:buChar char="•"/>
            </a:pPr>
            <a:r>
              <a:rPr lang="en-GB" sz="1400" dirty="0">
                <a:solidFill>
                  <a:srgbClr val="00B050"/>
                </a:solidFill>
                <a:hlinkClick r:id="rId6">
                  <a:extLst>
                    <a:ext uri="{A12FA001-AC4F-418D-AE19-62706E023703}">
                      <ahyp:hlinkClr xmlns:ahyp="http://schemas.microsoft.com/office/drawing/2018/hyperlinkcolor" val="tx"/>
                    </a:ext>
                  </a:extLst>
                </a:hlinkClick>
              </a:rPr>
              <a:t>24/1227</a:t>
            </a:r>
            <a:r>
              <a:rPr lang="en-GB" sz="1400" dirty="0">
                <a:solidFill>
                  <a:srgbClr val="00B050"/>
                </a:solidFill>
              </a:rPr>
              <a:t>	Some usage of intermediate FCS					Cariou, Laurent</a:t>
            </a:r>
          </a:p>
          <a:p>
            <a:pPr lvl="1">
              <a:buFont typeface="Arial" panose="020B0604020202020204" pitchFamily="34" charset="0"/>
              <a:buChar char="•"/>
            </a:pPr>
            <a:r>
              <a:rPr lang="en-GB" sz="1400" dirty="0">
                <a:solidFill>
                  <a:srgbClr val="00B050"/>
                </a:solidFill>
                <a:hlinkClick r:id="rId7">
                  <a:extLst>
                    <a:ext uri="{A12FA001-AC4F-418D-AE19-62706E023703}">
                      <ahyp:hlinkClr xmlns:ahyp="http://schemas.microsoft.com/office/drawing/2018/hyperlinkcolor" val="tx"/>
                    </a:ext>
                  </a:extLst>
                </a:hlinkClick>
              </a:rPr>
              <a:t>24/1246</a:t>
            </a:r>
            <a:r>
              <a:rPr lang="en-GB" sz="1400" dirty="0">
                <a:solidFill>
                  <a:srgbClr val="00B050"/>
                </a:solidFill>
              </a:rPr>
              <a:t>	Low-power-listening-mode-for-clients-follow up			Ming Gan</a:t>
            </a:r>
          </a:p>
          <a:p>
            <a:pPr lvl="1">
              <a:buFont typeface="Arial" panose="020B0604020202020204" pitchFamily="34" charset="0"/>
              <a:buChar char="•"/>
            </a:pPr>
            <a:r>
              <a:rPr lang="en-GB" sz="1400" dirty="0">
                <a:solidFill>
                  <a:srgbClr val="00B050"/>
                </a:solidFill>
                <a:hlinkClick r:id="rId8">
                  <a:extLst>
                    <a:ext uri="{A12FA001-AC4F-418D-AE19-62706E023703}">
                      <ahyp:hlinkClr xmlns:ahyp="http://schemas.microsoft.com/office/drawing/2018/hyperlinkcolor" val="tx"/>
                    </a:ext>
                  </a:extLst>
                </a:hlinkClick>
              </a:rPr>
              <a:t>24/1256</a:t>
            </a:r>
            <a:r>
              <a:rPr lang="en-GB" sz="1400" dirty="0">
                <a:solidFill>
                  <a:srgbClr val="00B050"/>
                </a:solidFill>
              </a:rPr>
              <a:t>	The padding after intermediate FCS					Yunbo Li</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9202593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ELR Part 2</a:t>
            </a:r>
            <a:endParaRPr lang="en-GB" sz="1000" strike="sngStrike" dirty="0">
              <a:solidFill>
                <a:schemeClr val="bg1">
                  <a:lumMod val="65000"/>
                </a:schemeClr>
              </a:solidFill>
            </a:endParaRPr>
          </a:p>
          <a:p>
            <a:pPr lvl="1">
              <a:buFont typeface="Arial" panose="020B0604020202020204" pitchFamily="34" charset="0"/>
              <a:buChar char="•"/>
            </a:pPr>
            <a:r>
              <a:rPr lang="en-GB" sz="1400" dirty="0">
                <a:solidFill>
                  <a:srgbClr val="00B050"/>
                </a:solidFill>
                <a:hlinkClick r:id="rId2">
                  <a:extLst>
                    <a:ext uri="{A12FA001-AC4F-418D-AE19-62706E023703}">
                      <ahyp:hlinkClr xmlns:ahyp="http://schemas.microsoft.com/office/drawing/2018/hyperlinkcolor" val="tx"/>
                    </a:ext>
                  </a:extLst>
                </a:hlinkClick>
              </a:rPr>
              <a:t>24/1478</a:t>
            </a:r>
            <a:r>
              <a:rPr lang="en-GB" sz="1400" dirty="0">
                <a:solidFill>
                  <a:srgbClr val="00B050"/>
                </a:solidFill>
              </a:rPr>
              <a:t>	ELR-PPDU-design						Lin Yang	Q&amp;A</a:t>
            </a:r>
          </a:p>
          <a:p>
            <a:pPr lvl="1">
              <a:buFont typeface="Arial" panose="020B0604020202020204" pitchFamily="34" charset="0"/>
              <a:buChar char="•"/>
            </a:pPr>
            <a:r>
              <a:rPr lang="en-GB" sz="1400" dirty="0">
                <a:solidFill>
                  <a:srgbClr val="00B050"/>
                </a:solidFill>
                <a:hlinkClick r:id="rId3">
                  <a:extLst>
                    <a:ext uri="{A12FA001-AC4F-418D-AE19-62706E023703}">
                      <ahyp:hlinkClr xmlns:ahyp="http://schemas.microsoft.com/office/drawing/2018/hyperlinkcolor" val="tx"/>
                    </a:ext>
                  </a:extLst>
                </a:hlinkClick>
              </a:rPr>
              <a:t>24/1485</a:t>
            </a:r>
            <a:r>
              <a:rPr lang="en-GB" sz="1400" dirty="0">
                <a:solidFill>
                  <a:srgbClr val="00B050"/>
                </a:solidFill>
              </a:rPr>
              <a:t>	Considerations for ELR PPDU format 			Dongguk Lim</a:t>
            </a:r>
          </a:p>
          <a:p>
            <a:pPr lvl="1">
              <a:buFont typeface="Arial" panose="020B0604020202020204" pitchFamily="34" charset="0"/>
              <a:buChar char="•"/>
            </a:pPr>
            <a:r>
              <a:rPr lang="en-GB" sz="1400" dirty="0">
                <a:solidFill>
                  <a:srgbClr val="00B050"/>
                </a:solidFill>
                <a:hlinkClick r:id="rId4">
                  <a:extLst>
                    <a:ext uri="{A12FA001-AC4F-418D-AE19-62706E023703}">
                      <ahyp:hlinkClr xmlns:ahyp="http://schemas.microsoft.com/office/drawing/2018/hyperlinkcolor" val="tx"/>
                    </a:ext>
                  </a:extLst>
                </a:hlinkClick>
              </a:rPr>
              <a:t>24/1486</a:t>
            </a:r>
            <a:r>
              <a:rPr lang="en-GB" sz="1400" dirty="0">
                <a:solidFill>
                  <a:srgbClr val="00B050"/>
                </a:solidFill>
              </a:rPr>
              <a:t>	Performance evaluation of ELR transmission		Dongguk Lim</a:t>
            </a:r>
            <a:endParaRPr lang="en-GB" sz="1400" b="1" dirty="0">
              <a:solidFill>
                <a:srgbClr val="00B050"/>
              </a:solidFill>
            </a:endParaRPr>
          </a:p>
          <a:p>
            <a:pPr lvl="1">
              <a:buFont typeface="Arial" panose="020B0604020202020204" pitchFamily="34" charset="0"/>
              <a:buChar char="•"/>
            </a:pPr>
            <a:r>
              <a:rPr lang="en-GB" sz="1400" b="0" i="0" strike="noStrike" kern="1200" dirty="0">
                <a:solidFill>
                  <a:srgbClr val="6B9F25"/>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a:t>
            </a:r>
            <a:r>
              <a:rPr lang="en-US" sz="1400" b="0" i="0"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1488</a:t>
            </a:r>
            <a:r>
              <a:rPr lang="en-US" sz="1400" b="0" i="0" strike="noStrike" kern="1200" dirty="0">
                <a:solidFill>
                  <a:srgbClr val="00B050"/>
                </a:solidFill>
                <a:effectLst/>
                <a:ea typeface="MS Gothic" panose="020B0609070205080204" pitchFamily="49" charset="-128"/>
              </a:rPr>
              <a:t> ELR PPDU Transmission Design 				Shengquan Hu</a:t>
            </a:r>
            <a:endParaRPr lang="en-US" sz="1400" dirty="0">
              <a:solidFill>
                <a:srgbClr val="00B050"/>
              </a:solidFill>
            </a:endParaRP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24/1571</a:t>
            </a:r>
            <a:r>
              <a:rPr lang="en-US" sz="1400" b="0" i="0" u="none" strike="noStrike" kern="1200" dirty="0">
                <a:solidFill>
                  <a:srgbClr val="00B050"/>
                </a:solidFill>
                <a:effectLst/>
                <a:ea typeface="MS Gothic" panose="020B0609070205080204" pitchFamily="49" charset="-128"/>
              </a:rPr>
              <a:t> Extended Long Range (ELR) Mark Symbol Design 	Rethna Pulikkoonattu</a:t>
            </a:r>
            <a:endParaRPr lang="en-GB" sz="1400" dirty="0">
              <a:solidFill>
                <a:srgbClr val="6B9F25"/>
              </a:solidFill>
              <a:hlinkClick r:id="rId7">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400" dirty="0">
                <a:solidFill>
                  <a:srgbClr val="00B050"/>
                </a:solidFill>
                <a:hlinkClick r:id="rId7">
                  <a:extLst>
                    <a:ext uri="{A12FA001-AC4F-418D-AE19-62706E023703}">
                      <ahyp:hlinkClr xmlns:ahyp="http://schemas.microsoft.com/office/drawing/2018/hyperlinkcolor" val="tx"/>
                    </a:ext>
                  </a:extLst>
                </a:hlinkClick>
              </a:rPr>
              <a:t>24/1573</a:t>
            </a:r>
            <a:r>
              <a:rPr lang="en-GB" sz="1400" dirty="0">
                <a:solidFill>
                  <a:srgbClr val="00B050"/>
                </a:solidFill>
              </a:rPr>
              <a:t>	An ELR PPDU Follow Up					Wook Bong Lee</a:t>
            </a:r>
            <a:endParaRPr lang="en-GB" sz="1400" b="1" dirty="0">
              <a:solidFill>
                <a:srgbClr val="00B050"/>
              </a:solidFill>
            </a:endParaRPr>
          </a:p>
          <a:p>
            <a:pPr lvl="1">
              <a:buFont typeface="Arial" panose="020B0604020202020204" pitchFamily="34" charset="0"/>
              <a:buChar char="•"/>
            </a:pPr>
            <a:r>
              <a:rPr lang="en-US" sz="1400" b="0" i="0" u="none" strike="noStrike" kern="1200" dirty="0">
                <a:solidFill>
                  <a:schemeClr val="bg1">
                    <a:lumMod val="65000"/>
                  </a:schemeClr>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24/1590</a:t>
            </a:r>
            <a:r>
              <a:rPr lang="en-US" sz="1400" b="0" i="0" u="none" strike="noStrike" kern="1200" dirty="0">
                <a:solidFill>
                  <a:schemeClr val="bg1">
                    <a:lumMod val="65000"/>
                  </a:schemeClr>
                </a:solidFill>
                <a:effectLst/>
                <a:ea typeface="MS Gothic" panose="020B0609070205080204" pitchFamily="49" charset="-128"/>
              </a:rPr>
              <a:t> Enhanced Long Range Signaling 				Juan Fang</a:t>
            </a:r>
            <a:endParaRPr lang="en-US" sz="1400" b="0" i="0" u="none" strike="noStrike" dirty="0">
              <a:solidFill>
                <a:schemeClr val="bg1">
                  <a:lumMod val="65000"/>
                </a:schemeClr>
              </a:solidFill>
              <a:effectLst/>
            </a:endParaRPr>
          </a:p>
          <a:p>
            <a:pPr lvl="1">
              <a:buFont typeface="Arial" panose="020B0604020202020204" pitchFamily="34" charset="0"/>
              <a:buChar char="•"/>
            </a:pPr>
            <a:r>
              <a:rPr lang="en-US" sz="1400" b="0" i="0" u="none" strike="noStrike" dirty="0">
                <a:solidFill>
                  <a:schemeClr val="bg1">
                    <a:lumMod val="65000"/>
                  </a:schemeClr>
                </a:solidFill>
                <a:effectLst/>
                <a:hlinkClick r:id="rId9">
                  <a:extLst>
                    <a:ext uri="{A12FA001-AC4F-418D-AE19-62706E023703}">
                      <ahyp:hlinkClr xmlns:ahyp="http://schemas.microsoft.com/office/drawing/2018/hyperlinkcolor" val="tx"/>
                    </a:ext>
                  </a:extLst>
                </a:hlinkClick>
              </a:rPr>
              <a:t>24/1592</a:t>
            </a:r>
            <a:r>
              <a:rPr lang="en-US" sz="1400" dirty="0">
                <a:solidFill>
                  <a:schemeClr val="bg1">
                    <a:lumMod val="65000"/>
                  </a:schemeClr>
                </a:solidFill>
              </a:rPr>
              <a:t> </a:t>
            </a:r>
            <a:r>
              <a:rPr lang="en-US" sz="1400" b="0" i="0" u="none" strike="noStrike" dirty="0">
                <a:solidFill>
                  <a:schemeClr val="bg1">
                    <a:lumMod val="65000"/>
                  </a:schemeClr>
                </a:solidFill>
                <a:effectLst/>
              </a:rPr>
              <a:t>USIG fields in an ELR PPDU</a:t>
            </a:r>
            <a:r>
              <a:rPr lang="en-US" sz="1400" dirty="0">
                <a:solidFill>
                  <a:schemeClr val="bg1">
                    <a:lumMod val="65000"/>
                  </a:schemeClr>
                </a:solidFill>
              </a:rPr>
              <a:t> </a:t>
            </a:r>
            <a:r>
              <a:rPr lang="en-US" sz="1400" b="0" i="0" u="none" strike="noStrike" dirty="0">
                <a:solidFill>
                  <a:schemeClr val="bg1">
                    <a:lumMod val="65000"/>
                  </a:schemeClr>
                </a:solidFill>
                <a:effectLst/>
              </a:rPr>
              <a:t> 					Hari Ram</a:t>
            </a:r>
            <a:r>
              <a:rPr lang="en-US" sz="1400" dirty="0">
                <a:solidFill>
                  <a:schemeClr val="bg1">
                    <a:lumMod val="65000"/>
                  </a:schemeClr>
                </a:solidFill>
              </a:rPr>
              <a:t> </a:t>
            </a:r>
            <a:endParaRPr lang="en-GB" sz="1400" dirty="0">
              <a:solidFill>
                <a:schemeClr val="bg1">
                  <a:lumMod val="65000"/>
                </a:schemeClr>
              </a:solidFill>
            </a:endParaRPr>
          </a:p>
          <a:p>
            <a:pPr lvl="0">
              <a:buFont typeface="Arial" panose="020B0604020202020204" pitchFamily="34" charset="0"/>
              <a:buChar char="•"/>
            </a:pPr>
            <a:r>
              <a:rPr lang="en-GB" sz="1600" dirty="0" err="1"/>
              <a:t>AoB</a:t>
            </a:r>
            <a:r>
              <a:rPr lang="en-GB" sz="1600" dirty="0"/>
              <a:t>:</a:t>
            </a:r>
          </a:p>
          <a:p>
            <a:pPr>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408886883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MAP + C-RTWT + C-TDMA</a:t>
            </a:r>
            <a:endParaRPr lang="en-US" sz="100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400" dirty="0">
                <a:solidFill>
                  <a:srgbClr val="00B050"/>
                </a:solidFill>
                <a:hlinkClick r:id="rId3">
                  <a:extLst>
                    <a:ext uri="{A12FA001-AC4F-418D-AE19-62706E023703}">
                      <ahyp:hlinkClr xmlns:ahyp="http://schemas.microsoft.com/office/drawing/2018/hyperlinkcolor" val="tx"/>
                    </a:ext>
                  </a:extLst>
                </a:hlinkClick>
              </a:rPr>
              <a:t>24/1256</a:t>
            </a:r>
            <a:r>
              <a:rPr lang="en-GB" sz="1400" dirty="0">
                <a:solidFill>
                  <a:srgbClr val="00B050"/>
                </a:solidFill>
              </a:rPr>
              <a:t>	The padding after intermediate FCS					Yunbo Li 	[Q&amp;A]</a:t>
            </a:r>
          </a:p>
          <a:p>
            <a:pPr lvl="1">
              <a:buFont typeface="Arial" panose="020B0604020202020204" pitchFamily="34" charset="0"/>
              <a:buChar char="•"/>
            </a:pPr>
            <a:r>
              <a:rPr lang="en-GB" sz="14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24/1205</a:t>
            </a:r>
            <a:r>
              <a:rPr lang="en-GB" sz="1400" b="0" i="0" u="none" strike="noStrike" kern="1200" dirty="0">
                <a:solidFill>
                  <a:srgbClr val="00B050"/>
                </a:solidFill>
                <a:effectLst/>
                <a:ea typeface="MS Gothic" panose="020B0609070205080204" pitchFamily="49" charset="-128"/>
              </a:rPr>
              <a:t> </a:t>
            </a:r>
            <a:r>
              <a:rPr lang="en-US" sz="1400" b="0" i="0" u="none" strike="noStrike" kern="1200" dirty="0">
                <a:solidFill>
                  <a:srgbClr val="00B050"/>
                </a:solidFill>
                <a:effectLst/>
                <a:ea typeface="MS Gothic" panose="020B0609070205080204" pitchFamily="49" charset="-128"/>
              </a:rPr>
              <a:t>Analysis and Simulations on Coordinated Spatial Reuse 		</a:t>
            </a:r>
            <a:r>
              <a:rPr lang="en-GB" sz="1400" b="0" i="0" u="none" strike="noStrike" kern="1200" dirty="0">
                <a:solidFill>
                  <a:srgbClr val="00B050"/>
                </a:solidFill>
                <a:effectLst/>
                <a:ea typeface="MS Gothic" panose="020B0609070205080204" pitchFamily="49" charset="-128"/>
              </a:rPr>
              <a:t>Jason Y. Guo </a:t>
            </a:r>
            <a:endParaRPr lang="en-US" sz="1400" b="0" i="0" u="none" strike="noStrike" kern="1200" dirty="0">
              <a:solidFill>
                <a:srgbClr val="00B050"/>
              </a:solidFill>
              <a:effectLst/>
              <a:ea typeface="MS Gothic" panose="020B0609070205080204" pitchFamily="49" charset="-128"/>
            </a:endParaRP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24/0678</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Coordinated R-TWT--Follow-Up</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Rubayet Shafin</a:t>
            </a:r>
            <a:r>
              <a:rPr lang="en-US" sz="1400" dirty="0">
                <a:solidFill>
                  <a:srgbClr val="00B050"/>
                </a:solidFill>
              </a:rPr>
              <a:t> </a:t>
            </a:r>
          </a:p>
          <a:p>
            <a:pPr lvl="1">
              <a:buFont typeface="Arial" panose="020B0604020202020204" pitchFamily="34" charset="0"/>
              <a:buChar char="•"/>
            </a:pPr>
            <a:r>
              <a:rPr lang="en-GB" sz="140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24/0742</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OBSS TWT management for MAP</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VIGER Pascal</a:t>
            </a:r>
            <a:r>
              <a:rPr lang="en-GB" sz="1400" dirty="0">
                <a:solidFill>
                  <a:srgbClr val="00B050"/>
                </a:solidFill>
              </a:rPr>
              <a:t> </a:t>
            </a:r>
            <a:endParaRPr lang="en-US" sz="1400" dirty="0">
              <a:solidFill>
                <a:srgbClr val="00B050"/>
              </a:solidFill>
            </a:endParaRPr>
          </a:p>
          <a:p>
            <a:pPr lvl="1">
              <a:buFont typeface="Arial" panose="020B0604020202020204" pitchFamily="34" charset="0"/>
              <a:buChar char="•"/>
            </a:pPr>
            <a:r>
              <a:rPr lang="en-US" sz="1400" b="0" i="0" u="none" strike="noStrike" kern="1200" dirty="0">
                <a:solidFill>
                  <a:schemeClr val="bg1">
                    <a:lumMod val="65000"/>
                  </a:schemeClr>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24/1196</a:t>
            </a:r>
            <a:r>
              <a:rPr lang="en-US" sz="1400" dirty="0">
                <a:solidFill>
                  <a:schemeClr val="bg1">
                    <a:lumMod val="65000"/>
                  </a:schemeClr>
                </a:solidFill>
              </a:rPr>
              <a:t> </a:t>
            </a:r>
            <a:r>
              <a:rPr lang="en-US" sz="1400" b="0" i="0" u="none" strike="noStrike" kern="1200" dirty="0">
                <a:solidFill>
                  <a:schemeClr val="bg1">
                    <a:lumMod val="65000"/>
                  </a:schemeClr>
                </a:solidFill>
                <a:effectLst/>
                <a:ea typeface="MS Gothic" panose="020B0609070205080204" pitchFamily="49" charset="-128"/>
              </a:rPr>
              <a:t>Issues on OBSS R-TWT Protection</a:t>
            </a:r>
            <a:r>
              <a:rPr lang="en-US" sz="1400" dirty="0">
                <a:solidFill>
                  <a:schemeClr val="bg1">
                    <a:lumMod val="65000"/>
                  </a:schemeClr>
                </a:solidFill>
              </a:rPr>
              <a:t> 					</a:t>
            </a:r>
            <a:r>
              <a:rPr lang="en-US" sz="1400" b="0" i="0" u="none" strike="noStrike" kern="1200" dirty="0" err="1">
                <a:solidFill>
                  <a:schemeClr val="bg1">
                    <a:lumMod val="65000"/>
                  </a:schemeClr>
                </a:solidFill>
                <a:effectLst/>
                <a:ea typeface="MS Gothic" panose="020B0609070205080204" pitchFamily="49" charset="-128"/>
              </a:rPr>
              <a:t>Gwangho</a:t>
            </a:r>
            <a:r>
              <a:rPr lang="en-US" sz="1400" b="0" i="0" u="none" strike="noStrike" kern="1200" dirty="0">
                <a:solidFill>
                  <a:schemeClr val="bg1">
                    <a:lumMod val="65000"/>
                  </a:schemeClr>
                </a:solidFill>
                <a:effectLst/>
                <a:ea typeface="MS Gothic" panose="020B0609070205080204" pitchFamily="49" charset="-128"/>
              </a:rPr>
              <a:t> Lee</a:t>
            </a:r>
            <a:r>
              <a:rPr lang="en-US" sz="1400" dirty="0">
                <a:solidFill>
                  <a:schemeClr val="bg1">
                    <a:lumMod val="65000"/>
                  </a:schemeClr>
                </a:solidFill>
              </a:rPr>
              <a:t> </a:t>
            </a:r>
          </a:p>
          <a:p>
            <a:pPr lvl="1">
              <a:buFont typeface="Arial" panose="020B0604020202020204" pitchFamily="34" charset="0"/>
              <a:buChar char="•"/>
            </a:pPr>
            <a:r>
              <a:rPr lang="en-US" sz="1400" dirty="0">
                <a:solidFill>
                  <a:schemeClr val="bg1">
                    <a:lumMod val="65000"/>
                  </a:schemeClr>
                </a:solidFill>
                <a:hlinkClick r:id="rId8">
                  <a:extLst>
                    <a:ext uri="{A12FA001-AC4F-418D-AE19-62706E023703}">
                      <ahyp:hlinkClr xmlns:ahyp="http://schemas.microsoft.com/office/drawing/2018/hyperlinkcolor" val="tx"/>
                    </a:ext>
                  </a:extLst>
                </a:hlinkClick>
              </a:rPr>
              <a:t>24/0817</a:t>
            </a:r>
            <a:r>
              <a:rPr lang="en-US" sz="1400" dirty="0">
                <a:solidFill>
                  <a:schemeClr val="bg1">
                    <a:lumMod val="65000"/>
                  </a:schemeClr>
                </a:solidFill>
              </a:rPr>
              <a:t>	Opportunistic Transmission in C-TDMA				</a:t>
            </a:r>
            <a:r>
              <a:rPr lang="en-US" sz="1400" dirty="0" err="1">
                <a:solidFill>
                  <a:schemeClr val="bg1">
                    <a:lumMod val="65000"/>
                  </a:schemeClr>
                </a:solidFill>
              </a:rPr>
              <a:t>Taeyoung</a:t>
            </a:r>
            <a:r>
              <a:rPr lang="en-US" sz="1400" dirty="0">
                <a:solidFill>
                  <a:schemeClr val="bg1">
                    <a:lumMod val="65000"/>
                  </a:schemeClr>
                </a:solidFill>
              </a:rPr>
              <a:t> Ha</a:t>
            </a:r>
          </a:p>
          <a:p>
            <a:pPr lvl="1">
              <a:buFont typeface="Arial" panose="020B0604020202020204" pitchFamily="34" charset="0"/>
              <a:buChar char="•"/>
            </a:pPr>
            <a:r>
              <a:rPr lang="en-US" sz="1400" dirty="0">
                <a:solidFill>
                  <a:schemeClr val="bg1">
                    <a:lumMod val="65000"/>
                  </a:schemeClr>
                </a:solidFill>
                <a:hlinkClick r:id="rId9">
                  <a:extLst>
                    <a:ext uri="{A12FA001-AC4F-418D-AE19-62706E023703}">
                      <ahyp:hlinkClr xmlns:ahyp="http://schemas.microsoft.com/office/drawing/2018/hyperlinkcolor" val="tx"/>
                    </a:ext>
                  </a:extLst>
                </a:hlinkClick>
              </a:rPr>
              <a:t>24/0866</a:t>
            </a:r>
            <a:r>
              <a:rPr lang="en-US" sz="1400" dirty="0">
                <a:solidFill>
                  <a:schemeClr val="bg1">
                    <a:lumMod val="65000"/>
                  </a:schemeClr>
                </a:solidFill>
              </a:rPr>
              <a:t>	Preemption for C-TDMA						Jiayi Zhang</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67823652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ELR part 3 + PPDU + Preamble + CBF Part 1</a:t>
            </a:r>
            <a:endParaRPr lang="en-GB" sz="1000" strike="sngStrike" dirty="0">
              <a:solidFill>
                <a:schemeClr val="bg1">
                  <a:lumMod val="65000"/>
                </a:schemeClr>
              </a:solidFill>
            </a:endParaRP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24/1590</a:t>
            </a:r>
            <a:r>
              <a:rPr lang="en-US" sz="1400" b="0" i="0" u="none" strike="noStrike" kern="1200" dirty="0">
                <a:solidFill>
                  <a:srgbClr val="00B050"/>
                </a:solidFill>
                <a:effectLst/>
                <a:ea typeface="MS Gothic" panose="020B0609070205080204" pitchFamily="49" charset="-128"/>
              </a:rPr>
              <a:t> Enhanced Long Range Signaling 					Juan Fang</a:t>
            </a:r>
            <a:endParaRPr lang="en-US" sz="1400" b="0" i="0" u="none" strike="noStrike" dirty="0">
              <a:solidFill>
                <a:srgbClr val="00B050"/>
              </a:solidFill>
              <a:effectLst/>
            </a:endParaRPr>
          </a:p>
          <a:p>
            <a:pPr lvl="1">
              <a:buFont typeface="Arial" panose="020B0604020202020204" pitchFamily="34" charset="0"/>
              <a:buChar char="•"/>
            </a:pPr>
            <a:r>
              <a:rPr lang="en-US" sz="1400" b="0" i="0" u="none" strike="noStrike" dirty="0">
                <a:solidFill>
                  <a:srgbClr val="00B050"/>
                </a:solidFill>
                <a:effectLst/>
                <a:hlinkClick r:id="rId3">
                  <a:extLst>
                    <a:ext uri="{A12FA001-AC4F-418D-AE19-62706E023703}">
                      <ahyp:hlinkClr xmlns:ahyp="http://schemas.microsoft.com/office/drawing/2018/hyperlinkcolor" val="tx"/>
                    </a:ext>
                  </a:extLst>
                </a:hlinkClick>
              </a:rPr>
              <a:t>24/1592</a:t>
            </a:r>
            <a:r>
              <a:rPr lang="en-US" sz="1400" dirty="0">
                <a:solidFill>
                  <a:srgbClr val="00B050"/>
                </a:solidFill>
              </a:rPr>
              <a:t> </a:t>
            </a:r>
            <a:r>
              <a:rPr lang="en-US" sz="1400" b="0" i="0" u="none" strike="noStrike" dirty="0">
                <a:solidFill>
                  <a:srgbClr val="00B050"/>
                </a:solidFill>
                <a:effectLst/>
              </a:rPr>
              <a:t>USIG fields in an ELR PPDU</a:t>
            </a:r>
            <a:r>
              <a:rPr lang="en-US" sz="1400" dirty="0">
                <a:solidFill>
                  <a:srgbClr val="00B050"/>
                </a:solidFill>
              </a:rPr>
              <a:t> </a:t>
            </a:r>
            <a:r>
              <a:rPr lang="en-US" sz="1400" b="0" i="0" u="none" strike="noStrike" dirty="0">
                <a:solidFill>
                  <a:srgbClr val="00B050"/>
                </a:solidFill>
                <a:effectLst/>
              </a:rPr>
              <a:t> 						Hari Ram</a:t>
            </a:r>
            <a:r>
              <a:rPr lang="en-US" sz="1400" dirty="0">
                <a:solidFill>
                  <a:srgbClr val="00B050"/>
                </a:solidFill>
              </a:rPr>
              <a:t> </a:t>
            </a:r>
            <a:endParaRPr lang="en-GB" sz="1400" dirty="0">
              <a:solidFill>
                <a:srgbClr val="00B050"/>
              </a:solidFill>
            </a:endParaRP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24/1243</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100 MHz PPDU</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Ross Jian Yu</a:t>
            </a:r>
          </a:p>
          <a:p>
            <a:pPr lvl="1">
              <a:buFont typeface="Arial" panose="020B0604020202020204" pitchFamily="34" charset="0"/>
              <a:buChar char="•"/>
            </a:pPr>
            <a:r>
              <a:rPr lang="en-GB" sz="14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24/1455</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Discussion on TB ELR PPDU</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Mengshi Hu</a:t>
            </a:r>
            <a:r>
              <a:rPr lang="en-GB" sz="1400" dirty="0">
                <a:solidFill>
                  <a:srgbClr val="00B050"/>
                </a:solidFill>
              </a:rPr>
              <a:t> </a:t>
            </a:r>
          </a:p>
          <a:p>
            <a:pPr lvl="1">
              <a:buFont typeface="Arial" panose="020B0604020202020204" pitchFamily="34" charset="0"/>
              <a:buChar char="•"/>
            </a:pPr>
            <a:r>
              <a:rPr lang="en-US" sz="1400" b="0" i="0" u="none" strike="noStrike" dirty="0">
                <a:solidFill>
                  <a:srgbClr val="00B050"/>
                </a:solidFill>
                <a:effectLst/>
                <a:hlinkClick r:id="rId6">
                  <a:extLst>
                    <a:ext uri="{A12FA001-AC4F-418D-AE19-62706E023703}">
                      <ahyp:hlinkClr xmlns:ahyp="http://schemas.microsoft.com/office/drawing/2018/hyperlinkcolor" val="tx"/>
                    </a:ext>
                  </a:extLst>
                </a:hlinkClick>
              </a:rPr>
              <a:t>24/1432</a:t>
            </a:r>
            <a:r>
              <a:rPr lang="en-US" sz="1400" b="0" i="0" u="none" strike="noStrike" dirty="0">
                <a:solidFill>
                  <a:srgbClr val="00B050"/>
                </a:solidFill>
                <a:effectLst/>
              </a:rPr>
              <a:t>	Unified-</a:t>
            </a:r>
            <a:r>
              <a:rPr lang="en-US" sz="1400" b="0" i="0" u="none" strike="noStrike" dirty="0" err="1">
                <a:solidFill>
                  <a:srgbClr val="00B050"/>
                </a:solidFill>
                <a:effectLst/>
              </a:rPr>
              <a:t>CoBF</a:t>
            </a:r>
            <a:r>
              <a:rPr lang="en-US" sz="1400" b="0" i="0" u="none" strike="noStrike" dirty="0">
                <a:solidFill>
                  <a:srgbClr val="00B050"/>
                </a:solidFill>
                <a:effectLst/>
              </a:rPr>
              <a:t>-and-MUMIMO-Schemes-with-Zero-MUI	Aiguo Yan</a:t>
            </a:r>
          </a:p>
          <a:p>
            <a:pPr lvl="1">
              <a:buFont typeface="Arial" panose="020B0604020202020204" pitchFamily="34" charset="0"/>
              <a:buChar char="•"/>
            </a:pPr>
            <a:r>
              <a:rPr lang="en-US" sz="1400" b="0" i="0" u="none" strike="noStrike" dirty="0">
                <a:solidFill>
                  <a:srgbClr val="00B050"/>
                </a:solidFill>
                <a:effectLst/>
                <a:hlinkClick r:id="rId7">
                  <a:extLst>
                    <a:ext uri="{A12FA001-AC4F-418D-AE19-62706E023703}">
                      <ahyp:hlinkClr xmlns:ahyp="http://schemas.microsoft.com/office/drawing/2018/hyperlinkcolor" val="tx"/>
                    </a:ext>
                  </a:extLst>
                </a:hlinkClick>
              </a:rPr>
              <a:t>24/1463</a:t>
            </a:r>
            <a:r>
              <a:rPr lang="en-US" sz="1400" b="0" i="0" u="none" strike="noStrike" dirty="0">
                <a:solidFill>
                  <a:srgbClr val="00B050"/>
                </a:solidFill>
                <a:effectLst/>
              </a:rPr>
              <a:t>	Robust Beamforming Nulling for CBF				Ken Tanaka</a:t>
            </a:r>
            <a:endParaRPr lang="en-GB" sz="1400" dirty="0">
              <a:solidFill>
                <a:srgbClr val="00B050"/>
              </a:solidFill>
            </a:endParaRPr>
          </a:p>
          <a:p>
            <a:pPr lvl="1">
              <a:buFont typeface="Arial" panose="020B0604020202020204" pitchFamily="34" charset="0"/>
              <a:buChar char="•"/>
            </a:pPr>
            <a:r>
              <a:rPr lang="en-US" sz="1400" b="0" i="0" u="none" strike="noStrike" dirty="0">
                <a:solidFill>
                  <a:schemeClr val="bg1">
                    <a:lumMod val="65000"/>
                  </a:schemeClr>
                </a:solidFill>
                <a:effectLst/>
                <a:hlinkClick r:id="rId8">
                  <a:extLst>
                    <a:ext uri="{A12FA001-AC4F-418D-AE19-62706E023703}">
                      <ahyp:hlinkClr xmlns:ahyp="http://schemas.microsoft.com/office/drawing/2018/hyperlinkcolor" val="tx"/>
                    </a:ext>
                  </a:extLst>
                </a:hlinkClick>
              </a:rPr>
              <a:t>24/1484</a:t>
            </a:r>
            <a:r>
              <a:rPr lang="en-US" sz="1400" b="0" i="0" u="none" strike="noStrike" dirty="0">
                <a:solidFill>
                  <a:schemeClr val="bg1">
                    <a:lumMod val="65000"/>
                  </a:schemeClr>
                </a:solidFill>
                <a:effectLst/>
              </a:rPr>
              <a:t>	Coordinated BF: Figures of Merit					Shimi Shilo</a:t>
            </a:r>
          </a:p>
          <a:p>
            <a:pPr lvl="0">
              <a:buFont typeface="Arial" panose="020B0604020202020204" pitchFamily="34" charset="0"/>
              <a:buChar char="•"/>
            </a:pPr>
            <a:r>
              <a:rPr lang="en-GB" sz="1600" dirty="0" err="1"/>
              <a:t>AoB</a:t>
            </a:r>
            <a:r>
              <a:rPr lang="en-GB" sz="1600" dirty="0"/>
              <a:t>:</a:t>
            </a:r>
          </a:p>
          <a:p>
            <a:pPr>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38772879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C-RTWT Part 2 + C-TDMA Part 1</a:t>
            </a:r>
            <a:endParaRPr lang="en-US" sz="100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24/1196</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Issues on OBSS R-TWT Protection</a:t>
            </a:r>
            <a:r>
              <a:rPr lang="en-US" sz="1400" dirty="0">
                <a:solidFill>
                  <a:srgbClr val="00B050"/>
                </a:solidFill>
              </a:rPr>
              <a:t> 					</a:t>
            </a:r>
            <a:r>
              <a:rPr lang="en-US" sz="1400" b="0" i="0" u="none" strike="noStrike" kern="1200" dirty="0" err="1">
                <a:solidFill>
                  <a:srgbClr val="00B050"/>
                </a:solidFill>
                <a:effectLst/>
                <a:ea typeface="MS Gothic" panose="020B0609070205080204" pitchFamily="49" charset="-128"/>
              </a:rPr>
              <a:t>Gwangho</a:t>
            </a:r>
            <a:r>
              <a:rPr lang="en-US" sz="1400" b="0" i="0" u="none" strike="noStrike" kern="1200" dirty="0">
                <a:solidFill>
                  <a:srgbClr val="00B050"/>
                </a:solidFill>
                <a:effectLst/>
                <a:ea typeface="MS Gothic" panose="020B0609070205080204" pitchFamily="49" charset="-128"/>
              </a:rPr>
              <a:t> Lee</a:t>
            </a:r>
            <a:r>
              <a:rPr lang="en-US" sz="1400" dirty="0">
                <a:solidFill>
                  <a:srgbClr val="00B050"/>
                </a:solidFill>
              </a:rPr>
              <a:t> </a:t>
            </a:r>
          </a:p>
          <a:p>
            <a:pPr lvl="1">
              <a:buFont typeface="Arial" panose="020B0604020202020204" pitchFamily="34" charset="0"/>
              <a:buChar char="•"/>
            </a:pPr>
            <a:r>
              <a:rPr lang="en-US" sz="1400" dirty="0">
                <a:solidFill>
                  <a:srgbClr val="00B050"/>
                </a:solidFill>
                <a:hlinkClick r:id="rId4">
                  <a:extLst>
                    <a:ext uri="{A12FA001-AC4F-418D-AE19-62706E023703}">
                      <ahyp:hlinkClr xmlns:ahyp="http://schemas.microsoft.com/office/drawing/2018/hyperlinkcolor" val="tx"/>
                    </a:ext>
                  </a:extLst>
                </a:hlinkClick>
              </a:rPr>
              <a:t>24/0817</a:t>
            </a:r>
            <a:r>
              <a:rPr lang="en-US" sz="1400" dirty="0">
                <a:solidFill>
                  <a:srgbClr val="00B050"/>
                </a:solidFill>
              </a:rPr>
              <a:t>	Opportunistic Transmission in C-TDMA				</a:t>
            </a:r>
            <a:r>
              <a:rPr lang="en-US" sz="1400" dirty="0" err="1">
                <a:solidFill>
                  <a:srgbClr val="00B050"/>
                </a:solidFill>
              </a:rPr>
              <a:t>Taeyoung</a:t>
            </a:r>
            <a:r>
              <a:rPr lang="en-US" sz="1400" dirty="0">
                <a:solidFill>
                  <a:srgbClr val="00B050"/>
                </a:solidFill>
              </a:rPr>
              <a:t> Ha</a:t>
            </a:r>
          </a:p>
          <a:p>
            <a:pPr lvl="1">
              <a:buFont typeface="Arial" panose="020B0604020202020204" pitchFamily="34" charset="0"/>
              <a:buChar char="•"/>
            </a:pPr>
            <a:r>
              <a:rPr lang="en-US" sz="1400" dirty="0">
                <a:solidFill>
                  <a:srgbClr val="00B050"/>
                </a:solidFill>
                <a:hlinkClick r:id="rId5">
                  <a:extLst>
                    <a:ext uri="{A12FA001-AC4F-418D-AE19-62706E023703}">
                      <ahyp:hlinkClr xmlns:ahyp="http://schemas.microsoft.com/office/drawing/2018/hyperlinkcolor" val="tx"/>
                    </a:ext>
                  </a:extLst>
                </a:hlinkClick>
              </a:rPr>
              <a:t>24/0866</a:t>
            </a:r>
            <a:r>
              <a:rPr lang="en-US" sz="1400" dirty="0">
                <a:solidFill>
                  <a:srgbClr val="00B050"/>
                </a:solidFill>
              </a:rPr>
              <a:t>	Preemption for C-TDMA						Jiayi Zhang</a:t>
            </a:r>
          </a:p>
          <a:p>
            <a:pPr lvl="1">
              <a:buFont typeface="Arial" panose="020B0604020202020204" pitchFamily="34" charset="0"/>
              <a:buChar char="•"/>
            </a:pPr>
            <a:r>
              <a:rPr lang="en-GB" sz="1400" dirty="0">
                <a:solidFill>
                  <a:srgbClr val="00B050"/>
                </a:solidFill>
                <a:hlinkClick r:id="rId6">
                  <a:extLst>
                    <a:ext uri="{A12FA001-AC4F-418D-AE19-62706E023703}">
                      <ahyp:hlinkClr xmlns:ahyp="http://schemas.microsoft.com/office/drawing/2018/hyperlinkcolor" val="tx"/>
                    </a:ext>
                  </a:extLst>
                </a:hlinkClick>
              </a:rPr>
              <a:t>24/0842</a:t>
            </a:r>
            <a:r>
              <a:rPr lang="en-GB" sz="1400" dirty="0">
                <a:solidFill>
                  <a:srgbClr val="00B050"/>
                </a:solidFill>
              </a:rPr>
              <a:t>	Multi-AP set configuration for C-TDMA				</a:t>
            </a:r>
            <a:r>
              <a:rPr lang="en-GB" sz="1400" dirty="0" err="1">
                <a:solidFill>
                  <a:srgbClr val="00B050"/>
                </a:solidFill>
              </a:rPr>
              <a:t>GeonHwan</a:t>
            </a:r>
            <a:r>
              <a:rPr lang="en-GB" sz="1400" dirty="0">
                <a:solidFill>
                  <a:srgbClr val="00B050"/>
                </a:solidFill>
              </a:rPr>
              <a:t> Kim</a:t>
            </a:r>
          </a:p>
          <a:p>
            <a:pPr lvl="1">
              <a:buFont typeface="Arial" panose="020B0604020202020204" pitchFamily="34" charset="0"/>
              <a:buChar char="•"/>
            </a:pPr>
            <a:r>
              <a:rPr lang="en-GB" sz="1400" dirty="0">
                <a:solidFill>
                  <a:srgbClr val="00B050"/>
                </a:solidFill>
                <a:hlinkClick r:id="rId7">
                  <a:extLst>
                    <a:ext uri="{A12FA001-AC4F-418D-AE19-62706E023703}">
                      <ahyp:hlinkClr xmlns:ahyp="http://schemas.microsoft.com/office/drawing/2018/hyperlinkcolor" val="tx"/>
                    </a:ext>
                  </a:extLst>
                </a:hlinkClick>
              </a:rPr>
              <a:t>24/0843</a:t>
            </a:r>
            <a:r>
              <a:rPr lang="en-GB" sz="1400" dirty="0">
                <a:solidFill>
                  <a:srgbClr val="00B050"/>
                </a:solidFill>
              </a:rPr>
              <a:t>	Some details on TXOP sharing in C-TDMA				</a:t>
            </a:r>
            <a:r>
              <a:rPr lang="en-GB" sz="1400" dirty="0" err="1">
                <a:solidFill>
                  <a:srgbClr val="00B050"/>
                </a:solidFill>
              </a:rPr>
              <a:t>GeonHwan</a:t>
            </a:r>
            <a:r>
              <a:rPr lang="en-GB" sz="1400" dirty="0">
                <a:solidFill>
                  <a:srgbClr val="00B050"/>
                </a:solidFill>
              </a:rPr>
              <a:t> Kim</a:t>
            </a:r>
          </a:p>
          <a:p>
            <a:pPr lvl="1">
              <a:buFont typeface="Arial" panose="020B0604020202020204" pitchFamily="34" charset="0"/>
              <a:buChar char="•"/>
            </a:pPr>
            <a:r>
              <a:rPr lang="en-GB" sz="1400" dirty="0">
                <a:solidFill>
                  <a:schemeClr val="bg1">
                    <a:lumMod val="75000"/>
                  </a:schemeClr>
                </a:solidFill>
                <a:hlinkClick r:id="rId8">
                  <a:extLst>
                    <a:ext uri="{A12FA001-AC4F-418D-AE19-62706E023703}">
                      <ahyp:hlinkClr xmlns:ahyp="http://schemas.microsoft.com/office/drawing/2018/hyperlinkcolor" val="tx"/>
                    </a:ext>
                  </a:extLst>
                </a:hlinkClick>
              </a:rPr>
              <a:t>24/1016</a:t>
            </a:r>
            <a:r>
              <a:rPr lang="en-GB" sz="1400" dirty="0">
                <a:solidFill>
                  <a:schemeClr val="bg1">
                    <a:lumMod val="75000"/>
                  </a:schemeClr>
                </a:solidFill>
              </a:rPr>
              <a:t>	C-TDMA follow-up: Additional details on framing sequence	Sanket Kalamkar</a:t>
            </a:r>
          </a:p>
          <a:p>
            <a:pPr lvl="1">
              <a:buFont typeface="Arial" panose="020B0604020202020204" pitchFamily="34" charset="0"/>
              <a:buChar char="•"/>
            </a:pPr>
            <a:r>
              <a:rPr lang="en-GB" sz="1400" dirty="0">
                <a:solidFill>
                  <a:schemeClr val="bg1">
                    <a:lumMod val="75000"/>
                  </a:schemeClr>
                </a:solidFill>
                <a:hlinkClick r:id="rId9">
                  <a:extLst>
                    <a:ext uri="{A12FA001-AC4F-418D-AE19-62706E023703}">
                      <ahyp:hlinkClr xmlns:ahyp="http://schemas.microsoft.com/office/drawing/2018/hyperlinkcolor" val="tx"/>
                    </a:ext>
                  </a:extLst>
                </a:hlinkClick>
              </a:rPr>
              <a:t>24/1017</a:t>
            </a:r>
            <a:r>
              <a:rPr lang="en-GB" sz="1400" dirty="0">
                <a:solidFill>
                  <a:schemeClr val="bg1">
                    <a:lumMod val="75000"/>
                  </a:schemeClr>
                </a:solidFill>
              </a:rPr>
              <a:t>	Mechanism for TXOP Return in C-TDMA				Sanket Kalamkar</a:t>
            </a:r>
          </a:p>
          <a:p>
            <a:pPr lvl="1">
              <a:buFont typeface="Arial" panose="020B0604020202020204" pitchFamily="34" charset="0"/>
              <a:buChar char="•"/>
            </a:pPr>
            <a:r>
              <a:rPr lang="en-GB" sz="1400" dirty="0">
                <a:solidFill>
                  <a:schemeClr val="bg1">
                    <a:lumMod val="75000"/>
                  </a:schemeClr>
                </a:solidFill>
                <a:hlinkClick r:id="rId10">
                  <a:extLst>
                    <a:ext uri="{A12FA001-AC4F-418D-AE19-62706E023703}">
                      <ahyp:hlinkClr xmlns:ahyp="http://schemas.microsoft.com/office/drawing/2018/hyperlinkcolor" val="tx"/>
                    </a:ext>
                  </a:extLst>
                </a:hlinkClick>
              </a:rPr>
              <a:t>24/1225</a:t>
            </a:r>
            <a:r>
              <a:rPr lang="en-GB" sz="1400" dirty="0">
                <a:solidFill>
                  <a:schemeClr val="bg1">
                    <a:lumMod val="75000"/>
                  </a:schemeClr>
                </a:solidFill>
              </a:rPr>
              <a:t>	Initial Control Frames in C-TDMA					Sanket Kalamkar</a:t>
            </a:r>
          </a:p>
          <a:p>
            <a:pPr lvl="1">
              <a:buFont typeface="Arial" panose="020B0604020202020204" pitchFamily="34" charset="0"/>
              <a:buChar char="•"/>
            </a:pPr>
            <a:r>
              <a:rPr lang="en-GB" sz="1400" dirty="0">
                <a:solidFill>
                  <a:schemeClr val="bg1">
                    <a:lumMod val="75000"/>
                  </a:schemeClr>
                </a:solidFill>
                <a:hlinkClick r:id="rId11">
                  <a:extLst>
                    <a:ext uri="{A12FA001-AC4F-418D-AE19-62706E023703}">
                      <ahyp:hlinkClr xmlns:ahyp="http://schemas.microsoft.com/office/drawing/2018/hyperlinkcolor" val="tx"/>
                    </a:ext>
                  </a:extLst>
                </a:hlinkClick>
              </a:rPr>
              <a:t>24/1250</a:t>
            </a:r>
            <a:r>
              <a:rPr lang="en-GB" sz="1400" dirty="0">
                <a:solidFill>
                  <a:schemeClr val="bg1">
                    <a:lumMod val="75000"/>
                  </a:schemeClr>
                </a:solidFill>
              </a:rPr>
              <a:t>	Discussion on TXOP Allocation in C-TDMA			Serhat Erkucuk</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37343021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a:t>
            </a:r>
          </a:p>
          <a:p>
            <a:pPr lvl="0">
              <a:buFont typeface="Arial" panose="020B0604020202020204" pitchFamily="34" charset="0"/>
              <a:buChar char="•"/>
            </a:pPr>
            <a:r>
              <a:rPr lang="en-GB" sz="1600" dirty="0"/>
              <a:t>Submissions – CBF Part 2</a:t>
            </a:r>
            <a:endParaRPr lang="en-GB" sz="1000" strike="sngStrike" dirty="0">
              <a:solidFill>
                <a:schemeClr val="bg1">
                  <a:lumMod val="65000"/>
                </a:schemeClr>
              </a:solidFill>
            </a:endParaRPr>
          </a:p>
          <a:p>
            <a:pPr lvl="1">
              <a:buFont typeface="Arial" panose="020B0604020202020204" pitchFamily="34" charset="0"/>
              <a:buChar char="•"/>
            </a:pPr>
            <a:r>
              <a:rPr lang="en-US" sz="1400" b="0" i="0" u="none" strike="noStrike" dirty="0">
                <a:solidFill>
                  <a:srgbClr val="00B050"/>
                </a:solidFill>
                <a:effectLst/>
                <a:hlinkClick r:id="rId2">
                  <a:extLst>
                    <a:ext uri="{A12FA001-AC4F-418D-AE19-62706E023703}">
                      <ahyp:hlinkClr xmlns:ahyp="http://schemas.microsoft.com/office/drawing/2018/hyperlinkcolor" val="tx"/>
                    </a:ext>
                  </a:extLst>
                </a:hlinkClick>
              </a:rPr>
              <a:t>24/1484</a:t>
            </a:r>
            <a:r>
              <a:rPr lang="en-US" sz="1400" b="0" i="0" u="none" strike="noStrike" dirty="0">
                <a:solidFill>
                  <a:srgbClr val="00B050"/>
                </a:solidFill>
                <a:effectLst/>
              </a:rPr>
              <a:t>	Coordinated BF: Figures of Merit					Shimi Shilo</a:t>
            </a:r>
          </a:p>
          <a:p>
            <a:pPr lvl="1">
              <a:buFont typeface="Arial" panose="020B0604020202020204" pitchFamily="34" charset="0"/>
              <a:buChar char="•"/>
            </a:pPr>
            <a:r>
              <a:rPr lang="en-US" sz="1400" b="0" i="0" u="none" strike="noStrike" dirty="0">
                <a:solidFill>
                  <a:srgbClr val="00B050"/>
                </a:solidFill>
                <a:effectLst/>
                <a:hlinkClick r:id="rId3">
                  <a:extLst>
                    <a:ext uri="{A12FA001-AC4F-418D-AE19-62706E023703}">
                      <ahyp:hlinkClr xmlns:ahyp="http://schemas.microsoft.com/office/drawing/2018/hyperlinkcolor" val="tx"/>
                    </a:ext>
                  </a:extLst>
                </a:hlinkClick>
              </a:rPr>
              <a:t>24/1515</a:t>
            </a:r>
            <a:r>
              <a:rPr lang="en-US" sz="1400" b="0" i="0" u="none" strike="noStrike" dirty="0">
                <a:solidFill>
                  <a:srgbClr val="00B050"/>
                </a:solidFill>
                <a:effectLst/>
              </a:rPr>
              <a:t>	Coordinated Beamforming for 11bn – Follow Up			Insik Jung</a:t>
            </a:r>
          </a:p>
          <a:p>
            <a:pPr lvl="1">
              <a:buFont typeface="Arial" panose="020B0604020202020204" pitchFamily="34" charset="0"/>
              <a:buChar char="•"/>
            </a:pPr>
            <a:r>
              <a:rPr lang="en-US" sz="1400" b="0" i="0" u="none" strike="noStrike" dirty="0">
                <a:solidFill>
                  <a:srgbClr val="00B050"/>
                </a:solidFill>
                <a:effectLst/>
                <a:hlinkClick r:id="rId4">
                  <a:extLst>
                    <a:ext uri="{A12FA001-AC4F-418D-AE19-62706E023703}">
                      <ahyp:hlinkClr xmlns:ahyp="http://schemas.microsoft.com/office/drawing/2018/hyperlinkcolor" val="tx"/>
                    </a:ext>
                  </a:extLst>
                </a:hlinkClick>
              </a:rPr>
              <a:t>24/1542</a:t>
            </a:r>
            <a:r>
              <a:rPr lang="en-US" sz="1400" b="0" i="0" u="none" strike="noStrike" dirty="0">
                <a:solidFill>
                  <a:srgbClr val="00B050"/>
                </a:solidFill>
                <a:effectLst/>
              </a:rPr>
              <a:t>	Sounding Schemes for Coordinated Beamforming			Sameer Vermani</a:t>
            </a:r>
          </a:p>
          <a:p>
            <a:pPr lvl="1">
              <a:buFont typeface="Arial" panose="020B0604020202020204" pitchFamily="34" charset="0"/>
              <a:buChar char="•"/>
            </a:pPr>
            <a:r>
              <a:rPr lang="en-US" sz="1400" b="0" i="0" u="none" strike="noStrike" dirty="0">
                <a:solidFill>
                  <a:srgbClr val="00B050"/>
                </a:solidFill>
                <a:effectLst/>
                <a:hlinkClick r:id="rId5">
                  <a:extLst>
                    <a:ext uri="{A12FA001-AC4F-418D-AE19-62706E023703}">
                      <ahyp:hlinkClr xmlns:ahyp="http://schemas.microsoft.com/office/drawing/2018/hyperlinkcolor" val="tx"/>
                    </a:ext>
                  </a:extLst>
                </a:hlinkClick>
              </a:rPr>
              <a:t>24/1568</a:t>
            </a:r>
            <a:r>
              <a:rPr lang="en-US" sz="1400" b="0" i="0" u="none" strike="noStrike" dirty="0">
                <a:solidFill>
                  <a:srgbClr val="00B050"/>
                </a:solidFill>
                <a:effectLst/>
              </a:rPr>
              <a:t>	Sounding  Design for C-BF						Ron Porat</a:t>
            </a:r>
          </a:p>
          <a:p>
            <a:pPr lvl="1">
              <a:buFont typeface="Arial" panose="020B0604020202020204" pitchFamily="34" charset="0"/>
              <a:buChar char="•"/>
            </a:pPr>
            <a:r>
              <a:rPr lang="en-US" sz="1400" b="0" i="0" u="none" strike="noStrike" dirty="0">
                <a:solidFill>
                  <a:schemeClr val="bg1">
                    <a:lumMod val="65000"/>
                  </a:schemeClr>
                </a:solidFill>
                <a:effectLst/>
                <a:hlinkClick r:id="rId6">
                  <a:extLst>
                    <a:ext uri="{A12FA001-AC4F-418D-AE19-62706E023703}">
                      <ahyp:hlinkClr xmlns:ahyp="http://schemas.microsoft.com/office/drawing/2018/hyperlinkcolor" val="tx"/>
                    </a:ext>
                  </a:extLst>
                </a:hlinkClick>
              </a:rPr>
              <a:t>24/1582</a:t>
            </a:r>
            <a:r>
              <a:rPr lang="en-US" sz="1400" b="0" i="0" u="none" strike="noStrike" dirty="0">
                <a:solidFill>
                  <a:schemeClr val="bg1">
                    <a:lumMod val="65000"/>
                  </a:schemeClr>
                </a:solidFill>
                <a:effectLst/>
              </a:rPr>
              <a:t>	Coordinated Sounding for </a:t>
            </a:r>
            <a:r>
              <a:rPr lang="en-US" sz="1400" b="0" i="0" u="none" strike="noStrike" dirty="0" err="1">
                <a:solidFill>
                  <a:schemeClr val="bg1">
                    <a:lumMod val="65000"/>
                  </a:schemeClr>
                </a:solidFill>
                <a:effectLst/>
              </a:rPr>
              <a:t>CoBF</a:t>
            </a:r>
            <a:r>
              <a:rPr lang="en-US" sz="1400" b="0" i="0" u="none" strike="noStrike" dirty="0">
                <a:solidFill>
                  <a:schemeClr val="bg1">
                    <a:lumMod val="65000"/>
                  </a:schemeClr>
                </a:solidFill>
                <a:effectLst/>
              </a:rPr>
              <a:t>					You-Wei Chen</a:t>
            </a:r>
            <a:endParaRPr lang="en-GB" sz="1400" dirty="0">
              <a:solidFill>
                <a:schemeClr val="bg1">
                  <a:lumMod val="65000"/>
                </a:schemeClr>
              </a:solidFill>
            </a:endParaRPr>
          </a:p>
          <a:p>
            <a:pPr lvl="1">
              <a:buFont typeface="Arial" panose="020B0604020202020204" pitchFamily="34" charset="0"/>
              <a:buChar char="•"/>
            </a:pPr>
            <a:r>
              <a:rPr lang="en-US" sz="1400" b="0" i="0" u="none" strike="noStrike" dirty="0">
                <a:solidFill>
                  <a:schemeClr val="bg1">
                    <a:lumMod val="65000"/>
                  </a:schemeClr>
                </a:solidFill>
                <a:effectLst/>
                <a:hlinkClick r:id="rId7">
                  <a:extLst>
                    <a:ext uri="{A12FA001-AC4F-418D-AE19-62706E023703}">
                      <ahyp:hlinkClr xmlns:ahyp="http://schemas.microsoft.com/office/drawing/2018/hyperlinkcolor" val="tx"/>
                    </a:ext>
                  </a:extLst>
                </a:hlinkClick>
              </a:rPr>
              <a:t>24/1575</a:t>
            </a:r>
            <a:r>
              <a:rPr lang="en-US" sz="1400" b="0" i="0" u="none" strike="noStrike" dirty="0">
                <a:solidFill>
                  <a:schemeClr val="bg1">
                    <a:lumMod val="65000"/>
                  </a:schemeClr>
                </a:solidFill>
                <a:effectLst/>
              </a:rPr>
              <a:t>	Guard Interval Coordination for Coordinated Beamforming	Jiayi Zhang</a:t>
            </a:r>
          </a:p>
          <a:p>
            <a:pPr lvl="1">
              <a:buFont typeface="Arial" panose="020B0604020202020204" pitchFamily="34" charset="0"/>
              <a:buChar char="•"/>
            </a:pPr>
            <a:r>
              <a:rPr lang="en-US" sz="1400" b="0" i="0" u="none" strike="noStrike" dirty="0">
                <a:solidFill>
                  <a:schemeClr val="bg1">
                    <a:lumMod val="65000"/>
                  </a:schemeClr>
                </a:solidFill>
                <a:effectLst/>
                <a:hlinkClick r:id="rId8">
                  <a:extLst>
                    <a:ext uri="{A12FA001-AC4F-418D-AE19-62706E023703}">
                      <ahyp:hlinkClr xmlns:ahyp="http://schemas.microsoft.com/office/drawing/2018/hyperlinkcolor" val="tx"/>
                    </a:ext>
                  </a:extLst>
                </a:hlinkClick>
              </a:rPr>
              <a:t>24/1580</a:t>
            </a:r>
            <a:r>
              <a:rPr lang="en-US" sz="1400" b="0" i="0" u="none" strike="noStrike" dirty="0">
                <a:solidFill>
                  <a:schemeClr val="bg1">
                    <a:lumMod val="65000"/>
                  </a:schemeClr>
                </a:solidFill>
                <a:effectLst/>
              </a:rPr>
              <a:t>	</a:t>
            </a:r>
            <a:r>
              <a:rPr lang="en-US" sz="1400" b="0" i="0" u="none" strike="noStrike" dirty="0" err="1">
                <a:solidFill>
                  <a:schemeClr val="bg1">
                    <a:lumMod val="65000"/>
                  </a:schemeClr>
                </a:solidFill>
                <a:effectLst/>
              </a:rPr>
              <a:t>cbf</a:t>
            </a:r>
            <a:r>
              <a:rPr lang="en-US" sz="1400" b="0" i="0" u="none" strike="noStrike" dirty="0">
                <a:solidFill>
                  <a:schemeClr val="bg1">
                    <a:lumMod val="65000"/>
                  </a:schemeClr>
                </a:solidFill>
                <a:effectLst/>
              </a:rPr>
              <a:t>-smoothing								Xiaogang Chen</a:t>
            </a:r>
          </a:p>
          <a:p>
            <a:pPr lvl="0">
              <a:buFont typeface="Arial" panose="020B0604020202020204" pitchFamily="34" charset="0"/>
              <a:buChar char="•"/>
            </a:pPr>
            <a:r>
              <a:rPr lang="en-GB" sz="1600" dirty="0" err="1"/>
              <a:t>AoB</a:t>
            </a:r>
            <a:r>
              <a:rPr lang="en-GB" sz="1600" dirty="0"/>
              <a:t>:</a:t>
            </a:r>
          </a:p>
          <a:p>
            <a:pPr>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70218413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40697212-82EA-064E-CD79-BC33C537E773}"/>
              </a:ext>
            </a:extLst>
          </p:cNvPr>
          <p:cNvSpPr>
            <a:spLocks noGrp="1"/>
          </p:cNvSpPr>
          <p:nvPr>
            <p:ph idx="1"/>
          </p:nvPr>
        </p:nvSpPr>
        <p:spPr>
          <a:xfrm>
            <a:off x="685800" y="1981200"/>
            <a:ext cx="7770813" cy="4494213"/>
          </a:xfrm>
        </p:spPr>
        <p:txBody>
          <a:bodyPr/>
          <a:lstStyle/>
          <a:p>
            <a:r>
              <a:rPr lang="en-US" sz="1200" dirty="0"/>
              <a:t>SP1: Do you agree that ELR PPDU starts with a legacy preamble in the PPDU for the ELR transmission?</a:t>
            </a:r>
          </a:p>
          <a:p>
            <a:r>
              <a:rPr lang="en-US" sz="1200" dirty="0"/>
              <a:t>–      The legacy preamble contains the L-STF, L-LTF, L-SIG, RL-SIG, and U-SIG.</a:t>
            </a:r>
            <a:endParaRPr lang="en-US" sz="1200" b="0" dirty="0"/>
          </a:p>
          <a:p>
            <a:r>
              <a:rPr lang="en-US" sz="1200" b="0" i="1" dirty="0"/>
              <a:t>Supporting list: [24/1184r0]</a:t>
            </a:r>
          </a:p>
          <a:p>
            <a:r>
              <a:rPr lang="en-US" sz="1200" dirty="0"/>
              <a:t>Result: </a:t>
            </a:r>
          </a:p>
          <a:p>
            <a:endParaRPr lang="en-US" sz="1200" dirty="0"/>
          </a:p>
          <a:p>
            <a:pPr algn="l"/>
            <a:r>
              <a:rPr lang="en-US" sz="1050" b="1" i="0" dirty="0">
                <a:solidFill>
                  <a:srgbClr val="000000"/>
                </a:solidFill>
                <a:effectLst/>
                <a:highlight>
                  <a:srgbClr val="FFFFFF"/>
                </a:highlight>
                <a:latin typeface="Times New Roman" panose="02020603050405020304" pitchFamily="18" charset="0"/>
              </a:rPr>
              <a:t>SP2 (refer to 1877r2) Do you agree to add the following text to the 11bn SFD:</a:t>
            </a:r>
            <a:endParaRPr lang="en-US" sz="1050" b="0" i="0" dirty="0">
              <a:solidFill>
                <a:srgbClr val="222222"/>
              </a:solidFill>
              <a:effectLst/>
              <a:highlight>
                <a:srgbClr val="FFFFFF"/>
              </a:highlight>
              <a:latin typeface="Arial" panose="020B0604020202020204" pitchFamily="34" charset="0"/>
            </a:endParaRPr>
          </a:p>
          <a:p>
            <a:pPr marL="283464" algn="l" rtl="0" fontAlgn="base">
              <a:spcBef>
                <a:spcPts val="450"/>
              </a:spcBef>
              <a:spcAft>
                <a:spcPts val="0"/>
              </a:spcAft>
              <a:buFont typeface="Arial" panose="020B0604020202020204" pitchFamily="34" charset="0"/>
              <a:buChar char="•"/>
            </a:pPr>
            <a:r>
              <a:rPr lang="en-US" sz="1050" b="1" i="0" dirty="0">
                <a:solidFill>
                  <a:srgbClr val="000000"/>
                </a:solidFill>
                <a:effectLst/>
                <a:highlight>
                  <a:srgbClr val="FFFFFF"/>
                </a:highlight>
                <a:latin typeface="Times New Roman" panose="02020603050405020304" pitchFamily="18" charset="0"/>
              </a:rPr>
              <a:t>In an UHR MU PPDU, the transmitter may set the LDPC Extra Symbol Segment field to 1 regardless of the value derived from the calculations.</a:t>
            </a:r>
            <a:endParaRPr lang="en-US" sz="1050" b="0" i="0" dirty="0">
              <a:solidFill>
                <a:srgbClr val="222222"/>
              </a:solidFill>
              <a:effectLst/>
              <a:highlight>
                <a:srgbClr val="FFFFFF"/>
              </a:highlight>
              <a:latin typeface="Arial" panose="020B0604020202020204" pitchFamily="34" charset="0"/>
            </a:endParaRPr>
          </a:p>
          <a:p>
            <a:pPr marL="585216" algn="l" rtl="0" fontAlgn="base">
              <a:spcBef>
                <a:spcPts val="375"/>
              </a:spcBef>
              <a:spcAft>
                <a:spcPts val="0"/>
              </a:spcAft>
            </a:pPr>
            <a:r>
              <a:rPr lang="en-US" sz="1050" b="0" i="0" dirty="0">
                <a:solidFill>
                  <a:srgbClr val="000000"/>
                </a:solidFill>
                <a:effectLst/>
                <a:highlight>
                  <a:srgbClr val="FFFFFF"/>
                </a:highlight>
                <a:latin typeface="Times New Roman" panose="02020603050405020304" pitchFamily="18" charset="0"/>
              </a:rPr>
              <a:t>Note: “UHR MU PPDU” is referring to a SU transmission or OFDMA transmission which includes more than one user.</a:t>
            </a:r>
            <a:r>
              <a:rPr lang="en-US" sz="1800" b="0" i="0" dirty="0">
                <a:solidFill>
                  <a:srgbClr val="000000"/>
                </a:solidFill>
                <a:effectLst/>
                <a:highlight>
                  <a:srgbClr val="FFFFFF"/>
                </a:highlight>
                <a:latin typeface="Times New Roman" panose="02020603050405020304" pitchFamily="18" charset="0"/>
              </a:rPr>
              <a:t> </a:t>
            </a:r>
            <a:endParaRPr lang="en-US" sz="1050" b="0" dirty="0">
              <a:solidFill>
                <a:srgbClr val="222222"/>
              </a:solidFill>
              <a:highlight>
                <a:srgbClr val="FFFFFF"/>
              </a:highlight>
              <a:latin typeface="Arial" panose="020B0604020202020204" pitchFamily="34" charset="0"/>
            </a:endParaRPr>
          </a:p>
          <a:p>
            <a:pPr marL="585216" algn="l" rtl="0" fontAlgn="base">
              <a:spcBef>
                <a:spcPts val="375"/>
              </a:spcBef>
              <a:spcAft>
                <a:spcPts val="0"/>
              </a:spcAft>
            </a:pPr>
            <a:endParaRPr lang="en-US" sz="1200" dirty="0">
              <a:highlight>
                <a:srgbClr val="FFFFFF"/>
              </a:highlight>
            </a:endParaRPr>
          </a:p>
          <a:p>
            <a:pPr marL="585216" algn="l" fontAlgn="base">
              <a:spcBef>
                <a:spcPts val="375"/>
              </a:spcBef>
              <a:spcAft>
                <a:spcPts val="0"/>
              </a:spcAft>
            </a:pPr>
            <a:r>
              <a:rPr lang="en-US" sz="1050" dirty="0">
                <a:highlight>
                  <a:srgbClr val="FFFFFF"/>
                </a:highlight>
                <a:latin typeface="Times New Roman" panose="02020603050405020304" pitchFamily="18" charset="0"/>
              </a:rPr>
              <a:t>SP3 (refer to 1053r0) </a:t>
            </a:r>
            <a:r>
              <a:rPr lang="en-US" sz="1050" b="1" i="0" dirty="0">
                <a:solidFill>
                  <a:srgbClr val="000000"/>
                </a:solidFill>
                <a:effectLst/>
                <a:highlight>
                  <a:srgbClr val="FFFFFF"/>
                </a:highlight>
                <a:latin typeface="Times New Roman" panose="02020603050405020304" pitchFamily="18" charset="0"/>
              </a:rPr>
              <a:t>Do you agree to add the following text to the 11bn SFD:</a:t>
            </a:r>
            <a:endParaRPr lang="en-US" sz="1050" b="0" i="0" dirty="0">
              <a:solidFill>
                <a:srgbClr val="222222"/>
              </a:solidFill>
              <a:effectLst/>
              <a:highlight>
                <a:srgbClr val="FFFFFF"/>
              </a:highlight>
              <a:latin typeface="Arial" panose="020B0604020202020204" pitchFamily="34" charset="0"/>
            </a:endParaRPr>
          </a:p>
          <a:p>
            <a:pPr marL="283464" algn="l" fontAlgn="base">
              <a:spcBef>
                <a:spcPts val="450"/>
              </a:spcBef>
              <a:spcAft>
                <a:spcPts val="0"/>
              </a:spcAft>
              <a:buFont typeface="Arial" panose="020B0604020202020204" pitchFamily="34" charset="0"/>
              <a:buChar char="•"/>
            </a:pPr>
            <a:r>
              <a:rPr lang="en-US" sz="1050" b="1" i="0" dirty="0">
                <a:solidFill>
                  <a:srgbClr val="000000"/>
                </a:solidFill>
                <a:effectLst/>
                <a:highlight>
                  <a:srgbClr val="FFFFFF"/>
                </a:highlight>
                <a:latin typeface="Times New Roman" panose="02020603050405020304" pitchFamily="18" charset="0"/>
              </a:rPr>
              <a:t>A per RU phase rotation is applied to the pilot sequence in OFDMA transmission?</a:t>
            </a:r>
            <a:endParaRPr lang="en-US" sz="1050" b="0" i="0" dirty="0">
              <a:solidFill>
                <a:srgbClr val="222222"/>
              </a:solidFill>
              <a:effectLst/>
              <a:highlight>
                <a:srgbClr val="FFFFFF"/>
              </a:highlight>
              <a:latin typeface="Arial" panose="020B0604020202020204" pitchFamily="34" charset="0"/>
            </a:endParaRPr>
          </a:p>
          <a:p>
            <a:pPr marL="585216" algn="l" fontAlgn="base">
              <a:spcBef>
                <a:spcPts val="375"/>
              </a:spcBef>
              <a:spcAft>
                <a:spcPts val="0"/>
              </a:spcAft>
            </a:pPr>
            <a:r>
              <a:rPr lang="en-US" sz="1050" b="0" i="0" dirty="0">
                <a:solidFill>
                  <a:srgbClr val="000000"/>
                </a:solidFill>
                <a:effectLst/>
                <a:highlight>
                  <a:srgbClr val="FFFFFF"/>
                </a:highlight>
                <a:latin typeface="Times New Roman" panose="02020603050405020304" pitchFamily="18" charset="0"/>
              </a:rPr>
              <a:t>The pattern of phase rotation is TBD. (e.g. [1 -1 j -j])</a:t>
            </a:r>
            <a:endParaRPr lang="en-US" sz="1050" b="0" i="0" dirty="0">
              <a:solidFill>
                <a:srgbClr val="222222"/>
              </a:solidFill>
              <a:effectLst/>
              <a:highlight>
                <a:srgbClr val="FFFFFF"/>
              </a:highlight>
              <a:latin typeface="Arial" panose="020B0604020202020204" pitchFamily="34" charset="0"/>
            </a:endParaRPr>
          </a:p>
          <a:p>
            <a:endParaRPr lang="en-US" sz="1200" dirty="0">
              <a:solidFill>
                <a:srgbClr val="FF0000"/>
              </a:solidFill>
            </a:endParaRPr>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265427935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a:t>
            </a:r>
          </a:p>
          <a:p>
            <a:pPr>
              <a:buFont typeface="Arial" panose="020B0604020202020204" pitchFamily="34" charset="0"/>
              <a:buChar char="•"/>
            </a:pPr>
            <a:r>
              <a:rPr lang="en-GB" sz="1600" dirty="0"/>
              <a:t>Submissions – C-TDMA Part 2 + QoS + Relay</a:t>
            </a:r>
            <a:endParaRPr lang="en-US" sz="100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400" dirty="0">
                <a:solidFill>
                  <a:srgbClr val="00B050"/>
                </a:solidFill>
                <a:hlinkClick r:id="rId3">
                  <a:extLst>
                    <a:ext uri="{A12FA001-AC4F-418D-AE19-62706E023703}">
                      <ahyp:hlinkClr xmlns:ahyp="http://schemas.microsoft.com/office/drawing/2018/hyperlinkcolor" val="tx"/>
                    </a:ext>
                  </a:extLst>
                </a:hlinkClick>
              </a:rPr>
              <a:t>24/1016</a:t>
            </a:r>
            <a:r>
              <a:rPr lang="en-GB" sz="1400" dirty="0">
                <a:solidFill>
                  <a:srgbClr val="00B050"/>
                </a:solidFill>
              </a:rPr>
              <a:t>	C-TDMA follow-up: Additional details on framing sequence	Sanket Kalamkar</a:t>
            </a:r>
          </a:p>
          <a:p>
            <a:pPr lvl="1">
              <a:buFont typeface="Arial" panose="020B0604020202020204" pitchFamily="34" charset="0"/>
              <a:buChar char="•"/>
            </a:pPr>
            <a:r>
              <a:rPr lang="en-GB" sz="1400" dirty="0">
                <a:solidFill>
                  <a:srgbClr val="00B050"/>
                </a:solidFill>
                <a:hlinkClick r:id="rId4">
                  <a:extLst>
                    <a:ext uri="{A12FA001-AC4F-418D-AE19-62706E023703}">
                      <ahyp:hlinkClr xmlns:ahyp="http://schemas.microsoft.com/office/drawing/2018/hyperlinkcolor" val="tx"/>
                    </a:ext>
                  </a:extLst>
                </a:hlinkClick>
              </a:rPr>
              <a:t>24/1017</a:t>
            </a:r>
            <a:r>
              <a:rPr lang="en-GB" sz="1400" dirty="0">
                <a:solidFill>
                  <a:srgbClr val="00B050"/>
                </a:solidFill>
              </a:rPr>
              <a:t>	Mechanism for TXOP Return in C-TDMA				Sanket Kalamkar</a:t>
            </a:r>
          </a:p>
          <a:p>
            <a:pPr lvl="1">
              <a:buFont typeface="Arial" panose="020B0604020202020204" pitchFamily="34" charset="0"/>
              <a:buChar char="•"/>
            </a:pPr>
            <a:r>
              <a:rPr lang="en-GB" sz="1400" dirty="0">
                <a:solidFill>
                  <a:srgbClr val="00B050"/>
                </a:solidFill>
                <a:hlinkClick r:id="rId5">
                  <a:extLst>
                    <a:ext uri="{A12FA001-AC4F-418D-AE19-62706E023703}">
                      <ahyp:hlinkClr xmlns:ahyp="http://schemas.microsoft.com/office/drawing/2018/hyperlinkcolor" val="tx"/>
                    </a:ext>
                  </a:extLst>
                </a:hlinkClick>
              </a:rPr>
              <a:t>24/1225</a:t>
            </a:r>
            <a:r>
              <a:rPr lang="en-GB" sz="1400" dirty="0">
                <a:solidFill>
                  <a:srgbClr val="00B050"/>
                </a:solidFill>
              </a:rPr>
              <a:t>	Initial Control Frames in C-TDMA					Sanket Kalamkar</a:t>
            </a:r>
          </a:p>
          <a:p>
            <a:pPr lvl="2">
              <a:buFont typeface="Arial" panose="020B0604020202020204" pitchFamily="34" charset="0"/>
              <a:buChar char="•"/>
            </a:pPr>
            <a:r>
              <a:rPr lang="en-GB" sz="1200" dirty="0">
                <a:solidFill>
                  <a:srgbClr val="00B050"/>
                </a:solidFill>
              </a:rPr>
              <a:t>SP result : 61Y (+5), 28N, 30A</a:t>
            </a:r>
          </a:p>
          <a:p>
            <a:pPr lvl="1">
              <a:buFont typeface="Arial" panose="020B0604020202020204" pitchFamily="34" charset="0"/>
              <a:buChar char="•"/>
            </a:pPr>
            <a:r>
              <a:rPr lang="en-GB" sz="1400" dirty="0">
                <a:solidFill>
                  <a:schemeClr val="bg1">
                    <a:lumMod val="65000"/>
                  </a:schemeClr>
                </a:solidFill>
                <a:hlinkClick r:id="rId6">
                  <a:extLst>
                    <a:ext uri="{A12FA001-AC4F-418D-AE19-62706E023703}">
                      <ahyp:hlinkClr xmlns:ahyp="http://schemas.microsoft.com/office/drawing/2018/hyperlinkcolor" val="tx"/>
                    </a:ext>
                  </a:extLst>
                </a:hlinkClick>
              </a:rPr>
              <a:t>24/1250</a:t>
            </a:r>
            <a:r>
              <a:rPr lang="en-GB" sz="1400" dirty="0">
                <a:solidFill>
                  <a:schemeClr val="bg1">
                    <a:lumMod val="65000"/>
                  </a:schemeClr>
                </a:solidFill>
              </a:rPr>
              <a:t>	Discussion on TXOP Allocation in C-TDMA			Serhat Erkucuk</a:t>
            </a:r>
          </a:p>
          <a:p>
            <a:pPr lvl="1">
              <a:buFont typeface="Arial" panose="020B0604020202020204" pitchFamily="34" charset="0"/>
              <a:buChar char="•"/>
            </a:pPr>
            <a:r>
              <a:rPr lang="en-US" sz="1400" b="0" i="0" u="sng" strike="noStrike" kern="1200" dirty="0">
                <a:solidFill>
                  <a:schemeClr val="bg1">
                    <a:lumMod val="65000"/>
                  </a:schemeClr>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24/0818</a:t>
            </a:r>
            <a:r>
              <a:rPr lang="en-US" sz="1400" dirty="0">
                <a:solidFill>
                  <a:schemeClr val="bg1">
                    <a:lumMod val="65000"/>
                  </a:schemeClr>
                </a:solidFill>
              </a:rPr>
              <a:t> </a:t>
            </a:r>
            <a:r>
              <a:rPr lang="en-US" sz="1400" b="0" i="0" u="none" strike="noStrike" kern="1200" dirty="0">
                <a:solidFill>
                  <a:schemeClr val="bg1">
                    <a:lumMod val="65000"/>
                  </a:schemeClr>
                </a:solidFill>
                <a:effectLst/>
                <a:ea typeface="MS Gothic" panose="020B0609070205080204" pitchFamily="49" charset="-128"/>
              </a:rPr>
              <a:t>LL flow treatment triggered by upper-layer (incl. ECN) indicators	Maulik Vaidya</a:t>
            </a:r>
            <a:r>
              <a:rPr lang="en-US" sz="1400" dirty="0">
                <a:solidFill>
                  <a:schemeClr val="bg1">
                    <a:lumMod val="65000"/>
                  </a:schemeClr>
                </a:solidFill>
              </a:rPr>
              <a:t> </a:t>
            </a:r>
          </a:p>
          <a:p>
            <a:pPr lvl="1">
              <a:buFont typeface="Arial" panose="020B0604020202020204" pitchFamily="34" charset="0"/>
              <a:buChar char="•"/>
            </a:pPr>
            <a:r>
              <a:rPr lang="en-US" sz="1400" b="0" i="0" u="none" strike="noStrike" kern="1200" dirty="0">
                <a:solidFill>
                  <a:schemeClr val="bg1">
                    <a:lumMod val="65000"/>
                  </a:schemeClr>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24/0660</a:t>
            </a:r>
            <a:r>
              <a:rPr lang="en-US" sz="1400" dirty="0">
                <a:solidFill>
                  <a:schemeClr val="bg1">
                    <a:lumMod val="65000"/>
                  </a:schemeClr>
                </a:solidFill>
              </a:rPr>
              <a:t> </a:t>
            </a:r>
            <a:r>
              <a:rPr lang="en-US" sz="1400" b="0" i="0" u="none" strike="noStrike" kern="1200" dirty="0">
                <a:solidFill>
                  <a:schemeClr val="bg1">
                    <a:lumMod val="65000"/>
                  </a:schemeClr>
                </a:solidFill>
                <a:effectLst/>
                <a:ea typeface="MS Gothic" panose="020B0609070205080204" pitchFamily="49" charset="-128"/>
              </a:rPr>
              <a:t>Dynamic QoS profiles with SCS</a:t>
            </a:r>
            <a:r>
              <a:rPr lang="en-US" sz="1400" dirty="0">
                <a:solidFill>
                  <a:schemeClr val="bg1">
                    <a:lumMod val="65000"/>
                  </a:schemeClr>
                </a:solidFill>
              </a:rPr>
              <a:t> 						</a:t>
            </a:r>
            <a:r>
              <a:rPr lang="en-US" sz="1400" b="0" i="0" u="none" strike="noStrike" kern="1200" dirty="0">
                <a:solidFill>
                  <a:schemeClr val="bg1">
                    <a:lumMod val="65000"/>
                  </a:schemeClr>
                </a:solidFill>
                <a:effectLst/>
                <a:ea typeface="MS Gothic" panose="020B0609070205080204" pitchFamily="49" charset="-128"/>
              </a:rPr>
              <a:t>Binita Gupta</a:t>
            </a:r>
            <a:r>
              <a:rPr lang="en-US" sz="1400" dirty="0">
                <a:solidFill>
                  <a:schemeClr val="bg1">
                    <a:lumMod val="65000"/>
                  </a:schemeClr>
                </a:solidFill>
              </a:rPr>
              <a:t> </a:t>
            </a:r>
          </a:p>
          <a:p>
            <a:pPr lvl="1">
              <a:buFont typeface="Arial" panose="020B0604020202020204" pitchFamily="34" charset="0"/>
              <a:buChar char="•"/>
            </a:pPr>
            <a:r>
              <a:rPr lang="en-GB" sz="1400" b="0" i="0" u="sng" strike="noStrike" kern="1200" dirty="0">
                <a:solidFill>
                  <a:schemeClr val="bg1">
                    <a:lumMod val="65000"/>
                  </a:schemeClr>
                </a:solidFill>
                <a:effectLst/>
                <a:ea typeface="MS Gothic" panose="020B0609070205080204" pitchFamily="49" charset="-128"/>
                <a:hlinkClick r:id="rId9">
                  <a:extLst>
                    <a:ext uri="{A12FA001-AC4F-418D-AE19-62706E023703}">
                      <ahyp:hlinkClr xmlns:ahyp="http://schemas.microsoft.com/office/drawing/2018/hyperlinkcolor" val="tx"/>
                    </a:ext>
                  </a:extLst>
                </a:hlinkClick>
              </a:rPr>
              <a:t>24/0067</a:t>
            </a:r>
            <a:r>
              <a:rPr lang="en-US" sz="1400" dirty="0">
                <a:solidFill>
                  <a:schemeClr val="bg1">
                    <a:lumMod val="65000"/>
                  </a:schemeClr>
                </a:solidFill>
                <a:effectLst/>
              </a:rPr>
              <a:t> </a:t>
            </a:r>
            <a:r>
              <a:rPr lang="en-GB" sz="1400" b="0" i="0" u="none" strike="noStrike" kern="1200" dirty="0">
                <a:solidFill>
                  <a:schemeClr val="bg1">
                    <a:lumMod val="65000"/>
                  </a:schemeClr>
                </a:solidFill>
                <a:effectLst/>
                <a:ea typeface="MS Gothic" panose="020B0609070205080204" pitchFamily="49" charset="-128"/>
              </a:rPr>
              <a:t>Range Expansion via Repeated Transmission</a:t>
            </a:r>
            <a:r>
              <a:rPr lang="en-US" sz="1400" dirty="0">
                <a:solidFill>
                  <a:schemeClr val="bg1">
                    <a:lumMod val="65000"/>
                  </a:schemeClr>
                </a:solidFill>
                <a:effectLst/>
              </a:rPr>
              <a:t> 				</a:t>
            </a:r>
            <a:r>
              <a:rPr lang="en-GB" sz="1400" b="0" i="0" u="none" strike="noStrike" kern="1200" dirty="0">
                <a:solidFill>
                  <a:schemeClr val="bg1">
                    <a:lumMod val="65000"/>
                  </a:schemeClr>
                </a:solidFill>
                <a:effectLst/>
                <a:ea typeface="MS Gothic" panose="020B0609070205080204" pitchFamily="49" charset="-128"/>
              </a:rPr>
              <a:t>Nima Namvar</a:t>
            </a:r>
            <a:r>
              <a:rPr lang="en-US" sz="1400" dirty="0">
                <a:solidFill>
                  <a:schemeClr val="bg1">
                    <a:lumMod val="65000"/>
                  </a:schemeClr>
                </a:solidFill>
                <a:effectLst/>
              </a:rPr>
              <a:t> </a:t>
            </a:r>
            <a:endParaRPr lang="en-GB" sz="1400" dirty="0">
              <a:solidFill>
                <a:schemeClr val="bg1">
                  <a:lumMod val="65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64688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September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 Part 1</a:t>
            </a:r>
          </a:p>
        </p:txBody>
      </p:sp>
      <p:sp>
        <p:nvSpPr>
          <p:cNvPr id="3" name="Content Placeholder 2">
            <a:extLst>
              <a:ext uri="{FF2B5EF4-FFF2-40B4-BE49-F238E27FC236}">
                <a16:creationId xmlns:a16="http://schemas.microsoft.com/office/drawing/2014/main" id="{40697212-82EA-064E-CD79-BC33C537E773}"/>
              </a:ext>
            </a:extLst>
          </p:cNvPr>
          <p:cNvSpPr>
            <a:spLocks noGrp="1"/>
          </p:cNvSpPr>
          <p:nvPr>
            <p:ph idx="1"/>
          </p:nvPr>
        </p:nvSpPr>
        <p:spPr>
          <a:xfrm>
            <a:off x="685800" y="1981200"/>
            <a:ext cx="7770813" cy="4494213"/>
          </a:xfrm>
        </p:spPr>
        <p:txBody>
          <a:bodyPr/>
          <a:lstStyle/>
          <a:p>
            <a:r>
              <a:rPr lang="en-US" sz="1200" dirty="0">
                <a:solidFill>
                  <a:srgbClr val="FFC000"/>
                </a:solidFill>
              </a:rPr>
              <a:t>SP1: </a:t>
            </a:r>
            <a:r>
              <a:rPr lang="en-US" sz="1200" b="0" dirty="0">
                <a:solidFill>
                  <a:srgbClr val="FFC000"/>
                </a:solidFill>
              </a:rPr>
              <a:t>Do you agree to define mechanism(s) that enable APs to assign priority channel access to EPCS </a:t>
            </a:r>
          </a:p>
          <a:p>
            <a:r>
              <a:rPr lang="en-US" sz="1200" b="0" i="1" dirty="0"/>
              <a:t>Supporting list: [24/984] SP requested by: Subir</a:t>
            </a:r>
          </a:p>
          <a:p>
            <a:r>
              <a:rPr lang="en-US" sz="1200" dirty="0"/>
              <a:t>Result: Deferred</a:t>
            </a:r>
          </a:p>
          <a:p>
            <a:r>
              <a:rPr lang="en-US" sz="1200" dirty="0">
                <a:solidFill>
                  <a:srgbClr val="FFC000"/>
                </a:solidFill>
              </a:rPr>
              <a:t>SP2: </a:t>
            </a:r>
            <a:r>
              <a:rPr lang="en-US" sz="1200" b="0" dirty="0">
                <a:solidFill>
                  <a:srgbClr val="FFC000"/>
                </a:solidFill>
              </a:rPr>
              <a:t>Do you agree to define mechanism(s) that enable APs to preempt STAs to better support EPCS authorized STAs?</a:t>
            </a:r>
          </a:p>
          <a:p>
            <a:r>
              <a:rPr lang="en-US" sz="1200" b="0" dirty="0"/>
              <a:t>Note: Preempted STAs could include non-EPCS and lower priority EPCS STAs</a:t>
            </a:r>
          </a:p>
          <a:p>
            <a:r>
              <a:rPr lang="en-US" sz="1200" b="0" i="1" dirty="0"/>
              <a:t>Supporting list: [24/984] SP requested by: Subir</a:t>
            </a:r>
          </a:p>
          <a:p>
            <a:r>
              <a:rPr lang="en-US" sz="1200" dirty="0"/>
              <a:t>Result: Deferred</a:t>
            </a:r>
          </a:p>
          <a:p>
            <a:r>
              <a:rPr lang="en-US" sz="1200" dirty="0">
                <a:solidFill>
                  <a:srgbClr val="FFC000"/>
                </a:solidFill>
              </a:rPr>
              <a:t>SP3: </a:t>
            </a:r>
            <a:r>
              <a:rPr lang="en-US" sz="1200" b="0" dirty="0">
                <a:solidFill>
                  <a:srgbClr val="FFC000"/>
                </a:solidFill>
              </a:rPr>
              <a:t>Do you agree to define mechanisms that enable APs operating on the same channel to coordinate their respective </a:t>
            </a:r>
            <a:r>
              <a:rPr lang="en-US" sz="1200" b="0" dirty="0"/>
              <a:t>rTWT schedules and/or to ensure that one AP extends the protection of the rTWT schedule of the other AP.</a:t>
            </a:r>
          </a:p>
          <a:p>
            <a:r>
              <a:rPr lang="en-US" sz="1200" b="0" dirty="0"/>
              <a:t>NOTE – TBD mechanisms including negotiation between 2 APs and advertisement.</a:t>
            </a:r>
          </a:p>
          <a:p>
            <a:r>
              <a:rPr lang="en-US" sz="1200" b="0" i="1" dirty="0"/>
              <a:t>Supporting list: [23/0250, 23/1887, 23/1916, 23/1952, 23/1962, 23/2022, 23/2084, 24/0160, 24/0161, 24/0388, 24/0407, 24/827] SP requested by: Giovanni</a:t>
            </a:r>
          </a:p>
          <a:p>
            <a:r>
              <a:rPr lang="en-US" sz="1200" dirty="0"/>
              <a:t>Result: Defer to tomorrow.</a:t>
            </a:r>
          </a:p>
          <a:p>
            <a:r>
              <a:rPr lang="en-US" sz="1200" dirty="0">
                <a:solidFill>
                  <a:srgbClr val="FFC000"/>
                </a:solidFill>
              </a:rPr>
              <a:t>SP4:</a:t>
            </a:r>
            <a:r>
              <a:rPr lang="en-US" sz="1200" b="0" dirty="0">
                <a:solidFill>
                  <a:srgbClr val="FFC000"/>
                </a:solidFill>
              </a:rPr>
              <a:t> Do you support as part of the coordinated transmission, that a sharing AP identifies a shared AP via an AP ID carried </a:t>
            </a:r>
            <a:r>
              <a:rPr lang="en-US" sz="1200" b="0" dirty="0">
                <a:solidFill>
                  <a:schemeClr val="tx1"/>
                </a:solidFill>
              </a:rPr>
              <a:t>in the AID12 field of the User Info field of the sharing AP’s Trigger frame?</a:t>
            </a:r>
          </a:p>
          <a:p>
            <a:pPr marL="571500" lvl="1" indent="-171450">
              <a:buFont typeface="Arial" panose="020B0604020202020204" pitchFamily="34" charset="0"/>
              <a:buChar char="•"/>
            </a:pPr>
            <a:r>
              <a:rPr lang="en-US" sz="900" b="0" dirty="0">
                <a:solidFill>
                  <a:schemeClr val="tx1"/>
                </a:solidFill>
              </a:rPr>
              <a:t>NOTE: An AP that obtains the TXOP is referred to as a sharing AP (name TBD) and the AP with whom the sharing AP shares portion of the TXOP is referred to as the shared AP (name TBD).</a:t>
            </a:r>
          </a:p>
          <a:p>
            <a:pPr marL="0" indent="0"/>
            <a:r>
              <a:rPr lang="en-US" sz="1200" b="0" i="1" dirty="0"/>
              <a:t>Supporting list: [23/1837r2, 24/1389r0, 24/1217r2,24/842r0,24/843r0] SP requested by: Jay</a:t>
            </a:r>
          </a:p>
          <a:p>
            <a:r>
              <a:rPr lang="en-US" sz="1200" dirty="0"/>
              <a:t>Result: Deferred.</a:t>
            </a:r>
          </a:p>
          <a:p>
            <a:endParaRPr lang="en-US" sz="1200" dirty="0">
              <a:solidFill>
                <a:srgbClr val="FF0000"/>
              </a:solidFill>
            </a:endParaRPr>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272027638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 Part 2</a:t>
            </a:r>
          </a:p>
        </p:txBody>
      </p:sp>
      <p:sp>
        <p:nvSpPr>
          <p:cNvPr id="3" name="Content Placeholder 2">
            <a:extLst>
              <a:ext uri="{FF2B5EF4-FFF2-40B4-BE49-F238E27FC236}">
                <a16:creationId xmlns:a16="http://schemas.microsoft.com/office/drawing/2014/main" id="{40697212-82EA-064E-CD79-BC33C537E773}"/>
              </a:ext>
            </a:extLst>
          </p:cNvPr>
          <p:cNvSpPr>
            <a:spLocks noGrp="1"/>
          </p:cNvSpPr>
          <p:nvPr>
            <p:ph idx="1"/>
          </p:nvPr>
        </p:nvSpPr>
        <p:spPr>
          <a:xfrm>
            <a:off x="685800" y="1981200"/>
            <a:ext cx="7770813" cy="4494213"/>
          </a:xfrm>
        </p:spPr>
        <p:txBody>
          <a:bodyPr/>
          <a:lstStyle/>
          <a:p>
            <a:pPr marL="0" indent="0"/>
            <a:r>
              <a:rPr lang="en-US" sz="800" dirty="0">
                <a:solidFill>
                  <a:srgbClr val="00B050"/>
                </a:solidFill>
              </a:rPr>
              <a:t>SP5: Do you support the following: </a:t>
            </a:r>
          </a:p>
          <a:p>
            <a:pPr marL="171450" indent="-171450">
              <a:buFont typeface="Arial" panose="020B0604020202020204" pitchFamily="34" charset="0"/>
              <a:buChar char="•"/>
            </a:pPr>
            <a:r>
              <a:rPr lang="en-US" sz="800" b="0" dirty="0"/>
              <a:t>Define a request frame sent by a non-AP MLD in state 4 to initiate the roaming procedure </a:t>
            </a:r>
          </a:p>
          <a:p>
            <a:pPr marL="171450" indent="-171450">
              <a:buFont typeface="Arial" panose="020B0604020202020204" pitchFamily="34" charset="0"/>
              <a:buChar char="•"/>
            </a:pPr>
            <a:r>
              <a:rPr lang="en-US" sz="800" b="0" dirty="0"/>
              <a:t>The roaming procedure performs context transfer to the target AP MLD and changes the DS mapping from the current AP MLD to the target AP MLD </a:t>
            </a:r>
          </a:p>
          <a:p>
            <a:pPr marL="171450" indent="-171450">
              <a:buFont typeface="Arial" panose="020B0604020202020204" pitchFamily="34" charset="0"/>
              <a:buChar char="•"/>
            </a:pPr>
            <a:r>
              <a:rPr lang="en-US" sz="800" b="0" dirty="0"/>
              <a:t>Define a response frame sent to the non-AP MLD to indicate readiness for the non-AP MLD to send class 3 frames to the target AP MLD </a:t>
            </a:r>
          </a:p>
          <a:p>
            <a:pPr marL="171450" indent="-171450">
              <a:buFont typeface="Arial" panose="020B0604020202020204" pitchFamily="34" charset="0"/>
              <a:buChar char="•"/>
            </a:pPr>
            <a:r>
              <a:rPr lang="en-US" sz="800" b="0" dirty="0"/>
              <a:t>TBD on data transmission from non-AP MLD to current AP MLD during the request/response frame exchange </a:t>
            </a:r>
          </a:p>
          <a:p>
            <a:pPr marL="171450" indent="-171450">
              <a:buFont typeface="Arial" panose="020B0604020202020204" pitchFamily="34" charset="0"/>
              <a:buChar char="•"/>
            </a:pPr>
            <a:r>
              <a:rPr lang="en-US" sz="800" b="0" dirty="0"/>
              <a:t>NOTE - What context is transferred is TBD.     </a:t>
            </a:r>
          </a:p>
          <a:p>
            <a:pPr marL="171450" indent="-171450">
              <a:buFont typeface="Arial" panose="020B0604020202020204" pitchFamily="34" charset="0"/>
              <a:buChar char="•"/>
            </a:pPr>
            <a:r>
              <a:rPr lang="en-US" sz="800" b="0" dirty="0"/>
              <a:t>NOTE – TBD on which request/response frame to use </a:t>
            </a:r>
          </a:p>
          <a:p>
            <a:pPr marL="0" indent="0"/>
            <a:r>
              <a:rPr lang="en-US" sz="800" i="1" dirty="0"/>
              <a:t>Supporting list: [23/1971, 23/1996, 24/0052, 24/0083, 24/0101, 24/0396, 24/0412, 24/0679 , 23/1884, 24/830] </a:t>
            </a:r>
            <a:r>
              <a:rPr lang="en-US" sz="800" b="0" i="1" dirty="0"/>
              <a:t> SP requested by: Po-Kai</a:t>
            </a:r>
          </a:p>
          <a:p>
            <a:pPr marL="57150" indent="0"/>
            <a:r>
              <a:rPr lang="en-US" sz="800" dirty="0"/>
              <a:t>Result: 77Y (+9), 19N (+8), 42A </a:t>
            </a:r>
          </a:p>
          <a:p>
            <a:pPr marL="0" indent="0"/>
            <a:r>
              <a:rPr lang="en-US" sz="800" dirty="0">
                <a:solidFill>
                  <a:srgbClr val="00B050"/>
                </a:solidFill>
              </a:rPr>
              <a:t>SP6: </a:t>
            </a:r>
            <a:r>
              <a:rPr lang="en-US" sz="700" dirty="0">
                <a:solidFill>
                  <a:srgbClr val="00B050"/>
                </a:solidFill>
              </a:rPr>
              <a:t>Do you support the following: </a:t>
            </a:r>
          </a:p>
          <a:p>
            <a:pPr>
              <a:buFont typeface="Arial" panose="020B0604020202020204" pitchFamily="34" charset="0"/>
              <a:buChar char="•"/>
            </a:pPr>
            <a:r>
              <a:rPr lang="en-US" sz="900" b="0" dirty="0"/>
              <a:t>At the time the response frame to initiate the roaming procedure is sent, the following shall be complete </a:t>
            </a:r>
          </a:p>
          <a:p>
            <a:pPr>
              <a:buFont typeface="Arial" panose="020B0604020202020204" pitchFamily="34" charset="0"/>
              <a:buChar char="•"/>
            </a:pPr>
            <a:r>
              <a:rPr lang="en-US" sz="900" b="0" dirty="0"/>
              <a:t>The transfer of the non-AP MLD context that is not renegotiated to the target AP MLD that is required for resuming operation with the target AP MLD </a:t>
            </a:r>
          </a:p>
          <a:p>
            <a:pPr>
              <a:buFont typeface="Arial" panose="020B0604020202020204" pitchFamily="34" charset="0"/>
              <a:buChar char="•"/>
            </a:pPr>
            <a:r>
              <a:rPr lang="en-US" sz="900" b="0" dirty="0"/>
              <a:t>NOTE – TBD on what contexts is required for resuming operations </a:t>
            </a:r>
          </a:p>
          <a:p>
            <a:pPr>
              <a:buFont typeface="Arial" panose="020B0604020202020204" pitchFamily="34" charset="0"/>
              <a:buChar char="•"/>
            </a:pPr>
            <a:r>
              <a:rPr lang="en-US" sz="900" b="0" dirty="0"/>
              <a:t>After the request/response frame exchange to initiate the roaming procedure, </a:t>
            </a:r>
          </a:p>
          <a:p>
            <a:pPr>
              <a:buFont typeface="Arial" panose="020B0604020202020204" pitchFamily="34" charset="0"/>
              <a:buChar char="•"/>
            </a:pPr>
            <a:r>
              <a:rPr lang="en-US" sz="900" b="0" dirty="0"/>
              <a:t>If DS is not already notified about the update of the destination mapping for the non-AP MLD, DS is notified about the update of the destination mapping for the non-AP MLD </a:t>
            </a:r>
          </a:p>
          <a:p>
            <a:pPr>
              <a:buFont typeface="Arial" panose="020B0604020202020204" pitchFamily="34" charset="0"/>
              <a:buChar char="•"/>
            </a:pPr>
            <a:r>
              <a:rPr lang="en-US" sz="900" b="0" dirty="0"/>
              <a:t>After DS is notified about the update of the destination mapping for the non-AP MLD, the current AP MLD shall not pass up any user data in the received reorder buffer to the next MAC process </a:t>
            </a:r>
          </a:p>
          <a:p>
            <a:pPr>
              <a:buFont typeface="Arial" panose="020B0604020202020204" pitchFamily="34" charset="0"/>
              <a:buChar char="•"/>
            </a:pPr>
            <a:r>
              <a:rPr lang="en-US" sz="1000" b="0" dirty="0"/>
              <a:t>NOTE – TBD on whether the current AP MLD can be notified to stop pass up any user data in the received reorder buffer to the next MAC process. </a:t>
            </a:r>
          </a:p>
          <a:p>
            <a:pPr marL="0" indent="0"/>
            <a:r>
              <a:rPr lang="en-US" sz="800" b="0" i="1" dirty="0"/>
              <a:t>Supporting list: [11-24/830r1] SP requested by: Po-Kai</a:t>
            </a:r>
          </a:p>
          <a:p>
            <a:pPr marL="0" indent="0"/>
            <a:r>
              <a:rPr lang="en-US" sz="800" dirty="0"/>
              <a:t>Result: 78Y (+3), 60N (+4), 46A</a:t>
            </a:r>
          </a:p>
          <a:p>
            <a:pPr marL="57150" indent="0"/>
            <a:endParaRPr lang="en-US" sz="800" dirty="0"/>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228732817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lvl="0">
              <a:buFont typeface="Arial" panose="020B0604020202020204" pitchFamily="34" charset="0"/>
              <a:buChar char="•"/>
            </a:pPr>
            <a:r>
              <a:rPr lang="en-GB" sz="1400" dirty="0"/>
              <a:t>Straw Polls</a:t>
            </a:r>
          </a:p>
          <a:p>
            <a:pPr lvl="0">
              <a:buFont typeface="Arial" panose="020B0604020202020204" pitchFamily="34" charset="0"/>
              <a:buChar char="•"/>
            </a:pPr>
            <a:r>
              <a:rPr lang="en-GB" sz="1400" dirty="0"/>
              <a:t>Submissions – CBF part 3 + DRU (Modulation, Tone Plan, PPDU)</a:t>
            </a:r>
            <a:endParaRPr lang="en-GB" sz="900" strike="sngStrike" dirty="0">
              <a:solidFill>
                <a:schemeClr val="bg1">
                  <a:lumMod val="65000"/>
                </a:schemeClr>
              </a:solidFill>
            </a:endParaRPr>
          </a:p>
          <a:p>
            <a:pPr lvl="1">
              <a:buFont typeface="Arial" panose="020B0604020202020204" pitchFamily="34" charset="0"/>
              <a:buChar char="•"/>
            </a:pPr>
            <a:r>
              <a:rPr lang="en-US" sz="1200" b="0" i="0" u="none" strike="noStrike" dirty="0">
                <a:solidFill>
                  <a:srgbClr val="00B050"/>
                </a:solidFill>
                <a:effectLst/>
                <a:hlinkClick r:id="rId2">
                  <a:extLst>
                    <a:ext uri="{A12FA001-AC4F-418D-AE19-62706E023703}">
                      <ahyp:hlinkClr xmlns:ahyp="http://schemas.microsoft.com/office/drawing/2018/hyperlinkcolor" val="tx"/>
                    </a:ext>
                  </a:extLst>
                </a:hlinkClick>
              </a:rPr>
              <a:t>24/1582</a:t>
            </a:r>
            <a:r>
              <a:rPr lang="en-US" sz="1200" b="0" i="0" u="none" strike="noStrike" dirty="0">
                <a:solidFill>
                  <a:srgbClr val="00B050"/>
                </a:solidFill>
                <a:effectLst/>
              </a:rPr>
              <a:t>	Coordinated Sounding for </a:t>
            </a:r>
            <a:r>
              <a:rPr lang="en-US" sz="1200" b="0" i="0" u="none" strike="noStrike" dirty="0" err="1">
                <a:solidFill>
                  <a:srgbClr val="00B050"/>
                </a:solidFill>
                <a:effectLst/>
              </a:rPr>
              <a:t>CoBF</a:t>
            </a:r>
            <a:r>
              <a:rPr lang="en-US" sz="1200" b="0" i="0" u="none" strike="noStrike" dirty="0">
                <a:solidFill>
                  <a:srgbClr val="00B050"/>
                </a:solidFill>
                <a:effectLst/>
              </a:rPr>
              <a:t>					You-Wei Chen</a:t>
            </a:r>
            <a:endParaRPr lang="en-GB" sz="1200" dirty="0">
              <a:solidFill>
                <a:srgbClr val="00B050"/>
              </a:solidFill>
            </a:endParaRPr>
          </a:p>
          <a:p>
            <a:pPr lvl="1">
              <a:buFont typeface="Arial" panose="020B0604020202020204" pitchFamily="34" charset="0"/>
              <a:buChar char="•"/>
            </a:pPr>
            <a:r>
              <a:rPr lang="en-US" sz="1200" b="0" i="0" u="none" strike="noStrike" dirty="0">
                <a:solidFill>
                  <a:srgbClr val="00B050"/>
                </a:solidFill>
                <a:effectLst/>
                <a:hlinkClick r:id="rId3">
                  <a:extLst>
                    <a:ext uri="{A12FA001-AC4F-418D-AE19-62706E023703}">
                      <ahyp:hlinkClr xmlns:ahyp="http://schemas.microsoft.com/office/drawing/2018/hyperlinkcolor" val="tx"/>
                    </a:ext>
                  </a:extLst>
                </a:hlinkClick>
              </a:rPr>
              <a:t>24/1575</a:t>
            </a:r>
            <a:r>
              <a:rPr lang="en-US" sz="1200" b="0" i="0" u="none" strike="noStrike" dirty="0">
                <a:solidFill>
                  <a:srgbClr val="00B050"/>
                </a:solidFill>
                <a:effectLst/>
              </a:rPr>
              <a:t>	Guard Interval Coordination for Coordinated Beamforming	Jiayi Zhang</a:t>
            </a:r>
          </a:p>
          <a:p>
            <a:pPr lvl="1">
              <a:buFont typeface="Arial" panose="020B0604020202020204" pitchFamily="34" charset="0"/>
              <a:buChar char="•"/>
            </a:pPr>
            <a:r>
              <a:rPr lang="en-US" sz="1200" b="0" i="0" u="none" strike="noStrike" dirty="0">
                <a:solidFill>
                  <a:srgbClr val="00B050"/>
                </a:solidFill>
                <a:effectLst/>
                <a:hlinkClick r:id="rId4">
                  <a:extLst>
                    <a:ext uri="{A12FA001-AC4F-418D-AE19-62706E023703}">
                      <ahyp:hlinkClr xmlns:ahyp="http://schemas.microsoft.com/office/drawing/2018/hyperlinkcolor" val="tx"/>
                    </a:ext>
                  </a:extLst>
                </a:hlinkClick>
              </a:rPr>
              <a:t>24/1580</a:t>
            </a:r>
            <a:r>
              <a:rPr lang="en-US" sz="1200" b="0" i="0" u="none" strike="noStrike" dirty="0">
                <a:solidFill>
                  <a:srgbClr val="00B050"/>
                </a:solidFill>
                <a:effectLst/>
              </a:rPr>
              <a:t>	</a:t>
            </a:r>
            <a:r>
              <a:rPr lang="en-US" sz="1200" b="0" i="0" u="none" strike="noStrike" dirty="0" err="1">
                <a:solidFill>
                  <a:srgbClr val="00B050"/>
                </a:solidFill>
                <a:effectLst/>
              </a:rPr>
              <a:t>cbf</a:t>
            </a:r>
            <a:r>
              <a:rPr lang="en-US" sz="1200" b="0" i="0" u="none" strike="noStrike" dirty="0">
                <a:solidFill>
                  <a:srgbClr val="00B050"/>
                </a:solidFill>
                <a:effectLst/>
              </a:rPr>
              <a:t>-smoothing								Xiaogang Chen</a:t>
            </a:r>
          </a:p>
          <a:p>
            <a:pPr lvl="1">
              <a:buFont typeface="Arial" panose="020B0604020202020204" pitchFamily="34" charset="0"/>
              <a:buChar char="•"/>
            </a:pPr>
            <a:r>
              <a:rPr lang="en-US" sz="1200" dirty="0">
                <a:solidFill>
                  <a:srgbClr val="00B050"/>
                </a:solidFill>
                <a:hlinkClick r:id="rId5">
                  <a:extLst>
                    <a:ext uri="{A12FA001-AC4F-418D-AE19-62706E023703}">
                      <ahyp:hlinkClr xmlns:ahyp="http://schemas.microsoft.com/office/drawing/2018/hyperlinkcolor" val="tx"/>
                    </a:ext>
                  </a:extLst>
                </a:hlinkClick>
              </a:rPr>
              <a:t>24/1456</a:t>
            </a:r>
            <a:r>
              <a:rPr lang="en-US" sz="1200" dirty="0">
                <a:solidFill>
                  <a:srgbClr val="00B050"/>
                </a:solidFill>
              </a:rPr>
              <a:t>	Discussion on DCM of DRU						Mengshi Hu</a:t>
            </a:r>
          </a:p>
          <a:p>
            <a:pPr lvl="1">
              <a:buFont typeface="Arial" panose="020B0604020202020204" pitchFamily="34" charset="0"/>
              <a:buChar char="•"/>
            </a:pPr>
            <a:r>
              <a:rPr lang="en-US" sz="1200" dirty="0">
                <a:solidFill>
                  <a:srgbClr val="00B050"/>
                </a:solidFill>
                <a:hlinkClick r:id="rId6">
                  <a:extLst>
                    <a:ext uri="{A12FA001-AC4F-418D-AE19-62706E023703}">
                      <ahyp:hlinkClr xmlns:ahyp="http://schemas.microsoft.com/office/drawing/2018/hyperlinkcolor" val="tx"/>
                    </a:ext>
                  </a:extLst>
                </a:hlinkClick>
              </a:rPr>
              <a:t>24/1483</a:t>
            </a:r>
            <a:r>
              <a:rPr lang="en-US" sz="1200" dirty="0">
                <a:solidFill>
                  <a:srgbClr val="00B050"/>
                </a:solidFill>
              </a:rPr>
              <a:t>	Index Modulation Applied to DRU					Junghoon Suh</a:t>
            </a:r>
          </a:p>
          <a:p>
            <a:pPr lvl="1">
              <a:buFont typeface="Arial" panose="020B0604020202020204" pitchFamily="34" charset="0"/>
              <a:buChar char="•"/>
            </a:pPr>
            <a:r>
              <a:rPr lang="en-US" sz="1200" dirty="0">
                <a:solidFill>
                  <a:srgbClr val="00B050"/>
                </a:solidFill>
                <a:hlinkClick r:id="rId7">
                  <a:extLst>
                    <a:ext uri="{A12FA001-AC4F-418D-AE19-62706E023703}">
                      <ahyp:hlinkClr xmlns:ahyp="http://schemas.microsoft.com/office/drawing/2018/hyperlinkcolor" val="tx"/>
                    </a:ext>
                  </a:extLst>
                </a:hlinkClick>
              </a:rPr>
              <a:t>24/1465</a:t>
            </a:r>
            <a:r>
              <a:rPr lang="en-US" sz="1200" dirty="0">
                <a:solidFill>
                  <a:srgbClr val="00B050"/>
                </a:solidFill>
              </a:rPr>
              <a:t>	Updated Proposal for 80MHz DRU Tone Plan			</a:t>
            </a:r>
            <a:r>
              <a:rPr lang="en-US" sz="1200" dirty="0" err="1">
                <a:solidFill>
                  <a:srgbClr val="00B050"/>
                </a:solidFill>
              </a:rPr>
              <a:t>Chenchen</a:t>
            </a:r>
            <a:r>
              <a:rPr lang="en-US" sz="1200" dirty="0">
                <a:solidFill>
                  <a:srgbClr val="00B050"/>
                </a:solidFill>
              </a:rPr>
              <a:t> Liu</a:t>
            </a:r>
          </a:p>
          <a:p>
            <a:pPr lvl="1">
              <a:buFont typeface="Arial" panose="020B0604020202020204" pitchFamily="34" charset="0"/>
              <a:buChar char="•"/>
            </a:pPr>
            <a:r>
              <a:rPr lang="en-US" sz="1200" strike="sngStrike" dirty="0">
                <a:solidFill>
                  <a:srgbClr val="FF0000"/>
                </a:solidFill>
                <a:hlinkClick r:id="rId8">
                  <a:extLst>
                    <a:ext uri="{A12FA001-AC4F-418D-AE19-62706E023703}">
                      <ahyp:hlinkClr xmlns:ahyp="http://schemas.microsoft.com/office/drawing/2018/hyperlinkcolor" val="tx"/>
                    </a:ext>
                  </a:extLst>
                </a:hlinkClick>
              </a:rPr>
              <a:t>24/1470</a:t>
            </a:r>
            <a:r>
              <a:rPr lang="en-US" sz="1200" strike="sngStrike" dirty="0">
                <a:solidFill>
                  <a:srgbClr val="FF0000"/>
                </a:solidFill>
              </a:rPr>
              <a:t>	Proposal for DRU Tone Plan						Eunsung Park</a:t>
            </a:r>
          </a:p>
          <a:p>
            <a:pPr lvl="1">
              <a:buFont typeface="Arial" panose="020B0604020202020204" pitchFamily="34" charset="0"/>
              <a:buChar char="•"/>
            </a:pPr>
            <a:r>
              <a:rPr lang="en-US" sz="1200" dirty="0">
                <a:solidFill>
                  <a:schemeClr val="bg1">
                    <a:lumMod val="65000"/>
                  </a:schemeClr>
                </a:solidFill>
                <a:hlinkClick r:id="rId9">
                  <a:extLst>
                    <a:ext uri="{A12FA001-AC4F-418D-AE19-62706E023703}">
                      <ahyp:hlinkClr xmlns:ahyp="http://schemas.microsoft.com/office/drawing/2018/hyperlinkcolor" val="tx"/>
                    </a:ext>
                  </a:extLst>
                </a:hlinkClick>
              </a:rPr>
              <a:t>24/1541</a:t>
            </a:r>
            <a:r>
              <a:rPr lang="en-US" sz="1200" dirty="0">
                <a:solidFill>
                  <a:schemeClr val="bg1">
                    <a:lumMod val="65000"/>
                  </a:schemeClr>
                </a:solidFill>
              </a:rPr>
              <a:t>	Tone distribution in DRU - follow up				Yan Xin</a:t>
            </a:r>
          </a:p>
          <a:p>
            <a:pPr lvl="1">
              <a:buFont typeface="Arial" panose="020B0604020202020204" pitchFamily="34" charset="0"/>
              <a:buChar char="•"/>
            </a:pPr>
            <a:r>
              <a:rPr lang="en-US" sz="1200" b="0" i="0" u="none" strike="noStrike" dirty="0">
                <a:solidFill>
                  <a:schemeClr val="bg1">
                    <a:lumMod val="65000"/>
                  </a:schemeClr>
                </a:solidFill>
                <a:effectLst/>
                <a:hlinkClick r:id="rId10">
                  <a:extLst>
                    <a:ext uri="{A12FA001-AC4F-418D-AE19-62706E023703}">
                      <ahyp:hlinkClr xmlns:ahyp="http://schemas.microsoft.com/office/drawing/2018/hyperlinkcolor" val="tx"/>
                    </a:ext>
                  </a:extLst>
                </a:hlinkClick>
              </a:rPr>
              <a:t>24/1471</a:t>
            </a:r>
            <a:r>
              <a:rPr lang="en-US" sz="1200" dirty="0">
                <a:solidFill>
                  <a:schemeClr val="bg1">
                    <a:lumMod val="65000"/>
                  </a:schemeClr>
                </a:solidFill>
              </a:rPr>
              <a:t>   </a:t>
            </a:r>
            <a:r>
              <a:rPr lang="en-US" sz="1200" b="0" i="0" u="none" strike="noStrike" dirty="0">
                <a:solidFill>
                  <a:schemeClr val="bg1">
                    <a:lumMod val="65000"/>
                  </a:schemeClr>
                </a:solidFill>
                <a:effectLst/>
              </a:rPr>
              <a:t>Signaling for DRU in Trigger Frame</a:t>
            </a:r>
            <a:r>
              <a:rPr lang="en-US" sz="1200" dirty="0">
                <a:solidFill>
                  <a:schemeClr val="bg1">
                    <a:lumMod val="65000"/>
                  </a:schemeClr>
                </a:solidFill>
              </a:rPr>
              <a:t> 				</a:t>
            </a:r>
            <a:r>
              <a:rPr lang="en-US" sz="1200" b="0" i="0" u="none" strike="noStrike" dirty="0">
                <a:solidFill>
                  <a:schemeClr val="bg1">
                    <a:lumMod val="65000"/>
                  </a:schemeClr>
                </a:solidFill>
                <a:effectLst/>
              </a:rPr>
              <a:t>Eunsung Park</a:t>
            </a:r>
            <a:endParaRPr lang="en-US" sz="1200" dirty="0">
              <a:solidFill>
                <a:schemeClr val="bg1">
                  <a:lumMod val="65000"/>
                </a:schemeClr>
              </a:solidFill>
            </a:endParaRPr>
          </a:p>
          <a:p>
            <a:pPr lvl="1">
              <a:buFont typeface="Arial" panose="020B0604020202020204" pitchFamily="34" charset="0"/>
              <a:buChar char="•"/>
            </a:pPr>
            <a:r>
              <a:rPr lang="en-GB" sz="1200" b="0" i="0" u="none" strike="noStrike" kern="1200" dirty="0">
                <a:solidFill>
                  <a:srgbClr val="6B9F25"/>
                </a:solidFill>
                <a:effectLst/>
                <a:ea typeface="MS Gothic" panose="020B0609070205080204" pitchFamily="49" charset="-128"/>
                <a:hlinkClick r:id="rId11">
                  <a:extLst>
                    <a:ext uri="{A12FA001-AC4F-418D-AE19-62706E023703}">
                      <ahyp:hlinkClr xmlns:ahyp="http://schemas.microsoft.com/office/drawing/2018/hyperlinkcolor" val="tx"/>
                    </a:ext>
                  </a:extLst>
                </a:hlinkClick>
              </a:rPr>
              <a:t>24/</a:t>
            </a:r>
            <a:r>
              <a:rPr lang="en-US" sz="1200" b="0" i="0" u="none" strike="noStrike" kern="1200" dirty="0">
                <a:solidFill>
                  <a:schemeClr val="bg1">
                    <a:lumMod val="65000"/>
                  </a:schemeClr>
                </a:solidFill>
                <a:effectLst/>
                <a:ea typeface="MS Gothic" panose="020B0609070205080204" pitchFamily="49" charset="-128"/>
                <a:hlinkClick r:id="rId11">
                  <a:extLst>
                    <a:ext uri="{A12FA001-AC4F-418D-AE19-62706E023703}">
                      <ahyp:hlinkClr xmlns:ahyp="http://schemas.microsoft.com/office/drawing/2018/hyperlinkcolor" val="tx"/>
                    </a:ext>
                  </a:extLst>
                </a:hlinkClick>
              </a:rPr>
              <a:t>1489</a:t>
            </a:r>
            <a:r>
              <a:rPr lang="en-US" sz="1200" b="0" i="0" u="none" strike="noStrike" kern="1200" dirty="0">
                <a:solidFill>
                  <a:schemeClr val="bg1">
                    <a:lumMod val="65000"/>
                  </a:schemeClr>
                </a:solidFill>
                <a:effectLst/>
                <a:ea typeface="MS Gothic" panose="020B0609070205080204" pitchFamily="49" charset="-128"/>
              </a:rPr>
              <a:t>   Signaling for DRU Transmission 					Shengquan Hu</a:t>
            </a:r>
            <a:endParaRPr lang="en-US" sz="1200" dirty="0">
              <a:solidFill>
                <a:schemeClr val="bg1">
                  <a:lumMod val="65000"/>
                </a:schemeClr>
              </a:solidFill>
            </a:endParaRPr>
          </a:p>
          <a:p>
            <a:pPr lvl="0">
              <a:buFont typeface="Arial" panose="020B0604020202020204" pitchFamily="34" charset="0"/>
              <a:buChar char="•"/>
            </a:pPr>
            <a:r>
              <a:rPr lang="en-GB" sz="1400" dirty="0" err="1"/>
              <a:t>AoB</a:t>
            </a:r>
            <a:r>
              <a:rPr lang="en-GB" sz="1400" dirty="0"/>
              <a:t>:</a:t>
            </a:r>
          </a:p>
          <a:p>
            <a:pPr>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7410902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B6E60-ED62-1404-8037-14C8F1F03AC3}"/>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6C8FEA60-D54C-DF96-7E03-385835E29369}"/>
              </a:ext>
            </a:extLst>
          </p:cNvPr>
          <p:cNvSpPr>
            <a:spLocks noGrp="1"/>
          </p:cNvSpPr>
          <p:nvPr>
            <p:ph idx="1"/>
          </p:nvPr>
        </p:nvSpPr>
        <p:spPr>
          <a:xfrm>
            <a:off x="685800" y="1981200"/>
            <a:ext cx="7770813" cy="4113213"/>
          </a:xfrm>
        </p:spPr>
        <p:txBody>
          <a:bodyPr/>
          <a:lstStyle/>
          <a:p>
            <a:r>
              <a:rPr lang="en-US" sz="1600" dirty="0">
                <a:solidFill>
                  <a:srgbClr val="FFC000"/>
                </a:solidFill>
              </a:rPr>
              <a:t>Do you agree to include the following text to the 11bn SFD?</a:t>
            </a:r>
          </a:p>
          <a:p>
            <a:r>
              <a:rPr lang="en-US" sz="1600" dirty="0"/>
              <a:t>     Introduce new MCSs which are applicable to single spatial stream transmissions, as well as to equal modulation and unequal modulation cases in multiple spatial stream transmissions.</a:t>
            </a:r>
          </a:p>
          <a:p>
            <a:r>
              <a:rPr lang="en-US" sz="1600" dirty="0"/>
              <a:t>[DCN# 11/24-1186]</a:t>
            </a:r>
          </a:p>
          <a:p>
            <a:r>
              <a:rPr lang="en-US" sz="1600" dirty="0"/>
              <a:t>Result: Defer to tomorrow.</a:t>
            </a:r>
          </a:p>
          <a:p>
            <a:r>
              <a:rPr lang="en-US" sz="1600" dirty="0">
                <a:solidFill>
                  <a:srgbClr val="FFC000"/>
                </a:solidFill>
              </a:rPr>
              <a:t>Do you agree to include the following into the 11bn SFD?</a:t>
            </a:r>
          </a:p>
          <a:p>
            <a:pPr>
              <a:buFont typeface="Arial" panose="020B0604020202020204" pitchFamily="34" charset="0"/>
              <a:buChar char="•"/>
            </a:pPr>
            <a:r>
              <a:rPr lang="en-US" sz="1600" dirty="0"/>
              <a:t>	In the U-SIG field of a UHR ELR PPDU, the PHY Version Identifier is set to 1. And the PPDU Type And Compression Mode is used to indicate ELR PPDU.</a:t>
            </a:r>
          </a:p>
          <a:p>
            <a:pPr>
              <a:buFont typeface="Arial" panose="020B0604020202020204" pitchFamily="34" charset="0"/>
              <a:buChar char="•"/>
            </a:pPr>
            <a:r>
              <a:rPr lang="en-US" sz="1600" dirty="0"/>
              <a:t>Whether applicable to UL only or both is TBD</a:t>
            </a:r>
          </a:p>
          <a:p>
            <a:pPr marL="0" indent="0"/>
            <a:r>
              <a:rPr lang="en-US" sz="1600" dirty="0"/>
              <a:t>[DCN# 11/24-1410r0]</a:t>
            </a:r>
          </a:p>
          <a:p>
            <a:pPr marL="0" indent="0"/>
            <a:r>
              <a:rPr lang="en-US" sz="1600" dirty="0"/>
              <a:t>Result: Defer to tomorrow.</a:t>
            </a:r>
          </a:p>
        </p:txBody>
      </p:sp>
      <p:sp>
        <p:nvSpPr>
          <p:cNvPr id="4" name="Slide Number Placeholder 3">
            <a:extLst>
              <a:ext uri="{FF2B5EF4-FFF2-40B4-BE49-F238E27FC236}">
                <a16:creationId xmlns:a16="http://schemas.microsoft.com/office/drawing/2014/main" id="{4B52D2E8-6379-899E-C1AB-1CFF52A72AE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6CC33941-09A1-B68A-7CA1-E30DFA3D0931}"/>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1A89C8D-F738-96CC-4CC7-CDAF73E8D1A1}"/>
              </a:ext>
            </a:extLst>
          </p:cNvPr>
          <p:cNvSpPr>
            <a:spLocks noGrp="1"/>
          </p:cNvSpPr>
          <p:nvPr>
            <p:ph type="dt" idx="15"/>
          </p:nvPr>
        </p:nvSpPr>
        <p:spPr>
          <a:xfrm>
            <a:off x="696912" y="333375"/>
            <a:ext cx="1874823" cy="273050"/>
          </a:xfrm>
        </p:spPr>
        <p:txBody>
          <a:bodyPr/>
          <a:lstStyle/>
          <a:p>
            <a:r>
              <a:rPr lang="en-US"/>
              <a:t>January 2024</a:t>
            </a:r>
            <a:endParaRPr lang="en-GB" dirty="0"/>
          </a:p>
        </p:txBody>
      </p:sp>
    </p:spTree>
    <p:extLst>
      <p:ext uri="{BB962C8B-B14F-4D97-AF65-F5344CB8AC3E}">
        <p14:creationId xmlns:p14="http://schemas.microsoft.com/office/powerpoint/2010/main" val="423738373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p>
          <a:p>
            <a:pPr>
              <a:buFont typeface="Arial" panose="020B0604020202020204" pitchFamily="34" charset="0"/>
              <a:buChar char="•"/>
            </a:pPr>
            <a:r>
              <a:rPr lang="en-US" sz="1200" dirty="0"/>
              <a:t>Straw Polls</a:t>
            </a:r>
            <a:endParaRPr lang="en-GB" sz="1200" dirty="0"/>
          </a:p>
          <a:p>
            <a:pPr>
              <a:buFont typeface="Arial" panose="020B0604020202020204" pitchFamily="34" charset="0"/>
              <a:buChar char="•"/>
            </a:pPr>
            <a:r>
              <a:rPr lang="en-GB" sz="1200" dirty="0"/>
              <a:t>Submissions – C-TDMA + Preemption</a:t>
            </a:r>
            <a:endParaRPr lang="en-US" sz="80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24/1017</a:t>
            </a:r>
            <a:r>
              <a:rPr lang="en-GB" sz="1100" dirty="0">
                <a:solidFill>
                  <a:srgbClr val="00B050"/>
                </a:solidFill>
              </a:rPr>
              <a:t>	Mechanism for TXOP Return in C-TDMA				Sanket Kalamkar</a:t>
            </a:r>
          </a:p>
          <a:p>
            <a:pPr lvl="1">
              <a:buFont typeface="Arial" panose="020B0604020202020204" pitchFamily="34" charset="0"/>
              <a:buChar char="•"/>
            </a:pPr>
            <a:r>
              <a:rPr lang="en-GB" sz="1100" dirty="0">
                <a:solidFill>
                  <a:srgbClr val="00B050"/>
                </a:solidFill>
                <a:hlinkClick r:id="rId4">
                  <a:extLst>
                    <a:ext uri="{A12FA001-AC4F-418D-AE19-62706E023703}">
                      <ahyp:hlinkClr xmlns:ahyp="http://schemas.microsoft.com/office/drawing/2018/hyperlinkcolor" val="tx"/>
                    </a:ext>
                  </a:extLst>
                </a:hlinkClick>
              </a:rPr>
              <a:t>24/1250</a:t>
            </a:r>
            <a:r>
              <a:rPr lang="en-GB" sz="1100" dirty="0">
                <a:solidFill>
                  <a:srgbClr val="00B050"/>
                </a:solidFill>
              </a:rPr>
              <a:t>	Discussion on TXOP Allocation in C-TDMA				Serhat Erkucuk</a:t>
            </a:r>
          </a:p>
          <a:p>
            <a:pPr lvl="1">
              <a:buFont typeface="Arial" panose="020B0604020202020204" pitchFamily="34" charset="0"/>
              <a:buChar char="•"/>
            </a:pPr>
            <a:r>
              <a:rPr lang="en-US" sz="1100" b="0" i="0" u="sng"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24/0818</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LL flow treatment triggered by upper-layer (incl. ECN) indicators		Maulik Vaidya</a:t>
            </a:r>
            <a:r>
              <a:rPr lang="en-US" sz="1100" dirty="0">
                <a:solidFill>
                  <a:srgbClr val="00B050"/>
                </a:solidFill>
              </a:rPr>
              <a:t> </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24/0660</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Dynamic QoS profiles with SCS</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Binita Gupta</a:t>
            </a:r>
            <a:r>
              <a:rPr lang="en-US" sz="1100" dirty="0">
                <a:solidFill>
                  <a:schemeClr val="bg1">
                    <a:lumMod val="65000"/>
                  </a:schemeClr>
                </a:solidFill>
              </a:rPr>
              <a:t> </a:t>
            </a:r>
          </a:p>
          <a:p>
            <a:pPr lvl="1">
              <a:buFont typeface="Arial" panose="020B0604020202020204" pitchFamily="34" charset="0"/>
              <a:buChar char="•"/>
            </a:pPr>
            <a:r>
              <a:rPr lang="en-GB" sz="1100" b="0" i="0" u="sng" strike="noStrike" kern="1200" dirty="0">
                <a:solidFill>
                  <a:schemeClr val="bg1">
                    <a:lumMod val="65000"/>
                  </a:schemeClr>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24/0067</a:t>
            </a:r>
            <a:r>
              <a:rPr lang="en-US" sz="1100" dirty="0">
                <a:solidFill>
                  <a:schemeClr val="bg1">
                    <a:lumMod val="65000"/>
                  </a:schemeClr>
                </a:solidFill>
                <a:effectLst/>
              </a:rPr>
              <a:t> </a:t>
            </a:r>
            <a:r>
              <a:rPr lang="en-GB" sz="1100" b="0" i="0" u="none" strike="noStrike" kern="1200" dirty="0">
                <a:solidFill>
                  <a:schemeClr val="bg1">
                    <a:lumMod val="65000"/>
                  </a:schemeClr>
                </a:solidFill>
                <a:effectLst/>
                <a:ea typeface="MS Gothic" panose="020B0609070205080204" pitchFamily="49" charset="-128"/>
              </a:rPr>
              <a:t>Range Expansion via Repeated Transmission</a:t>
            </a:r>
            <a:r>
              <a:rPr lang="en-US" sz="1100" dirty="0">
                <a:solidFill>
                  <a:schemeClr val="bg1">
                    <a:lumMod val="65000"/>
                  </a:schemeClr>
                </a:solidFill>
                <a:effectLst/>
              </a:rPr>
              <a:t> 				</a:t>
            </a:r>
            <a:r>
              <a:rPr lang="en-GB" sz="1100" b="0" i="0" u="none" strike="noStrike" kern="1200" dirty="0">
                <a:solidFill>
                  <a:schemeClr val="bg1">
                    <a:lumMod val="65000"/>
                  </a:schemeClr>
                </a:solidFill>
                <a:effectLst/>
                <a:ea typeface="MS Gothic" panose="020B0609070205080204" pitchFamily="49" charset="-128"/>
              </a:rPr>
              <a:t>Nima Namvar</a:t>
            </a:r>
            <a:r>
              <a:rPr lang="en-US" sz="1100" dirty="0">
                <a:solidFill>
                  <a:schemeClr val="bg1">
                    <a:lumMod val="65000"/>
                  </a:schemeClr>
                </a:solidFill>
                <a:effectLst/>
              </a:rPr>
              <a:t> </a:t>
            </a:r>
            <a:endParaRPr lang="en-GB" sz="1100" dirty="0">
              <a:solidFill>
                <a:schemeClr val="bg1">
                  <a:lumMod val="65000"/>
                </a:schemeClr>
              </a:solidFill>
            </a:endParaRPr>
          </a:p>
          <a:p>
            <a:pPr lvl="1">
              <a:buFont typeface="Arial" panose="020B0604020202020204" pitchFamily="34" charset="0"/>
              <a:buChar char="•"/>
            </a:pPr>
            <a:r>
              <a:rPr lang="en-US" sz="1100" dirty="0">
                <a:solidFill>
                  <a:schemeClr val="bg1">
                    <a:lumMod val="65000"/>
                  </a:schemeClr>
                </a:solidFill>
                <a:hlinkClick r:id="rId8">
                  <a:extLst>
                    <a:ext uri="{A12FA001-AC4F-418D-AE19-62706E023703}">
                      <ahyp:hlinkClr xmlns:ahyp="http://schemas.microsoft.com/office/drawing/2018/hyperlinkcolor" val="tx"/>
                    </a:ext>
                  </a:extLst>
                </a:hlinkClick>
              </a:rPr>
              <a:t>24/0852</a:t>
            </a:r>
            <a:r>
              <a:rPr lang="en-US" sz="1100" dirty="0">
                <a:solidFill>
                  <a:schemeClr val="bg1">
                    <a:lumMod val="65000"/>
                  </a:schemeClr>
                </a:solidFill>
              </a:rPr>
              <a:t>	Timely TX of LL traffic with reduced preemption occurance		Jerome Gu</a:t>
            </a:r>
          </a:p>
          <a:p>
            <a:pPr lvl="1">
              <a:buFont typeface="Arial" panose="020B0604020202020204" pitchFamily="34" charset="0"/>
              <a:buChar char="•"/>
            </a:pPr>
            <a:r>
              <a:rPr lang="en-US" sz="1100" dirty="0">
                <a:solidFill>
                  <a:schemeClr val="bg1">
                    <a:lumMod val="65000"/>
                  </a:schemeClr>
                </a:solidFill>
                <a:hlinkClick r:id="rId9">
                  <a:extLst>
                    <a:ext uri="{A12FA001-AC4F-418D-AE19-62706E023703}">
                      <ahyp:hlinkClr xmlns:ahyp="http://schemas.microsoft.com/office/drawing/2018/hyperlinkcolor" val="tx"/>
                    </a:ext>
                  </a:extLst>
                </a:hlinkClick>
              </a:rPr>
              <a:t>24/0870</a:t>
            </a:r>
            <a:r>
              <a:rPr lang="en-US" sz="1100" dirty="0">
                <a:solidFill>
                  <a:schemeClr val="bg1">
                    <a:lumMod val="65000"/>
                  </a:schemeClr>
                </a:solidFill>
              </a:rPr>
              <a:t>	Further Considerations on Preemption					Serhat Erkucuk</a:t>
            </a:r>
          </a:p>
          <a:p>
            <a:pPr lvl="1">
              <a:buFont typeface="Arial" panose="020B0604020202020204" pitchFamily="34" charset="0"/>
              <a:buChar char="•"/>
            </a:pPr>
            <a:r>
              <a:rPr lang="en-GB" sz="1100" dirty="0">
                <a:solidFill>
                  <a:schemeClr val="bg1">
                    <a:lumMod val="65000"/>
                  </a:schemeClr>
                </a:solidFill>
                <a:hlinkClick r:id="rId10">
                  <a:extLst>
                    <a:ext uri="{A12FA001-AC4F-418D-AE19-62706E023703}">
                      <ahyp:hlinkClr xmlns:ahyp="http://schemas.microsoft.com/office/drawing/2018/hyperlinkcolor" val="tx"/>
                    </a:ext>
                  </a:extLst>
                </a:hlinkClick>
              </a:rPr>
              <a:t>24/0729</a:t>
            </a:r>
            <a:r>
              <a:rPr lang="en-GB" sz="1100" dirty="0">
                <a:solidFill>
                  <a:schemeClr val="bg1">
                    <a:lumMod val="65000"/>
                  </a:schemeClr>
                </a:solidFill>
              </a:rPr>
              <a:t>	Thoughts on </a:t>
            </a:r>
            <a:r>
              <a:rPr lang="en-GB" sz="1100" dirty="0" err="1">
                <a:solidFill>
                  <a:schemeClr val="bg1">
                    <a:lumMod val="65000"/>
                  </a:schemeClr>
                </a:solidFill>
              </a:rPr>
              <a:t>preemption</a:t>
            </a:r>
            <a:r>
              <a:rPr lang="en-GB" sz="1100" dirty="0">
                <a:solidFill>
                  <a:schemeClr val="bg1">
                    <a:lumMod val="65000"/>
                  </a:schemeClr>
                </a:solidFill>
              </a:rPr>
              <a:t>						Binita Gupta</a:t>
            </a:r>
          </a:p>
          <a:p>
            <a:pPr lvl="1">
              <a:buFont typeface="Arial" panose="020B0604020202020204" pitchFamily="34" charset="0"/>
              <a:buChar char="•"/>
            </a:pPr>
            <a:r>
              <a:rPr lang="en-GB" sz="1100" dirty="0">
                <a:solidFill>
                  <a:schemeClr val="bg1">
                    <a:lumMod val="65000"/>
                  </a:schemeClr>
                </a:solidFill>
                <a:hlinkClick r:id="rId11">
                  <a:extLst>
                    <a:ext uri="{A12FA001-AC4F-418D-AE19-62706E023703}">
                      <ahyp:hlinkClr xmlns:ahyp="http://schemas.microsoft.com/office/drawing/2018/hyperlinkcolor" val="tx"/>
                    </a:ext>
                  </a:extLst>
                </a:hlinkClick>
              </a:rPr>
              <a:t>24/1074</a:t>
            </a:r>
            <a:r>
              <a:rPr lang="en-GB" sz="1100" dirty="0">
                <a:solidFill>
                  <a:schemeClr val="bg1">
                    <a:lumMod val="65000"/>
                  </a:schemeClr>
                </a:solidFill>
              </a:rPr>
              <a:t>	Preemption TXOP							Yuxin Lu</a:t>
            </a:r>
          </a:p>
          <a:p>
            <a:pPr lvl="1">
              <a:buFont typeface="Arial" panose="020B0604020202020204" pitchFamily="34" charset="0"/>
              <a:buChar char="•"/>
            </a:pPr>
            <a:r>
              <a:rPr lang="en-GB" sz="1100" dirty="0">
                <a:solidFill>
                  <a:schemeClr val="bg1">
                    <a:lumMod val="65000"/>
                  </a:schemeClr>
                </a:solidFill>
                <a:hlinkClick r:id="rId12">
                  <a:extLst>
                    <a:ext uri="{A12FA001-AC4F-418D-AE19-62706E023703}">
                      <ahyp:hlinkClr xmlns:ahyp="http://schemas.microsoft.com/office/drawing/2018/hyperlinkcolor" val="tx"/>
                    </a:ext>
                  </a:extLst>
                </a:hlinkClick>
              </a:rPr>
              <a:t>24/1076</a:t>
            </a:r>
            <a:r>
              <a:rPr lang="en-GB" sz="1100" dirty="0">
                <a:solidFill>
                  <a:schemeClr val="bg1">
                    <a:lumMod val="65000"/>
                  </a:schemeClr>
                </a:solidFill>
              </a:rPr>
              <a:t>	Some thoughts on </a:t>
            </a:r>
            <a:r>
              <a:rPr lang="en-GB" sz="1100" dirty="0" err="1">
                <a:solidFill>
                  <a:schemeClr val="bg1">
                    <a:lumMod val="65000"/>
                  </a:schemeClr>
                </a:solidFill>
              </a:rPr>
              <a:t>preemption</a:t>
            </a:r>
            <a:r>
              <a:rPr lang="en-GB" sz="1100" dirty="0">
                <a:solidFill>
                  <a:schemeClr val="bg1">
                    <a:lumMod val="65000"/>
                  </a:schemeClr>
                </a:solidFill>
              </a:rPr>
              <a:t>						Jay Yang</a:t>
            </a:r>
          </a:p>
          <a:p>
            <a:pPr lvl="1">
              <a:buFont typeface="Arial" panose="020B0604020202020204" pitchFamily="34" charset="0"/>
              <a:buChar char="•"/>
            </a:pPr>
            <a:r>
              <a:rPr lang="en-GB" sz="1100" dirty="0">
                <a:solidFill>
                  <a:schemeClr val="bg1">
                    <a:lumMod val="65000"/>
                  </a:schemeClr>
                </a:solidFill>
                <a:hlinkClick r:id="rId13">
                  <a:extLst>
                    <a:ext uri="{A12FA001-AC4F-418D-AE19-62706E023703}">
                      <ahyp:hlinkClr xmlns:ahyp="http://schemas.microsoft.com/office/drawing/2018/hyperlinkcolor" val="tx"/>
                    </a:ext>
                  </a:extLst>
                </a:hlinkClick>
              </a:rPr>
              <a:t>24/1207</a:t>
            </a:r>
            <a:r>
              <a:rPr lang="en-GB" sz="1100" dirty="0">
                <a:solidFill>
                  <a:schemeClr val="bg1">
                    <a:lumMod val="65000"/>
                  </a:schemeClr>
                </a:solidFill>
              </a:rPr>
              <a:t>	Preemption Session Setup						Jason Y. Guo</a:t>
            </a:r>
          </a:p>
          <a:p>
            <a:pPr lvl="1">
              <a:buFont typeface="Arial" panose="020B0604020202020204" pitchFamily="34" charset="0"/>
              <a:buChar char="•"/>
            </a:pPr>
            <a:r>
              <a:rPr lang="en-GB" sz="1100" dirty="0">
                <a:solidFill>
                  <a:schemeClr val="bg1">
                    <a:lumMod val="65000"/>
                  </a:schemeClr>
                </a:solidFill>
                <a:hlinkClick r:id="rId14">
                  <a:extLst>
                    <a:ext uri="{A12FA001-AC4F-418D-AE19-62706E023703}">
                      <ahyp:hlinkClr xmlns:ahyp="http://schemas.microsoft.com/office/drawing/2018/hyperlinkcolor" val="tx"/>
                    </a:ext>
                  </a:extLst>
                </a:hlinkClick>
              </a:rPr>
              <a:t>24/1257</a:t>
            </a:r>
            <a:r>
              <a:rPr lang="en-GB" sz="1100" dirty="0">
                <a:solidFill>
                  <a:schemeClr val="bg1">
                    <a:lumMod val="65000"/>
                  </a:schemeClr>
                </a:solidFill>
              </a:rPr>
              <a:t>	Preemption Procedure and Indication- follow up				Yunbo Li</a:t>
            </a:r>
            <a:endParaRPr lang="en-GB" sz="1050" dirty="0">
              <a:solidFill>
                <a:schemeClr val="bg1">
                  <a:lumMod val="65000"/>
                </a:schemeClr>
              </a:solidFill>
            </a:endParaRPr>
          </a:p>
          <a:p>
            <a:pPr lvl="0">
              <a:buFont typeface="Arial" panose="020B0604020202020204" pitchFamily="34" charset="0"/>
              <a:buChar char="•"/>
            </a:pPr>
            <a:r>
              <a:rPr lang="en-GB" sz="1200" dirty="0" err="1"/>
              <a:t>AoB</a:t>
            </a:r>
            <a:r>
              <a:rPr lang="en-GB" sz="1200" dirty="0"/>
              <a:t>:</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58939983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E09B2-2194-DDE0-F9C9-F24960D4CD31}"/>
              </a:ext>
            </a:extLst>
          </p:cNvPr>
          <p:cNvSpPr>
            <a:spLocks noGrp="1"/>
          </p:cNvSpPr>
          <p:nvPr>
            <p:ph type="title"/>
          </p:nvPr>
        </p:nvSpPr>
        <p:spPr/>
        <p:txBody>
          <a:bodyPr/>
          <a:lstStyle/>
          <a:p>
            <a:r>
              <a:rPr lang="en-US" dirty="0"/>
              <a:t>Straw Polls Part 1</a:t>
            </a:r>
          </a:p>
        </p:txBody>
      </p:sp>
      <p:sp>
        <p:nvSpPr>
          <p:cNvPr id="3" name="Content Placeholder 2">
            <a:extLst>
              <a:ext uri="{FF2B5EF4-FFF2-40B4-BE49-F238E27FC236}">
                <a16:creationId xmlns:a16="http://schemas.microsoft.com/office/drawing/2014/main" id="{4B1FF809-CC11-7BE3-780E-6F2122D433E1}"/>
              </a:ext>
            </a:extLst>
          </p:cNvPr>
          <p:cNvSpPr>
            <a:spLocks noGrp="1"/>
          </p:cNvSpPr>
          <p:nvPr>
            <p:ph idx="1"/>
          </p:nvPr>
        </p:nvSpPr>
        <p:spPr>
          <a:xfrm>
            <a:off x="685800" y="1981200"/>
            <a:ext cx="7770813" cy="4494213"/>
          </a:xfrm>
        </p:spPr>
        <p:txBody>
          <a:bodyPr/>
          <a:lstStyle/>
          <a:p>
            <a:pPr marL="0" indent="0"/>
            <a:r>
              <a:rPr lang="en-US" sz="1050" dirty="0">
                <a:solidFill>
                  <a:srgbClr val="FFC000"/>
                </a:solidFill>
              </a:rPr>
              <a:t>SP1: Do you support the following:</a:t>
            </a:r>
          </a:p>
          <a:p>
            <a:pPr lvl="1">
              <a:buFont typeface="Arial" panose="020B0604020202020204" pitchFamily="34" charset="0"/>
              <a:buChar char="•"/>
            </a:pPr>
            <a:r>
              <a:rPr lang="en-US" sz="1000" dirty="0"/>
              <a:t>At the time the response frame to initiate the roaming procedure is sent, the following shall be complete</a:t>
            </a:r>
          </a:p>
          <a:p>
            <a:pPr lvl="1">
              <a:buFont typeface="Arial" panose="020B0604020202020204" pitchFamily="34" charset="0"/>
              <a:buChar char="•"/>
            </a:pPr>
            <a:r>
              <a:rPr lang="en-US" sz="1000" dirty="0"/>
              <a:t>The non-AP MLD context that is required for resuming operation with the target AP MLD shall be transferred to the target AP MLD</a:t>
            </a:r>
          </a:p>
          <a:p>
            <a:pPr lvl="1">
              <a:buFont typeface="Arial" panose="020B0604020202020204" pitchFamily="34" charset="0"/>
              <a:buChar char="•"/>
            </a:pPr>
            <a:r>
              <a:rPr lang="en-US" sz="1000" dirty="0"/>
              <a:t>After this request/response frame exchange to initiate the roaming procedure,</a:t>
            </a:r>
          </a:p>
          <a:p>
            <a:pPr lvl="1">
              <a:buFont typeface="Arial" panose="020B0604020202020204" pitchFamily="34" charset="0"/>
              <a:buChar char="•"/>
            </a:pPr>
            <a:r>
              <a:rPr lang="en-US" sz="1000" dirty="0"/>
              <a:t>If DS is not already notified about the update of the destination mapping for the non-AP MLD, DS is notified about the update of the destination mapping for the non-AP MLD</a:t>
            </a:r>
          </a:p>
          <a:p>
            <a:pPr lvl="1">
              <a:buFont typeface="Arial" panose="020B0604020202020204" pitchFamily="34" charset="0"/>
              <a:buChar char="•"/>
            </a:pPr>
            <a:r>
              <a:rPr lang="en-US" sz="1000" dirty="0"/>
              <a:t>After DS is notified about the update of the destination mapping for the non-AP MLD, the current AP MLD shall not pass up any user data in the received reorder buffer to the next MAC process.</a:t>
            </a:r>
          </a:p>
          <a:p>
            <a:pPr lvl="1">
              <a:buFont typeface="Arial" panose="020B0604020202020204" pitchFamily="34" charset="0"/>
              <a:buChar char="•"/>
            </a:pPr>
            <a:r>
              <a:rPr lang="en-US" sz="1000" dirty="0"/>
              <a:t>NOTE - What context is transferred is TBD.    </a:t>
            </a:r>
          </a:p>
          <a:p>
            <a:pPr marL="0" indent="0"/>
            <a:r>
              <a:rPr lang="en-US" sz="1050" b="0" i="1" dirty="0"/>
              <a:t>Supporting list: [11-24/830r1] SP requested by: Po-Kai</a:t>
            </a:r>
          </a:p>
          <a:p>
            <a:pPr marL="0" indent="0"/>
            <a:r>
              <a:rPr lang="en-US" sz="1050" dirty="0"/>
              <a:t>Result: Not present.</a:t>
            </a:r>
          </a:p>
          <a:p>
            <a:pPr marL="0" indent="0"/>
            <a:r>
              <a:rPr lang="en-US" sz="1100" dirty="0">
                <a:solidFill>
                  <a:srgbClr val="FFC000"/>
                </a:solidFill>
              </a:rPr>
              <a:t>SP2: Do you support to enable the following contexts to be transferred to target AP MLD to preserve the data exchange context </a:t>
            </a:r>
            <a:r>
              <a:rPr lang="en-US" sz="1100" dirty="0"/>
              <a:t>for the non-AP MLD?</a:t>
            </a:r>
          </a:p>
          <a:p>
            <a:pPr marL="800100" lvl="1" indent="-342900">
              <a:buFont typeface="Arial" panose="020B0604020202020204" pitchFamily="34" charset="0"/>
              <a:buChar char="•"/>
            </a:pPr>
            <a:r>
              <a:rPr lang="en-US" sz="1050" dirty="0"/>
              <a:t>Block Ack Parameters and Block Ack Timeout Value indicated by the non-AP MLD for existing BA agreement of a TID</a:t>
            </a:r>
          </a:p>
          <a:p>
            <a:pPr marL="800100" lvl="1" indent="-342900">
              <a:buFont typeface="Arial" panose="020B0604020202020204" pitchFamily="34" charset="0"/>
              <a:buChar char="•"/>
            </a:pPr>
            <a:r>
              <a:rPr lang="en-US" sz="1050" dirty="0"/>
              <a:t>Next SN to be assigned for DL individually addressed data frame of each TID</a:t>
            </a:r>
          </a:p>
          <a:p>
            <a:pPr marL="800100" lvl="1" indent="-342900">
              <a:buFont typeface="Arial" panose="020B0604020202020204" pitchFamily="34" charset="0"/>
              <a:buChar char="•"/>
            </a:pPr>
            <a:r>
              <a:rPr lang="en-US" sz="1050" dirty="0"/>
              <a:t>Latest duplicate receiver cache for TID without BA agreement</a:t>
            </a:r>
          </a:p>
          <a:p>
            <a:pPr marL="800100" lvl="1" indent="-342900">
              <a:buFont typeface="Arial" panose="020B0604020202020204" pitchFamily="34" charset="0"/>
              <a:buChar char="•"/>
            </a:pPr>
            <a:r>
              <a:rPr lang="en-US" sz="1050" dirty="0"/>
              <a:t>latest SN that has been pass up for TID with UL BA agreement</a:t>
            </a:r>
          </a:p>
          <a:p>
            <a:pPr marL="800100" lvl="1" indent="-342900">
              <a:buFont typeface="Arial" panose="020B0604020202020204" pitchFamily="34" charset="0"/>
              <a:buChar char="•"/>
            </a:pPr>
            <a:r>
              <a:rPr lang="en-US" sz="1050" dirty="0"/>
              <a:t>TBD for other contexts</a:t>
            </a:r>
          </a:p>
          <a:p>
            <a:pPr marL="800100" lvl="1" indent="-342900">
              <a:buFont typeface="Arial" panose="020B0604020202020204" pitchFamily="34" charset="0"/>
              <a:buChar char="•"/>
            </a:pPr>
            <a:r>
              <a:rPr lang="en-US" sz="1050" dirty="0"/>
              <a:t>TBD on the agreed buffer size with the target AP MLD</a:t>
            </a:r>
          </a:p>
          <a:p>
            <a:pPr marL="57150" indent="0"/>
            <a:r>
              <a:rPr lang="en-US" sz="1100" b="0" i="1" dirty="0"/>
              <a:t>Supporting list: [11-24/830r1] SP requested by: Po-Kai</a:t>
            </a:r>
          </a:p>
          <a:p>
            <a:pPr marL="57150" indent="0"/>
            <a:r>
              <a:rPr lang="en-US" sz="1100" dirty="0"/>
              <a:t>Result: Not present.</a:t>
            </a:r>
          </a:p>
          <a:p>
            <a:pPr marL="0" indent="0"/>
            <a:endParaRPr lang="en-US" sz="1050" dirty="0"/>
          </a:p>
        </p:txBody>
      </p:sp>
      <p:sp>
        <p:nvSpPr>
          <p:cNvPr id="4" name="Slide Number Placeholder 3">
            <a:extLst>
              <a:ext uri="{FF2B5EF4-FFF2-40B4-BE49-F238E27FC236}">
                <a16:creationId xmlns:a16="http://schemas.microsoft.com/office/drawing/2014/main" id="{B843CF77-25E6-4F1F-8253-5AD6D05A8F8A}"/>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F41F0617-1601-F294-C933-1FD4306DA7E5}"/>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1349EBD-08BE-BFDA-D651-D7598924F7B8}"/>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232506133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E09B2-2194-DDE0-F9C9-F24960D4CD31}"/>
              </a:ext>
            </a:extLst>
          </p:cNvPr>
          <p:cNvSpPr>
            <a:spLocks noGrp="1"/>
          </p:cNvSpPr>
          <p:nvPr>
            <p:ph type="title"/>
          </p:nvPr>
        </p:nvSpPr>
        <p:spPr>
          <a:xfrm>
            <a:off x="685800" y="685800"/>
            <a:ext cx="7770813" cy="1065213"/>
          </a:xfrm>
        </p:spPr>
        <p:txBody>
          <a:bodyPr/>
          <a:lstStyle/>
          <a:p>
            <a:r>
              <a:rPr lang="en-US" dirty="0"/>
              <a:t>Straw Polls Part 2</a:t>
            </a:r>
          </a:p>
        </p:txBody>
      </p:sp>
      <p:sp>
        <p:nvSpPr>
          <p:cNvPr id="3" name="Content Placeholder 2">
            <a:extLst>
              <a:ext uri="{FF2B5EF4-FFF2-40B4-BE49-F238E27FC236}">
                <a16:creationId xmlns:a16="http://schemas.microsoft.com/office/drawing/2014/main" id="{4B1FF809-CC11-7BE3-780E-6F2122D433E1}"/>
              </a:ext>
            </a:extLst>
          </p:cNvPr>
          <p:cNvSpPr>
            <a:spLocks noGrp="1"/>
          </p:cNvSpPr>
          <p:nvPr>
            <p:ph idx="1"/>
          </p:nvPr>
        </p:nvSpPr>
        <p:spPr>
          <a:xfrm>
            <a:off x="685800" y="1981199"/>
            <a:ext cx="7770813" cy="4494213"/>
          </a:xfrm>
        </p:spPr>
        <p:txBody>
          <a:bodyPr/>
          <a:lstStyle/>
          <a:p>
            <a:pPr marL="57150" indent="0"/>
            <a:r>
              <a:rPr lang="en-US" sz="1200" dirty="0">
                <a:solidFill>
                  <a:srgbClr val="00B050"/>
                </a:solidFill>
              </a:rPr>
              <a:t>SP3: Do you support to use M-STA BA for Initial Control Response frame (ICR) for DL and UL, at least when </a:t>
            </a:r>
            <a:r>
              <a:rPr lang="en-US" sz="1200" dirty="0"/>
              <a:t>carrying feedbacks (i.e. unavailability feedback)?</a:t>
            </a:r>
          </a:p>
          <a:p>
            <a:pPr marL="57150" indent="0"/>
            <a:r>
              <a:rPr lang="en-US" sz="1200" b="0" i="1" dirty="0"/>
              <a:t>Supporting list: [11-24/543, 11-24/857, 11-24/1226, 11-24/1247, 11-24/1504] SP requested by: Liwen</a:t>
            </a:r>
          </a:p>
          <a:p>
            <a:pPr marL="57150" indent="0"/>
            <a:r>
              <a:rPr lang="en-US" sz="1200" dirty="0"/>
              <a:t>Result: 86Y (+2), 57N (+3), 37A </a:t>
            </a:r>
          </a:p>
          <a:p>
            <a:r>
              <a:rPr lang="en-US" sz="1200" dirty="0">
                <a:solidFill>
                  <a:srgbClr val="FFC000"/>
                </a:solidFill>
              </a:rPr>
              <a:t>SP4: Do you support to include the following in the 11bn SFD:</a:t>
            </a:r>
          </a:p>
          <a:p>
            <a:pPr>
              <a:buFont typeface="Arial" panose="020B0604020202020204" pitchFamily="34" charset="0"/>
              <a:buChar char="•"/>
            </a:pPr>
            <a:r>
              <a:rPr lang="en-US" sz="1200" b="0" dirty="0"/>
              <a:t>In MAP coordination scheme, the initiator AP and the responder AP may have different P20 channels. And the P20 channel of initiator AP shall be within the BSS operating channel bandwidth of the responder APs , vice versa.</a:t>
            </a:r>
          </a:p>
          <a:p>
            <a:pPr marL="0" indent="0"/>
            <a:r>
              <a:rPr lang="en-US" sz="1200" b="0" i="1" dirty="0"/>
              <a:t>Supporting list: [24/838r0, 24/1075r1] SP requested by: Jay</a:t>
            </a:r>
            <a:endParaRPr lang="en-US" sz="1200" dirty="0"/>
          </a:p>
          <a:p>
            <a:r>
              <a:rPr lang="en-US" sz="1200" dirty="0"/>
              <a:t>Result: Deferred</a:t>
            </a:r>
          </a:p>
          <a:p>
            <a:r>
              <a:rPr lang="en-US" sz="1200" dirty="0">
                <a:solidFill>
                  <a:srgbClr val="FFC000"/>
                </a:solidFill>
              </a:rPr>
              <a:t>SP5: Do you support to include the following in the 11bn SFD:</a:t>
            </a:r>
          </a:p>
          <a:p>
            <a:pPr>
              <a:buFont typeface="Arial" panose="020B0604020202020204" pitchFamily="34" charset="0"/>
              <a:buChar char="•"/>
            </a:pPr>
            <a:r>
              <a:rPr lang="en-US" sz="1200" b="0" dirty="0"/>
              <a:t>The initiator AP that operates on different P20 channel from the responder AP should transmit its control frame and MGMT . frame in non-HT duplicate PPDU covering the P20 channel of the responder AP.</a:t>
            </a:r>
          </a:p>
          <a:p>
            <a:r>
              <a:rPr lang="en-US" sz="1200" b="0" i="1" dirty="0"/>
              <a:t>Supporting list: [24/838r0, 24/1075r1] SP requested by: Jay</a:t>
            </a:r>
          </a:p>
          <a:p>
            <a:r>
              <a:rPr lang="en-US" sz="1200" dirty="0"/>
              <a:t>Result: Deferred</a:t>
            </a:r>
          </a:p>
          <a:p>
            <a:r>
              <a:rPr lang="en-US" sz="1200" dirty="0">
                <a:solidFill>
                  <a:srgbClr val="00B050"/>
                </a:solidFill>
              </a:rPr>
              <a:t>SP6: </a:t>
            </a:r>
            <a:r>
              <a:rPr lang="en-US" sz="1200" b="0" dirty="0">
                <a:solidFill>
                  <a:srgbClr val="00B050"/>
                </a:solidFill>
              </a:rPr>
              <a:t>Do you support that a non-AP STA can request its associated AP to initiate TXOPs/frame exchanges with the STA </a:t>
            </a:r>
            <a:r>
              <a:rPr lang="en-US" sz="1200" b="0" dirty="0"/>
              <a:t>with an initial control frame that enables the non-AP STA to include unavailability feedback in the initial response frame?</a:t>
            </a:r>
          </a:p>
          <a:p>
            <a:r>
              <a:rPr lang="en-US" sz="1200" b="0" i="1" dirty="0"/>
              <a:t>Supporting list: [11-24/543, 11-24/857, 11-24/1226, 11-24/1247] SP requested by: Abdel</a:t>
            </a:r>
          </a:p>
          <a:p>
            <a:r>
              <a:rPr lang="en-US" sz="1200" dirty="0"/>
              <a:t>Result: Deferred</a:t>
            </a:r>
          </a:p>
          <a:p>
            <a:pPr marL="57150" indent="0"/>
            <a:endParaRPr lang="en-US" sz="1200" dirty="0"/>
          </a:p>
        </p:txBody>
      </p:sp>
      <p:sp>
        <p:nvSpPr>
          <p:cNvPr id="4" name="Slide Number Placeholder 3">
            <a:extLst>
              <a:ext uri="{FF2B5EF4-FFF2-40B4-BE49-F238E27FC236}">
                <a16:creationId xmlns:a16="http://schemas.microsoft.com/office/drawing/2014/main" id="{B843CF77-25E6-4F1F-8253-5AD6D05A8F8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F41F0617-1601-F294-C933-1FD4306DA7E5}"/>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1349EBD-08BE-BFDA-D651-D7598924F7B8}"/>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172818565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00FF00"/>
                </a:highlight>
              </a:rPr>
              <a:t>Wednesday Joint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a:buFont typeface="Arial" panose="020B0604020202020204" pitchFamily="34" charset="0"/>
              <a:buChar char="•"/>
            </a:pPr>
            <a:r>
              <a:rPr lang="en-US" altLang="en-US" sz="1600" dirty="0"/>
              <a:t>Approve TG minutes from July 2024, and conf calls</a:t>
            </a:r>
          </a:p>
          <a:p>
            <a:pPr lvl="0">
              <a:buFont typeface="Arial" panose="020B0604020202020204" pitchFamily="34" charset="0"/>
              <a:buChar char="•"/>
            </a:pPr>
            <a:r>
              <a:rPr lang="en-GB" sz="1600" dirty="0"/>
              <a:t>Straw Polls</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173859286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a:buFont typeface="Arial" panose="020B0604020202020204" pitchFamily="34" charset="0"/>
              <a:buChar char="•"/>
            </a:pPr>
            <a:r>
              <a:rPr lang="en-US" sz="1800" dirty="0">
                <a:solidFill>
                  <a:schemeClr val="tx1"/>
                </a:solidFill>
              </a:rPr>
              <a:t>July plenary: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https://mentor.ieee.org/802.11/dcn/24/11-24-1391-</a:t>
            </a:r>
            <a:r>
              <a:rPr lang="en-US" sz="1800" dirty="0">
                <a:solidFill>
                  <a:srgbClr val="FF0000"/>
                </a:solidFill>
                <a:hlinkClick r:id="rId2">
                  <a:extLst>
                    <a:ext uri="{A12FA001-AC4F-418D-AE19-62706E023703}">
                      <ahyp:hlinkClr xmlns:ahyp="http://schemas.microsoft.com/office/drawing/2018/hyperlinkcolor" val="tx"/>
                    </a:ext>
                  </a:extLst>
                </a:hlinkClick>
              </a:rPr>
              <a:t>02</a:t>
            </a:r>
            <a:r>
              <a:rPr lang="en-US" sz="1800" dirty="0">
                <a:solidFill>
                  <a:srgbClr val="6B9F25"/>
                </a:solidFill>
                <a:hlinkClick r:id="rId2">
                  <a:extLst>
                    <a:ext uri="{A12FA001-AC4F-418D-AE19-62706E023703}">
                      <ahyp:hlinkClr xmlns:ahyp="http://schemas.microsoft.com/office/drawing/2018/hyperlinkcolor" val="tx"/>
                    </a:ext>
                  </a:extLst>
                </a:hlinkClick>
              </a:rPr>
              <a:t>-00bn-tgbn-july-2024-meeting-minutes.docx</a:t>
            </a:r>
            <a:endParaRPr lang="en-US" sz="1800" dirty="0">
              <a:solidFill>
                <a:schemeClr val="tx1"/>
              </a:solidFill>
            </a:endParaRPr>
          </a:p>
          <a:p>
            <a:pPr>
              <a:buFont typeface="Arial" panose="020B0604020202020204" pitchFamily="34" charset="0"/>
              <a:buChar char="•"/>
            </a:pPr>
            <a:r>
              <a:rPr lang="en-US" sz="1800" dirty="0">
                <a:solidFill>
                  <a:schemeClr val="tx1"/>
                </a:solidFill>
              </a:rPr>
              <a:t>Teleconferences July-Sept: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https://mentor.ieee.org/802.11/dcn/24/11-24-1392-</a:t>
            </a:r>
            <a:r>
              <a:rPr lang="en-US" sz="1800" dirty="0">
                <a:solidFill>
                  <a:srgbClr val="FF0000"/>
                </a:solidFill>
                <a:hlinkClick r:id="rId3">
                  <a:extLst>
                    <a:ext uri="{A12FA001-AC4F-418D-AE19-62706E023703}">
                      <ahyp:hlinkClr xmlns:ahyp="http://schemas.microsoft.com/office/drawing/2018/hyperlinkcolor" val="tx"/>
                    </a:ext>
                  </a:extLst>
                </a:hlinkClick>
              </a:rPr>
              <a:t>04</a:t>
            </a:r>
            <a:r>
              <a:rPr lang="en-US" sz="1800" dirty="0">
                <a:solidFill>
                  <a:srgbClr val="6B9F25"/>
                </a:solidFill>
                <a:hlinkClick r:id="rId3">
                  <a:extLst>
                    <a:ext uri="{A12FA001-AC4F-418D-AE19-62706E023703}">
                      <ahyp:hlinkClr xmlns:ahyp="http://schemas.microsoft.com/office/drawing/2018/hyperlinkcolor" val="tx"/>
                    </a:ext>
                  </a:extLst>
                </a:hlinkClick>
              </a:rPr>
              <a:t>-00bn-tgbn-july-august-2024-teleconference-minutes.docx</a:t>
            </a:r>
            <a:endParaRPr lang="en-US" sz="1800" dirty="0">
              <a:solidFill>
                <a:schemeClr val="tx1"/>
              </a:solidFill>
            </a:endParaRPr>
          </a:p>
          <a:p>
            <a:endParaRPr lang="en-US" sz="1800" dirty="0"/>
          </a:p>
          <a:p>
            <a:r>
              <a:rPr lang="en-US" sz="1800" dirty="0"/>
              <a:t>Move: 	Yusuke Asai			Second: Stephen McCann</a:t>
            </a:r>
          </a:p>
          <a:p>
            <a:r>
              <a:rPr lang="en-US" sz="1800" dirty="0"/>
              <a:t>Discussion: None.</a:t>
            </a:r>
          </a:p>
          <a:p>
            <a:pPr marL="0" indent="0"/>
            <a:r>
              <a:rPr lang="en-US" sz="1800" dirty="0"/>
              <a:t>Result: </a:t>
            </a:r>
            <a:r>
              <a:rPr lang="en-US" sz="1800" dirty="0">
                <a:highlight>
                  <a:srgbClr val="00FF00"/>
                </a:highlight>
              </a:rPr>
              <a:t>Approved with unanimous consent.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416822145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D83BC6FD-E509-9ECD-A46C-799144E40C34}"/>
              </a:ext>
            </a:extLst>
          </p:cNvPr>
          <p:cNvSpPr>
            <a:spLocks noGrp="1"/>
          </p:cNvSpPr>
          <p:nvPr>
            <p:ph idx="1"/>
          </p:nvPr>
        </p:nvSpPr>
        <p:spPr>
          <a:xfrm>
            <a:off x="685800" y="1981200"/>
            <a:ext cx="7770813" cy="4113213"/>
          </a:xfrm>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dirty="0">
                <a:solidFill>
                  <a:schemeClr val="tx1"/>
                </a:solidFill>
              </a:rPr>
              <a:t>SP1: Do you support defining a common framework of a M-AP Coordination for various coordination schemes?</a:t>
            </a:r>
          </a:p>
          <a:p>
            <a:pPr marL="171450" indent="-17145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dirty="0">
                <a:solidFill>
                  <a:schemeClr val="tx1"/>
                </a:solidFill>
              </a:rPr>
              <a:t>NOTE: Coordination schemes such as (but not limited to): Co-SR (TXOP-based with power control), Co-BF, TBD Co-TDMA , TBD C-RTWT, etc.</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b="0" i="1" dirty="0">
                <a:solidFill>
                  <a:schemeClr val="tx1"/>
                </a:solidFill>
              </a:rPr>
              <a:t> Supporting doc: [??] </a:t>
            </a:r>
            <a:r>
              <a:rPr lang="en-US" sz="1200" b="0" dirty="0">
                <a:solidFill>
                  <a:schemeClr val="tx1"/>
                </a:solidFill>
              </a:rPr>
              <a:t>Requested by Arik</a:t>
            </a:r>
          </a:p>
          <a:p>
            <a:r>
              <a:rPr lang="en-US" sz="1200" dirty="0"/>
              <a:t>Result: 170Y, 30N, 42A</a:t>
            </a:r>
          </a:p>
          <a:p>
            <a:r>
              <a:rPr lang="en-US" sz="1200" dirty="0"/>
              <a:t>SP2: </a:t>
            </a:r>
            <a:r>
              <a:rPr lang="en-US" sz="1200" b="0" dirty="0"/>
              <a:t>Do you support defining a common framework of a M-AP Coordination that includes the following procedures:</a:t>
            </a:r>
          </a:p>
          <a:p>
            <a:pPr>
              <a:buFont typeface="Arial" panose="020B0604020202020204" pitchFamily="34" charset="0"/>
              <a:buChar char="•"/>
            </a:pPr>
            <a:r>
              <a:rPr lang="en-US" sz="1200" b="0" dirty="0"/>
              <a:t>M-AP Coordination Discovery procedure</a:t>
            </a:r>
          </a:p>
          <a:p>
            <a:pPr>
              <a:buFont typeface="Arial" panose="020B0604020202020204" pitchFamily="34" charset="0"/>
              <a:buChar char="•"/>
            </a:pPr>
            <a:r>
              <a:rPr lang="en-US" sz="1200" b="0" dirty="0"/>
              <a:t>M-AP Coordination agreement negotiation procedure</a:t>
            </a:r>
          </a:p>
          <a:p>
            <a:r>
              <a:rPr lang="en-US" sz="1200" b="0" dirty="0"/>
              <a:t>Note: Details of the procedures and whether the above procedures are mandatory / optional – TBD</a:t>
            </a:r>
          </a:p>
          <a:p>
            <a:r>
              <a:rPr lang="en-US" sz="1200" b="0" i="1" dirty="0">
                <a:solidFill>
                  <a:schemeClr val="tx1"/>
                </a:solidFill>
              </a:rPr>
              <a:t>Supporting doc: [</a:t>
            </a:r>
            <a:r>
              <a:rPr lang="pt-BR" sz="1200" b="0" i="1" dirty="0">
                <a:solidFill>
                  <a:schemeClr val="tx1"/>
                </a:solidFill>
              </a:rPr>
              <a:t>11-22/1530r1, 11-23/293r0, 11-23/1871r5, 11-23/1932r3, 11-23/2022r1, 11-24/0072r0, 11-24/453r0, 11-24/511r1, 11-24/512r0, 11-24/719r0, 11-24/842r0, 11-24/1217r2, 11-24/1220r0</a:t>
            </a:r>
            <a:r>
              <a:rPr lang="en-US" sz="1200" b="0" i="1" dirty="0">
                <a:solidFill>
                  <a:schemeClr val="tx1"/>
                </a:solidFill>
              </a:rPr>
              <a:t>]</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dirty="0">
                <a:solidFill>
                  <a:schemeClr val="tx1"/>
                </a:solidFill>
              </a:rPr>
              <a:t>Result: 199Y, 8N, 46A</a:t>
            </a:r>
          </a:p>
          <a:p>
            <a:endParaRPr lang="en-US" sz="140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2191704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D83BC6FD-E509-9ECD-A46C-799144E40C34}"/>
              </a:ext>
            </a:extLst>
          </p:cNvPr>
          <p:cNvSpPr>
            <a:spLocks noGrp="1"/>
          </p:cNvSpPr>
          <p:nvPr>
            <p:ph idx="1"/>
          </p:nvPr>
        </p:nvSpPr>
        <p:spPr>
          <a:xfrm>
            <a:off x="685800" y="1981200"/>
            <a:ext cx="7770813" cy="4113213"/>
          </a:xfrm>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200" b="0" dirty="0"/>
              <a:t>SP3: </a:t>
            </a:r>
            <a:r>
              <a:rPr lang="en-US" sz="1200" b="0" dirty="0"/>
              <a:t>Do you support defining a multi-AP operation that includes the following procedure? </a:t>
            </a:r>
          </a:p>
          <a:p>
            <a:pPr marL="171450" indent="-17145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b="0" dirty="0"/>
              <a:t>One AP may provide a preferred multi-AP scheme to another AP in MAP procedure if both APs support more than one multi-AP scheme. </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b="0" dirty="0"/>
              <a:t>  Note 1: the naming of term MAP scheme is TBD, e.g., MAP transmission schemes/modes, MAP coordination schemes/modes, etc., and may include but not limited to CSR, CBF, </a:t>
            </a:r>
            <a:r>
              <a:rPr lang="en-US" sz="1200" dirty="0">
                <a:solidFill>
                  <a:srgbClr val="FF0000"/>
                </a:solidFill>
              </a:rPr>
              <a:t>TBD</a:t>
            </a:r>
            <a:r>
              <a:rPr lang="en-US" sz="1200" b="0" dirty="0"/>
              <a:t> C-TDMA, etc. </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b="0" dirty="0"/>
              <a:t>  Note 2: the term MAP procedure may include but not limited to MAP setup, MAP information exchange, MAP selection, MAP Coordination agreement negotiation, etc. </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i="1" dirty="0"/>
              <a:t>Supporting doc: [24/0084]</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dirty="0"/>
              <a:t>Result: 33Y, 140N, 76A</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b="0" dirty="0"/>
              <a:t>SP4: Do you support defining a multi-AP operation that includes the following procedure? </a:t>
            </a:r>
          </a:p>
          <a:p>
            <a:pPr marL="171450" indent="-17145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b="0" dirty="0"/>
              <a:t>One AP and another AP may coordinate availability/unavailability periods used for performing a multi-AP transmission. </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b="0" dirty="0"/>
              <a:t> Note 1: the availability/unavailability periods is within a TXOP obtained by one of the APs, e.g., a sharing AP. The naming of term availability/unavailability periods is TBD, e.g., transmission window, unavailability window, etc. </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b="0" dirty="0"/>
              <a:t>  Note 2: the term MAP transmission may include MAP coordination using MAP scheme (e.g. see SP1). Details of the operation and whether the above operation are mandatory / optional - TBD </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i="1" dirty="0"/>
              <a:t>Supporting doc: [24/0084]</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dirty="0"/>
              <a:t>Result: 26Y, 161N, 62A</a:t>
            </a:r>
          </a:p>
          <a:p>
            <a:endParaRPr lang="en-US" sz="1200" b="0" i="1" dirty="0">
              <a:solidFill>
                <a:schemeClr val="tx1"/>
              </a:solidFill>
            </a:endParaRP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134608455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(L4S, DRU, NPCA)</a:t>
            </a:r>
          </a:p>
        </p:txBody>
      </p:sp>
      <p:sp>
        <p:nvSpPr>
          <p:cNvPr id="11" name="Content Placeholder 10">
            <a:extLst>
              <a:ext uri="{FF2B5EF4-FFF2-40B4-BE49-F238E27FC236}">
                <a16:creationId xmlns:a16="http://schemas.microsoft.com/office/drawing/2014/main" id="{D83BC6FD-E509-9ECD-A46C-799144E40C34}"/>
              </a:ext>
            </a:extLst>
          </p:cNvPr>
          <p:cNvSpPr>
            <a:spLocks noGrp="1"/>
          </p:cNvSpPr>
          <p:nvPr>
            <p:ph idx="1"/>
          </p:nvPr>
        </p:nvSpPr>
        <p:spPr/>
        <p:txBody>
          <a:bodyPr/>
          <a:lstStyle/>
          <a:p>
            <a:r>
              <a:rPr lang="en-GB" sz="1400" b="0" i="0" u="none" strike="noStrike" kern="1200" dirty="0">
                <a:solidFill>
                  <a:srgbClr val="00B050"/>
                </a:solidFill>
                <a:effectLst/>
                <a:ea typeface="MS Gothic" panose="020B0609070205080204" pitchFamily="49" charset="-128"/>
              </a:rPr>
              <a:t>24/1350 L4S support implementation options</a:t>
            </a:r>
            <a:r>
              <a:rPr lang="en-US" sz="1400" b="0" dirty="0">
                <a:solidFill>
                  <a:srgbClr val="00B050"/>
                </a:solidFill>
              </a:rPr>
              <a:t> 				</a:t>
            </a:r>
            <a:r>
              <a:rPr lang="en-GB" sz="1400" b="0" i="0" u="none" strike="noStrike" kern="1200" dirty="0">
                <a:solidFill>
                  <a:srgbClr val="00B050"/>
                </a:solidFill>
                <a:effectLst/>
                <a:ea typeface="MS Gothic" panose="020B0609070205080204" pitchFamily="49" charset="-128"/>
              </a:rPr>
              <a:t>Lili Hervieu</a:t>
            </a:r>
            <a:endParaRPr lang="en-US" sz="1400" b="0" i="0" u="none" strike="noStrike" dirty="0">
              <a:solidFill>
                <a:srgbClr val="00B050"/>
              </a:solidFill>
              <a:effectLst/>
            </a:endParaRPr>
          </a:p>
          <a:p>
            <a:r>
              <a:rPr lang="en-US" sz="14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24/1124</a:t>
            </a:r>
            <a:r>
              <a:rPr lang="en-US" sz="1400" u="sng" dirty="0">
                <a:solidFill>
                  <a:srgbClr val="00B050"/>
                </a:solidFill>
              </a:rPr>
              <a:t> </a:t>
            </a:r>
            <a:r>
              <a:rPr lang="en-US" sz="1400" b="0" i="0" u="sng" strike="noStrike" kern="1200" dirty="0">
                <a:solidFill>
                  <a:srgbClr val="00B050"/>
                </a:solidFill>
                <a:effectLst/>
                <a:ea typeface="MS Gothic" panose="020B0609070205080204" pitchFamily="49" charset="-128"/>
              </a:rPr>
              <a:t>Headroom Reason Reporting</a:t>
            </a:r>
            <a:r>
              <a:rPr lang="en-US" sz="1400" u="sng" dirty="0">
                <a:solidFill>
                  <a:srgbClr val="00B050"/>
                </a:solidFill>
              </a:rPr>
              <a:t> 					</a:t>
            </a:r>
            <a:r>
              <a:rPr lang="en-US" sz="1400" b="0" i="0" u="sng" strike="noStrike" kern="1200" dirty="0">
                <a:solidFill>
                  <a:srgbClr val="00B050"/>
                </a:solidFill>
                <a:effectLst/>
                <a:ea typeface="MS Gothic" panose="020B0609070205080204" pitchFamily="49" charset="-128"/>
              </a:rPr>
              <a:t>Brian Hart</a:t>
            </a:r>
            <a:endParaRPr lang="en-US" sz="1400" b="0" u="sng" kern="1200" dirty="0">
              <a:solidFill>
                <a:srgbClr val="00B050"/>
              </a:solidFill>
              <a:ea typeface="MS Gothic" panose="020B0609070205080204" pitchFamily="49" charset="-128"/>
            </a:endParaRPr>
          </a:p>
          <a:p>
            <a:r>
              <a:rPr lang="en-US" sz="1400" b="0" i="0" u="none"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24/1405</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Discussion on aspects in DRU operation - follow up</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Arik Klein</a:t>
            </a:r>
            <a:endParaRPr lang="fr-FR" sz="1400" b="0" i="0" u="none" strike="noStrike" kern="1200" dirty="0">
              <a:solidFill>
                <a:srgbClr val="00B050"/>
              </a:solidFill>
              <a:effectLst/>
              <a:ea typeface="MS Gothic" panose="020B0609070205080204" pitchFamily="49" charset="-128"/>
            </a:endParaRP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340046239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6A93C-CC39-E63C-61A3-E9BEDD92B9F0}"/>
              </a:ext>
            </a:extLst>
          </p:cNvPr>
          <p:cNvSpPr>
            <a:spLocks noGrp="1"/>
          </p:cNvSpPr>
          <p:nvPr>
            <p:ph type="title"/>
          </p:nvPr>
        </p:nvSpPr>
        <p:spPr>
          <a:xfrm>
            <a:off x="685800" y="685800"/>
            <a:ext cx="7770813" cy="1065213"/>
          </a:xfrm>
        </p:spPr>
        <p:txBody>
          <a:bodyPr/>
          <a:lstStyle/>
          <a:p>
            <a:r>
              <a:rPr lang="en-US" dirty="0"/>
              <a:t>More Straw Polls</a:t>
            </a:r>
          </a:p>
        </p:txBody>
      </p:sp>
      <p:sp>
        <p:nvSpPr>
          <p:cNvPr id="3" name="Content Placeholder 2">
            <a:extLst>
              <a:ext uri="{FF2B5EF4-FFF2-40B4-BE49-F238E27FC236}">
                <a16:creationId xmlns:a16="http://schemas.microsoft.com/office/drawing/2014/main" id="{778B3E14-9600-AF2A-B5EA-96D1F606E637}"/>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200" dirty="0"/>
              <a:t>Do you support adding the following to the TGbn SFD?</a:t>
            </a:r>
          </a:p>
          <a:p>
            <a:pPr lvl="1">
              <a:buFont typeface="Arial" panose="020B0604020202020204" pitchFamily="34" charset="0"/>
              <a:buChar char="•"/>
            </a:pPr>
            <a:r>
              <a:rPr lang="en-US" sz="1050" dirty="0"/>
              <a:t>The 802.11bn amendment defines a mechanism for a UHR non-AP STA  to assist a UHR AP with a DRU allocation.</a:t>
            </a:r>
          </a:p>
          <a:p>
            <a:pPr marL="0" indent="0"/>
            <a:r>
              <a:rPr lang="pt-BR" sz="1200" dirty="0"/>
              <a:t>Supporting submissions: 11-24/1405r1</a:t>
            </a:r>
          </a:p>
          <a:p>
            <a:pPr marL="0" indent="0"/>
            <a:r>
              <a:rPr lang="pt-BR" sz="1200" dirty="0"/>
              <a:t>Result: 85Y, 70N, 69A</a:t>
            </a:r>
            <a:endParaRPr lang="en-US" sz="1200" dirty="0"/>
          </a:p>
          <a:p>
            <a:pPr>
              <a:buFont typeface="Arial" panose="020B0604020202020204" pitchFamily="34" charset="0"/>
              <a:buChar char="•"/>
            </a:pPr>
            <a:r>
              <a:rPr lang="en-US" sz="1200" dirty="0"/>
              <a:t>Do you support adding the following to the TGbn SFD?</a:t>
            </a:r>
          </a:p>
          <a:p>
            <a:pPr marL="800100" lvl="1" indent="-342900">
              <a:buFont typeface="Arial" panose="020B0604020202020204" pitchFamily="34" charset="0"/>
              <a:buChar char="•"/>
            </a:pPr>
            <a:r>
              <a:rPr lang="en-US" sz="1100" dirty="0"/>
              <a:t>The 802.11bn amendment defines a way for a non-AP STA to notify an AP when the STA’s 0 dB of UL power headroom is due to the STA’s Local max TX power level</a:t>
            </a:r>
          </a:p>
          <a:p>
            <a:pPr marL="0" indent="0"/>
            <a:r>
              <a:rPr lang="pt-BR" sz="1200" dirty="0"/>
              <a:t>Supporting submissions: 11-24/1124r2</a:t>
            </a:r>
          </a:p>
          <a:p>
            <a:pPr marL="0" indent="0"/>
            <a:r>
              <a:rPr lang="pt-BR" sz="1200" dirty="0"/>
              <a:t>Result: 69Y 86N, 68A</a:t>
            </a:r>
            <a:endParaRPr lang="en-US" sz="1200" dirty="0"/>
          </a:p>
          <a:p>
            <a:pPr>
              <a:buFont typeface="Arial" panose="020B0604020202020204" pitchFamily="34" charset="0"/>
              <a:buChar char="•"/>
            </a:pPr>
            <a:r>
              <a:rPr lang="en-US" sz="1200" dirty="0"/>
              <a:t>Do you support adding the following to the TGbn SFD?</a:t>
            </a:r>
          </a:p>
          <a:p>
            <a:pPr marL="800100" lvl="1" indent="-342900">
              <a:buFont typeface="Arial" panose="020B0604020202020204" pitchFamily="34" charset="0"/>
              <a:buChar char="•"/>
            </a:pPr>
            <a:r>
              <a:rPr lang="en-US" sz="1100" dirty="0"/>
              <a:t>The 802.11bn amendment defines indication for "bounded output TX power" of a UHR non-AP STA in the UPH A-Control field for the following cases:</a:t>
            </a:r>
          </a:p>
          <a:p>
            <a:pPr marL="1200150" lvl="2" indent="-285750">
              <a:buFont typeface="Arial" panose="020B0604020202020204" pitchFamily="34" charset="0"/>
              <a:buChar char="•"/>
            </a:pPr>
            <a:r>
              <a:rPr lang="en-US" sz="1050" dirty="0"/>
              <a:t>Case 1: the maximal allowed transmit power equals the value of the power of max EIRP PSD value within the allocated BW</a:t>
            </a:r>
          </a:p>
          <a:p>
            <a:pPr marL="1200150" lvl="2" indent="-285750">
              <a:buFont typeface="Arial" panose="020B0604020202020204" pitchFamily="34" charset="0"/>
              <a:buChar char="•"/>
            </a:pPr>
            <a:r>
              <a:rPr lang="en-US" sz="1050" dirty="0"/>
              <a:t>Case 2: the UL Power Headroom value is 0 due to the non-AP STA’s Local max TX power level.</a:t>
            </a:r>
          </a:p>
          <a:p>
            <a:pPr marL="800100" lvl="1" indent="-342900">
              <a:buFont typeface="Arial" panose="020B0604020202020204" pitchFamily="34" charset="0"/>
              <a:buChar char="•"/>
            </a:pPr>
            <a:r>
              <a:rPr lang="en-US" sz="1100" dirty="0"/>
              <a:t> NOTES:</a:t>
            </a:r>
          </a:p>
          <a:p>
            <a:pPr marL="1200150" lvl="2" indent="-342900">
              <a:buFont typeface="Arial" panose="020B0604020202020204" pitchFamily="34" charset="0"/>
              <a:buChar char="•"/>
            </a:pPr>
            <a:r>
              <a:rPr lang="en-US" sz="900" dirty="0"/>
              <a:t>The "bounded output TX power" (TBD field name) uses B6-B7 reserved bits in UPH A-control.</a:t>
            </a:r>
          </a:p>
          <a:p>
            <a:pPr marL="1200150" lvl="2" indent="-342900">
              <a:buFont typeface="Arial" panose="020B0604020202020204" pitchFamily="34" charset="0"/>
              <a:buChar char="•"/>
            </a:pPr>
            <a:r>
              <a:rPr lang="en-US" sz="1100" dirty="0"/>
              <a:t>Other Cases - TBD.</a:t>
            </a:r>
          </a:p>
          <a:p>
            <a:pPr>
              <a:buFont typeface="Arial" panose="020B0604020202020204" pitchFamily="34" charset="0"/>
              <a:buChar char="•"/>
            </a:pPr>
            <a:r>
              <a:rPr lang="pt-BR" sz="1200" dirty="0"/>
              <a:t>Supporting submissions: 11-24/1405r1, 11-24/1124r2</a:t>
            </a:r>
            <a:endParaRPr lang="en-US" sz="1200" dirty="0"/>
          </a:p>
          <a:p>
            <a:pPr>
              <a:buFont typeface="Arial" panose="020B0604020202020204" pitchFamily="34" charset="0"/>
              <a:buChar char="•"/>
            </a:pPr>
            <a:endParaRPr lang="en-US" sz="1200" dirty="0"/>
          </a:p>
        </p:txBody>
      </p:sp>
      <p:sp>
        <p:nvSpPr>
          <p:cNvPr id="4" name="Slide Number Placeholder 3">
            <a:extLst>
              <a:ext uri="{FF2B5EF4-FFF2-40B4-BE49-F238E27FC236}">
                <a16:creationId xmlns:a16="http://schemas.microsoft.com/office/drawing/2014/main" id="{357DA7DF-0B4A-A609-B3F0-BD2A0651E14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B70E26C7-B636-7215-4608-F639EF9F254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DAB610B4-6E76-DEA7-F2E1-FE46E53BD651}"/>
              </a:ext>
            </a:extLst>
          </p:cNvPr>
          <p:cNvSpPr>
            <a:spLocks noGrp="1"/>
          </p:cNvSpPr>
          <p:nvPr>
            <p:ph type="dt" idx="15"/>
          </p:nvPr>
        </p:nvSpPr>
        <p:spPr>
          <a:xfrm>
            <a:off x="696912" y="333375"/>
            <a:ext cx="1874823" cy="273050"/>
          </a:xfrm>
        </p:spPr>
        <p:txBody>
          <a:bodyPr/>
          <a:lstStyle/>
          <a:p>
            <a:r>
              <a:rPr lang="en-US"/>
              <a:t>January 2024</a:t>
            </a:r>
            <a:endParaRPr lang="en-GB" dirty="0"/>
          </a:p>
        </p:txBody>
      </p:sp>
    </p:spTree>
    <p:extLst>
      <p:ext uri="{BB962C8B-B14F-4D97-AF65-F5344CB8AC3E}">
        <p14:creationId xmlns:p14="http://schemas.microsoft.com/office/powerpoint/2010/main" val="388680984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Thursday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US" sz="1400" dirty="0"/>
              <a:t>Straw Polls</a:t>
            </a:r>
            <a:endParaRPr lang="en-GB" sz="1400" dirty="0"/>
          </a:p>
          <a:p>
            <a:pPr lvl="0">
              <a:buFont typeface="Arial" panose="020B0604020202020204" pitchFamily="34" charset="0"/>
              <a:buChar char="•"/>
            </a:pPr>
            <a:r>
              <a:rPr lang="en-GB" sz="1400" dirty="0"/>
              <a:t>Submissions – DRU (Miscellaneous, LTF, STF)</a:t>
            </a:r>
            <a:endParaRPr lang="en-GB" sz="900" strike="sngStrike" dirty="0">
              <a:solidFill>
                <a:schemeClr val="bg1">
                  <a:lumMod val="65000"/>
                </a:schemeClr>
              </a:solidFill>
            </a:endParaRPr>
          </a:p>
          <a:p>
            <a:pPr lvl="1">
              <a:buFont typeface="Arial" panose="020B0604020202020204" pitchFamily="34" charset="0"/>
              <a:buChar char="•"/>
            </a:pPr>
            <a:r>
              <a:rPr lang="en-US" sz="1200" dirty="0">
                <a:solidFill>
                  <a:srgbClr val="00B050"/>
                </a:solidFill>
                <a:hlinkClick r:id="rId2">
                  <a:extLst>
                    <a:ext uri="{A12FA001-AC4F-418D-AE19-62706E023703}">
                      <ahyp:hlinkClr xmlns:ahyp="http://schemas.microsoft.com/office/drawing/2018/hyperlinkcolor" val="tx"/>
                    </a:ext>
                  </a:extLst>
                </a:hlinkClick>
              </a:rPr>
              <a:t>24/1541</a:t>
            </a:r>
            <a:r>
              <a:rPr lang="en-US" sz="1200" dirty="0">
                <a:solidFill>
                  <a:srgbClr val="00B050"/>
                </a:solidFill>
              </a:rPr>
              <a:t>	Tone distribution in DRU - follow up				Yan Xin</a:t>
            </a:r>
          </a:p>
          <a:p>
            <a:pPr lvl="1">
              <a:buFont typeface="Arial" panose="020B0604020202020204" pitchFamily="34" charset="0"/>
              <a:buChar char="•"/>
            </a:pPr>
            <a:r>
              <a:rPr lang="en-US" sz="1200" b="0" i="0" u="none" strike="noStrike" dirty="0">
                <a:solidFill>
                  <a:srgbClr val="00B050"/>
                </a:solidFill>
                <a:effectLst/>
                <a:hlinkClick r:id="rId3">
                  <a:extLst>
                    <a:ext uri="{A12FA001-AC4F-418D-AE19-62706E023703}">
                      <ahyp:hlinkClr xmlns:ahyp="http://schemas.microsoft.com/office/drawing/2018/hyperlinkcolor" val="tx"/>
                    </a:ext>
                  </a:extLst>
                </a:hlinkClick>
              </a:rPr>
              <a:t>24/1471</a:t>
            </a:r>
            <a:r>
              <a:rPr lang="en-US" sz="1200" dirty="0">
                <a:solidFill>
                  <a:srgbClr val="00B050"/>
                </a:solidFill>
              </a:rPr>
              <a:t>   </a:t>
            </a:r>
            <a:r>
              <a:rPr lang="en-US" sz="1200" b="0" i="0" u="none" strike="noStrike" dirty="0">
                <a:solidFill>
                  <a:srgbClr val="00B050"/>
                </a:solidFill>
                <a:effectLst/>
              </a:rPr>
              <a:t>Signaling for DRU in Trigger Frame</a:t>
            </a:r>
            <a:r>
              <a:rPr lang="en-US" sz="1200" dirty="0">
                <a:solidFill>
                  <a:srgbClr val="00B050"/>
                </a:solidFill>
              </a:rPr>
              <a:t> 				</a:t>
            </a:r>
            <a:r>
              <a:rPr lang="en-US" sz="1200" b="0" i="0" u="none" strike="noStrike" dirty="0">
                <a:solidFill>
                  <a:srgbClr val="00B050"/>
                </a:solidFill>
                <a:effectLst/>
              </a:rPr>
              <a:t>Eunsung Park</a:t>
            </a:r>
            <a:endParaRPr lang="en-US" sz="1200" dirty="0">
              <a:solidFill>
                <a:srgbClr val="00B050"/>
              </a:solidFill>
            </a:endParaRPr>
          </a:p>
          <a:p>
            <a:pPr lvl="1">
              <a:buFont typeface="Arial" panose="020B0604020202020204" pitchFamily="34" charset="0"/>
              <a:buChar char="•"/>
            </a:pPr>
            <a:r>
              <a:rPr lang="en-GB" sz="1200" b="0" i="0" u="none" strike="noStrike" kern="1200" dirty="0">
                <a:solidFill>
                  <a:srgbClr val="6B9F25"/>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a:t>
            </a:r>
            <a:r>
              <a:rPr lang="en-US" sz="12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1489</a:t>
            </a:r>
            <a:r>
              <a:rPr lang="en-US" sz="1200" b="0" i="0" u="none" strike="noStrike" kern="1200" dirty="0">
                <a:solidFill>
                  <a:srgbClr val="00B050"/>
                </a:solidFill>
                <a:effectLst/>
                <a:ea typeface="MS Gothic" panose="020B0609070205080204" pitchFamily="49" charset="-128"/>
              </a:rPr>
              <a:t>   Signaling for DRU Transmission 					Shengquan Hu</a:t>
            </a:r>
            <a:endParaRPr lang="en-US" sz="1200" dirty="0">
              <a:solidFill>
                <a:srgbClr val="00B050"/>
              </a:solidFill>
            </a:endParaRPr>
          </a:p>
          <a:p>
            <a:pPr lvl="1">
              <a:buFont typeface="Arial" panose="020B0604020202020204" pitchFamily="34" charset="0"/>
              <a:buChar char="•"/>
            </a:pPr>
            <a:r>
              <a:rPr lang="en-GB" sz="1200" dirty="0">
                <a:hlinkClick r:id="rId5"/>
              </a:rPr>
              <a:t>24/1472</a:t>
            </a:r>
            <a:r>
              <a:rPr lang="en-GB" sz="1200" dirty="0"/>
              <a:t>	Consideration-on-DRU-for-11bn					Lei Zhou</a:t>
            </a:r>
          </a:p>
          <a:p>
            <a:pPr lvl="1">
              <a:buFont typeface="Arial" panose="020B0604020202020204" pitchFamily="34" charset="0"/>
              <a:buChar char="•"/>
            </a:pPr>
            <a:r>
              <a:rPr lang="en-GB" sz="1200" dirty="0">
                <a:solidFill>
                  <a:srgbClr val="FF0000"/>
                </a:solidFill>
                <a:hlinkClick r:id="rId6"/>
              </a:rPr>
              <a:t>24/1510</a:t>
            </a:r>
            <a:r>
              <a:rPr lang="en-GB" sz="1200" dirty="0"/>
              <a:t>	Open-issues-on-DRU							Lin Yang</a:t>
            </a:r>
          </a:p>
          <a:p>
            <a:pPr lvl="1">
              <a:buFont typeface="Arial" panose="020B0604020202020204" pitchFamily="34" charset="0"/>
              <a:buChar char="•"/>
            </a:pPr>
            <a:r>
              <a:rPr lang="en-GB" sz="1200" dirty="0">
                <a:hlinkClick r:id="rId7"/>
              </a:rPr>
              <a:t>24/1540</a:t>
            </a:r>
            <a:r>
              <a:rPr lang="en-GB" sz="1200" dirty="0"/>
              <a:t>	Power Imbalance Issue Analysis for DRU				Bo Gong</a:t>
            </a:r>
          </a:p>
          <a:p>
            <a:pPr lvl="1">
              <a:buFont typeface="Arial" panose="020B0604020202020204" pitchFamily="34" charset="0"/>
              <a:buChar char="•"/>
            </a:pPr>
            <a:r>
              <a:rPr lang="en-GB" sz="1200" dirty="0">
                <a:solidFill>
                  <a:srgbClr val="FF0000"/>
                </a:solidFill>
                <a:hlinkClick r:id="rId8"/>
              </a:rPr>
              <a:t>24/1556</a:t>
            </a:r>
            <a:r>
              <a:rPr lang="en-GB" sz="1200" dirty="0"/>
              <a:t>	Thoughts on DRU Availability for Regulatory Compliance	Yusuke Asai</a:t>
            </a:r>
          </a:p>
          <a:p>
            <a:pPr lvl="1">
              <a:buFont typeface="Arial" panose="020B0604020202020204" pitchFamily="34" charset="0"/>
              <a:buChar char="•"/>
            </a:pPr>
            <a:r>
              <a:rPr lang="en-GB" sz="1200" dirty="0">
                <a:hlinkClick r:id="rId9"/>
              </a:rPr>
              <a:t>24/1480</a:t>
            </a:r>
            <a:r>
              <a:rPr lang="en-GB" sz="1200" dirty="0"/>
              <a:t>	UHR-LTF for DRU							Sigurd Schelstraete</a:t>
            </a:r>
          </a:p>
          <a:p>
            <a:pPr lvl="1">
              <a:buFont typeface="Arial" panose="020B0604020202020204" pitchFamily="34" charset="0"/>
              <a:buChar char="•"/>
            </a:pPr>
            <a:r>
              <a:rPr lang="en-GB" sz="1200" dirty="0">
                <a:hlinkClick r:id="rId10"/>
              </a:rPr>
              <a:t>24/1552</a:t>
            </a:r>
            <a:r>
              <a:rPr lang="en-GB" sz="1200" dirty="0"/>
              <a:t>	UHR-LTF Design for DRU - Further Results			Mahmoud Kamel</a:t>
            </a:r>
          </a:p>
          <a:p>
            <a:pPr lvl="1">
              <a:buFont typeface="Arial" panose="020B0604020202020204" pitchFamily="34" charset="0"/>
              <a:buChar char="•"/>
            </a:pPr>
            <a:r>
              <a:rPr lang="en-GB" sz="1200" dirty="0">
                <a:solidFill>
                  <a:srgbClr val="FF0000"/>
                </a:solidFill>
                <a:hlinkClick r:id="rId11"/>
              </a:rPr>
              <a:t>24/1567</a:t>
            </a:r>
            <a:r>
              <a:rPr lang="en-GB" sz="1200" dirty="0"/>
              <a:t>	LTF Design for DRU							Ron Porat</a:t>
            </a:r>
          </a:p>
          <a:p>
            <a:pPr lvl="0">
              <a:buFont typeface="Arial" panose="020B0604020202020204" pitchFamily="34" charset="0"/>
              <a:buChar char="•"/>
            </a:pPr>
            <a:r>
              <a:rPr lang="en-GB" sz="1400" dirty="0" err="1"/>
              <a:t>AoB</a:t>
            </a:r>
            <a:r>
              <a:rPr lang="en-GB" sz="1400" dirty="0"/>
              <a:t>:</a:t>
            </a:r>
          </a:p>
          <a:p>
            <a:pPr>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38435199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BAACF-5859-61A3-E373-956BF9DB7985}"/>
              </a:ext>
            </a:extLst>
          </p:cNvPr>
          <p:cNvSpPr>
            <a:spLocks noGrp="1"/>
          </p:cNvSpPr>
          <p:nvPr>
            <p:ph type="title"/>
          </p:nvPr>
        </p:nvSpPr>
        <p:spPr/>
        <p:txBody>
          <a:bodyPr/>
          <a:lstStyle/>
          <a:p>
            <a:r>
              <a:rPr lang="en-US" dirty="0"/>
              <a:t>Straw Polls Part 1</a:t>
            </a:r>
          </a:p>
        </p:txBody>
      </p:sp>
      <p:sp>
        <p:nvSpPr>
          <p:cNvPr id="3" name="Content Placeholder 2">
            <a:extLst>
              <a:ext uri="{FF2B5EF4-FFF2-40B4-BE49-F238E27FC236}">
                <a16:creationId xmlns:a16="http://schemas.microsoft.com/office/drawing/2014/main" id="{8F8A38C6-55CD-64E3-03E5-F821D75507B4}"/>
              </a:ext>
            </a:extLst>
          </p:cNvPr>
          <p:cNvSpPr>
            <a:spLocks noGrp="1"/>
          </p:cNvSpPr>
          <p:nvPr>
            <p:ph idx="1"/>
          </p:nvPr>
        </p:nvSpPr>
        <p:spPr>
          <a:xfrm>
            <a:off x="685800" y="1981200"/>
            <a:ext cx="7770813" cy="4494213"/>
          </a:xfrm>
        </p:spPr>
        <p:txBody>
          <a:bodyPr/>
          <a:lstStyle/>
          <a:p>
            <a:r>
              <a:rPr lang="en-US" sz="1050" b="0" dirty="0"/>
              <a:t>SP1: Do you agree to include the following text to the 11bn SFD?</a:t>
            </a:r>
          </a:p>
          <a:p>
            <a:r>
              <a:rPr lang="en-US" sz="1050" b="0" dirty="0"/>
              <a:t>     Introduce new MCSs which are applicable to single spatial stream transmissions, as well as to equal modulation and unequal modulation cases in multiple spatial stream transmissions.</a:t>
            </a:r>
          </a:p>
          <a:p>
            <a:r>
              <a:rPr lang="en-US" sz="1050" b="0" dirty="0"/>
              <a:t>[DCN# 11/24-1186]</a:t>
            </a:r>
          </a:p>
          <a:p>
            <a:r>
              <a:rPr lang="en-US" sz="1050" b="0" dirty="0"/>
              <a:t>Result: No objection.</a:t>
            </a:r>
          </a:p>
          <a:p>
            <a:r>
              <a:rPr lang="en-US" sz="1050" b="0" dirty="0"/>
              <a:t>SP2: Do you agree to include the following into the 11bn SFD?</a:t>
            </a:r>
          </a:p>
          <a:p>
            <a:r>
              <a:rPr lang="en-US" sz="1050" b="0" dirty="0"/>
              <a:t>In the U-SIG field of a UHR ELR PPDU, the PHY Version Identifier is set to 1. And the PPDU Type And Compression Mode is used to indicate ELR PPDU.[DCN# 11/24-1410r0]Result: No objection.</a:t>
            </a:r>
          </a:p>
          <a:p>
            <a:r>
              <a:rPr lang="en-US" sz="1050" b="0" dirty="0"/>
              <a:t>Result: No objection.</a:t>
            </a:r>
          </a:p>
          <a:p>
            <a:r>
              <a:rPr lang="en-US" sz="1050" b="0" dirty="0"/>
              <a:t>SP3: Do you agree to add to the TGbn SFD the following:</a:t>
            </a:r>
          </a:p>
          <a:p>
            <a:r>
              <a:rPr lang="en-US" sz="1050" b="0" dirty="0"/>
              <a:t>Define a mode with additional pilots, located within the data portion of the PPDU, which are used for interference estimation &amp; mitigation</a:t>
            </a:r>
          </a:p>
          <a:p>
            <a:r>
              <a:rPr lang="en-US" sz="1050" b="0" dirty="0"/>
              <a:t>Note: zero-energy pilots alternative to be considered as well</a:t>
            </a:r>
          </a:p>
          <a:p>
            <a:r>
              <a:rPr lang="en-US" sz="1050" b="0" dirty="0"/>
              <a:t>This SP is in relation to DCN 11-24/1264</a:t>
            </a:r>
          </a:p>
          <a:p>
            <a:r>
              <a:rPr lang="en-US" sz="1050" b="0" dirty="0"/>
              <a:t>Results: Y/N/Abs: 60/17/34</a:t>
            </a:r>
          </a:p>
          <a:p>
            <a:r>
              <a:rPr lang="en-US" sz="1050" b="0" dirty="0"/>
              <a:t>SP4: Do you agree to include the following into the 11bn SFD? </a:t>
            </a:r>
          </a:p>
          <a:p>
            <a:r>
              <a:rPr lang="en-US" sz="1050" b="0" dirty="0"/>
              <a:t>• ELR-SIG is located right after ELR-LTF in ELR PPDU </a:t>
            </a:r>
          </a:p>
          <a:p>
            <a:r>
              <a:rPr lang="en-US" sz="1050" b="0" dirty="0"/>
              <a:t>(Note that ELR-LTF is the short name of UHR-LTF for ELR PPDU) </a:t>
            </a:r>
          </a:p>
          <a:p>
            <a:r>
              <a:rPr lang="en-US" sz="1050" b="0" dirty="0"/>
              <a:t>This SP is in relation to DCN 11-24/1478</a:t>
            </a:r>
          </a:p>
          <a:p>
            <a:r>
              <a:rPr lang="en-US" sz="1050" b="0" dirty="0"/>
              <a:t>Results: Y/N/Abs: 64/3/15</a:t>
            </a:r>
          </a:p>
        </p:txBody>
      </p:sp>
      <p:sp>
        <p:nvSpPr>
          <p:cNvPr id="4" name="Slide Number Placeholder 3">
            <a:extLst>
              <a:ext uri="{FF2B5EF4-FFF2-40B4-BE49-F238E27FC236}">
                <a16:creationId xmlns:a16="http://schemas.microsoft.com/office/drawing/2014/main" id="{AAE94E7D-2B89-16DD-9524-A893F6B4E369}"/>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661CD23B-F339-947A-7538-020F54D24CA1}"/>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25D90AC6-7C28-3C25-752B-3FD61ED5684B}"/>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157950019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Thursday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a:t>
            </a:r>
          </a:p>
          <a:p>
            <a:pPr>
              <a:buFont typeface="Arial" panose="020B0604020202020204" pitchFamily="34" charset="0"/>
              <a:buChar char="•"/>
            </a:pPr>
            <a:r>
              <a:rPr lang="en-GB" sz="1400" dirty="0"/>
              <a:t>Submissions – Preemption Part 1</a:t>
            </a:r>
            <a:endParaRPr lang="en-US" sz="90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24/0660</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Dynamic QoS profiles with SCS</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Binita Gupta</a:t>
            </a:r>
            <a:r>
              <a:rPr lang="en-US" sz="1200" dirty="0">
                <a:solidFill>
                  <a:srgbClr val="00B050"/>
                </a:solidFill>
              </a:rPr>
              <a:t> </a:t>
            </a:r>
          </a:p>
          <a:p>
            <a:pPr lvl="1">
              <a:buFont typeface="Arial" panose="020B0604020202020204" pitchFamily="34" charset="0"/>
              <a:buChar char="•"/>
            </a:pPr>
            <a:r>
              <a:rPr lang="en-GB" sz="12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24/0067</a:t>
            </a:r>
            <a:r>
              <a:rPr lang="en-US" sz="1200" dirty="0">
                <a:solidFill>
                  <a:srgbClr val="00B050"/>
                </a:solidFill>
                <a:effectLst/>
              </a:rPr>
              <a:t> </a:t>
            </a:r>
            <a:r>
              <a:rPr lang="en-GB" sz="1200" b="0" i="0" u="none" strike="noStrike" kern="1200" dirty="0">
                <a:solidFill>
                  <a:srgbClr val="00B050"/>
                </a:solidFill>
                <a:effectLst/>
                <a:ea typeface="MS Gothic" panose="020B0609070205080204" pitchFamily="49" charset="-128"/>
              </a:rPr>
              <a:t>Range Expansion via Repeated Transmission</a:t>
            </a:r>
            <a:r>
              <a:rPr lang="en-US" sz="1200" dirty="0">
                <a:solidFill>
                  <a:srgbClr val="00B050"/>
                </a:solidFill>
                <a:effectLst/>
              </a:rPr>
              <a:t> 				</a:t>
            </a:r>
            <a:r>
              <a:rPr lang="en-GB" sz="1200" b="0" i="0" u="none" strike="noStrike" kern="1200" dirty="0">
                <a:solidFill>
                  <a:srgbClr val="00B050"/>
                </a:solidFill>
                <a:effectLst/>
                <a:ea typeface="MS Gothic" panose="020B0609070205080204" pitchFamily="49" charset="-128"/>
              </a:rPr>
              <a:t>Nima Namvar</a:t>
            </a:r>
            <a:r>
              <a:rPr lang="en-US" sz="1200" dirty="0">
                <a:solidFill>
                  <a:srgbClr val="00B050"/>
                </a:solidFill>
                <a:effectLst/>
              </a:rPr>
              <a:t> </a:t>
            </a:r>
            <a:endParaRPr lang="en-GB" sz="1200" dirty="0">
              <a:solidFill>
                <a:srgbClr val="00B050"/>
              </a:solidFill>
            </a:endParaRPr>
          </a:p>
          <a:p>
            <a:pPr lvl="1">
              <a:buFont typeface="Arial" panose="020B0604020202020204" pitchFamily="34" charset="0"/>
              <a:buChar char="•"/>
            </a:pPr>
            <a:r>
              <a:rPr lang="en-US" sz="1200" dirty="0">
                <a:solidFill>
                  <a:srgbClr val="00B050"/>
                </a:solidFill>
                <a:hlinkClick r:id="rId5">
                  <a:extLst>
                    <a:ext uri="{A12FA001-AC4F-418D-AE19-62706E023703}">
                      <ahyp:hlinkClr xmlns:ahyp="http://schemas.microsoft.com/office/drawing/2018/hyperlinkcolor" val="tx"/>
                    </a:ext>
                  </a:extLst>
                </a:hlinkClick>
              </a:rPr>
              <a:t>24/0852</a:t>
            </a:r>
            <a:r>
              <a:rPr lang="en-US" sz="1200" dirty="0">
                <a:solidFill>
                  <a:srgbClr val="00B050"/>
                </a:solidFill>
              </a:rPr>
              <a:t>	Timely TX of LL traffic with reduced preemption </a:t>
            </a:r>
            <a:r>
              <a:rPr lang="en-US" sz="1200" dirty="0" err="1">
                <a:solidFill>
                  <a:srgbClr val="00B050"/>
                </a:solidFill>
              </a:rPr>
              <a:t>occurance</a:t>
            </a:r>
            <a:r>
              <a:rPr lang="en-US" sz="1200" dirty="0">
                <a:solidFill>
                  <a:srgbClr val="00B050"/>
                </a:solidFill>
              </a:rPr>
              <a:t>		Jerome Gu</a:t>
            </a:r>
          </a:p>
          <a:p>
            <a:pPr lvl="1">
              <a:buFont typeface="Arial" panose="020B0604020202020204" pitchFamily="34" charset="0"/>
              <a:buChar char="•"/>
            </a:pPr>
            <a:r>
              <a:rPr lang="en-US" sz="1200" dirty="0">
                <a:solidFill>
                  <a:srgbClr val="00B050"/>
                </a:solidFill>
                <a:hlinkClick r:id="rId6">
                  <a:extLst>
                    <a:ext uri="{A12FA001-AC4F-418D-AE19-62706E023703}">
                      <ahyp:hlinkClr xmlns:ahyp="http://schemas.microsoft.com/office/drawing/2018/hyperlinkcolor" val="tx"/>
                    </a:ext>
                  </a:extLst>
                </a:hlinkClick>
              </a:rPr>
              <a:t>24/0870</a:t>
            </a:r>
            <a:r>
              <a:rPr lang="en-US" sz="1200" dirty="0">
                <a:solidFill>
                  <a:srgbClr val="00B050"/>
                </a:solidFill>
              </a:rPr>
              <a:t>	Further Considerations on Preemption					Serhat Erkucuk</a:t>
            </a:r>
          </a:p>
          <a:p>
            <a:pPr lvl="1">
              <a:buFont typeface="Arial" panose="020B0604020202020204" pitchFamily="34" charset="0"/>
              <a:buChar char="•"/>
            </a:pPr>
            <a:r>
              <a:rPr lang="en-GB" sz="1200" dirty="0">
                <a:solidFill>
                  <a:srgbClr val="FF0000"/>
                </a:solidFill>
                <a:hlinkClick r:id="rId7"/>
              </a:rPr>
              <a:t>24/0729</a:t>
            </a:r>
            <a:r>
              <a:rPr lang="en-GB" sz="1200" dirty="0"/>
              <a:t>	Thoughts on </a:t>
            </a:r>
            <a:r>
              <a:rPr lang="en-GB" sz="1200" dirty="0" err="1"/>
              <a:t>preemption</a:t>
            </a:r>
            <a:r>
              <a:rPr lang="en-GB" sz="1200" dirty="0"/>
              <a:t>							Binita Gupta</a:t>
            </a:r>
          </a:p>
          <a:p>
            <a:pPr lvl="1">
              <a:buFont typeface="Arial" panose="020B0604020202020204" pitchFamily="34" charset="0"/>
              <a:buChar char="•"/>
            </a:pPr>
            <a:r>
              <a:rPr lang="en-GB" sz="1200" dirty="0">
                <a:hlinkClick r:id="rId8"/>
              </a:rPr>
              <a:t>24/1074</a:t>
            </a:r>
            <a:r>
              <a:rPr lang="en-GB" sz="1200" dirty="0"/>
              <a:t>	Preemption TXOP								Yuxin Lu</a:t>
            </a:r>
          </a:p>
          <a:p>
            <a:pPr lvl="1">
              <a:buFont typeface="Arial" panose="020B0604020202020204" pitchFamily="34" charset="0"/>
              <a:buChar char="•"/>
            </a:pPr>
            <a:r>
              <a:rPr lang="en-GB" sz="1200" dirty="0">
                <a:hlinkClick r:id="rId9"/>
              </a:rPr>
              <a:t>24/1076</a:t>
            </a:r>
            <a:r>
              <a:rPr lang="en-GB" sz="1200" dirty="0"/>
              <a:t>	Some thoughts on </a:t>
            </a:r>
            <a:r>
              <a:rPr lang="en-GB" sz="1200" dirty="0" err="1"/>
              <a:t>preemption</a:t>
            </a:r>
            <a:r>
              <a:rPr lang="en-GB" sz="1200" dirty="0"/>
              <a:t>						Jay Yang</a:t>
            </a:r>
          </a:p>
          <a:p>
            <a:pPr lvl="1">
              <a:buFont typeface="Arial" panose="020B0604020202020204" pitchFamily="34" charset="0"/>
              <a:buChar char="•"/>
            </a:pPr>
            <a:r>
              <a:rPr lang="en-GB" sz="1200" dirty="0">
                <a:hlinkClick r:id="rId10"/>
              </a:rPr>
              <a:t>24/1207</a:t>
            </a:r>
            <a:r>
              <a:rPr lang="en-GB" sz="1200" dirty="0"/>
              <a:t>	Preemption Session Setup							Jason Y. Guo</a:t>
            </a:r>
          </a:p>
          <a:p>
            <a:pPr lvl="1">
              <a:buFont typeface="Arial" panose="020B0604020202020204" pitchFamily="34" charset="0"/>
              <a:buChar char="•"/>
            </a:pPr>
            <a:r>
              <a:rPr lang="en-GB" sz="1200" dirty="0">
                <a:solidFill>
                  <a:srgbClr val="FF0000"/>
                </a:solidFill>
                <a:hlinkClick r:id="rId11"/>
              </a:rPr>
              <a:t>24/1257</a:t>
            </a:r>
            <a:r>
              <a:rPr lang="en-GB" sz="1200" dirty="0"/>
              <a:t>	Preemption Procedure and Indication- follow up				Yunbo Li</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94099278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D7021-D59F-B49A-E32E-18A4891C7D5E}"/>
              </a:ext>
            </a:extLst>
          </p:cNvPr>
          <p:cNvSpPr>
            <a:spLocks noGrp="1"/>
          </p:cNvSpPr>
          <p:nvPr>
            <p:ph type="title"/>
          </p:nvPr>
        </p:nvSpPr>
        <p:spPr>
          <a:xfrm>
            <a:off x="685800" y="685800"/>
            <a:ext cx="7770813" cy="1065213"/>
          </a:xfrm>
        </p:spPr>
        <p:txBody>
          <a:bodyPr/>
          <a:lstStyle/>
          <a:p>
            <a:r>
              <a:rPr lang="en-US" dirty="0"/>
              <a:t>Straw Polls Part 1</a:t>
            </a:r>
          </a:p>
        </p:txBody>
      </p:sp>
      <p:sp>
        <p:nvSpPr>
          <p:cNvPr id="3" name="Content Placeholder 2">
            <a:extLst>
              <a:ext uri="{FF2B5EF4-FFF2-40B4-BE49-F238E27FC236}">
                <a16:creationId xmlns:a16="http://schemas.microsoft.com/office/drawing/2014/main" id="{BF0AB706-0204-17B0-0D09-E8B531BA18F2}"/>
              </a:ext>
            </a:extLst>
          </p:cNvPr>
          <p:cNvSpPr>
            <a:spLocks noGrp="1"/>
          </p:cNvSpPr>
          <p:nvPr>
            <p:ph idx="1"/>
          </p:nvPr>
        </p:nvSpPr>
        <p:spPr>
          <a:xfrm>
            <a:off x="685800" y="1981200"/>
            <a:ext cx="7770813" cy="4419600"/>
          </a:xfrm>
        </p:spPr>
        <p:txBody>
          <a:bodyPr/>
          <a:lstStyle/>
          <a:p>
            <a:r>
              <a:rPr lang="en-US" sz="1050" dirty="0">
                <a:solidFill>
                  <a:srgbClr val="00B050"/>
                </a:solidFill>
              </a:rPr>
              <a:t>SP1: Do you agree to add mechanism(s) in 11bn to improve latency for peer-to-peer communication for a non-AP STA on the base channel as well as off-channel?</a:t>
            </a:r>
          </a:p>
          <a:p>
            <a:r>
              <a:rPr lang="en-US" sz="1050" b="0" dirty="0"/>
              <a:t>Note 1: </a:t>
            </a:r>
          </a:p>
          <a:p>
            <a:r>
              <a:rPr lang="en-US" sz="1050" b="0" dirty="0"/>
              <a:t>- Base channel is the channel where the AP associated with the non-AP STA is operating. </a:t>
            </a:r>
          </a:p>
          <a:p>
            <a:r>
              <a:rPr lang="en-US" sz="1050" b="0" dirty="0"/>
              <a:t>- A channel where the associated AP is not operating is an off-channel for the non-AP STA.</a:t>
            </a:r>
          </a:p>
          <a:p>
            <a:r>
              <a:rPr lang="en-US" sz="1050" b="0" dirty="0"/>
              <a:t>Note 2: Off-channel P2P improvement can be based on enhancement to the baseline Channel Usage procedure; whether additional procedures are needed is TBD.</a:t>
            </a:r>
          </a:p>
          <a:p>
            <a:pPr marL="0" indent="0"/>
            <a:r>
              <a:rPr lang="en-US" sz="1050" b="0" i="1" dirty="0"/>
              <a:t>Supporting list: [</a:t>
            </a:r>
            <a:r>
              <a:rPr lang="pt-BR" sz="900" b="0" i="1" dirty="0">
                <a:solidFill>
                  <a:srgbClr val="222222"/>
                </a:solidFill>
                <a:effectLst/>
                <a:highlight>
                  <a:srgbClr val="FFFFFF"/>
                </a:highlight>
                <a:latin typeface="Arial" panose="020B0604020202020204" pitchFamily="34" charset="0"/>
              </a:rPr>
              <a:t>22/1528r1, 23/294r1, 23/1424r0, 23/1929r0, 24/392r2, 24/393r3, 24/0403r2</a:t>
            </a:r>
            <a:r>
              <a:rPr lang="en-US" sz="1050" b="0" i="1" dirty="0"/>
              <a:t>] SP requested by: Rubayet</a:t>
            </a:r>
          </a:p>
          <a:p>
            <a:pPr marL="0" indent="0"/>
            <a:r>
              <a:rPr lang="en-US" sz="1050" i="1" dirty="0"/>
              <a:t>Result: 89Y, 57N, 33A</a:t>
            </a:r>
          </a:p>
          <a:p>
            <a:pPr marL="0" indent="0" algn="l">
              <a:spcBef>
                <a:spcPts val="0"/>
              </a:spcBef>
              <a:spcAft>
                <a:spcPts val="0"/>
              </a:spcAft>
            </a:pPr>
            <a:endParaRPr lang="en-US" sz="900" b="1" i="0" dirty="0">
              <a:solidFill>
                <a:srgbClr val="222222"/>
              </a:solidFill>
              <a:effectLst/>
              <a:highlight>
                <a:srgbClr val="FFFFFF"/>
              </a:highlight>
              <a:latin typeface="Arial" panose="020B0604020202020204" pitchFamily="34" charset="0"/>
            </a:endParaRPr>
          </a:p>
          <a:p>
            <a:pPr marL="0" indent="0" algn="l">
              <a:spcBef>
                <a:spcPts val="0"/>
              </a:spcBef>
              <a:spcAft>
                <a:spcPts val="0"/>
              </a:spcAft>
            </a:pPr>
            <a:r>
              <a:rPr lang="en-US" sz="900" b="1" i="0" dirty="0">
                <a:solidFill>
                  <a:srgbClr val="00B050"/>
                </a:solidFill>
                <a:effectLst/>
                <a:highlight>
                  <a:srgbClr val="FFFFFF"/>
                </a:highlight>
                <a:latin typeface="Arial" panose="020B0604020202020204" pitchFamily="34" charset="0"/>
              </a:rPr>
              <a:t>SP2: Do you support that an UHR STA that uses the power save mode to transition from lower capability (LC) mode to higher capability (HC) mode, advertises the amount of padding it needs in a received initial control frame?</a:t>
            </a:r>
            <a:endParaRPr lang="en-US" sz="1600" b="0" i="0" dirty="0">
              <a:solidFill>
                <a:srgbClr val="00B050"/>
              </a:solidFill>
              <a:effectLst/>
              <a:highlight>
                <a:srgbClr val="FFFFFF"/>
              </a:highlight>
              <a:latin typeface="Arial" panose="020B0604020202020204" pitchFamily="34" charset="0"/>
            </a:endParaRPr>
          </a:p>
          <a:p>
            <a:pPr marL="742950" marR="0" lvl="1" indent="-285750" algn="l">
              <a:spcBef>
                <a:spcPts val="0"/>
              </a:spcBef>
              <a:spcAft>
                <a:spcPts val="0"/>
              </a:spcAft>
              <a:buFont typeface="Arial" panose="020B0604020202020204" pitchFamily="34" charset="0"/>
              <a:buChar char="•"/>
            </a:pPr>
            <a:r>
              <a:rPr lang="en-US" sz="900" b="0" i="0" dirty="0">
                <a:solidFill>
                  <a:srgbClr val="222222"/>
                </a:solidFill>
                <a:effectLst/>
                <a:highlight>
                  <a:srgbClr val="FFFFFF"/>
                </a:highlight>
                <a:latin typeface="Aptos" panose="020B0004020202020204" pitchFamily="34" charset="0"/>
              </a:rPr>
              <a:t>Padding values range between 0 and 256 us with a TBD resolution</a:t>
            </a:r>
            <a:endParaRPr lang="en-US" sz="1000" b="0" i="0" dirty="0">
              <a:solidFill>
                <a:srgbClr val="222222"/>
              </a:solidFill>
              <a:effectLst/>
              <a:highlight>
                <a:srgbClr val="FFFFFF"/>
              </a:highlight>
              <a:latin typeface="Aptos" panose="020B0004020202020204" pitchFamily="34" charset="0"/>
            </a:endParaRPr>
          </a:p>
          <a:p>
            <a:pPr algn="l"/>
            <a:r>
              <a:rPr lang="en-US" sz="900" b="0" i="1" dirty="0">
                <a:solidFill>
                  <a:srgbClr val="222222"/>
                </a:solidFill>
                <a:effectLst/>
                <a:highlight>
                  <a:srgbClr val="FFFFFF"/>
                </a:highlight>
                <a:latin typeface="Arial" panose="020B0604020202020204" pitchFamily="34" charset="0"/>
              </a:rPr>
              <a:t>Supporting list: [24/503, 24/544, 24/1129, 24/1227, 450] </a:t>
            </a:r>
            <a:r>
              <a:rPr lang="en-US" sz="900" b="0" i="1" dirty="0"/>
              <a:t>SP requested by: Sherief </a:t>
            </a:r>
            <a:r>
              <a:rPr lang="en-US" sz="900" b="0" i="0" dirty="0">
                <a:solidFill>
                  <a:srgbClr val="222222"/>
                </a:solidFill>
                <a:effectLst/>
                <a:highlight>
                  <a:srgbClr val="FFFFFF"/>
                </a:highlight>
                <a:latin typeface="Arial" panose="020B0604020202020204" pitchFamily="34" charset="0"/>
              </a:rPr>
              <a:t> </a:t>
            </a:r>
          </a:p>
          <a:p>
            <a:pPr algn="l"/>
            <a:r>
              <a:rPr lang="en-US" sz="1050" i="1" dirty="0"/>
              <a:t>Result: 130Y, 35N, 26A</a:t>
            </a:r>
          </a:p>
          <a:p>
            <a:pPr algn="l"/>
            <a:endParaRPr lang="en-US" sz="1050" i="1" dirty="0"/>
          </a:p>
          <a:p>
            <a:pPr marL="0" indent="0" algn="l">
              <a:spcBef>
                <a:spcPts val="0"/>
              </a:spcBef>
              <a:spcAft>
                <a:spcPts val="0"/>
              </a:spcAft>
            </a:pPr>
            <a:r>
              <a:rPr lang="en-US" sz="900" b="1" i="0" dirty="0">
                <a:solidFill>
                  <a:srgbClr val="00B050"/>
                </a:solidFill>
                <a:effectLst/>
                <a:highlight>
                  <a:srgbClr val="FFFFFF"/>
                </a:highlight>
                <a:latin typeface="Arial" panose="020B0604020202020204" pitchFamily="34" charset="0"/>
              </a:rPr>
              <a:t>SP3: Do you support that if a UHR STA (UHR non-AP STA or UHR Mobile AP) operates with the power save mode where the STA transitions from a lower capability mode to a higher capability mode upon reception of an initial control frame (that we call here DPS), then its associated peer STA, that supports transmitting intermediate FCS, shall include an intermediate FCS, if needed by the STA, in the initial control frame that it transmits to the STA.</a:t>
            </a:r>
            <a:endParaRPr lang="en-US" sz="1600" b="0" i="0" dirty="0">
              <a:solidFill>
                <a:srgbClr val="00B050"/>
              </a:solidFill>
              <a:effectLst/>
              <a:highlight>
                <a:srgbClr val="FFFFFF"/>
              </a:highlight>
              <a:latin typeface="Arial" panose="020B0604020202020204" pitchFamily="34" charset="0"/>
            </a:endParaRPr>
          </a:p>
          <a:p>
            <a:pPr marL="914400" algn="l"/>
            <a:r>
              <a:rPr lang="en-US" sz="900" b="0" i="0" dirty="0">
                <a:solidFill>
                  <a:srgbClr val="222222"/>
                </a:solidFill>
                <a:effectLst/>
                <a:highlight>
                  <a:srgbClr val="FFFFFF"/>
                </a:highlight>
                <a:latin typeface="Calibri" panose="020F0502020204030204" pitchFamily="34" charset="0"/>
              </a:rPr>
              <a:t>–</a:t>
            </a:r>
            <a:r>
              <a:rPr lang="en-US" sz="400" b="0" i="0" dirty="0">
                <a:solidFill>
                  <a:srgbClr val="222222"/>
                </a:solidFill>
                <a:effectLst/>
                <a:highlight>
                  <a:srgbClr val="FFFFFF"/>
                </a:highlight>
                <a:latin typeface="Times New Roman" panose="02020603050405020304" pitchFamily="18" charset="0"/>
              </a:rPr>
              <a:t>         </a:t>
            </a:r>
            <a:r>
              <a:rPr lang="en-US" sz="900" b="0" i="0" dirty="0">
                <a:solidFill>
                  <a:srgbClr val="222222"/>
                </a:solidFill>
                <a:effectLst/>
                <a:highlight>
                  <a:srgbClr val="FFFFFF"/>
                </a:highlight>
                <a:latin typeface="Arial" panose="020B0604020202020204" pitchFamily="34" charset="0"/>
              </a:rPr>
              <a:t>Mandatory/optional support for transmitting intermediate FCS is TBD</a:t>
            </a:r>
            <a:endParaRPr lang="en-US" sz="1600" b="0" i="0" dirty="0">
              <a:solidFill>
                <a:srgbClr val="222222"/>
              </a:solidFill>
              <a:effectLst/>
              <a:highlight>
                <a:srgbClr val="FFFFFF"/>
              </a:highlight>
              <a:latin typeface="Arial" panose="020B0604020202020204" pitchFamily="34" charset="0"/>
            </a:endParaRPr>
          </a:p>
          <a:p>
            <a:pPr algn="l"/>
            <a:r>
              <a:rPr lang="en-US" sz="900" b="0" i="1" dirty="0">
                <a:solidFill>
                  <a:srgbClr val="222222"/>
                </a:solidFill>
                <a:effectLst/>
                <a:highlight>
                  <a:srgbClr val="FFFFFF"/>
                </a:highlight>
              </a:rPr>
              <a:t> Supporting list: [24/544, 24/1129, 24/1227, 24/1246] </a:t>
            </a:r>
            <a:r>
              <a:rPr lang="en-US" sz="900" b="0" i="1" dirty="0"/>
              <a:t>SP requested by: Sherief</a:t>
            </a:r>
          </a:p>
          <a:p>
            <a:pPr algn="l"/>
            <a:r>
              <a:rPr lang="en-US" sz="1050" i="1" dirty="0">
                <a:solidFill>
                  <a:srgbClr val="222222"/>
                </a:solidFill>
                <a:effectLst/>
                <a:highlight>
                  <a:srgbClr val="FFFFFF"/>
                </a:highlight>
              </a:rPr>
              <a:t>Result: 125Y, 55N, 35A</a:t>
            </a:r>
            <a:endParaRPr lang="en-US" sz="1050" i="0" dirty="0">
              <a:solidFill>
                <a:srgbClr val="222222"/>
              </a:solidFill>
              <a:effectLst/>
              <a:highlight>
                <a:srgbClr val="FFFFFF"/>
              </a:highlight>
            </a:endParaRPr>
          </a:p>
        </p:txBody>
      </p:sp>
      <p:sp>
        <p:nvSpPr>
          <p:cNvPr id="4" name="Slide Number Placeholder 3">
            <a:extLst>
              <a:ext uri="{FF2B5EF4-FFF2-40B4-BE49-F238E27FC236}">
                <a16:creationId xmlns:a16="http://schemas.microsoft.com/office/drawing/2014/main" id="{A2785D53-2F51-0E10-5420-CAC0A1C6D0A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762D66F3-04C7-DF6A-7F82-307851EDBA8B}"/>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F635F079-7FE6-CA9A-2008-E6FCFA8B936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282019070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D7021-D59F-B49A-E32E-18A4891C7D5E}"/>
              </a:ext>
            </a:extLst>
          </p:cNvPr>
          <p:cNvSpPr>
            <a:spLocks noGrp="1"/>
          </p:cNvSpPr>
          <p:nvPr>
            <p:ph type="title"/>
          </p:nvPr>
        </p:nvSpPr>
        <p:spPr>
          <a:xfrm>
            <a:off x="685800" y="685800"/>
            <a:ext cx="7770813" cy="1065213"/>
          </a:xfrm>
        </p:spPr>
        <p:txBody>
          <a:bodyPr/>
          <a:lstStyle/>
          <a:p>
            <a:r>
              <a:rPr lang="en-US" dirty="0"/>
              <a:t>Straw Polls Part 2 (22’)</a:t>
            </a:r>
          </a:p>
        </p:txBody>
      </p:sp>
      <p:sp>
        <p:nvSpPr>
          <p:cNvPr id="3" name="Content Placeholder 2">
            <a:extLst>
              <a:ext uri="{FF2B5EF4-FFF2-40B4-BE49-F238E27FC236}">
                <a16:creationId xmlns:a16="http://schemas.microsoft.com/office/drawing/2014/main" id="{BF0AB706-0204-17B0-0D09-E8B531BA18F2}"/>
              </a:ext>
            </a:extLst>
          </p:cNvPr>
          <p:cNvSpPr>
            <a:spLocks noGrp="1"/>
          </p:cNvSpPr>
          <p:nvPr>
            <p:ph idx="1"/>
          </p:nvPr>
        </p:nvSpPr>
        <p:spPr>
          <a:xfrm>
            <a:off x="685800" y="1981200"/>
            <a:ext cx="7770813" cy="4494213"/>
          </a:xfrm>
        </p:spPr>
        <p:txBody>
          <a:bodyPr/>
          <a:lstStyle/>
          <a:p>
            <a:r>
              <a:rPr lang="en-US" sz="1050" dirty="0">
                <a:solidFill>
                  <a:srgbClr val="00B050"/>
                </a:solidFill>
              </a:rPr>
              <a:t>SP4: Do you agree that TGbn shall define a Coordinated TDMA (C-TDMA) procedure for an AP to share its time resources of an obtained TXOP with a set of APs.</a:t>
            </a:r>
          </a:p>
          <a:p>
            <a:pPr>
              <a:buFont typeface="Arial" panose="020B0604020202020204" pitchFamily="34" charset="0"/>
              <a:buChar char="•"/>
            </a:pPr>
            <a:r>
              <a:rPr lang="en-US" sz="1050" b="0" dirty="0"/>
              <a:t>Set of APs is TBD.</a:t>
            </a:r>
          </a:p>
          <a:p>
            <a:pPr>
              <a:buFont typeface="Arial" panose="020B0604020202020204" pitchFamily="34" charset="0"/>
              <a:buChar char="•"/>
            </a:pPr>
            <a:r>
              <a:rPr lang="en-US" sz="1050" b="0" dirty="0"/>
              <a:t>The set can consist of one AP.</a:t>
            </a:r>
          </a:p>
          <a:p>
            <a:r>
              <a:rPr lang="en-US" sz="1050" b="0" i="1" dirty="0"/>
              <a:t> Supporting list: [11-23/0041, 11-23/249, 11-23/0261, 11-23/739, 11-23/1085, 11-23/1692, 11-23/1895, 11-23/1910, 11-23/1912, 11-24/93, 11-24/227, 11-24/382, 11-24/411, 11-24/423, 11-24/462, 11-24/842, 11-24/843, 11-24/866, 11-24/887, 11-24/941, 11-24/1016, 11-24/1017, 11-24/1225, 11-24/1250] SP requested by: Abhishek</a:t>
            </a:r>
            <a:endParaRPr lang="en-US" sz="1050" i="1" dirty="0"/>
          </a:p>
          <a:p>
            <a:r>
              <a:rPr lang="en-US" sz="1050" i="1" dirty="0"/>
              <a:t>Result: No objection.</a:t>
            </a:r>
          </a:p>
          <a:p>
            <a:pPr marL="0" indent="0"/>
            <a:r>
              <a:rPr lang="en-US" sz="1000" dirty="0">
                <a:solidFill>
                  <a:srgbClr val="FFC000"/>
                </a:solidFill>
              </a:rPr>
              <a:t>SP5: Do you agree to define a mode of operation in NPCA where the NPCA non-AP does not use untriggered UL transmissions on the NPCA primary channel</a:t>
            </a:r>
          </a:p>
          <a:p>
            <a:pPr>
              <a:buFont typeface="Arial" panose="020B0604020202020204" pitchFamily="34" charset="0"/>
              <a:buChar char="•"/>
            </a:pPr>
            <a:r>
              <a:rPr lang="en-US" sz="1050" b="0" dirty="0"/>
              <a:t>This mode can be enabled/disabled by the AP  </a:t>
            </a:r>
          </a:p>
          <a:p>
            <a:pPr>
              <a:buFont typeface="Arial" panose="020B0604020202020204" pitchFamily="34" charset="0"/>
              <a:buChar char="•"/>
            </a:pPr>
            <a:r>
              <a:rPr lang="en-US" sz="1050" b="0" dirty="0"/>
              <a:t>Whether the mode is for all associated non-APs or per non-AP is TBD</a:t>
            </a:r>
          </a:p>
          <a:p>
            <a:pPr>
              <a:buFont typeface="Arial" panose="020B0604020202020204" pitchFamily="34" charset="0"/>
              <a:buChar char="•"/>
            </a:pPr>
            <a:r>
              <a:rPr lang="en-US" sz="1050" b="0" dirty="0"/>
              <a:t>TBD whether MU EDCA parameters mechanism is used for this or not</a:t>
            </a:r>
          </a:p>
          <a:p>
            <a:pPr marL="0" indent="0"/>
            <a:r>
              <a:rPr lang="en-US" sz="1000" b="0" dirty="0"/>
              <a:t>Supporting list: 24/1093] SP requested by: Sindhu</a:t>
            </a:r>
          </a:p>
          <a:p>
            <a:pPr marL="0" indent="0"/>
            <a:r>
              <a:rPr lang="en-US" sz="1000" dirty="0"/>
              <a:t>Result: Deferred after presentation.</a:t>
            </a:r>
          </a:p>
          <a:p>
            <a:pPr marL="0" indent="0"/>
            <a:r>
              <a:rPr lang="en-US" sz="1000" dirty="0">
                <a:solidFill>
                  <a:srgbClr val="FFC000"/>
                </a:solidFill>
              </a:rPr>
              <a:t>SP6: Do you agree with the following:</a:t>
            </a:r>
          </a:p>
          <a:p>
            <a:pPr>
              <a:buFont typeface="Arial" panose="020B0604020202020204" pitchFamily="34" charset="0"/>
              <a:buChar char="•"/>
            </a:pPr>
            <a:r>
              <a:rPr lang="en-US" sz="1050" b="0" dirty="0"/>
              <a:t>An NPCA STA shall initiate frame exchange on the NPCA Primary channel with an NPCA Initial Control Frame in the non-HT PPDU or non-HT duplicate PPDU format using a rate of 6 Mb/s, 12 Mb/s, or 24 Mb/s</a:t>
            </a:r>
          </a:p>
          <a:p>
            <a:pPr>
              <a:buFont typeface="Arial" panose="020B0604020202020204" pitchFamily="34" charset="0"/>
              <a:buChar char="•"/>
            </a:pPr>
            <a:r>
              <a:rPr lang="en-US" sz="1050" b="0" dirty="0"/>
              <a:t>Details on NPCA ICF are TBD</a:t>
            </a:r>
          </a:p>
          <a:p>
            <a:pPr marL="0" indent="0"/>
            <a:r>
              <a:rPr lang="en-US" sz="1000" b="0" dirty="0"/>
              <a:t>Supporting list: [24/1093] SP requested by: Sindhu</a:t>
            </a:r>
          </a:p>
          <a:p>
            <a:r>
              <a:rPr lang="en-US" sz="1050" i="1" dirty="0"/>
              <a:t>Result: </a:t>
            </a:r>
            <a:r>
              <a:rPr lang="en-US" sz="1050" dirty="0"/>
              <a:t>Deferred after presentation.</a:t>
            </a:r>
          </a:p>
        </p:txBody>
      </p:sp>
      <p:sp>
        <p:nvSpPr>
          <p:cNvPr id="4" name="Slide Number Placeholder 3">
            <a:extLst>
              <a:ext uri="{FF2B5EF4-FFF2-40B4-BE49-F238E27FC236}">
                <a16:creationId xmlns:a16="http://schemas.microsoft.com/office/drawing/2014/main" id="{A2785D53-2F51-0E10-5420-CAC0A1C6D0A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762D66F3-04C7-DF6A-7F82-307851EDBA8B}"/>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F635F079-7FE6-CA9A-2008-E6FCFA8B936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196497302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US" sz="1600" dirty="0"/>
              <a:t>Straw Polls </a:t>
            </a:r>
            <a:endParaRPr lang="en-GB" sz="1600" dirty="0"/>
          </a:p>
          <a:p>
            <a:pPr>
              <a:buFont typeface="Arial" panose="020B0604020202020204" pitchFamily="34" charset="0"/>
              <a:buChar char="•"/>
            </a:pPr>
            <a:r>
              <a:rPr lang="en-GB" sz="1600" dirty="0"/>
              <a:t>Submissions – DRU Part 2 (Miscellaneous, LTF, STF)</a:t>
            </a:r>
            <a:endParaRPr lang="en-GB" sz="1000" strike="sngStrike" dirty="0">
              <a:solidFill>
                <a:schemeClr val="bg1">
                  <a:lumMod val="65000"/>
                </a:schemeClr>
              </a:solidFill>
            </a:endParaRPr>
          </a:p>
          <a:p>
            <a:pPr lvl="1">
              <a:buFont typeface="Arial" panose="020B0604020202020204" pitchFamily="34" charset="0"/>
              <a:buChar char="•"/>
            </a:pPr>
            <a:r>
              <a:rPr lang="en-GB" sz="1400" dirty="0">
                <a:hlinkClick r:id="rId2"/>
              </a:rPr>
              <a:t>24/1472</a:t>
            </a:r>
            <a:r>
              <a:rPr lang="en-GB" sz="1400" dirty="0"/>
              <a:t>	Consideration-on-DRU-for-11bn					Lei Zhou</a:t>
            </a:r>
          </a:p>
          <a:p>
            <a:pPr lvl="1">
              <a:buFont typeface="Arial" panose="020B0604020202020204" pitchFamily="34" charset="0"/>
              <a:buChar char="•"/>
            </a:pPr>
            <a:r>
              <a:rPr lang="en-GB" sz="1400" dirty="0">
                <a:solidFill>
                  <a:srgbClr val="FF0000"/>
                </a:solidFill>
                <a:hlinkClick r:id="rId3"/>
              </a:rPr>
              <a:t>24/1510</a:t>
            </a:r>
            <a:r>
              <a:rPr lang="en-GB" sz="1400" dirty="0"/>
              <a:t>	Open-issues-on-DRU							Lin Yang</a:t>
            </a:r>
          </a:p>
          <a:p>
            <a:pPr lvl="1">
              <a:buFont typeface="Arial" panose="020B0604020202020204" pitchFamily="34" charset="0"/>
              <a:buChar char="•"/>
            </a:pPr>
            <a:r>
              <a:rPr lang="en-GB" sz="1400" dirty="0">
                <a:hlinkClick r:id="rId4"/>
              </a:rPr>
              <a:t>24/1540</a:t>
            </a:r>
            <a:r>
              <a:rPr lang="en-GB" sz="1400" dirty="0"/>
              <a:t>	Power Imbalance Issue Analysis for DRU				Bo Gong</a:t>
            </a:r>
          </a:p>
          <a:p>
            <a:pPr lvl="1">
              <a:buFont typeface="Arial" panose="020B0604020202020204" pitchFamily="34" charset="0"/>
              <a:buChar char="•"/>
            </a:pPr>
            <a:r>
              <a:rPr lang="en-GB" sz="1400" dirty="0">
                <a:solidFill>
                  <a:srgbClr val="FF0000"/>
                </a:solidFill>
                <a:hlinkClick r:id="rId5"/>
              </a:rPr>
              <a:t>24/1556</a:t>
            </a:r>
            <a:r>
              <a:rPr lang="en-GB" sz="1400" dirty="0"/>
              <a:t>	Thoughts on DRU Availability for Regulatory Compliance	Yusuke Asai</a:t>
            </a:r>
          </a:p>
          <a:p>
            <a:pPr lvl="1">
              <a:buFont typeface="Arial" panose="020B0604020202020204" pitchFamily="34" charset="0"/>
              <a:buChar char="•"/>
            </a:pPr>
            <a:r>
              <a:rPr lang="en-GB" sz="1400" dirty="0">
                <a:hlinkClick r:id="rId6"/>
              </a:rPr>
              <a:t>24/1480</a:t>
            </a:r>
            <a:r>
              <a:rPr lang="en-GB" sz="1400" dirty="0"/>
              <a:t>	UHR-LTF for DRU							Sigurd Schelstraete</a:t>
            </a:r>
          </a:p>
          <a:p>
            <a:pPr lvl="1">
              <a:buFont typeface="Arial" panose="020B0604020202020204" pitchFamily="34" charset="0"/>
              <a:buChar char="•"/>
            </a:pPr>
            <a:r>
              <a:rPr lang="en-GB" sz="1400" dirty="0">
                <a:hlinkClick r:id="rId7"/>
              </a:rPr>
              <a:t>24/1552</a:t>
            </a:r>
            <a:r>
              <a:rPr lang="en-GB" sz="1400" dirty="0"/>
              <a:t>	UHR-LTF Design for DRU - Further Results			Mahmoud Kamel</a:t>
            </a:r>
          </a:p>
          <a:p>
            <a:pPr lvl="1">
              <a:buFont typeface="Arial" panose="020B0604020202020204" pitchFamily="34" charset="0"/>
              <a:buChar char="•"/>
            </a:pPr>
            <a:r>
              <a:rPr lang="en-GB" sz="1400" dirty="0">
                <a:solidFill>
                  <a:srgbClr val="FF0000"/>
                </a:solidFill>
                <a:hlinkClick r:id="rId8"/>
              </a:rPr>
              <a:t>24/1567</a:t>
            </a:r>
            <a:r>
              <a:rPr lang="en-GB" sz="1400" dirty="0"/>
              <a:t>	LTF Design for DRU							Ron Porat</a:t>
            </a:r>
          </a:p>
          <a:p>
            <a:pPr lvl="0">
              <a:buFont typeface="Arial" panose="020B0604020202020204" pitchFamily="34" charset="0"/>
              <a:buChar char="•"/>
            </a:pPr>
            <a:r>
              <a:rPr lang="en-GB" sz="1600" dirty="0" err="1"/>
              <a:t>AoB</a:t>
            </a:r>
            <a:r>
              <a:rPr lang="en-GB" sz="1600" dirty="0"/>
              <a:t>:</a:t>
            </a:r>
          </a:p>
          <a:p>
            <a:pPr>
              <a:buFont typeface="Arial" panose="020B0604020202020204" pitchFamily="34" charset="0"/>
              <a:buChar char="•"/>
            </a:pPr>
            <a:r>
              <a:rPr lang="en-GB" sz="16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04359504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A71BD-DCB6-C553-1452-1DB0CA95B0E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691EDB52-4ADE-4DD2-CE2F-69DB0C0C896D}"/>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800" dirty="0"/>
              <a:t>…</a:t>
            </a:r>
          </a:p>
        </p:txBody>
      </p:sp>
      <p:sp>
        <p:nvSpPr>
          <p:cNvPr id="4" name="Slide Number Placeholder 3">
            <a:extLst>
              <a:ext uri="{FF2B5EF4-FFF2-40B4-BE49-F238E27FC236}">
                <a16:creationId xmlns:a16="http://schemas.microsoft.com/office/drawing/2014/main" id="{1BFA4C10-A390-0402-EC9B-0A9FC63EC4B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BAF1A838-12F7-0E9F-97C4-14C2D732EFFD}"/>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2BD8A13-4FA4-907E-339E-8B30A59D84EE}"/>
              </a:ext>
            </a:extLst>
          </p:cNvPr>
          <p:cNvSpPr>
            <a:spLocks noGrp="1"/>
          </p:cNvSpPr>
          <p:nvPr>
            <p:ph type="dt" idx="15"/>
          </p:nvPr>
        </p:nvSpPr>
        <p:spPr>
          <a:xfrm>
            <a:off x="696912" y="333375"/>
            <a:ext cx="1874823" cy="273050"/>
          </a:xfrm>
        </p:spPr>
        <p:txBody>
          <a:bodyPr/>
          <a:lstStyle/>
          <a:p>
            <a:r>
              <a:rPr lang="en-US"/>
              <a:t>January 2024</a:t>
            </a:r>
            <a:endParaRPr lang="en-GB" dirty="0"/>
          </a:p>
        </p:txBody>
      </p:sp>
    </p:spTree>
    <p:extLst>
      <p:ext uri="{BB962C8B-B14F-4D97-AF65-F5344CB8AC3E}">
        <p14:creationId xmlns:p14="http://schemas.microsoft.com/office/powerpoint/2010/main" val="35996325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Sigurd Schelstraete (</a:t>
            </a:r>
            <a:r>
              <a:rPr lang="en-GB" sz="1400" dirty="0">
                <a:hlinkClick r:id="rId6"/>
              </a:rPr>
              <a:t>sschelstraete@maxlinear.com</a:t>
            </a:r>
            <a:r>
              <a:rPr lang="en-GB" sz="1400" dirty="0"/>
              <a:t>), Tianyu Wu (</a:t>
            </a:r>
            <a:r>
              <a:rPr lang="en-GB" sz="1400" dirty="0">
                <a:hlinkClick r:id="rId7"/>
              </a:rPr>
              <a:t>tianyu@apple.com</a:t>
            </a:r>
            <a:r>
              <a:rPr lang="en-GB" sz="1400" dirty="0"/>
              <a:t>), Dongguk Lim (</a:t>
            </a:r>
            <a:r>
              <a:rPr lang="en-GB" sz="1400" dirty="0">
                <a:hlinkClick r:id="rId8"/>
              </a:rPr>
              <a:t>dongguk.lim@lge.com</a:t>
            </a:r>
            <a:r>
              <a:rPr lang="en-GB" sz="1400" dirty="0"/>
              <a:t>)</a:t>
            </a:r>
          </a:p>
          <a:p>
            <a:pPr marL="800100" lvl="1">
              <a:buFont typeface="Arial" panose="020B0604020202020204" pitchFamily="34" charset="0"/>
              <a:buChar char="•"/>
            </a:pPr>
            <a:r>
              <a:rPr lang="en-GB" sz="1400" b="1" dirty="0"/>
              <a:t>MAC:</a:t>
            </a:r>
            <a:r>
              <a:rPr lang="en-GB" sz="1400" dirty="0"/>
              <a:t> Srinivas Kandala (</a:t>
            </a:r>
            <a:r>
              <a:rPr lang="en-GB" sz="1400" dirty="0">
                <a:hlinkClick r:id="rId9"/>
              </a:rPr>
              <a:t>srini.k1@samsung.com</a:t>
            </a:r>
            <a:r>
              <a:rPr lang="en-GB" sz="1400" dirty="0"/>
              <a:t>), Jeongki Kim (</a:t>
            </a:r>
            <a:r>
              <a:rPr lang="en-GB" sz="1400" dirty="0">
                <a:hlinkClick r:id="rId10"/>
              </a:rPr>
              <a:t>jeongki.kim.ieee@gmail.com</a:t>
            </a:r>
            <a:r>
              <a:rPr lang="en-GB" sz="1400" dirty="0"/>
              <a:t>), Xiaofei Wang (</a:t>
            </a:r>
            <a:r>
              <a:rPr lang="en-GB" sz="1400" dirty="0">
                <a:hlinkClick r:id="rId11"/>
              </a:rPr>
              <a:t>xiaofei.wang@interdigital.com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A71BD-DCB6-C553-1452-1DB0CA95B0E4}"/>
              </a:ext>
            </a:extLst>
          </p:cNvPr>
          <p:cNvSpPr>
            <a:spLocks noGrp="1"/>
          </p:cNvSpPr>
          <p:nvPr>
            <p:ph type="title"/>
          </p:nvPr>
        </p:nvSpPr>
        <p:spPr>
          <a:xfrm>
            <a:off x="685800" y="685800"/>
            <a:ext cx="7770813" cy="1065213"/>
          </a:xfrm>
        </p:spPr>
        <p:txBody>
          <a:bodyPr/>
          <a:lstStyle/>
          <a:p>
            <a:r>
              <a:rPr lang="en-US" dirty="0"/>
              <a:t>Straw Polls Part 2</a:t>
            </a:r>
          </a:p>
        </p:txBody>
      </p:sp>
      <p:sp>
        <p:nvSpPr>
          <p:cNvPr id="3" name="Content Placeholder 2">
            <a:extLst>
              <a:ext uri="{FF2B5EF4-FFF2-40B4-BE49-F238E27FC236}">
                <a16:creationId xmlns:a16="http://schemas.microsoft.com/office/drawing/2014/main" id="{691EDB52-4ADE-4DD2-CE2F-69DB0C0C896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200" dirty="0"/>
              <a:t>SP 4: Do you agree to include the following into the 11bn SFD? </a:t>
            </a:r>
          </a:p>
          <a:p>
            <a:pPr lvl="1">
              <a:buFont typeface="Arial" panose="020B0604020202020204" pitchFamily="34" charset="0"/>
              <a:buChar char="•"/>
            </a:pPr>
            <a:r>
              <a:rPr lang="en-US" sz="1050" dirty="0"/>
              <a:t>For a (non-ELR) UHR MU PPDU, there exists a 1bit EQM/UEQM indication in a User field for non-MU-MIMO in the UHR-SIG field. </a:t>
            </a:r>
          </a:p>
          <a:p>
            <a:pPr lvl="1">
              <a:buFont typeface="Arial" panose="020B0604020202020204" pitchFamily="34" charset="0"/>
              <a:buChar char="•"/>
            </a:pPr>
            <a:r>
              <a:rPr lang="en-US" sz="1050" dirty="0"/>
              <a:t>in  11-24/1411 </a:t>
            </a:r>
          </a:p>
          <a:p>
            <a:pPr marL="0" indent="0"/>
            <a:r>
              <a:rPr lang="en-US" sz="1200" dirty="0"/>
              <a:t>Results: Y/N/Abs: 88/6/12</a:t>
            </a:r>
          </a:p>
          <a:p>
            <a:pPr>
              <a:buFont typeface="Arial" panose="020B0604020202020204" pitchFamily="34" charset="0"/>
              <a:buChar char="•"/>
            </a:pPr>
            <a:r>
              <a:rPr lang="en-US" sz="1200" dirty="0"/>
              <a:t>SP 5: Do you agree to include the following into the 11bn SFD? </a:t>
            </a:r>
          </a:p>
          <a:p>
            <a:pPr lvl="1">
              <a:buFont typeface="Arial" panose="020B0604020202020204" pitchFamily="34" charset="0"/>
              <a:buChar char="•"/>
            </a:pPr>
            <a:r>
              <a:rPr lang="en-US" sz="1050" dirty="0"/>
              <a:t>For a (non-ELR) UHR MU PPDU, when EQM/UEQM indicates UEQM in a User field for non-MU-MIMO, there exists a MCS field, a NSS field and a 2 bit field indicating UEQM patterns. </a:t>
            </a:r>
          </a:p>
          <a:p>
            <a:pPr>
              <a:buFont typeface="Arial" panose="020B0604020202020204" pitchFamily="34" charset="0"/>
              <a:buChar char="•"/>
            </a:pPr>
            <a:r>
              <a:rPr lang="en-US" sz="1200" dirty="0"/>
              <a:t>in 11-24/1411 </a:t>
            </a:r>
          </a:p>
          <a:p>
            <a:pPr marL="0" indent="0"/>
            <a:r>
              <a:rPr lang="en-US" sz="1200" dirty="0"/>
              <a:t>Results: Y/N/Abs: 64/10/12</a:t>
            </a:r>
          </a:p>
          <a:p>
            <a:pPr>
              <a:buFont typeface="Arial" panose="020B0604020202020204" pitchFamily="34" charset="0"/>
              <a:buChar char="•"/>
            </a:pPr>
            <a:r>
              <a:rPr lang="en-US" sz="1200" dirty="0"/>
              <a:t>SP6: [11-24/498r2]: Do you agree to add the following text to 11bn SFD? </a:t>
            </a:r>
          </a:p>
          <a:p>
            <a:pPr lvl="1">
              <a:buFont typeface="Arial" panose="020B0604020202020204" pitchFamily="34" charset="0"/>
              <a:buChar char="•"/>
            </a:pPr>
            <a:r>
              <a:rPr lang="en-US" sz="1050" dirty="0"/>
              <a:t>UEQM patterns for </a:t>
            </a:r>
            <a:r>
              <a:rPr lang="en-US" sz="1050" dirty="0" err="1"/>
              <a:t>Nss</a:t>
            </a:r>
            <a:r>
              <a:rPr lang="en-US" sz="1050" dirty="0"/>
              <a:t>=3 are limited to the following three:</a:t>
            </a:r>
          </a:p>
          <a:p>
            <a:pPr lvl="2">
              <a:buFont typeface="Arial" panose="020B0604020202020204" pitchFamily="34" charset="0"/>
              <a:buChar char="•"/>
            </a:pPr>
            <a:r>
              <a:rPr lang="en-US" sz="1000" dirty="0"/>
              <a:t>[M, M, M-1]</a:t>
            </a:r>
          </a:p>
          <a:p>
            <a:pPr lvl="2">
              <a:buFont typeface="Arial" panose="020B0604020202020204" pitchFamily="34" charset="0"/>
              <a:buChar char="•"/>
            </a:pPr>
            <a:r>
              <a:rPr lang="en-US" sz="1000" dirty="0"/>
              <a:t>[M, M, M-2]</a:t>
            </a:r>
          </a:p>
          <a:p>
            <a:pPr lvl="2">
              <a:buFont typeface="Arial" panose="020B0604020202020204" pitchFamily="34" charset="0"/>
              <a:buChar char="•"/>
            </a:pPr>
            <a:r>
              <a:rPr lang="en-US" sz="1000" dirty="0"/>
              <a:t>[M, M-1, M-2]</a:t>
            </a:r>
          </a:p>
          <a:p>
            <a:pPr>
              <a:buFont typeface="Arial" panose="020B0604020202020204" pitchFamily="34" charset="0"/>
              <a:buChar char="•"/>
            </a:pPr>
            <a:r>
              <a:rPr lang="en-US" sz="1200" dirty="0"/>
              <a:t>Note: </a:t>
            </a:r>
          </a:p>
          <a:p>
            <a:pPr lvl="1">
              <a:buFont typeface="Arial" panose="020B0604020202020204" pitchFamily="34" charset="0"/>
              <a:buChar char="•"/>
            </a:pPr>
            <a:r>
              <a:rPr lang="en-US" sz="900" dirty="0"/>
              <a:t>M is the modulation order index.</a:t>
            </a:r>
          </a:p>
          <a:p>
            <a:pPr lvl="1">
              <a:buFont typeface="Arial" panose="020B0604020202020204" pitchFamily="34" charset="0"/>
              <a:buChar char="•"/>
            </a:pPr>
            <a:r>
              <a:rPr lang="en-US" sz="900" dirty="0"/>
              <a:t>M-1 refers to the modulation that is one order lower than M.</a:t>
            </a:r>
          </a:p>
          <a:p>
            <a:pPr lvl="1">
              <a:buFont typeface="Arial" panose="020B0604020202020204" pitchFamily="34" charset="0"/>
              <a:buChar char="•"/>
            </a:pPr>
            <a:r>
              <a:rPr lang="en-US" sz="900" dirty="0"/>
              <a:t>M-2 refers to the modulation that is two orders lower than M.</a:t>
            </a:r>
          </a:p>
          <a:p>
            <a:pPr>
              <a:buFont typeface="Arial" panose="020B0604020202020204" pitchFamily="34" charset="0"/>
              <a:buChar char="•"/>
            </a:pPr>
            <a:r>
              <a:rPr lang="en-US" sz="1200" dirty="0"/>
              <a:t>Results: Y/N/A: 77/3/14</a:t>
            </a:r>
          </a:p>
          <a:p>
            <a:pPr>
              <a:buFont typeface="Arial" panose="020B0604020202020204" pitchFamily="34" charset="0"/>
              <a:buChar char="•"/>
            </a:pPr>
            <a:endParaRPr lang="en-US" sz="1200" dirty="0"/>
          </a:p>
        </p:txBody>
      </p:sp>
      <p:sp>
        <p:nvSpPr>
          <p:cNvPr id="4" name="Slide Number Placeholder 3">
            <a:extLst>
              <a:ext uri="{FF2B5EF4-FFF2-40B4-BE49-F238E27FC236}">
                <a16:creationId xmlns:a16="http://schemas.microsoft.com/office/drawing/2014/main" id="{1BFA4C10-A390-0402-EC9B-0A9FC63EC4B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BAF1A838-12F7-0E9F-97C4-14C2D732EFFD}"/>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2BD8A13-4FA4-907E-339E-8B30A59D84EE}"/>
              </a:ext>
            </a:extLst>
          </p:cNvPr>
          <p:cNvSpPr>
            <a:spLocks noGrp="1"/>
          </p:cNvSpPr>
          <p:nvPr>
            <p:ph type="dt" idx="15"/>
          </p:nvPr>
        </p:nvSpPr>
        <p:spPr>
          <a:xfrm>
            <a:off x="696912" y="333375"/>
            <a:ext cx="1874823" cy="273050"/>
          </a:xfrm>
        </p:spPr>
        <p:txBody>
          <a:bodyPr/>
          <a:lstStyle/>
          <a:p>
            <a:r>
              <a:rPr lang="en-US"/>
              <a:t>January 2024</a:t>
            </a:r>
            <a:endParaRPr lang="en-GB" dirty="0"/>
          </a:p>
        </p:txBody>
      </p:sp>
    </p:spTree>
    <p:extLst>
      <p:ext uri="{BB962C8B-B14F-4D97-AF65-F5344CB8AC3E}">
        <p14:creationId xmlns:p14="http://schemas.microsoft.com/office/powerpoint/2010/main" val="456785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A71BD-DCB6-C553-1452-1DB0CA95B0E4}"/>
              </a:ext>
            </a:extLst>
          </p:cNvPr>
          <p:cNvSpPr>
            <a:spLocks noGrp="1"/>
          </p:cNvSpPr>
          <p:nvPr>
            <p:ph type="title"/>
          </p:nvPr>
        </p:nvSpPr>
        <p:spPr>
          <a:xfrm>
            <a:off x="685800" y="685800"/>
            <a:ext cx="7770813" cy="1065213"/>
          </a:xfrm>
        </p:spPr>
        <p:txBody>
          <a:bodyPr/>
          <a:lstStyle/>
          <a:p>
            <a:r>
              <a:rPr lang="en-US" dirty="0"/>
              <a:t>Straw Polls Part 3</a:t>
            </a:r>
          </a:p>
        </p:txBody>
      </p:sp>
      <p:sp>
        <p:nvSpPr>
          <p:cNvPr id="3" name="Content Placeholder 2">
            <a:extLst>
              <a:ext uri="{FF2B5EF4-FFF2-40B4-BE49-F238E27FC236}">
                <a16:creationId xmlns:a16="http://schemas.microsoft.com/office/drawing/2014/main" id="{691EDB52-4ADE-4DD2-CE2F-69DB0C0C896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SP7: [11-24/1186r1]: Do you agree to include the following text to the 11bn SFD? </a:t>
            </a:r>
          </a:p>
          <a:p>
            <a:pPr lvl="1">
              <a:buFont typeface="Arial" panose="020B0604020202020204" pitchFamily="34" charset="0"/>
              <a:buChar char="•"/>
            </a:pPr>
            <a:r>
              <a:rPr lang="en-US" sz="1000" dirty="0"/>
              <a:t>Add the following modulation and code rate combinations as the new MCSs for 11bn: </a:t>
            </a:r>
          </a:p>
          <a:p>
            <a:pPr lvl="2">
              <a:buFont typeface="Arial" panose="020B0604020202020204" pitchFamily="34" charset="0"/>
              <a:buChar char="•"/>
            </a:pPr>
            <a:r>
              <a:rPr lang="en-US" sz="800" dirty="0"/>
              <a:t>Modulations of {QPSK, 16QAM, 256QAM} with code rate R=2/3 </a:t>
            </a:r>
          </a:p>
          <a:p>
            <a:pPr lvl="2">
              <a:buFont typeface="Arial" panose="020B0604020202020204" pitchFamily="34" charset="0"/>
              <a:buChar char="•"/>
            </a:pPr>
            <a:r>
              <a:rPr lang="en-US" sz="800" dirty="0"/>
              <a:t>Modulation of 16QAM with code rate R=5/6 </a:t>
            </a:r>
          </a:p>
          <a:p>
            <a:pPr marL="0" indent="0"/>
            <a:r>
              <a:rPr lang="en-US" sz="1600" dirty="0"/>
              <a:t>Results: No Objection</a:t>
            </a:r>
          </a:p>
          <a:p>
            <a:pPr>
              <a:buFont typeface="Arial" panose="020B0604020202020204" pitchFamily="34" charset="0"/>
              <a:buChar char="•"/>
            </a:pPr>
            <a:r>
              <a:rPr lang="en-US" sz="1600" dirty="0"/>
              <a:t>SP8 [11-24/474r3]: Do you agree to add the following text to 11bn SFD? </a:t>
            </a:r>
          </a:p>
          <a:p>
            <a:pPr lvl="1">
              <a:buFont typeface="Arial" panose="020B0604020202020204" pitchFamily="34" charset="0"/>
              <a:buChar char="•"/>
            </a:pPr>
            <a:r>
              <a:rPr lang="en-US" sz="1000" dirty="0"/>
              <a:t>UEQM patterns for </a:t>
            </a:r>
            <a:r>
              <a:rPr lang="en-US" sz="1000" dirty="0" err="1"/>
              <a:t>Nss</a:t>
            </a:r>
            <a:r>
              <a:rPr lang="en-US" sz="1000" dirty="0"/>
              <a:t>=2 are limited to two as: </a:t>
            </a:r>
          </a:p>
          <a:p>
            <a:pPr lvl="2">
              <a:buFont typeface="Arial" panose="020B0604020202020204" pitchFamily="34" charset="0"/>
              <a:buChar char="•"/>
            </a:pPr>
            <a:r>
              <a:rPr lang="en-US" sz="800" dirty="0"/>
              <a:t>·[M, M-1] </a:t>
            </a:r>
          </a:p>
          <a:p>
            <a:pPr lvl="2">
              <a:buFont typeface="Arial" panose="020B0604020202020204" pitchFamily="34" charset="0"/>
              <a:buChar char="•"/>
            </a:pPr>
            <a:r>
              <a:rPr lang="en-US" sz="800" dirty="0"/>
              <a:t>·[M, M-2] </a:t>
            </a:r>
          </a:p>
          <a:p>
            <a:pPr>
              <a:buFont typeface="Arial" panose="020B0604020202020204" pitchFamily="34" charset="0"/>
              <a:buChar char="•"/>
            </a:pPr>
            <a:r>
              <a:rPr lang="en-US" sz="1600" dirty="0"/>
              <a:t>·Note: </a:t>
            </a:r>
          </a:p>
          <a:p>
            <a:pPr lvl="1">
              <a:buFont typeface="Arial" panose="020B0604020202020204" pitchFamily="34" charset="0"/>
              <a:buChar char="•"/>
            </a:pPr>
            <a:r>
              <a:rPr lang="en-US" sz="1000" dirty="0"/>
              <a:t>·M is the modulation order index </a:t>
            </a:r>
          </a:p>
          <a:p>
            <a:pPr lvl="1">
              <a:buFont typeface="Arial" panose="020B0604020202020204" pitchFamily="34" charset="0"/>
              <a:buChar char="•"/>
            </a:pPr>
            <a:r>
              <a:rPr lang="en-US" sz="1000" dirty="0"/>
              <a:t>·M-1 refers to the modulation that is one order lower than M </a:t>
            </a:r>
          </a:p>
          <a:p>
            <a:pPr lvl="1">
              <a:buFont typeface="Arial" panose="020B0604020202020204" pitchFamily="34" charset="0"/>
              <a:buChar char="•"/>
            </a:pPr>
            <a:r>
              <a:rPr lang="en-US" sz="1000" dirty="0"/>
              <a:t>·M-2 refers to the modulation that is two orders lower than M </a:t>
            </a:r>
          </a:p>
          <a:p>
            <a:pPr marL="0" indent="0"/>
            <a:r>
              <a:rPr lang="en-US" sz="1600" dirty="0"/>
              <a:t>Results: No Objection</a:t>
            </a:r>
          </a:p>
          <a:p>
            <a:pPr>
              <a:buFont typeface="Arial" panose="020B0604020202020204" pitchFamily="34" charset="0"/>
              <a:buChar char="•"/>
            </a:pPr>
            <a:r>
              <a:rPr lang="en-US" sz="1600" dirty="0"/>
              <a:t>SP9 [11-24/474r3]: Do you agree to add the following text to 11bn SFD? </a:t>
            </a:r>
          </a:p>
          <a:p>
            <a:pPr lvl="1">
              <a:buFont typeface="Arial" panose="020B0604020202020204" pitchFamily="34" charset="0"/>
              <a:buChar char="•"/>
            </a:pPr>
            <a:r>
              <a:rPr lang="en-US" sz="1000" dirty="0"/>
              <a:t>  UHR defines unequal modulation only for LDPC</a:t>
            </a:r>
          </a:p>
          <a:p>
            <a:pPr marL="0" indent="0"/>
            <a:r>
              <a:rPr lang="en-US" sz="1600" dirty="0"/>
              <a:t>Results: No Objection</a:t>
            </a:r>
          </a:p>
        </p:txBody>
      </p:sp>
      <p:sp>
        <p:nvSpPr>
          <p:cNvPr id="4" name="Slide Number Placeholder 3">
            <a:extLst>
              <a:ext uri="{FF2B5EF4-FFF2-40B4-BE49-F238E27FC236}">
                <a16:creationId xmlns:a16="http://schemas.microsoft.com/office/drawing/2014/main" id="{1BFA4C10-A390-0402-EC9B-0A9FC63EC4B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BAF1A838-12F7-0E9F-97C4-14C2D732EFFD}"/>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2BD8A13-4FA4-907E-339E-8B30A59D84EE}"/>
              </a:ext>
            </a:extLst>
          </p:cNvPr>
          <p:cNvSpPr>
            <a:spLocks noGrp="1"/>
          </p:cNvSpPr>
          <p:nvPr>
            <p:ph type="dt" idx="15"/>
          </p:nvPr>
        </p:nvSpPr>
        <p:spPr>
          <a:xfrm>
            <a:off x="696912" y="333375"/>
            <a:ext cx="1874823" cy="273050"/>
          </a:xfrm>
        </p:spPr>
        <p:txBody>
          <a:bodyPr/>
          <a:lstStyle/>
          <a:p>
            <a:r>
              <a:rPr lang="en-US"/>
              <a:t>January 2024</a:t>
            </a:r>
            <a:endParaRPr lang="en-GB" dirty="0"/>
          </a:p>
        </p:txBody>
      </p:sp>
    </p:spTree>
    <p:extLst>
      <p:ext uri="{BB962C8B-B14F-4D97-AF65-F5344CB8AC3E}">
        <p14:creationId xmlns:p14="http://schemas.microsoft.com/office/powerpoint/2010/main" val="191619296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 </a:t>
            </a:r>
          </a:p>
          <a:p>
            <a:pPr>
              <a:buFont typeface="Arial" panose="020B0604020202020204" pitchFamily="34" charset="0"/>
              <a:buChar char="•"/>
            </a:pPr>
            <a:r>
              <a:rPr lang="en-GB" sz="1600" dirty="0"/>
              <a:t>Submissions – Preemption Part 2</a:t>
            </a:r>
            <a:endParaRPr lang="en-US" sz="100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400" dirty="0">
                <a:solidFill>
                  <a:srgbClr val="FF0000"/>
                </a:solidFill>
                <a:hlinkClick r:id="rId3"/>
              </a:rPr>
              <a:t>24/0729</a:t>
            </a:r>
            <a:r>
              <a:rPr lang="en-GB" sz="1400" dirty="0"/>
              <a:t>	Thoughts on </a:t>
            </a:r>
            <a:r>
              <a:rPr lang="en-GB" sz="1400" dirty="0" err="1"/>
              <a:t>preemption</a:t>
            </a:r>
            <a:r>
              <a:rPr lang="en-GB" sz="1400" dirty="0"/>
              <a:t>							Binita Gupta</a:t>
            </a:r>
          </a:p>
          <a:p>
            <a:pPr lvl="1">
              <a:buFont typeface="Arial" panose="020B0604020202020204" pitchFamily="34" charset="0"/>
              <a:buChar char="•"/>
            </a:pPr>
            <a:r>
              <a:rPr lang="en-GB" sz="1400" dirty="0">
                <a:hlinkClick r:id="rId4"/>
              </a:rPr>
              <a:t>24/1074</a:t>
            </a:r>
            <a:r>
              <a:rPr lang="en-GB" sz="1400" dirty="0"/>
              <a:t>	Preemption TXOP								Yuxin Lu</a:t>
            </a:r>
          </a:p>
          <a:p>
            <a:pPr lvl="1">
              <a:buFont typeface="Arial" panose="020B0604020202020204" pitchFamily="34" charset="0"/>
              <a:buChar char="•"/>
            </a:pPr>
            <a:r>
              <a:rPr lang="en-GB" sz="1400" dirty="0">
                <a:hlinkClick r:id="rId5"/>
              </a:rPr>
              <a:t>24/1076</a:t>
            </a:r>
            <a:r>
              <a:rPr lang="en-GB" sz="1400" dirty="0"/>
              <a:t>	Some thoughts on </a:t>
            </a:r>
            <a:r>
              <a:rPr lang="en-GB" sz="1400" dirty="0" err="1"/>
              <a:t>preemption</a:t>
            </a:r>
            <a:r>
              <a:rPr lang="en-GB" sz="1400" dirty="0"/>
              <a:t>						Jay Yang</a:t>
            </a:r>
          </a:p>
          <a:p>
            <a:pPr lvl="1">
              <a:buFont typeface="Arial" panose="020B0604020202020204" pitchFamily="34" charset="0"/>
              <a:buChar char="•"/>
            </a:pPr>
            <a:r>
              <a:rPr lang="en-GB" sz="1400" dirty="0">
                <a:hlinkClick r:id="rId6"/>
              </a:rPr>
              <a:t>24/1207</a:t>
            </a:r>
            <a:r>
              <a:rPr lang="en-GB" sz="1400" dirty="0"/>
              <a:t>	Preemption Session Setup						Jason Y. Guo</a:t>
            </a:r>
          </a:p>
          <a:p>
            <a:pPr lvl="1">
              <a:buFont typeface="Arial" panose="020B0604020202020204" pitchFamily="34" charset="0"/>
              <a:buChar char="•"/>
            </a:pPr>
            <a:r>
              <a:rPr lang="en-GB" sz="1400" dirty="0">
                <a:solidFill>
                  <a:srgbClr val="FF0000"/>
                </a:solidFill>
                <a:hlinkClick r:id="rId7"/>
              </a:rPr>
              <a:t>24/1257</a:t>
            </a:r>
            <a:r>
              <a:rPr lang="en-GB" sz="1400" dirty="0"/>
              <a:t>	Preemption Procedure and Indication- follow up		</a:t>
            </a:r>
            <a:r>
              <a:rPr lang="en-GB" sz="1400"/>
              <a:t>	Yunbo </a:t>
            </a:r>
            <a:r>
              <a:rPr lang="en-GB" sz="1400" dirty="0"/>
              <a:t>Li</a:t>
            </a:r>
            <a:endParaRPr lang="en-GB" sz="12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217813753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D7021-D59F-B49A-E32E-18A4891C7D5E}"/>
              </a:ext>
            </a:extLst>
          </p:cNvPr>
          <p:cNvSpPr>
            <a:spLocks noGrp="1"/>
          </p:cNvSpPr>
          <p:nvPr>
            <p:ph type="title"/>
          </p:nvPr>
        </p:nvSpPr>
        <p:spPr>
          <a:xfrm>
            <a:off x="685800" y="685800"/>
            <a:ext cx="7770813" cy="1065213"/>
          </a:xfrm>
        </p:spPr>
        <p:txBody>
          <a:bodyPr/>
          <a:lstStyle/>
          <a:p>
            <a:r>
              <a:rPr lang="en-US" dirty="0"/>
              <a:t>Straw Polls Part 1</a:t>
            </a:r>
          </a:p>
        </p:txBody>
      </p:sp>
      <p:sp>
        <p:nvSpPr>
          <p:cNvPr id="3" name="Content Placeholder 2">
            <a:extLst>
              <a:ext uri="{FF2B5EF4-FFF2-40B4-BE49-F238E27FC236}">
                <a16:creationId xmlns:a16="http://schemas.microsoft.com/office/drawing/2014/main" id="{BF0AB706-0204-17B0-0D09-E8B531BA18F2}"/>
              </a:ext>
            </a:extLst>
          </p:cNvPr>
          <p:cNvSpPr>
            <a:spLocks noGrp="1"/>
          </p:cNvSpPr>
          <p:nvPr>
            <p:ph idx="1"/>
          </p:nvPr>
        </p:nvSpPr>
        <p:spPr>
          <a:xfrm>
            <a:off x="685800" y="1981200"/>
            <a:ext cx="7770813" cy="4494213"/>
          </a:xfrm>
        </p:spPr>
        <p:txBody>
          <a:bodyPr/>
          <a:lstStyle/>
          <a:p>
            <a:pPr marL="0" indent="0"/>
            <a:r>
              <a:rPr lang="en-US" sz="1200" dirty="0"/>
              <a:t>SP1: Do you agree with the following:</a:t>
            </a:r>
          </a:p>
          <a:p>
            <a:pPr marL="400050">
              <a:buFont typeface="Arial" panose="020B0604020202020204" pitchFamily="34" charset="0"/>
              <a:buChar char="•"/>
            </a:pPr>
            <a:r>
              <a:rPr lang="en-US" sz="1100" b="0" dirty="0"/>
              <a:t>Unavailability Target Start Time is indicated using 9 bits with a granularity of 64us</a:t>
            </a:r>
          </a:p>
          <a:p>
            <a:pPr marL="400050">
              <a:buFont typeface="Arial" panose="020B0604020202020204" pitchFamily="34" charset="0"/>
              <a:buChar char="•"/>
            </a:pPr>
            <a:r>
              <a:rPr lang="en-US" sz="1100" b="0" dirty="0"/>
              <a:t>Unavailability Duration is indicated using 9 bits with a granularity of 64us</a:t>
            </a:r>
          </a:p>
          <a:p>
            <a:pPr marL="0" indent="0"/>
            <a:r>
              <a:rPr lang="en-US" sz="1200" dirty="0"/>
              <a:t>SP2: Do you support that</a:t>
            </a:r>
          </a:p>
          <a:p>
            <a:pPr marL="400050">
              <a:buFont typeface="Arial" panose="020B0604020202020204" pitchFamily="34" charset="0"/>
              <a:buChar char="•"/>
            </a:pPr>
            <a:r>
              <a:rPr lang="en-US" sz="1100" b="0" dirty="0"/>
              <a:t>The AP maintains up to one unavailability report per STA </a:t>
            </a:r>
          </a:p>
          <a:p>
            <a:pPr marL="400050">
              <a:buFont typeface="Arial" panose="020B0604020202020204" pitchFamily="34" charset="0"/>
              <a:buChar char="•"/>
            </a:pPr>
            <a:r>
              <a:rPr lang="en-US" sz="1100" b="0" dirty="0"/>
              <a:t>And the most recent unavailability report (received in a control frame) is the valid one</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1" i="0" u="none" strike="noStrike" kern="0" cap="none" spc="0" normalizeH="0" baseline="0" noProof="0" dirty="0">
                <a:ln>
                  <a:noFill/>
                </a:ln>
                <a:solidFill>
                  <a:srgbClr val="000000"/>
                </a:solidFill>
                <a:effectLst/>
                <a:uLnTx/>
                <a:uFillTx/>
                <a:latin typeface="Times New Roman"/>
                <a:ea typeface="MS Gothic"/>
                <a:cs typeface="+mn-cs"/>
              </a:rPr>
              <a:t>Supporting list: 24/1093: Both SPs requested by Sindhu</a:t>
            </a:r>
          </a:p>
          <a:p>
            <a:r>
              <a:rPr lang="en-US" sz="1100" dirty="0"/>
              <a:t>SP3: Do you agree to add the following text to the TGbn SFD?</a:t>
            </a:r>
          </a:p>
          <a:p>
            <a:pPr>
              <a:buFont typeface="Arial" panose="020B0604020202020204" pitchFamily="34" charset="0"/>
              <a:buChar char="•"/>
            </a:pPr>
            <a:r>
              <a:rPr lang="en-US" sz="1100" b="0" dirty="0"/>
              <a:t>If an initial control frame includes an intermediate FCS for UHR STA(s) that precedes padding and the FCS field, the intermediate FCS has the size of 32 bits</a:t>
            </a:r>
            <a:r>
              <a:rPr lang="en-US" sz="1100" dirty="0"/>
              <a:t>.</a:t>
            </a:r>
          </a:p>
          <a:p>
            <a:r>
              <a:rPr lang="en-US" sz="1100" dirty="0"/>
              <a:t> Supporting list: [24/1129, 23/1873, 24/485, 24/497, 24/1227, 24/1246, 24/1256] SP requested by </a:t>
            </a:r>
            <a:r>
              <a:rPr lang="en-US" sz="1100" dirty="0" err="1"/>
              <a:t>SunHee</a:t>
            </a:r>
            <a:endParaRPr lang="en-US" sz="1100" dirty="0"/>
          </a:p>
          <a:p>
            <a:pPr marL="457200" lvl="1" indent="0"/>
            <a:endParaRPr lang="en-US" sz="1100" dirty="0"/>
          </a:p>
        </p:txBody>
      </p:sp>
      <p:sp>
        <p:nvSpPr>
          <p:cNvPr id="4" name="Slide Number Placeholder 3">
            <a:extLst>
              <a:ext uri="{FF2B5EF4-FFF2-40B4-BE49-F238E27FC236}">
                <a16:creationId xmlns:a16="http://schemas.microsoft.com/office/drawing/2014/main" id="{A2785D53-2F51-0E10-5420-CAC0A1C6D0A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762D66F3-04C7-DF6A-7F82-307851EDBA8B}"/>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F635F079-7FE6-CA9A-2008-E6FCFA8B936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154730278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D7021-D59F-B49A-E32E-18A4891C7D5E}"/>
              </a:ext>
            </a:extLst>
          </p:cNvPr>
          <p:cNvSpPr>
            <a:spLocks noGrp="1"/>
          </p:cNvSpPr>
          <p:nvPr>
            <p:ph type="title"/>
          </p:nvPr>
        </p:nvSpPr>
        <p:spPr>
          <a:xfrm>
            <a:off x="685800" y="685800"/>
            <a:ext cx="7770813" cy="1065213"/>
          </a:xfrm>
        </p:spPr>
        <p:txBody>
          <a:bodyPr/>
          <a:lstStyle/>
          <a:p>
            <a:r>
              <a:rPr lang="en-US" dirty="0"/>
              <a:t>Straw Polls Part 2</a:t>
            </a:r>
          </a:p>
        </p:txBody>
      </p:sp>
      <p:sp>
        <p:nvSpPr>
          <p:cNvPr id="3" name="Content Placeholder 2">
            <a:extLst>
              <a:ext uri="{FF2B5EF4-FFF2-40B4-BE49-F238E27FC236}">
                <a16:creationId xmlns:a16="http://schemas.microsoft.com/office/drawing/2014/main" id="{BF0AB706-0204-17B0-0D09-E8B531BA18F2}"/>
              </a:ext>
            </a:extLst>
          </p:cNvPr>
          <p:cNvSpPr>
            <a:spLocks noGrp="1"/>
          </p:cNvSpPr>
          <p:nvPr>
            <p:ph idx="1"/>
          </p:nvPr>
        </p:nvSpPr>
        <p:spPr>
          <a:xfrm>
            <a:off x="685800" y="1981200"/>
            <a:ext cx="7770813" cy="4494213"/>
          </a:xfrm>
        </p:spPr>
        <p:txBody>
          <a:bodyPr/>
          <a:lstStyle/>
          <a:p>
            <a:r>
              <a:rPr lang="en-US" sz="1400" dirty="0">
                <a:solidFill>
                  <a:schemeClr val="tx1"/>
                </a:solidFill>
              </a:rPr>
              <a:t>SP4 Do you agree to add to the TGbn SFD the following</a:t>
            </a:r>
          </a:p>
          <a:p>
            <a:r>
              <a:rPr lang="en-US" sz="1400" dirty="0">
                <a:solidFill>
                  <a:schemeClr val="tx1"/>
                </a:solidFill>
              </a:rPr>
              <a:t>define mechanisms that enable APs to coordinate their rTWT schedule(s) and/or to ensure that one AP provides the protection of the rTWT schedule(s) of the other AP.</a:t>
            </a:r>
          </a:p>
          <a:p>
            <a:r>
              <a:rPr lang="en-US" sz="1400" dirty="0">
                <a:solidFill>
                  <a:schemeClr val="tx1"/>
                </a:solidFill>
              </a:rPr>
              <a:t>NOTE – TBD mechanisms include negotiation between 2 APs and advertisement.</a:t>
            </a:r>
            <a:r>
              <a:rPr lang="en-US" sz="1400" b="0" dirty="0"/>
              <a:t>.</a:t>
            </a:r>
          </a:p>
          <a:p>
            <a:r>
              <a:rPr lang="en-US" sz="1400" b="0" i="1" dirty="0"/>
              <a:t>Supporting list: [23/0250, 23/1871, 23/1887, 23/1916, 23/1932, 23/1952, 23/1962, 23/2212, 23/2022, 23/2084, 24/0160, 24/0161, 24/0388, 24/0407, 24/0678, 24/827] SP requested by: Giovanni</a:t>
            </a:r>
          </a:p>
          <a:p>
            <a:r>
              <a:rPr lang="en-US" sz="1400" dirty="0"/>
              <a:t>Result:</a:t>
            </a:r>
          </a:p>
          <a:p>
            <a:r>
              <a:rPr lang="en-US" sz="1400" dirty="0"/>
              <a:t>SP5: Do you agree to add to the TGbn SFD the following:</a:t>
            </a:r>
          </a:p>
          <a:p>
            <a:pPr>
              <a:buFont typeface="Arial" panose="020B0604020202020204" pitchFamily="34" charset="0"/>
              <a:buChar char="•"/>
            </a:pPr>
            <a:r>
              <a:rPr lang="en-US" sz="1400" dirty="0"/>
              <a:t>define a new mechanism and/or enhance existing mechanism for AP power save?</a:t>
            </a:r>
          </a:p>
          <a:p>
            <a:r>
              <a:rPr lang="en-US" sz="1400" dirty="0"/>
              <a:t> </a:t>
            </a:r>
            <a:r>
              <a:rPr lang="en-US" sz="1400" b="0" i="1" dirty="0"/>
              <a:t>Supporting list: [11-23/10, 11-23/2002, 11-23/2040, 11-24/659, 11-24/450, 24/544, 24/671, 24/451] Requested by Laurent</a:t>
            </a:r>
          </a:p>
          <a:p>
            <a:endParaRPr lang="en-US" sz="1400" dirty="0"/>
          </a:p>
          <a:p>
            <a:r>
              <a:rPr lang="en-US" sz="1400" dirty="0"/>
              <a:t>SP6: Do you agree that a TXOP Sharing Group which may be a subset of a Multi-AP Coordination group should be established to coordinate the sharing of TXOPs?</a:t>
            </a:r>
          </a:p>
          <a:p>
            <a:r>
              <a:rPr lang="en-US" sz="1400" dirty="0"/>
              <a:t> </a:t>
            </a:r>
            <a:r>
              <a:rPr lang="en-US" sz="1400" b="0" i="1" dirty="0"/>
              <a:t>Supporting list: [24/0941] Requested by Klaus</a:t>
            </a:r>
          </a:p>
        </p:txBody>
      </p:sp>
      <p:sp>
        <p:nvSpPr>
          <p:cNvPr id="4" name="Slide Number Placeholder 3">
            <a:extLst>
              <a:ext uri="{FF2B5EF4-FFF2-40B4-BE49-F238E27FC236}">
                <a16:creationId xmlns:a16="http://schemas.microsoft.com/office/drawing/2014/main" id="{A2785D53-2F51-0E10-5420-CAC0A1C6D0A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762D66F3-04C7-DF6A-7F82-307851EDBA8B}"/>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F635F079-7FE6-CA9A-2008-E6FCFA8B936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244823027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D7021-D59F-B49A-E32E-18A4891C7D5E}"/>
              </a:ext>
            </a:extLst>
          </p:cNvPr>
          <p:cNvSpPr>
            <a:spLocks noGrp="1"/>
          </p:cNvSpPr>
          <p:nvPr>
            <p:ph type="title"/>
          </p:nvPr>
        </p:nvSpPr>
        <p:spPr>
          <a:xfrm>
            <a:off x="685800" y="685800"/>
            <a:ext cx="7770813" cy="1065213"/>
          </a:xfrm>
        </p:spPr>
        <p:txBody>
          <a:bodyPr/>
          <a:lstStyle/>
          <a:p>
            <a:r>
              <a:rPr lang="en-US" dirty="0"/>
              <a:t>Straw Polls Back Up 1</a:t>
            </a:r>
          </a:p>
        </p:txBody>
      </p:sp>
      <p:sp>
        <p:nvSpPr>
          <p:cNvPr id="3" name="Content Placeholder 2">
            <a:extLst>
              <a:ext uri="{FF2B5EF4-FFF2-40B4-BE49-F238E27FC236}">
                <a16:creationId xmlns:a16="http://schemas.microsoft.com/office/drawing/2014/main" id="{BF0AB706-0204-17B0-0D09-E8B531BA18F2}"/>
              </a:ext>
            </a:extLst>
          </p:cNvPr>
          <p:cNvSpPr>
            <a:spLocks noGrp="1"/>
          </p:cNvSpPr>
          <p:nvPr>
            <p:ph idx="1"/>
          </p:nvPr>
        </p:nvSpPr>
        <p:spPr>
          <a:xfrm>
            <a:off x="685800" y="1981200"/>
            <a:ext cx="7770813" cy="4494213"/>
          </a:xfrm>
        </p:spPr>
        <p:txBody>
          <a:bodyPr/>
          <a:lstStyle/>
          <a:p>
            <a:r>
              <a:rPr lang="en-US" sz="1400" b="0" i="1" dirty="0"/>
              <a:t>Do you support as part of coordinated transmission that a sharing AP identifies a shared AP via an AP ID carried in the AID12 field of the User Info field of the sharing AP’s Trigger frame?</a:t>
            </a:r>
          </a:p>
          <a:p>
            <a:r>
              <a:rPr lang="en-US" sz="1400" b="0" i="1" dirty="0"/>
              <a:t>Note: the name of "sharing AP" and "shared AP" are TBD .</a:t>
            </a:r>
          </a:p>
          <a:p>
            <a:r>
              <a:rPr lang="en-US" sz="1400" b="0" i="1" dirty="0"/>
              <a:t>Supporting list: [23/1837r2, 24/1389r0,24/1217r2,24/842r0,24/843r0]</a:t>
            </a:r>
          </a:p>
          <a:p>
            <a:r>
              <a:rPr lang="en-US" sz="1400" dirty="0"/>
              <a:t>Do you agree to add to the TGbn SFD the following ?</a:t>
            </a:r>
          </a:p>
          <a:p>
            <a:r>
              <a:rPr lang="en-US" sz="1400" dirty="0"/>
              <a:t>define mechanisms that enable APs of a Multi-AP set to modify their STAs medium access policy during coordinated R-TWT (aka OBSS TWT) schedule(s)</a:t>
            </a:r>
          </a:p>
          <a:p>
            <a:r>
              <a:rPr lang="en-US" sz="1400" dirty="0"/>
              <a:t>-  objective is to reduce interferences encountered by one BSS of the MAP set during the scheduled period;</a:t>
            </a:r>
          </a:p>
          <a:p>
            <a:r>
              <a:rPr lang="en-US" sz="1400" dirty="0"/>
              <a:t>                - detailed mechanisms are TBD.</a:t>
            </a:r>
          </a:p>
          <a:p>
            <a:r>
              <a:rPr lang="en-US" sz="1400" dirty="0"/>
              <a:t>Supporting presentation: 24/742r1</a:t>
            </a:r>
          </a:p>
          <a:p>
            <a:pPr marL="0" indent="0" algn="l">
              <a:lnSpc>
                <a:spcPts val="1500"/>
              </a:lnSpc>
              <a:spcAft>
                <a:spcPts val="0"/>
              </a:spcAft>
            </a:pPr>
            <a:endParaRPr lang="en-US" sz="1800" b="1" i="0" dirty="0">
              <a:solidFill>
                <a:srgbClr val="222222"/>
              </a:solidFill>
              <a:effectLst/>
              <a:highlight>
                <a:srgbClr val="FFFFFF"/>
              </a:highlight>
              <a:latin typeface="Calibri" panose="020F0502020204030204" pitchFamily="34" charset="0"/>
            </a:endParaRPr>
          </a:p>
          <a:p>
            <a:pPr marL="0" indent="0" algn="l">
              <a:lnSpc>
                <a:spcPts val="1500"/>
              </a:lnSpc>
              <a:spcAft>
                <a:spcPts val="0"/>
              </a:spcAft>
            </a:pPr>
            <a:r>
              <a:rPr lang="en-US" sz="1800" b="1" i="0" dirty="0">
                <a:solidFill>
                  <a:srgbClr val="222222"/>
                </a:solidFill>
                <a:effectLst/>
                <a:highlight>
                  <a:srgbClr val="FFFFFF"/>
                </a:highlight>
                <a:latin typeface="Calibri" panose="020F0502020204030204" pitchFamily="34" charset="0"/>
              </a:rPr>
              <a:t>Do you support that all the APs in a multiple BSSID set that enable NPCA announce the same NPCA primary channel?</a:t>
            </a:r>
            <a:endParaRPr lang="en-US" sz="1100" b="0" i="0" dirty="0">
              <a:solidFill>
                <a:srgbClr val="222222"/>
              </a:solidFill>
              <a:effectLst/>
              <a:highlight>
                <a:srgbClr val="FFFFFF"/>
              </a:highlight>
              <a:latin typeface="Arial" panose="020B0604020202020204" pitchFamily="34" charset="0"/>
            </a:endParaRPr>
          </a:p>
          <a:p>
            <a:pPr marL="0" marR="0" algn="l">
              <a:lnSpc>
                <a:spcPts val="1500"/>
              </a:lnSpc>
              <a:spcBef>
                <a:spcPts val="0"/>
              </a:spcBef>
              <a:spcAft>
                <a:spcPts val="0"/>
              </a:spcAft>
            </a:pPr>
            <a:r>
              <a:rPr lang="en-US" sz="1800" b="0" i="0" dirty="0">
                <a:solidFill>
                  <a:srgbClr val="222222"/>
                </a:solidFill>
                <a:effectLst/>
                <a:highlight>
                  <a:srgbClr val="FFFFFF"/>
                </a:highlight>
                <a:latin typeface="Calibri" panose="020F0502020204030204" pitchFamily="34" charset="0"/>
              </a:rPr>
              <a:t>       Supporting list: [11-24/858]</a:t>
            </a:r>
            <a:endParaRPr lang="en-US" sz="1100" b="0" i="0" dirty="0">
              <a:solidFill>
                <a:srgbClr val="222222"/>
              </a:solidFill>
              <a:effectLst/>
              <a:highlight>
                <a:srgbClr val="FFFFFF"/>
              </a:highlight>
              <a:latin typeface="Arial" panose="020B0604020202020204" pitchFamily="34" charset="0"/>
            </a:endParaRPr>
          </a:p>
          <a:p>
            <a:endParaRPr lang="en-US" sz="1400" dirty="0"/>
          </a:p>
        </p:txBody>
      </p:sp>
      <p:sp>
        <p:nvSpPr>
          <p:cNvPr id="4" name="Slide Number Placeholder 3">
            <a:extLst>
              <a:ext uri="{FF2B5EF4-FFF2-40B4-BE49-F238E27FC236}">
                <a16:creationId xmlns:a16="http://schemas.microsoft.com/office/drawing/2014/main" id="{A2785D53-2F51-0E10-5420-CAC0A1C6D0A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762D66F3-04C7-DF6A-7F82-307851EDBA8B}"/>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F635F079-7FE6-CA9A-2008-E6FCFA8B936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365717358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7C4AF3-D286-942A-8EB1-A664893041D4}"/>
              </a:ext>
            </a:extLst>
          </p:cNvPr>
          <p:cNvSpPr>
            <a:spLocks noGrp="1"/>
          </p:cNvSpPr>
          <p:nvPr>
            <p:ph type="title"/>
          </p:nvPr>
        </p:nvSpPr>
        <p:spPr/>
        <p:txBody>
          <a:bodyPr/>
          <a:lstStyle/>
          <a:p>
            <a:r>
              <a:rPr lang="en-US" dirty="0"/>
              <a:t>Back Up 2</a:t>
            </a:r>
          </a:p>
        </p:txBody>
      </p:sp>
      <p:sp>
        <p:nvSpPr>
          <p:cNvPr id="3" name="Content Placeholder 2">
            <a:extLst>
              <a:ext uri="{FF2B5EF4-FFF2-40B4-BE49-F238E27FC236}">
                <a16:creationId xmlns:a16="http://schemas.microsoft.com/office/drawing/2014/main" id="{B4BF3012-3646-1697-093D-8B365AAB781F}"/>
              </a:ext>
            </a:extLst>
          </p:cNvPr>
          <p:cNvSpPr>
            <a:spLocks noGrp="1"/>
          </p:cNvSpPr>
          <p:nvPr>
            <p:ph idx="1"/>
          </p:nvPr>
        </p:nvSpPr>
        <p:spPr/>
        <p:txBody>
          <a:bodyPr/>
          <a:lstStyle/>
          <a:p>
            <a:pPr algn="l"/>
            <a:r>
              <a:rPr lang="en-US" sz="1400" b="1" i="0" dirty="0">
                <a:solidFill>
                  <a:srgbClr val="222222"/>
                </a:solidFill>
                <a:effectLst/>
                <a:highlight>
                  <a:srgbClr val="FFFFFF"/>
                </a:highlight>
                <a:latin typeface="等线" panose="02010600030101010101" pitchFamily="2" charset="-122"/>
              </a:rPr>
              <a:t>SP1.</a:t>
            </a:r>
            <a:r>
              <a:rPr lang="en-US" sz="1800" b="0" i="0" dirty="0">
                <a:solidFill>
                  <a:srgbClr val="222222"/>
                </a:solidFill>
                <a:effectLst/>
                <a:highlight>
                  <a:srgbClr val="FFFFFF"/>
                </a:highlight>
                <a:latin typeface="Arial" panose="020B0604020202020204" pitchFamily="34" charset="0"/>
              </a:rPr>
              <a:t> </a:t>
            </a:r>
            <a:r>
              <a:rPr lang="en-US" sz="1400" b="1" i="0" dirty="0">
                <a:solidFill>
                  <a:srgbClr val="222222"/>
                </a:solidFill>
                <a:effectLst/>
                <a:highlight>
                  <a:srgbClr val="FFFFFF"/>
                </a:highlight>
                <a:latin typeface="等线" panose="02010600030101010101" pitchFamily="2" charset="-122"/>
              </a:rPr>
              <a:t>Do you support to define in 11bn a RSSI measurement method based on a PPDU which is solicited by a Control frame that a non-AP STA sends?</a:t>
            </a:r>
            <a:endParaRPr lang="en-US" sz="1800" b="0" i="0" dirty="0">
              <a:solidFill>
                <a:srgbClr val="222222"/>
              </a:solidFill>
              <a:effectLst/>
              <a:highlight>
                <a:srgbClr val="FFFFFF"/>
              </a:highlight>
              <a:latin typeface="Arial" panose="020B0604020202020204" pitchFamily="34" charset="0"/>
            </a:endParaRPr>
          </a:p>
          <a:p>
            <a:pPr algn="l"/>
            <a:r>
              <a:rPr lang="en-US" altLang="ja-JP" sz="1400" b="1" i="0" dirty="0">
                <a:solidFill>
                  <a:srgbClr val="222222"/>
                </a:solidFill>
                <a:effectLst/>
                <a:highlight>
                  <a:srgbClr val="FFFFFF"/>
                </a:highlight>
                <a:latin typeface="Arial" panose="020B0604020202020204" pitchFamily="34" charset="0"/>
                <a:ea typeface="等线" panose="02010600030101010101" pitchFamily="2" charset="-122"/>
              </a:rPr>
              <a:t>–</a:t>
            </a:r>
            <a:r>
              <a:rPr lang="en-US" sz="1400" b="1" i="0" dirty="0">
                <a:solidFill>
                  <a:srgbClr val="222222"/>
                </a:solidFill>
                <a:effectLst/>
                <a:highlight>
                  <a:srgbClr val="FFFFFF"/>
                </a:highlight>
                <a:latin typeface="等线" panose="02010600030101010101" pitchFamily="2" charset="-122"/>
              </a:rPr>
              <a:t>   Details of the above frame exchange are TBD .</a:t>
            </a:r>
            <a:endParaRPr lang="en-US" sz="1800" b="0" i="0" dirty="0">
              <a:solidFill>
                <a:srgbClr val="222222"/>
              </a:solidFill>
              <a:effectLst/>
              <a:highlight>
                <a:srgbClr val="FFFFFF"/>
              </a:highlight>
              <a:latin typeface="Arial" panose="020B0604020202020204" pitchFamily="34" charset="0"/>
            </a:endParaRPr>
          </a:p>
          <a:p>
            <a:pPr algn="l"/>
            <a:r>
              <a:rPr lang="en-US" sz="1400" b="1" i="0" dirty="0">
                <a:solidFill>
                  <a:srgbClr val="222222"/>
                </a:solidFill>
                <a:effectLst/>
                <a:highlight>
                  <a:srgbClr val="FFFFFF"/>
                </a:highlight>
                <a:latin typeface="等线" panose="02010600030101010101" pitchFamily="2" charset="-122"/>
              </a:rPr>
              <a:t> </a:t>
            </a:r>
            <a:endParaRPr lang="en-US" sz="1800" b="0" i="0" dirty="0">
              <a:solidFill>
                <a:srgbClr val="222222"/>
              </a:solidFill>
              <a:effectLst/>
              <a:highlight>
                <a:srgbClr val="FFFFFF"/>
              </a:highlight>
              <a:latin typeface="Arial" panose="020B0604020202020204" pitchFamily="34" charset="0"/>
            </a:endParaRPr>
          </a:p>
          <a:p>
            <a:pPr algn="l"/>
            <a:r>
              <a:rPr lang="en-US" sz="1400" b="1" i="0" dirty="0">
                <a:solidFill>
                  <a:srgbClr val="222222"/>
                </a:solidFill>
                <a:effectLst/>
                <a:highlight>
                  <a:srgbClr val="FFFFFF"/>
                </a:highlight>
                <a:latin typeface="等线" panose="02010600030101010101" pitchFamily="2" charset="-122"/>
              </a:rPr>
              <a:t>Reference documents: [24/0349r3, 24/0679r3, 24/1414r1].</a:t>
            </a:r>
            <a:endParaRPr lang="en-US" sz="1800" b="0" i="0" dirty="0">
              <a:solidFill>
                <a:srgbClr val="222222"/>
              </a:solidFill>
              <a:effectLst/>
              <a:highlight>
                <a:srgbClr val="FFFFFF"/>
              </a:highlight>
              <a:latin typeface="Arial" panose="020B0604020202020204" pitchFamily="34" charset="0"/>
            </a:endParaRPr>
          </a:p>
          <a:p>
            <a:pPr algn="l"/>
            <a:r>
              <a:rPr lang="en-US" sz="1400" b="1" i="0" dirty="0">
                <a:solidFill>
                  <a:srgbClr val="222222"/>
                </a:solidFill>
                <a:effectLst/>
                <a:highlight>
                  <a:srgbClr val="FFFFFF"/>
                </a:highlight>
                <a:latin typeface="等线" panose="02010600030101010101" pitchFamily="2" charset="-122"/>
              </a:rPr>
              <a:t> </a:t>
            </a:r>
            <a:endParaRPr lang="en-US" sz="1800" b="0" i="0" dirty="0">
              <a:solidFill>
                <a:srgbClr val="222222"/>
              </a:solidFill>
              <a:effectLst/>
              <a:highlight>
                <a:srgbClr val="FFFFFF"/>
              </a:highlight>
              <a:latin typeface="Arial" panose="020B0604020202020204" pitchFamily="34" charset="0"/>
            </a:endParaRPr>
          </a:p>
          <a:p>
            <a:pPr algn="l"/>
            <a:r>
              <a:rPr lang="en-US" sz="1400" b="1" i="0" dirty="0">
                <a:solidFill>
                  <a:srgbClr val="222222"/>
                </a:solidFill>
                <a:effectLst/>
                <a:highlight>
                  <a:srgbClr val="FFFFFF"/>
                </a:highlight>
                <a:latin typeface="等线" panose="02010600030101010101" pitchFamily="2" charset="-122"/>
              </a:rPr>
              <a:t>SP2. Do you support in 11bn to improve the existing FT protocol?</a:t>
            </a:r>
            <a:endParaRPr lang="en-US" sz="1800" b="0" i="0" dirty="0">
              <a:solidFill>
                <a:srgbClr val="222222"/>
              </a:solidFill>
              <a:effectLst/>
              <a:highlight>
                <a:srgbClr val="FFFFFF"/>
              </a:highlight>
              <a:latin typeface="Arial" panose="020B0604020202020204" pitchFamily="34" charset="0"/>
            </a:endParaRPr>
          </a:p>
          <a:p>
            <a:pPr algn="l"/>
            <a:r>
              <a:rPr lang="en-US" sz="1400" b="1" i="0" dirty="0">
                <a:solidFill>
                  <a:srgbClr val="222222"/>
                </a:solidFill>
                <a:effectLst/>
                <a:highlight>
                  <a:srgbClr val="FFFFFF"/>
                </a:highlight>
                <a:latin typeface="等线" panose="02010600030101010101" pitchFamily="2" charset="-122"/>
              </a:rPr>
              <a:t>Note. According to the existing FT protocol, the FTO remains in state 4 during and after roaming to the other AP MLD.</a:t>
            </a:r>
            <a:endParaRPr lang="en-US" sz="1800" b="0" i="0" dirty="0">
              <a:solidFill>
                <a:srgbClr val="222222"/>
              </a:solidFill>
              <a:effectLst/>
              <a:highlight>
                <a:srgbClr val="FFFFFF"/>
              </a:highlight>
              <a:latin typeface="Arial" panose="020B0604020202020204" pitchFamily="34" charset="0"/>
            </a:endParaRPr>
          </a:p>
          <a:p>
            <a:pPr algn="l"/>
            <a:r>
              <a:rPr lang="en-US" sz="1400" b="1" i="0" dirty="0">
                <a:solidFill>
                  <a:srgbClr val="222222"/>
                </a:solidFill>
                <a:effectLst/>
                <a:highlight>
                  <a:srgbClr val="FFFFFF"/>
                </a:highlight>
                <a:latin typeface="等线" panose="02010600030101010101" pitchFamily="2" charset="-122"/>
              </a:rPr>
              <a:t>Note. The PTK sharing has no benefit and will introduce the security risk. There is no precedent of the PTK sharing at all.</a:t>
            </a:r>
            <a:endParaRPr lang="en-US" sz="1800" b="0" i="0" dirty="0">
              <a:solidFill>
                <a:srgbClr val="222222"/>
              </a:solidFill>
              <a:effectLst/>
              <a:highlight>
                <a:srgbClr val="FFFFFF"/>
              </a:highlight>
              <a:latin typeface="Arial" panose="020B0604020202020204" pitchFamily="34" charset="0"/>
            </a:endParaRPr>
          </a:p>
          <a:p>
            <a:pPr algn="l"/>
            <a:r>
              <a:rPr lang="en-US" sz="1400" b="1" i="0" dirty="0">
                <a:solidFill>
                  <a:srgbClr val="222222"/>
                </a:solidFill>
                <a:effectLst/>
                <a:highlight>
                  <a:srgbClr val="FFFFFF"/>
                </a:highlight>
                <a:latin typeface="等线" panose="02010600030101010101" pitchFamily="2" charset="-122"/>
              </a:rPr>
              <a:t> </a:t>
            </a:r>
            <a:endParaRPr lang="en-US" sz="1800" b="0" i="0" dirty="0">
              <a:solidFill>
                <a:srgbClr val="222222"/>
              </a:solidFill>
              <a:effectLst/>
              <a:highlight>
                <a:srgbClr val="FFFFFF"/>
              </a:highlight>
              <a:latin typeface="Arial" panose="020B0604020202020204" pitchFamily="34" charset="0"/>
            </a:endParaRPr>
          </a:p>
          <a:p>
            <a:pPr algn="l"/>
            <a:r>
              <a:rPr lang="en-US" sz="1400" b="1" i="0" dirty="0">
                <a:solidFill>
                  <a:srgbClr val="222222"/>
                </a:solidFill>
                <a:effectLst/>
                <a:highlight>
                  <a:srgbClr val="FFFFFF"/>
                </a:highlight>
                <a:latin typeface="等线" panose="02010600030101010101" pitchFamily="2" charset="-122"/>
              </a:rPr>
              <a:t>Reference documents: [24/0349r3, 24/0679r3, 24/934r0, 24/1414r1].</a:t>
            </a:r>
            <a:endParaRPr lang="en-US" sz="1800" b="0" i="0" dirty="0">
              <a:solidFill>
                <a:srgbClr val="222222"/>
              </a:solidFill>
              <a:effectLst/>
              <a:highlight>
                <a:srgbClr val="FFFFFF"/>
              </a:highlight>
              <a:latin typeface="Arial" panose="020B0604020202020204" pitchFamily="34" charset="0"/>
            </a:endParaRPr>
          </a:p>
          <a:p>
            <a:endParaRPr lang="en-US" sz="1800" dirty="0"/>
          </a:p>
        </p:txBody>
      </p:sp>
      <p:sp>
        <p:nvSpPr>
          <p:cNvPr id="4" name="Slide Number Placeholder 3">
            <a:extLst>
              <a:ext uri="{FF2B5EF4-FFF2-40B4-BE49-F238E27FC236}">
                <a16:creationId xmlns:a16="http://schemas.microsoft.com/office/drawing/2014/main" id="{4B42FE61-431B-E427-7C8B-98B303DE2F31}"/>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34F5178C-A1C2-2D94-5295-5D64D00A9243}"/>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D8ECC3F-4CB6-B3BD-7E31-B46BDA41D51F}"/>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152983787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Straw Polls</a:t>
            </a:r>
          </a:p>
          <a:p>
            <a:pPr lvl="0">
              <a:buFont typeface="Arial" panose="020B0604020202020204" pitchFamily="34" charset="0"/>
              <a:buChar char="•"/>
            </a:pPr>
            <a:r>
              <a:rPr lang="en-GB" sz="1600" dirty="0"/>
              <a:t>Submissions</a:t>
            </a:r>
          </a:p>
          <a:p>
            <a:pPr>
              <a:buFont typeface="Arial" panose="020B0604020202020204" pitchFamily="34" charset="0"/>
              <a:buChar char="•"/>
            </a:pPr>
            <a:r>
              <a:rPr lang="en-GB" sz="1600" dirty="0"/>
              <a:t>Motions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November 2024</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 (23’)</a:t>
            </a:r>
          </a:p>
        </p:txBody>
      </p:sp>
      <p:sp>
        <p:nvSpPr>
          <p:cNvPr id="3" name="Content Placeholder 2">
            <a:extLst>
              <a:ext uri="{FF2B5EF4-FFF2-40B4-BE49-F238E27FC236}">
                <a16:creationId xmlns:a16="http://schemas.microsoft.com/office/drawing/2014/main" id="{40697212-82EA-064E-CD79-BC33C537E773}"/>
              </a:ext>
            </a:extLst>
          </p:cNvPr>
          <p:cNvSpPr>
            <a:spLocks noGrp="1"/>
          </p:cNvSpPr>
          <p:nvPr>
            <p:ph idx="1"/>
          </p:nvPr>
        </p:nvSpPr>
        <p:spPr>
          <a:xfrm>
            <a:off x="685800" y="1981200"/>
            <a:ext cx="7770813" cy="4494213"/>
          </a:xfrm>
        </p:spPr>
        <p:txBody>
          <a:bodyPr/>
          <a:lstStyle/>
          <a:p>
            <a:r>
              <a:rPr lang="en-US" sz="1200" dirty="0"/>
              <a:t>SP1: Do you agree to improve EDCA to reduce tail access delay of Low Latency traffic in multi-BSS dense scenarios in presence of best effort traffic?</a:t>
            </a:r>
          </a:p>
          <a:p>
            <a:pPr lvl="1"/>
            <a:r>
              <a:rPr lang="en-US" sz="1050" b="0" dirty="0"/>
              <a:t>•	The solution to improve EDCA is distributed</a:t>
            </a:r>
          </a:p>
          <a:p>
            <a:pPr lvl="1"/>
            <a:r>
              <a:rPr lang="en-US" sz="1050" b="0" dirty="0"/>
              <a:t>•	The impact on legacy device has to be balanced</a:t>
            </a:r>
          </a:p>
          <a:p>
            <a:pPr lvl="1"/>
            <a:r>
              <a:rPr lang="en-US" sz="1050" b="0" dirty="0"/>
              <a:t>•	Low Latency traffic is treated as AC_VO traffic. Other cases are TBD</a:t>
            </a:r>
            <a:endParaRPr lang="en-US" sz="1400" b="0" dirty="0"/>
          </a:p>
          <a:p>
            <a:r>
              <a:rPr lang="en-US" sz="1000" b="0" dirty="0"/>
              <a:t> </a:t>
            </a:r>
            <a:r>
              <a:rPr lang="en-US" sz="1000" b="0" i="1" dirty="0"/>
              <a:t>Supporting list: [11-23/2126,11-23/1065r0, 11-24/467, 11-24/31, 11-24/840]</a:t>
            </a:r>
          </a:p>
          <a:p>
            <a:r>
              <a:rPr lang="en-US" sz="1000" dirty="0"/>
              <a:t>Result: </a:t>
            </a:r>
          </a:p>
          <a:p>
            <a:endParaRPr lang="en-US" sz="1000" dirty="0"/>
          </a:p>
          <a:p>
            <a:r>
              <a:rPr lang="en-US" sz="1000" dirty="0"/>
              <a:t>SP2: Do you support adding in TGbn a short common signal (enough for legacy 11g+ STAs to detect) that may be sent in EDCA whenever a STA may send a PPDU, fitting within one slot, and not requiring TGbn STAs to defer?</a:t>
            </a:r>
          </a:p>
          <a:p>
            <a:r>
              <a:rPr lang="en-US" sz="800" b="0" i="0" dirty="0">
                <a:solidFill>
                  <a:srgbClr val="222222"/>
                </a:solidFill>
                <a:effectLst/>
                <a:highlight>
                  <a:srgbClr val="FFFFFF"/>
                </a:highlight>
                <a:latin typeface="Arial" panose="020B0604020202020204" pitchFamily="34" charset="0"/>
              </a:rPr>
              <a:t> Supporting list: [24/0284r2, 24/1183r1]</a:t>
            </a:r>
            <a:endParaRPr lang="en-US" sz="1000" dirty="0"/>
          </a:p>
          <a:p>
            <a:endParaRPr lang="en-US" sz="1000" dirty="0"/>
          </a:p>
          <a:p>
            <a:pPr marL="0">
              <a:spcBef>
                <a:spcPts val="0"/>
              </a:spcBef>
            </a:pPr>
            <a:endParaRPr lang="en-US" sz="1000" dirty="0"/>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421205025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 (22’)</a:t>
            </a:r>
          </a:p>
        </p:txBody>
      </p:sp>
      <p:sp>
        <p:nvSpPr>
          <p:cNvPr id="11" name="Content Placeholder 10">
            <a:extLst>
              <a:ext uri="{FF2B5EF4-FFF2-40B4-BE49-F238E27FC236}">
                <a16:creationId xmlns:a16="http://schemas.microsoft.com/office/drawing/2014/main" id="{837B48D5-A208-67CA-8105-F6C3188B071B}"/>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6651392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(Channel Access)</a:t>
            </a:r>
          </a:p>
        </p:txBody>
      </p:sp>
      <p:sp>
        <p:nvSpPr>
          <p:cNvPr id="11" name="Content Placeholder 10">
            <a:extLst>
              <a:ext uri="{FF2B5EF4-FFF2-40B4-BE49-F238E27FC236}">
                <a16:creationId xmlns:a16="http://schemas.microsoft.com/office/drawing/2014/main" id="{FCB036F9-C53E-4FA7-0AA8-F449B171258B}"/>
              </a:ext>
            </a:extLst>
          </p:cNvPr>
          <p:cNvSpPr>
            <a:spLocks noGrp="1"/>
          </p:cNvSpPr>
          <p:nvPr>
            <p:ph idx="1"/>
          </p:nvPr>
        </p:nvSpPr>
        <p:spPr/>
        <p:txBody>
          <a:bodyPr/>
          <a:lstStyle/>
          <a:p>
            <a:r>
              <a:rPr lang="en-US" sz="1400" b="0" dirty="0">
                <a:hlinkClick r:id="rId2"/>
              </a:rPr>
              <a:t>24/1481</a:t>
            </a:r>
            <a:r>
              <a:rPr lang="en-US" sz="1400" b="0" dirty="0"/>
              <a:t> CSMA with enhanced Collision Avoidance - follow-up			Sigurd Schelstraete</a:t>
            </a:r>
          </a:p>
          <a:p>
            <a:r>
              <a:rPr lang="en-US" sz="1400" b="0" dirty="0">
                <a:hlinkClick r:id="rId3"/>
              </a:rPr>
              <a:t>24/1482</a:t>
            </a:r>
            <a:r>
              <a:rPr lang="en-US" sz="1400" b="0" dirty="0"/>
              <a:t> CSMA with enhanced Collision Avoidance for Low-Latency traffic	Sigurd Schelstraete</a:t>
            </a:r>
          </a:p>
          <a:p>
            <a:endParaRPr lang="en-US"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215206442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3" name="Content Placeholder 2">
            <a:extLst>
              <a:ext uri="{FF2B5EF4-FFF2-40B4-BE49-F238E27FC236}">
                <a16:creationId xmlns:a16="http://schemas.microsoft.com/office/drawing/2014/main" id="{D1358E1A-E185-4489-03F1-1A1A550D7AE4}"/>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2000" dirty="0">
                <a:solidFill>
                  <a:srgbClr val="FF0000"/>
                </a:solidFill>
              </a:rPr>
              <a:t>24/171rX</a:t>
            </a:r>
            <a:r>
              <a:rPr lang="en-US" sz="2000" dirty="0">
                <a:solidFill>
                  <a:schemeClr val="tx1"/>
                </a:solidFill>
              </a:rPr>
              <a:t> TGbn Motions List Part 1 </a:t>
            </a:r>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126879672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(part 2)</a:t>
            </a:r>
          </a:p>
        </p:txBody>
      </p:sp>
      <p:sp>
        <p:nvSpPr>
          <p:cNvPr id="11" name="Content Placeholder 10">
            <a:extLst>
              <a:ext uri="{FF2B5EF4-FFF2-40B4-BE49-F238E27FC236}">
                <a16:creationId xmlns:a16="http://schemas.microsoft.com/office/drawing/2014/main" id="{FCB036F9-C53E-4FA7-0AA8-F449B171258B}"/>
              </a:ext>
            </a:extLst>
          </p:cNvPr>
          <p:cNvSpPr>
            <a:spLocks noGrp="1"/>
          </p:cNvSpPr>
          <p:nvPr>
            <p:ph idx="1"/>
          </p:nvPr>
        </p:nvSpPr>
        <p:spPr>
          <a:xfrm>
            <a:off x="685800" y="1981200"/>
            <a:ext cx="7770813" cy="4113213"/>
          </a:xfrm>
        </p:spPr>
        <p:txBody>
          <a:bodyPr/>
          <a:lstStyle/>
          <a:p>
            <a:r>
              <a:rPr lang="en-US" sz="1400" b="0" dirty="0">
                <a:hlinkClick r:id="rId2"/>
              </a:rPr>
              <a:t>24/1482</a:t>
            </a:r>
            <a:r>
              <a:rPr lang="en-US" sz="1400" b="0" dirty="0"/>
              <a:t> CSMA with enhanced Collision Avoidance for Low-Latency traffic	Sigurd Schelstraete</a:t>
            </a:r>
          </a:p>
          <a:p>
            <a:endParaRPr lang="en-US" sz="140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186110996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11" name="Content Placeholder 10">
            <a:extLst>
              <a:ext uri="{FF2B5EF4-FFF2-40B4-BE49-F238E27FC236}">
                <a16:creationId xmlns:a16="http://schemas.microsoft.com/office/drawing/2014/main" id="{7EC72086-D1FA-8844-986B-F59F77419C9B}"/>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November 2024</a:t>
            </a:r>
          </a:p>
        </p:txBody>
      </p:sp>
      <p:sp>
        <p:nvSpPr>
          <p:cNvPr id="10" name="Content Placeholder 9">
            <a:extLst>
              <a:ext uri="{FF2B5EF4-FFF2-40B4-BE49-F238E27FC236}">
                <a16:creationId xmlns:a16="http://schemas.microsoft.com/office/drawing/2014/main" id="{CC600E6A-60A7-51A7-399C-0D96A989FDD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16" name="Content Placeholder 15">
            <a:extLst>
              <a:ext uri="{FF2B5EF4-FFF2-40B4-BE49-F238E27FC236}">
                <a16:creationId xmlns:a16="http://schemas.microsoft.com/office/drawing/2014/main" id="{6A3D1F61-C70B-527B-6469-4EC643FA23FB}"/>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225071</TotalTime>
  <Words>12889</Words>
  <Application>Microsoft Office PowerPoint</Application>
  <PresentationFormat>On-screen Show (4:3)</PresentationFormat>
  <Paragraphs>2506</Paragraphs>
  <Slides>86</Slides>
  <Notes>4</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1</vt:i4>
      </vt:variant>
      <vt:variant>
        <vt:lpstr>Slide Titles</vt:lpstr>
      </vt:variant>
      <vt:variant>
        <vt:i4>86</vt:i4>
      </vt:variant>
    </vt:vector>
  </HeadingPairs>
  <TitlesOfParts>
    <vt:vector size="99" baseType="lpstr">
      <vt:lpstr>等线</vt:lpstr>
      <vt:lpstr>MS Gothic</vt:lpstr>
      <vt:lpstr>Aptos</vt:lpstr>
      <vt:lpstr>Arial</vt:lpstr>
      <vt:lpstr>Arial Black</vt:lpstr>
      <vt:lpstr>Arial Unicode MS</vt:lpstr>
      <vt:lpstr>Calibri</vt:lpstr>
      <vt:lpstr>Monotype Sorts</vt:lpstr>
      <vt:lpstr>Times New Roman</vt:lpstr>
      <vt:lpstr>Verdana</vt:lpstr>
      <vt:lpstr>Wingdings</vt:lpstr>
      <vt:lpstr>Office Theme</vt:lpstr>
      <vt:lpstr>Document</vt:lpstr>
      <vt:lpstr>TGbn September 2024 Meeting Agenda</vt:lpstr>
      <vt:lpstr>IEEE 802.11 TGbn: Enhancements for Ultra High Reliability (UHR)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12</vt:lpstr>
      <vt:lpstr>Submissions List 13</vt:lpstr>
      <vt:lpstr>Submissions List 12</vt:lpstr>
      <vt:lpstr>Submissions List – Pending SPs</vt:lpstr>
      <vt:lpstr>Monday Joint Agenda-AM2</vt:lpstr>
      <vt:lpstr>Announcements</vt:lpstr>
      <vt:lpstr>Summary from July 2024 meeting</vt:lpstr>
      <vt:lpstr>Submissions (B.forming + Misc.)</vt:lpstr>
      <vt:lpstr>Monday PHY Agenda–PM2</vt:lpstr>
      <vt:lpstr>Monday MAC Agenda–PM2</vt:lpstr>
      <vt:lpstr>Tuesday PHY Agenda–AM2</vt:lpstr>
      <vt:lpstr>Tuesday MAC Agenda–AM2</vt:lpstr>
      <vt:lpstr>Tuesday PHY Agenda–PM1</vt:lpstr>
      <vt:lpstr>Tuesday MAC Agenda–PM1</vt:lpstr>
      <vt:lpstr>Tuesday PHY Agenda–PM2</vt:lpstr>
      <vt:lpstr>Tuesday MAC Agenda–PM2</vt:lpstr>
      <vt:lpstr>Wednesday PHY Agenda–AM1</vt:lpstr>
      <vt:lpstr>Straw Polls</vt:lpstr>
      <vt:lpstr>Wednesday MAC Agenda–AM1</vt:lpstr>
      <vt:lpstr>Straw Polls Part 1</vt:lpstr>
      <vt:lpstr>Straw Polls Part 2</vt:lpstr>
      <vt:lpstr>Wednesday PHY Agenda–AM2</vt:lpstr>
      <vt:lpstr>Straw Polls</vt:lpstr>
      <vt:lpstr>Wednesday MAC Agenda–AM2</vt:lpstr>
      <vt:lpstr>Straw Polls Part 1</vt:lpstr>
      <vt:lpstr>Straw Polls Part 2</vt:lpstr>
      <vt:lpstr>Wednesday Joint Agenda-PM2</vt:lpstr>
      <vt:lpstr>Approve TG Minutes</vt:lpstr>
      <vt:lpstr>Straw Polls – Part 1</vt:lpstr>
      <vt:lpstr>Straw Polls – Part 2</vt:lpstr>
      <vt:lpstr>Submissions (L4S, DRU, NPCA)</vt:lpstr>
      <vt:lpstr>More Straw Polls</vt:lpstr>
      <vt:lpstr>Thursday PHY Agenda–AM1</vt:lpstr>
      <vt:lpstr>Straw Polls Part 1</vt:lpstr>
      <vt:lpstr>Thursday MAC Agenda–AM1</vt:lpstr>
      <vt:lpstr>Straw Polls Part 1</vt:lpstr>
      <vt:lpstr>Straw Polls Part 2 (22’)</vt:lpstr>
      <vt:lpstr>Thursday PHY Agenda–AM2</vt:lpstr>
      <vt:lpstr>Straw Polls</vt:lpstr>
      <vt:lpstr>Straw Polls Part 2</vt:lpstr>
      <vt:lpstr>Straw Polls Part 3</vt:lpstr>
      <vt:lpstr>Thursday MAC Agenda–AM2</vt:lpstr>
      <vt:lpstr>Straw Polls Part 1</vt:lpstr>
      <vt:lpstr>Straw Polls Part 2</vt:lpstr>
      <vt:lpstr>Straw Polls Back Up 1</vt:lpstr>
      <vt:lpstr>Back Up 2</vt:lpstr>
      <vt:lpstr>Thursday Joint Agenda-PM1</vt:lpstr>
      <vt:lpstr>Straw Polls (23’)</vt:lpstr>
      <vt:lpstr>Straw Polls (22’)</vt:lpstr>
      <vt:lpstr>Submissions (Channel Access)</vt:lpstr>
      <vt:lpstr>Motions</vt:lpstr>
      <vt:lpstr>Submissions (part 2)</vt:lpstr>
      <vt:lpstr>Teleconference Plan</vt:lpstr>
      <vt:lpstr>Goals for November 2024</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Asterjadhi</cp:lastModifiedBy>
  <cp:revision>1436</cp:revision>
  <cp:lastPrinted>1601-01-01T00:00:00Z</cp:lastPrinted>
  <dcterms:created xsi:type="dcterms:W3CDTF">2017-01-26T15:28:16Z</dcterms:created>
  <dcterms:modified xsi:type="dcterms:W3CDTF">2024-09-12T23:13:21Z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