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31" r:id="rId52"/>
    <p:sldId id="1232" r:id="rId53"/>
    <p:sldId id="1251" r:id="rId54"/>
    <p:sldId id="1252" r:id="rId55"/>
    <p:sldId id="1181" r:id="rId56"/>
    <p:sldId id="1024" r:id="rId57"/>
    <p:sldId id="1039" r:id="rId58"/>
    <p:sldId id="1253" r:id="rId59"/>
    <p:sldId id="1247" r:id="rId60"/>
    <p:sldId id="1227" r:id="rId61"/>
    <p:sldId id="1228" r:id="rId62"/>
    <p:sldId id="1254" r:id="rId63"/>
    <p:sldId id="1258" r:id="rId64"/>
    <p:sldId id="1229" r:id="rId65"/>
    <p:sldId id="1230" r:id="rId66"/>
    <p:sldId id="1255" r:id="rId67"/>
    <p:sldId id="356" r:id="rId68"/>
    <p:sldId id="1256" r:id="rId69"/>
    <p:sldId id="1259" r:id="rId70"/>
    <p:sldId id="1182" r:id="rId71"/>
    <p:sldId id="1069" r:id="rId72"/>
    <p:sldId id="997" r:id="rId73"/>
    <p:sldId id="362" r:id="rId74"/>
    <p:sldId id="1034" r:id="rId75"/>
    <p:sldId id="323" r:id="rId7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53" dt="2024-09-10T20:31:58.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0T23:18:41.790" v="7069"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0T20:11:13.957" v="6826" actId="12"/>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0T20:11:13.957" v="6826" actId="12"/>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0T22:56:16.360" v="7029" actId="20577"/>
        <pc:sldMkLst>
          <pc:docMk/>
          <pc:sldMk cId="4088868839" sldId="1219"/>
        </pc:sldMkLst>
        <pc:spChg chg="mod">
          <ac:chgData name="Alfred Asterjadhi" userId="39de57b9-85c0-4fd1-aaac-8ca2b6560ad0" providerId="ADAL" clId="{E0725D23-625E-498B-87E0-2B1913CF0FE0}" dt="2024-09-07T19:23:48.492" v="1396"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0T22:56:16.360" v="7029" actId="2057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0T22:59:07.172" v="7067" actId="20577"/>
        <pc:sldMkLst>
          <pc:docMk/>
          <pc:sldMk cId="3678236525" sldId="1220"/>
        </pc:sldMkLst>
        <pc:spChg chg="mod">
          <ac:chgData name="Alfred Asterjadhi" userId="39de57b9-85c0-4fd1-aaac-8ca2b6560ad0" providerId="ADAL" clId="{E0725D23-625E-498B-87E0-2B1913CF0FE0}" dt="2024-09-07T21:03:55.211" v="1981"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0T22:59:07.172" v="7067" actId="2057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0T22:57:55.273" v="7052" actId="20577"/>
        <pc:sldMkLst>
          <pc:docMk/>
          <pc:sldMk cId="3387728792" sldId="1223"/>
        </pc:sldMkLst>
        <pc:spChg chg="mod">
          <ac:chgData name="Alfred Asterjadhi" userId="39de57b9-85c0-4fd1-aaac-8ca2b6560ad0" providerId="ADAL" clId="{E0725D23-625E-498B-87E0-2B1913CF0FE0}" dt="2024-09-07T19:28:30.332" v="1457"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0T22:57:55.273" v="7052" actId="2057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07T21:06:13.551" v="1990" actId="403"/>
        <pc:sldMkLst>
          <pc:docMk/>
          <pc:sldMk cId="1373430212" sldId="1224"/>
        </pc:sldMkLst>
        <pc:spChg chg="mod">
          <ac:chgData name="Alfred Asterjadhi" userId="39de57b9-85c0-4fd1-aaac-8ca2b6560ad0" providerId="ADAL" clId="{E0725D23-625E-498B-87E0-2B1913CF0FE0}" dt="2024-09-07T21:06:00.253" v="1989"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07T21:06:13.551" v="1990" actId="403"/>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09T04:24:09.079" v="6317" actId="20577"/>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09T04:24:09.079" v="6317" actId="2057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0T18:24:53.837" v="6815"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10T18:24:53.837" v="6815"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0T04:36:04.247" v="6812" actId="20577"/>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0T04:36:04.247" v="6812" actId="2057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07T19:44:58.720" v="1745" actId="13926"/>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8-05T20:09:56.592" v="585"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0T04:28:49.775" v="6781" actId="20577"/>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0T04:28:49.775" v="6781" actId="2057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09T19:30:45.709" v="6513" actId="20577"/>
        <pc:sldMkLst>
          <pc:docMk/>
          <pc:sldMk cId="2720276386" sldId="1250"/>
        </pc:sldMkLst>
        <pc:spChg chg="mod ord">
          <ac:chgData name="Alfred Asterjadhi" userId="39de57b9-85c0-4fd1-aaac-8ca2b6560ad0" providerId="ADAL" clId="{E0725D23-625E-498B-87E0-2B1913CF0FE0}" dt="2024-09-08T01:19:49.381" v="2292" actId="6264"/>
          <ac:spMkLst>
            <pc:docMk/>
            <pc:sldMk cId="2720276386" sldId="1250"/>
            <ac:spMk id="2" creationId="{F8E71A1C-81DF-203F-67AF-C01DC9A16530}"/>
          </ac:spMkLst>
        </pc:spChg>
        <pc:spChg chg="mod ord">
          <ac:chgData name="Alfred Asterjadhi" userId="39de57b9-85c0-4fd1-aaac-8ca2b6560ad0" providerId="ADAL" clId="{E0725D23-625E-498B-87E0-2B1913CF0FE0}" dt="2024-09-09T19:30:45.709" v="6513"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0T20:12:55.977" v="6838"/>
        <pc:sldMkLst>
          <pc:docMk/>
          <pc:sldMk cId="2325061337" sldId="1251"/>
        </pc:sldMkLst>
        <pc:spChg chg="mod">
          <ac:chgData name="Alfred Asterjadhi" userId="39de57b9-85c0-4fd1-aaac-8ca2b6560ad0" providerId="ADAL" clId="{E0725D23-625E-498B-87E0-2B1913CF0FE0}" dt="2024-09-08T01:30:57.391" v="2703"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0T20:12:55.977" v="6838"/>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0T20:13:01.276" v="6841"/>
        <pc:sldMkLst>
          <pc:docMk/>
          <pc:sldMk cId="1728185655" sldId="1252"/>
        </pc:sldMkLst>
        <pc:spChg chg="mod ord">
          <ac:chgData name="Alfred Asterjadhi" userId="39de57b9-85c0-4fd1-aaac-8ca2b6560ad0" providerId="ADAL" clId="{E0725D23-625E-498B-87E0-2B1913CF0FE0}" dt="2024-09-08T01:30:49.746" v="2701" actId="20577"/>
          <ac:spMkLst>
            <pc:docMk/>
            <pc:sldMk cId="1728185655" sldId="1252"/>
            <ac:spMk id="2" creationId="{9E6E09B2-2194-DDE0-F9C9-F24960D4CD31}"/>
          </ac:spMkLst>
        </pc:spChg>
        <pc:spChg chg="mod ord">
          <ac:chgData name="Alfred Asterjadhi" userId="39de57b9-85c0-4fd1-aaac-8ca2b6560ad0" providerId="ADAL" clId="{E0725D23-625E-498B-87E0-2B1913CF0FE0}" dt="2024-09-10T20:13:01.276" v="6841"/>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0T20:23:11.769" v="6898"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0T20:23:11.769" v="6898"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09T19:18:34.698" v="6492" actId="20577"/>
        <pc:sldMkLst>
          <pc:docMk/>
          <pc:sldMk cId="2820190702" sldId="1254"/>
        </pc:sldMkLst>
        <pc:spChg chg="mod ord">
          <ac:chgData name="Alfred Asterjadhi" userId="39de57b9-85c0-4fd1-aaac-8ca2b6560ad0" providerId="ADAL" clId="{E0725D23-625E-498B-87E0-2B1913CF0FE0}" dt="2024-09-09T19:18:34.698" v="6492" actId="20577"/>
          <ac:spMkLst>
            <pc:docMk/>
            <pc:sldMk cId="2820190702" sldId="1254"/>
            <ac:spMk id="2" creationId="{F69D7021-D59F-B49A-E32E-18A4891C7D5E}"/>
          </ac:spMkLst>
        </pc:spChg>
        <pc:spChg chg="mod ord">
          <ac:chgData name="Alfred Asterjadhi" userId="39de57b9-85c0-4fd1-aaac-8ca2b6560ad0" providerId="ADAL" clId="{E0725D23-625E-498B-87E0-2B1913CF0FE0}" dt="2024-09-09T19:18:26.197" v="6480"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modSp add mod">
        <pc:chgData name="Alfred Asterjadhi" userId="39de57b9-85c0-4fd1-aaac-8ca2b6560ad0" providerId="ADAL" clId="{E0725D23-625E-498B-87E0-2B1913CF0FE0}" dt="2024-09-08T02:30:34.518" v="5784"/>
        <pc:sldMkLst>
          <pc:docMk/>
          <pc:sldMk cId="1547302789" sldId="1255"/>
        </pc:sldMkLst>
        <pc:spChg chg="mod">
          <ac:chgData name="Alfred Asterjadhi" userId="39de57b9-85c0-4fd1-aaac-8ca2b6560ad0" providerId="ADAL" clId="{E0725D23-625E-498B-87E0-2B1913CF0FE0}" dt="2024-09-08T02:30:34.518" v="5784"/>
          <ac:spMkLst>
            <pc:docMk/>
            <pc:sldMk cId="1547302789" sldId="1255"/>
            <ac:spMk id="6" creationId="{F635F079-7FE6-CA9A-2008-E6FCFA8B936A}"/>
          </ac:spMkLst>
        </pc:spChg>
      </pc:sldChg>
      <pc:sldChg chg="modSp add mod">
        <pc:chgData name="Alfred Asterjadhi" userId="39de57b9-85c0-4fd1-aaac-8ca2b6560ad0" providerId="ADAL" clId="{E0725D23-625E-498B-87E0-2B1913CF0FE0}" dt="2024-09-08T18:12:28.897" v="6009" actId="20577"/>
        <pc:sldMkLst>
          <pc:docMk/>
          <pc:sldMk cId="4212050258" sldId="1256"/>
        </pc:sldMkLst>
        <pc:spChg chg="mod">
          <ac:chgData name="Alfred Asterjadhi" userId="39de57b9-85c0-4fd1-aaac-8ca2b6560ad0" providerId="ADAL" clId="{E0725D23-625E-498B-87E0-2B1913CF0FE0}" dt="2024-09-08T18:12:28.897" v="6009"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0T20:39:10.303" v="7015" actId="114"/>
        <pc:sldMkLst>
          <pc:docMk/>
          <pc:sldMk cId="1964973028" sldId="1258"/>
        </pc:sldMkLst>
        <pc:spChg chg="mod">
          <ac:chgData name="Alfred Asterjadhi" userId="39de57b9-85c0-4fd1-aaac-8ca2b6560ad0" providerId="ADAL" clId="{E0725D23-625E-498B-87E0-2B1913CF0FE0}" dt="2024-09-09T19:18:38.294" v="6499"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0T20:39:10.303" v="7015" actId="114"/>
          <ac:spMkLst>
            <pc:docMk/>
            <pc:sldMk cId="1964973028" sldId="1258"/>
            <ac:spMk id="3" creationId="{BF0AB706-0204-17B0-0D09-E8B531BA18F2}"/>
          </ac:spMkLst>
        </pc:spChg>
      </pc:sldChg>
      <pc:sldChg chg="modSp add mod">
        <pc:chgData name="Alfred Asterjadhi" userId="39de57b9-85c0-4fd1-aaac-8ca2b6560ad0" providerId="ADAL" clId="{E0725D23-625E-498B-87E0-2B1913CF0FE0}" dt="2024-09-10T20:29:28.914" v="6974"/>
        <pc:sldMkLst>
          <pc:docMk/>
          <pc:sldMk cId="665139246" sldId="1259"/>
        </pc:sldMkLst>
        <pc:spChg chg="mod">
          <ac:chgData name="Alfred Asterjadhi" userId="39de57b9-85c0-4fd1-aaac-8ca2b6560ad0" providerId="ADAL" clId="{E0725D23-625E-498B-87E0-2B1913CF0FE0}" dt="2024-09-10T20:29:28.914" v="6974"/>
          <ac:spMkLst>
            <pc:docMk/>
            <pc:sldMk cId="665139246" sldId="1259"/>
            <ac:spMk id="3" creationId="{40697212-82EA-064E-CD79-BC33C537E773}"/>
          </ac:spMkLst>
        </pc:spChg>
      </pc:sldChg>
      <pc:sldMasterChg chg="modSp mod">
        <pc:chgData name="Alfred Asterjadhi" userId="39de57b9-85c0-4fd1-aaac-8ca2b6560ad0" providerId="ADAL" clId="{E0725D23-625E-498B-87E0-2B1913CF0FE0}" dt="2024-09-10T23:18:41.790" v="7069" actId="6549"/>
        <pc:sldMasterMkLst>
          <pc:docMk/>
          <pc:sldMasterMk cId="0" sldId="2147483648"/>
        </pc:sldMasterMkLst>
        <pc:spChg chg="mod">
          <ac:chgData name="Alfred Asterjadhi" userId="39de57b9-85c0-4fd1-aaac-8ca2b6560ad0" providerId="ADAL" clId="{E0725D23-625E-498B-87E0-2B1913CF0FE0}" dt="2024-09-10T23:18:41.790" v="7069"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2-00-00bn-usig-fields-in-an-elr-ppdu.pptx" TargetMode="External"/><Relationship Id="rId3" Type="http://schemas.openxmlformats.org/officeDocument/2006/relationships/hyperlink" Target="https://mentor.ieee.org/802.11/dcn/24/11-24-1486-00-00bn-performance-evaluation-of-elr-transmission.pptx" TargetMode="External"/><Relationship Id="rId7" Type="http://schemas.openxmlformats.org/officeDocument/2006/relationships/hyperlink" Target="https://mentor.ieee.org/802.11/dcn/24/11-24-1590-00-00bn-extended-long-range-signaling.pptx" TargetMode="External"/><Relationship Id="rId2" Type="http://schemas.openxmlformats.org/officeDocument/2006/relationships/hyperlink" Target="https://mentor.ieee.org/802.11/dcn/24/11-24-1485-00-00bn-considerations-for-elr-ppdu-forma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3-00-00bn-an-elr-ppdu-follow-up.pptx" TargetMode="External"/><Relationship Id="rId5" Type="http://schemas.openxmlformats.org/officeDocument/2006/relationships/hyperlink" Target="https://mentor.ieee.org/802.11/dcn/24/11-24-1571-00-00bn-extended-long-range-elr-mark-symbol-design.pptx" TargetMode="External"/><Relationship Id="rId4" Type="http://schemas.openxmlformats.org/officeDocument/2006/relationships/hyperlink" Target="https://mentor.ieee.org/802.11/dcn/24/11-24-1488-00-00bn-elr-ppdu-transmission-design.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542-00-00bn-sounding-schemes-for-coordinated-beamforming.pptx" TargetMode="External"/><Relationship Id="rId3" Type="http://schemas.openxmlformats.org/officeDocument/2006/relationships/hyperlink" Target="https://mentor.ieee.org/802.11/dcn/24/11-24-1455-00-00bn-discussion-on-tb-elr-ppdu.pptx" TargetMode="External"/><Relationship Id="rId7" Type="http://schemas.openxmlformats.org/officeDocument/2006/relationships/hyperlink" Target="https://mentor.ieee.org/802.11/dcn/24/11-24-1515-00-00bn-coordinated-beamforming-for-11bn-follow-up.pptx" TargetMode="External"/><Relationship Id="rId12" Type="http://schemas.openxmlformats.org/officeDocument/2006/relationships/hyperlink" Target="https://mentor.ieee.org/802.11/dcn/24/11-24-1582-00-00bn-coordinated-sounding-for-cobf.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4-00-00bn-coordinated-bf-figures-of-merit.pptx" TargetMode="External"/><Relationship Id="rId11" Type="http://schemas.openxmlformats.org/officeDocument/2006/relationships/hyperlink" Target="https://mentor.ieee.org/802.11/dcn/24/11-24-1580-00-00bn-considerations-on-the-cbf-smoothing.pptx" TargetMode="External"/><Relationship Id="rId5" Type="http://schemas.openxmlformats.org/officeDocument/2006/relationships/hyperlink" Target="https://mentor.ieee.org/802.11/dcn/24/11-24-1463-01-00bn-robust-beamforming-nulling-for-cbf.pptx" TargetMode="External"/><Relationship Id="rId10" Type="http://schemas.openxmlformats.org/officeDocument/2006/relationships/hyperlink" Target="https://mentor.ieee.org/802.11/dcn/24/11-24-1575-00-00bn-guard-interval-coordination-for-coordinated-beamforming.pptx" TargetMode="External"/><Relationship Id="rId4" Type="http://schemas.openxmlformats.org/officeDocument/2006/relationships/hyperlink" Target="https://mentor.ieee.org/802.11/dcn/24/11-24-1432-00-00bn-unified-cobf-and-mumimo-schemes-with-zero-mui.pptx" TargetMode="External"/><Relationship Id="rId9" Type="http://schemas.openxmlformats.org/officeDocument/2006/relationships/hyperlink" Target="https://mentor.ieee.org/802.11/dcn/24/11-24-1568-00-00bn-sounding-design-for-c-bf.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50-00-00bn-discussion-on-txop-allocation-in-c-tdma.pptx" TargetMode="External"/><Relationship Id="rId3" Type="http://schemas.openxmlformats.org/officeDocument/2006/relationships/hyperlink" Target="https://mentor.ieee.org/802.11/dcn/24/11-24-0842-00-00bn-multi-ap-set-configuration-for-c-tdma.pptx" TargetMode="External"/><Relationship Id="rId7" Type="http://schemas.openxmlformats.org/officeDocument/2006/relationships/hyperlink" Target="https://mentor.ieee.org/802.11/dcn/24/11-24-1225-00-00bn-initial-control-frames-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17-00-00bn-mechanism-for-txop-return-in-c-tdma.pptx" TargetMode="External"/><Relationship Id="rId5" Type="http://schemas.openxmlformats.org/officeDocument/2006/relationships/hyperlink" Target="https://mentor.ieee.org/802.11/dcn/24/11-24-1016-00-00bn-c-tdma-follow-up-additional-details-on-framing-sequence.pptx" TargetMode="External"/><Relationship Id="rId4" Type="http://schemas.openxmlformats.org/officeDocument/2006/relationships/hyperlink" Target="https://mentor.ieee.org/802.11/dcn/24/11-24-0843-00-00bn-some-details-on-txop-sharing-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67-01-00bn-range-expansion-via-repeated-transmission.pptx" TargetMode="External"/><Relationship Id="rId4" Type="http://schemas.openxmlformats.org/officeDocument/2006/relationships/hyperlink" Target="https://mentor.ieee.org/802.11/dcn/24/11-24-0660-00-00bn-dynamic-qos-profiles-with-sc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0870-00-00bn-further-considerations-on-preemption.pptx" TargetMode="External"/><Relationship Id="rId9" Type="http://schemas.openxmlformats.org/officeDocument/2006/relationships/hyperlink" Target="https://mentor.ieee.org/802.11/dcn/24/11-24-1257-00-00bn-preemption-procedure-and-indication-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FF0000"/>
                </a:solidFill>
                <a:hlinkClick r:id="rId2"/>
              </a:rPr>
              <a:t>24/1485</a:t>
            </a:r>
            <a:r>
              <a:rPr lang="en-GB" sz="1400" dirty="0"/>
              <a:t>	Considerations for ELR PPDU format 			Dongguk Lim</a:t>
            </a:r>
          </a:p>
          <a:p>
            <a:pPr lvl="1">
              <a:buFont typeface="Arial" panose="020B0604020202020204" pitchFamily="34" charset="0"/>
              <a:buChar char="•"/>
            </a:pPr>
            <a:r>
              <a:rPr lang="en-GB" sz="1400" dirty="0">
                <a:solidFill>
                  <a:srgbClr val="FF0000"/>
                </a:solidFill>
                <a:hlinkClick r:id="rId3"/>
              </a:rPr>
              <a:t>24/1486</a:t>
            </a:r>
            <a:r>
              <a:rPr lang="en-GB" sz="1400" dirty="0"/>
              <a:t>	Performance evaluation of ELR transmission		Dongguk Lim</a:t>
            </a:r>
            <a:endParaRPr lang="en-GB" sz="1400" b="1" dirty="0"/>
          </a:p>
          <a:p>
            <a:pPr lvl="1">
              <a:buFont typeface="Arial" panose="020B0604020202020204" pitchFamily="34" charset="0"/>
              <a:buChar char="•"/>
            </a:pPr>
            <a:r>
              <a:rPr lang="en-GB" sz="1400" b="0" i="0" strike="noStrike" kern="1200" dirty="0">
                <a:solidFill>
                  <a:srgbClr val="FF0000"/>
                </a:solidFill>
                <a:effectLst/>
                <a:ea typeface="MS Gothic" panose="020B0609070205080204" pitchFamily="49" charset="-128"/>
                <a:hlinkClick r:id="rId4"/>
              </a:rPr>
              <a:t>24/</a:t>
            </a:r>
            <a:r>
              <a:rPr lang="en-US" sz="1400" b="0" i="0" strike="noStrike" kern="1200" dirty="0">
                <a:solidFill>
                  <a:srgbClr val="FF0000"/>
                </a:solidFill>
                <a:effectLst/>
                <a:ea typeface="MS Gothic" panose="020B0609070205080204" pitchFamily="49" charset="-128"/>
                <a:hlinkClick r:id="rId4"/>
              </a:rPr>
              <a:t>1488</a:t>
            </a:r>
            <a:r>
              <a:rPr lang="en-US" sz="1400" b="0" i="0" strike="noStrike" kern="1200" dirty="0">
                <a:solidFill>
                  <a:srgbClr val="FF0000"/>
                </a:solidFill>
                <a:effectLst/>
                <a:ea typeface="MS Gothic" panose="020B0609070205080204" pitchFamily="49" charset="-128"/>
              </a:rPr>
              <a:t> </a:t>
            </a:r>
            <a:r>
              <a:rPr lang="en-US" sz="1400" b="0" i="0" strike="noStrike" kern="1200" dirty="0">
                <a:solidFill>
                  <a:srgbClr val="000000"/>
                </a:solidFill>
                <a:effectLst/>
                <a:ea typeface="MS Gothic" panose="020B0609070205080204" pitchFamily="49" charset="-128"/>
              </a:rPr>
              <a:t>ELR PPDU Transmission Design 				Shengquan Hu</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24/1571</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Extended Long Range (ELR) Mark Symbol Design 	Rethna Pulikkoonattu</a:t>
            </a:r>
            <a:endParaRPr lang="en-GB" sz="1400" dirty="0">
              <a:solidFill>
                <a:srgbClr val="FF0000"/>
              </a:solidFill>
              <a:hlinkClick r:id="rId6"/>
            </a:endParaRPr>
          </a:p>
          <a:p>
            <a:pPr lvl="1">
              <a:buFont typeface="Arial" panose="020B0604020202020204" pitchFamily="34" charset="0"/>
              <a:buChar char="•"/>
            </a:pPr>
            <a:r>
              <a:rPr lang="en-GB" sz="1400" dirty="0">
                <a:solidFill>
                  <a:srgbClr val="FF0000"/>
                </a:solidFill>
                <a:hlinkClick r:id="rId6"/>
              </a:rPr>
              <a:t>24/1573</a:t>
            </a:r>
            <a:r>
              <a:rPr lang="en-GB" sz="1400" dirty="0"/>
              <a:t>	An ELR PPDU Follow Up					Wook Bong Lee</a:t>
            </a:r>
            <a:endParaRPr lang="en-GB" sz="1400" b="1"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24/1590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Enhanced Long Range Signaling 				Juan Fang</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8"/>
              </a:rPr>
              <a:t>24/1592</a:t>
            </a:r>
            <a:r>
              <a:rPr lang="en-US" sz="1400" dirty="0"/>
              <a:t> </a:t>
            </a:r>
            <a:r>
              <a:rPr lang="en-US" sz="1400" b="0" i="0" u="none" strike="noStrike" dirty="0">
                <a:solidFill>
                  <a:srgbClr val="000000"/>
                </a:solidFill>
                <a:effectLst/>
              </a:rPr>
              <a:t>USIG fields in an ELR PPDU</a:t>
            </a:r>
            <a:r>
              <a:rPr lang="en-US" sz="1400" dirty="0"/>
              <a:t> </a:t>
            </a:r>
            <a:r>
              <a:rPr lang="en-US" sz="1400" b="0" i="0" u="none" strike="noStrike" dirty="0">
                <a:solidFill>
                  <a:srgbClr val="000000"/>
                </a:solidFill>
                <a:effectLst/>
              </a:rPr>
              <a:t> 					Hari Ram</a:t>
            </a:r>
            <a:r>
              <a:rPr lang="en-US" sz="1400" dirty="0"/>
              <a:t> </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24/1256</a:t>
            </a:r>
            <a:r>
              <a:rPr lang="en-GB" sz="1400" dirty="0"/>
              <a:t>	The padding after intermediate FCS					Yunbo Li 	[Q&amp;A]</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24/1205</a:t>
            </a:r>
            <a:r>
              <a:rPr lang="en-GB"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Analysis and Simulations on Coordinated Spatial Reuse 		</a:t>
            </a:r>
            <a:r>
              <a:rPr lang="en-GB" sz="1400" b="0" i="0" u="none" strike="noStrike" kern="1200" dirty="0">
                <a:solidFill>
                  <a:srgbClr val="000000"/>
                </a:solidFill>
                <a:effectLst/>
                <a:ea typeface="MS Gothic" panose="020B0609070205080204" pitchFamily="49" charset="-128"/>
              </a:rPr>
              <a:t>Jason Y. Guo </a:t>
            </a:r>
            <a:endParaRPr lang="en-US" sz="1400" b="0" i="0" u="none" strike="no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24/0678</a:t>
            </a:r>
            <a:r>
              <a:rPr lang="en-US" sz="1400" dirty="0"/>
              <a:t> </a:t>
            </a:r>
            <a:r>
              <a:rPr lang="en-US" sz="1400" b="0" i="0" u="none" strike="noStrike" kern="1200" dirty="0">
                <a:solidFill>
                  <a:srgbClr val="000000"/>
                </a:solidFill>
                <a:effectLst/>
                <a:ea typeface="MS Gothic" panose="020B0609070205080204" pitchFamily="49" charset="-128"/>
              </a:rPr>
              <a:t>Coordinated R-TWT--Follow-Up</a:t>
            </a:r>
            <a:r>
              <a:rPr lang="en-US" sz="1400" dirty="0"/>
              <a:t> 					</a:t>
            </a:r>
            <a:r>
              <a:rPr lang="en-US" sz="1400" b="0" i="0" u="none" strike="noStrike" kern="1200" dirty="0">
                <a:solidFill>
                  <a:srgbClr val="000000"/>
                </a:solidFill>
                <a:effectLst/>
                <a:ea typeface="MS Gothic" panose="020B0609070205080204" pitchFamily="49" charset="-128"/>
              </a:rPr>
              <a:t>Rubayet Shafin</a:t>
            </a:r>
            <a:r>
              <a:rPr lang="en-US" sz="1400" dirty="0"/>
              <a:t> </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6"/>
              </a:rPr>
              <a:t>24/0742</a:t>
            </a:r>
            <a:r>
              <a:rPr lang="en-GB" sz="1400" dirty="0"/>
              <a:t> </a:t>
            </a:r>
            <a:r>
              <a:rPr lang="en-GB" sz="1400" b="0" i="0" u="none" strike="noStrike" kern="1200" dirty="0">
                <a:solidFill>
                  <a:srgbClr val="000000"/>
                </a:solidFill>
                <a:effectLst/>
                <a:ea typeface="MS Gothic" panose="020B0609070205080204" pitchFamily="49" charset="-128"/>
              </a:rPr>
              <a:t>OBSS TWT management for MAP</a:t>
            </a:r>
            <a:r>
              <a:rPr lang="en-GB" sz="1400" dirty="0"/>
              <a:t> 					</a:t>
            </a:r>
            <a:r>
              <a:rPr lang="en-GB" sz="1400" b="0" i="0" u="none" strike="noStrike" kern="1200" dirty="0">
                <a:solidFill>
                  <a:srgbClr val="000000"/>
                </a:solidFill>
                <a:effectLst/>
                <a:ea typeface="MS Gothic" panose="020B0609070205080204" pitchFamily="49" charset="-128"/>
              </a:rPr>
              <a:t>VIGER Pascal</a:t>
            </a:r>
            <a:r>
              <a:rPr lang="en-GB" sz="1400" dirty="0"/>
              <a:t> </a:t>
            </a:r>
            <a:endParaRPr lang="en-US" sz="1400" dirty="0"/>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8"/>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9"/>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PPDU + Preamble + CBF Part 1 + 2</a:t>
            </a:r>
            <a:endParaRPr lang="en-GB" sz="900" strike="sngStrike" dirty="0">
              <a:solidFill>
                <a:schemeClr val="bg1">
                  <a:lumMod val="65000"/>
                </a:schemeClr>
              </a:solidFill>
            </a:endParaRP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24/1243</a:t>
            </a:r>
            <a:r>
              <a:rPr lang="en-GB" sz="1200" dirty="0"/>
              <a:t> </a:t>
            </a:r>
            <a:r>
              <a:rPr lang="en-GB" sz="1200" b="0" i="0" u="none" strike="noStrike" kern="1200" dirty="0">
                <a:solidFill>
                  <a:srgbClr val="000000"/>
                </a:solidFill>
                <a:effectLst/>
                <a:ea typeface="MS Gothic" panose="020B0609070205080204" pitchFamily="49" charset="-128"/>
              </a:rPr>
              <a:t>100 MHz PPDU</a:t>
            </a:r>
            <a:r>
              <a:rPr lang="en-GB" sz="1200" dirty="0"/>
              <a:t> 							</a:t>
            </a:r>
            <a:r>
              <a:rPr lang="en-GB" sz="1200" b="0" i="0" u="none" strike="noStrike" kern="1200" dirty="0">
                <a:solidFill>
                  <a:srgbClr val="000000"/>
                </a:solidFill>
                <a:effectLst/>
                <a:ea typeface="MS Gothic" panose="020B0609070205080204" pitchFamily="49" charset="-128"/>
              </a:rPr>
              <a:t>Ross Jian Yu</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24/1455</a:t>
            </a:r>
            <a:r>
              <a:rPr lang="en-GB" sz="1200" dirty="0"/>
              <a:t> </a:t>
            </a:r>
            <a:r>
              <a:rPr lang="en-GB" sz="1200" b="0" i="0" u="none" strike="noStrike" kern="1200" dirty="0">
                <a:solidFill>
                  <a:srgbClr val="000000"/>
                </a:solidFill>
                <a:effectLst/>
                <a:ea typeface="MS Gothic" panose="020B0609070205080204" pitchFamily="49" charset="-128"/>
              </a:rPr>
              <a:t>Discussion on TB ELR PPDU</a:t>
            </a:r>
            <a:r>
              <a:rPr lang="en-GB" sz="1200" dirty="0"/>
              <a:t> 					</a:t>
            </a:r>
            <a:r>
              <a:rPr lang="en-GB" sz="1200" b="0" i="0" u="none" strike="noStrike" kern="1200" dirty="0">
                <a:solidFill>
                  <a:srgbClr val="000000"/>
                </a:solidFill>
                <a:effectLst/>
                <a:ea typeface="MS Gothic" panose="020B0609070205080204" pitchFamily="49" charset="-128"/>
              </a:rPr>
              <a:t>Mengshi Hu</a:t>
            </a:r>
            <a:r>
              <a:rPr lang="en-GB" sz="1200" dirty="0"/>
              <a:t> </a:t>
            </a:r>
          </a:p>
          <a:p>
            <a:pPr lvl="1">
              <a:buFont typeface="Arial" panose="020B0604020202020204" pitchFamily="34" charset="0"/>
              <a:buChar char="•"/>
            </a:pPr>
            <a:r>
              <a:rPr lang="en-US" sz="1200" b="0" i="0" u="none" strike="noStrike" dirty="0">
                <a:solidFill>
                  <a:schemeClr val="tx1"/>
                </a:solidFill>
                <a:effectLst/>
                <a:hlinkClick r:id="rId4"/>
              </a:rPr>
              <a:t>24/1432</a:t>
            </a:r>
            <a:r>
              <a:rPr lang="en-US" sz="1200" b="0" i="0" u="none" strike="noStrike" dirty="0">
                <a:solidFill>
                  <a:schemeClr val="tx1"/>
                </a:solidFill>
                <a:effectLst/>
              </a:rPr>
              <a:t>	Unified-</a:t>
            </a:r>
            <a:r>
              <a:rPr lang="en-US" sz="1200" b="0" i="0" u="none" strike="noStrike" dirty="0" err="1">
                <a:solidFill>
                  <a:schemeClr val="tx1"/>
                </a:solidFill>
                <a:effectLst/>
              </a:rPr>
              <a:t>CoBF</a:t>
            </a:r>
            <a:r>
              <a:rPr lang="en-US" sz="1200" b="0" i="0" u="none" strike="noStrike" dirty="0">
                <a:solidFill>
                  <a:schemeClr val="tx1"/>
                </a:solidFill>
                <a:effectLst/>
              </a:rPr>
              <a:t>-and-MUMIMO-Schemes-with-Zero-MUI		Aiguo Yan</a:t>
            </a:r>
          </a:p>
          <a:p>
            <a:pPr lvl="1">
              <a:buFont typeface="Arial" panose="020B0604020202020204" pitchFamily="34" charset="0"/>
              <a:buChar char="•"/>
            </a:pPr>
            <a:r>
              <a:rPr lang="en-US" sz="1200" b="0" i="0" u="none" strike="noStrike" dirty="0">
                <a:solidFill>
                  <a:schemeClr val="tx1"/>
                </a:solidFill>
                <a:effectLst/>
                <a:hlinkClick r:id="rId5"/>
              </a:rPr>
              <a:t>24/1463</a:t>
            </a:r>
            <a:r>
              <a:rPr lang="en-US" sz="1200" b="0" i="0" u="none" strike="noStrike" dirty="0">
                <a:solidFill>
                  <a:schemeClr val="tx1"/>
                </a:solidFill>
                <a:effectLst/>
              </a:rPr>
              <a:t>	Robust Beamforming Nulling for CBF				Ken Tanaka</a:t>
            </a:r>
            <a:endParaRPr lang="en-GB" sz="1200" dirty="0"/>
          </a:p>
          <a:p>
            <a:pPr lvl="1">
              <a:buFont typeface="Arial" panose="020B0604020202020204" pitchFamily="34" charset="0"/>
              <a:buChar char="•"/>
            </a:pPr>
            <a:r>
              <a:rPr lang="en-US" sz="1200" b="0" i="0" u="none" strike="noStrike" dirty="0">
                <a:solidFill>
                  <a:srgbClr val="FF0000"/>
                </a:solidFill>
                <a:effectLst/>
                <a:hlinkClick r:id="rId6"/>
              </a:rPr>
              <a:t>24/1484</a:t>
            </a:r>
            <a:r>
              <a:rPr lang="en-US" sz="1200" b="0" i="0" u="none" strike="noStrike" dirty="0">
                <a:solidFill>
                  <a:schemeClr val="tx1"/>
                </a:solidFill>
                <a:effectLst/>
              </a:rPr>
              <a:t>	Coordinated BF: Figures of Merit					Shimi Shilo</a:t>
            </a:r>
          </a:p>
          <a:p>
            <a:pPr lvl="1">
              <a:buFont typeface="Arial" panose="020B0604020202020204" pitchFamily="34" charset="0"/>
              <a:buChar char="•"/>
            </a:pPr>
            <a:r>
              <a:rPr lang="en-US" sz="1200" b="0" i="0" u="none" strike="noStrike" dirty="0">
                <a:solidFill>
                  <a:schemeClr val="tx1"/>
                </a:solidFill>
                <a:effectLst/>
                <a:hlinkClick r:id="rId7"/>
              </a:rPr>
              <a:t>24/1515</a:t>
            </a:r>
            <a:r>
              <a:rPr lang="en-US" sz="12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200" b="0" i="0" u="none" strike="noStrike" dirty="0">
                <a:solidFill>
                  <a:srgbClr val="FF0000"/>
                </a:solidFill>
                <a:effectLst/>
                <a:hlinkClick r:id="rId8"/>
              </a:rPr>
              <a:t>24/1542</a:t>
            </a:r>
            <a:r>
              <a:rPr lang="en-US" sz="12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200" b="0" i="0" u="none" strike="noStrike" dirty="0">
                <a:solidFill>
                  <a:srgbClr val="FF0000"/>
                </a:solidFill>
                <a:effectLst/>
                <a:hlinkClick r:id="rId9"/>
              </a:rPr>
              <a:t>24/1568</a:t>
            </a:r>
            <a:r>
              <a:rPr lang="en-US" sz="1200" b="0" i="0" u="none" strike="noStrike" dirty="0">
                <a:solidFill>
                  <a:schemeClr val="tx1"/>
                </a:solidFill>
                <a:effectLst/>
              </a:rPr>
              <a:t>	Sounding  Design for C-BF						Ron Porat</a:t>
            </a:r>
          </a:p>
          <a:p>
            <a:pPr lvl="1">
              <a:buFont typeface="Arial" panose="020B0604020202020204" pitchFamily="34" charset="0"/>
              <a:buChar char="•"/>
            </a:pPr>
            <a:r>
              <a:rPr lang="en-US" sz="1200" b="0" i="0" u="none" strike="noStrike" dirty="0">
                <a:solidFill>
                  <a:srgbClr val="FF0000"/>
                </a:solidFill>
                <a:effectLst/>
                <a:hlinkClick r:id="rId10"/>
              </a:rPr>
              <a:t>24/1575</a:t>
            </a:r>
            <a:r>
              <a:rPr lang="en-US" sz="12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chemeClr val="tx1"/>
                </a:solidFill>
                <a:effectLst/>
                <a:hlinkClick r:id="rId11"/>
              </a:rPr>
              <a:t>24/1580</a:t>
            </a:r>
            <a:r>
              <a:rPr lang="en-US" sz="1200" b="0" i="0" u="none" strike="noStrike" dirty="0">
                <a:solidFill>
                  <a:schemeClr val="tx1"/>
                </a:solidFill>
                <a:effectLst/>
              </a:rPr>
              <a:t>	</a:t>
            </a:r>
            <a:r>
              <a:rPr lang="en-US" sz="1200" b="0" i="0" u="none" strike="noStrike" dirty="0" err="1">
                <a:solidFill>
                  <a:schemeClr val="tx1"/>
                </a:solidFill>
                <a:effectLst/>
              </a:rPr>
              <a:t>cbf</a:t>
            </a:r>
            <a:r>
              <a:rPr lang="en-US" sz="1200" b="0" i="0" u="none" strike="noStrike" dirty="0">
                <a:solidFill>
                  <a:schemeClr val="tx1"/>
                </a:solidFill>
                <a:effectLst/>
              </a:rPr>
              <a:t>-smoothing								Xiaogang Chen</a:t>
            </a:r>
          </a:p>
          <a:p>
            <a:pPr lvl="1">
              <a:buFont typeface="Arial" panose="020B0604020202020204" pitchFamily="34" charset="0"/>
              <a:buChar char="•"/>
            </a:pPr>
            <a:r>
              <a:rPr lang="en-US" sz="1200" b="0" i="0" u="none" strike="noStrike" dirty="0">
                <a:solidFill>
                  <a:srgbClr val="FF0000"/>
                </a:solidFill>
                <a:effectLst/>
                <a:hlinkClick r:id="rId12"/>
              </a:rPr>
              <a:t>24/1582</a:t>
            </a:r>
            <a:r>
              <a:rPr lang="en-US" sz="1200" b="0" i="0" u="none" strike="noStrike" dirty="0">
                <a:solidFill>
                  <a:schemeClr val="tx1"/>
                </a:solidFill>
                <a:effectLst/>
              </a:rPr>
              <a:t>	Coordinated Sounding for </a:t>
            </a:r>
            <a:r>
              <a:rPr lang="en-US" sz="1200" b="0" i="0" u="none" strike="noStrike" dirty="0" err="1">
                <a:solidFill>
                  <a:schemeClr val="tx1"/>
                </a:solidFill>
                <a:effectLst/>
              </a:rPr>
              <a:t>CoBF</a:t>
            </a:r>
            <a:r>
              <a:rPr lang="en-US" sz="1200" b="0" i="0" u="none" strike="noStrike" dirty="0">
                <a:solidFill>
                  <a:schemeClr val="tx1"/>
                </a:solidFill>
                <a:effectLst/>
              </a:rPr>
              <a:t>					You-Wei Chen</a:t>
            </a:r>
            <a:endParaRPr lang="en-GB" sz="1200" dirty="0"/>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C-TDMA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hlinkClick r:id="rId3"/>
              </a:rPr>
              <a:t>24/0842</a:t>
            </a:r>
            <a:r>
              <a:rPr lang="en-GB" sz="1400" dirty="0"/>
              <a:t>	Multi-AP set configuration for C-TDMA				</a:t>
            </a:r>
            <a:r>
              <a:rPr lang="en-GB" sz="1400" dirty="0" err="1"/>
              <a:t>GeonHwan</a:t>
            </a:r>
            <a:r>
              <a:rPr lang="en-GB" sz="1400" dirty="0"/>
              <a:t> Kim</a:t>
            </a:r>
          </a:p>
          <a:p>
            <a:pPr lvl="1">
              <a:buFont typeface="Arial" panose="020B0604020202020204" pitchFamily="34" charset="0"/>
              <a:buChar char="•"/>
            </a:pPr>
            <a:r>
              <a:rPr lang="en-GB" sz="1400" dirty="0">
                <a:hlinkClick r:id="rId4"/>
              </a:rPr>
              <a:t>24/0843</a:t>
            </a:r>
            <a:r>
              <a:rPr lang="en-GB" sz="1400" dirty="0"/>
              <a:t>	Some details on TXOP sharing in C-TDMA				</a:t>
            </a:r>
            <a:r>
              <a:rPr lang="en-GB" sz="1400" dirty="0" err="1"/>
              <a:t>GeonHwan</a:t>
            </a:r>
            <a:r>
              <a:rPr lang="en-GB" sz="1400" dirty="0"/>
              <a:t> Kim</a:t>
            </a:r>
          </a:p>
          <a:p>
            <a:pPr lvl="1">
              <a:buFont typeface="Arial" panose="020B0604020202020204" pitchFamily="34" charset="0"/>
              <a:buChar char="•"/>
            </a:pPr>
            <a:r>
              <a:rPr lang="en-GB" sz="1400" dirty="0">
                <a:solidFill>
                  <a:srgbClr val="FF0000"/>
                </a:solidFill>
                <a:hlinkClick r:id="rId5"/>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hlinkClick r:id="rId6"/>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hlinkClick r:id="rId7"/>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hlinkClick r:id="rId8"/>
              </a:rPr>
              <a:t>24/1250</a:t>
            </a:r>
            <a:r>
              <a:rPr lang="en-GB" sz="1400" dirty="0"/>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a:t>
            </a:r>
          </a:p>
          <a:p>
            <a:r>
              <a:rPr lang="en-US" sz="1200" dirty="0"/>
              <a:t>Result:</a:t>
            </a:r>
          </a:p>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hlinkClick r:id="rId5"/>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6"/>
              </a:rPr>
              <a:t>24/1074</a:t>
            </a:r>
            <a:r>
              <a:rPr lang="en-GB" sz="1400" dirty="0"/>
              <a:t>	Preemption TXOP								Yuxin Lu</a:t>
            </a:r>
          </a:p>
          <a:p>
            <a:pPr lvl="1">
              <a:buFont typeface="Arial" panose="020B0604020202020204" pitchFamily="34" charset="0"/>
              <a:buChar char="•"/>
            </a:pPr>
            <a:r>
              <a:rPr lang="en-GB" sz="1400" dirty="0">
                <a:hlinkClick r:id="rId7"/>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8"/>
              </a:rPr>
              <a:t>24/1207</a:t>
            </a:r>
            <a:r>
              <a:rPr lang="en-GB" sz="1400" dirty="0"/>
              <a:t>	Preemption Session Setup						Jason Y. Guo</a:t>
            </a:r>
          </a:p>
          <a:p>
            <a:pPr lvl="1">
              <a:buFont typeface="Arial" panose="020B0604020202020204" pitchFamily="34" charset="0"/>
              <a:buChar char="•"/>
            </a:pPr>
            <a:r>
              <a:rPr lang="en-GB" sz="1400" dirty="0">
                <a:solidFill>
                  <a:srgbClr val="FF0000"/>
                </a:solidFill>
                <a:hlinkClick r:id="rId9"/>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 (23’)</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 [11-24/830r1]</a:t>
            </a:r>
          </a:p>
          <a:p>
            <a:pPr marL="57150" indent="0"/>
            <a:r>
              <a:rPr lang="en-US" sz="1050" dirty="0"/>
              <a:t>Result:</a:t>
            </a:r>
          </a:p>
          <a:p>
            <a:pPr marL="0" indent="0"/>
            <a:r>
              <a:rPr lang="en-US" sz="1050" dirty="0"/>
              <a:t>SP2: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a:t>
            </a:r>
          </a:p>
          <a:p>
            <a:pPr marL="0" indent="0"/>
            <a:r>
              <a:rPr lang="en-US" sz="105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113213"/>
          </a:xfrm>
        </p:spPr>
        <p:txBody>
          <a:bodyPr/>
          <a:lstStyle/>
          <a:p>
            <a:pPr marL="0" indent="0"/>
            <a:r>
              <a:rPr lang="en-US" sz="1400" dirty="0"/>
              <a:t>SP3: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200" dirty="0"/>
              <a:t>Block Ack Parameters and Block Ack Timeout Value indicated by the non-AP MLD for existing BA agreement of a TID</a:t>
            </a:r>
          </a:p>
          <a:p>
            <a:pPr marL="800100" lvl="1" indent="-342900">
              <a:buFont typeface="Arial" panose="020B0604020202020204" pitchFamily="34" charset="0"/>
              <a:buChar char="•"/>
            </a:pPr>
            <a:r>
              <a:rPr lang="en-US" sz="1200" dirty="0"/>
              <a:t>Next SN to be assigned for DL individually addressed data frame of each TID</a:t>
            </a:r>
          </a:p>
          <a:p>
            <a:pPr marL="800100" lvl="1" indent="-342900">
              <a:buFont typeface="Arial" panose="020B0604020202020204" pitchFamily="34" charset="0"/>
              <a:buChar char="•"/>
            </a:pPr>
            <a:r>
              <a:rPr lang="en-US" sz="1200" dirty="0"/>
              <a:t>Latest duplicate receiver cache for TID without BA agreement</a:t>
            </a:r>
          </a:p>
          <a:p>
            <a:pPr marL="800100" lvl="1" indent="-342900">
              <a:buFont typeface="Arial" panose="020B0604020202020204" pitchFamily="34" charset="0"/>
              <a:buChar char="•"/>
            </a:pPr>
            <a:r>
              <a:rPr lang="en-US" sz="1200" dirty="0"/>
              <a:t>latest SN that has been pass up for TID with UL BA agreement</a:t>
            </a:r>
          </a:p>
          <a:p>
            <a:pPr marL="800100" lvl="1" indent="-342900">
              <a:buFont typeface="Arial" panose="020B0604020202020204" pitchFamily="34" charset="0"/>
              <a:buChar char="•"/>
            </a:pPr>
            <a:r>
              <a:rPr lang="en-US" sz="1200" dirty="0"/>
              <a:t>TBD for other contexts</a:t>
            </a:r>
          </a:p>
          <a:p>
            <a:pPr marL="800100" lvl="1" indent="-342900">
              <a:buFont typeface="Arial" panose="020B0604020202020204" pitchFamily="34" charset="0"/>
              <a:buChar char="•"/>
            </a:pPr>
            <a:r>
              <a:rPr lang="en-US" sz="1200" dirty="0"/>
              <a:t>TBD on the agreed buffer size with the target AP MLD</a:t>
            </a:r>
          </a:p>
          <a:p>
            <a:pPr marL="57150" indent="0"/>
            <a:r>
              <a:rPr lang="en-US" sz="1400" b="0" i="1" dirty="0"/>
              <a:t>Supporting list: [11-24/830r1]</a:t>
            </a:r>
          </a:p>
          <a:p>
            <a:pPr marL="57150" indent="0"/>
            <a:r>
              <a:rPr lang="en-US" sz="1400" dirty="0"/>
              <a:t>Result:</a:t>
            </a:r>
          </a:p>
          <a:p>
            <a:pPr marL="57150" indent="0"/>
            <a:endParaRPr lang="en-US" sz="1400" dirty="0"/>
          </a:p>
          <a:p>
            <a:pPr marL="57150" indent="0"/>
            <a:r>
              <a:rPr lang="en-US" sz="1400" dirty="0"/>
              <a:t>SP4: Do you support to use M-STA BA for Initial Control Response frame (ICR) for DL and UL, at least when carrying feedbacks (i.e. unavailability feedback)?</a:t>
            </a:r>
          </a:p>
          <a:p>
            <a:pPr marL="57150" indent="0"/>
            <a:r>
              <a:rPr lang="en-US" sz="1400" b="0" i="1" dirty="0"/>
              <a:t>Supporting list: [11-24/543, 11-24/857, 11-24/1226, 11-24/1247]</a:t>
            </a:r>
          </a:p>
          <a:p>
            <a:pPr marL="57150" indent="0"/>
            <a:r>
              <a:rPr lang="en-US" sz="1400" dirty="0"/>
              <a:t>Result:</a:t>
            </a:r>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571500" lvl="1"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SP3: Do you support the following text?</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may coordinate with a shared AP an availability/unavailability period used for performing a multi-AP transmission. </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[24/1871r4]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[24/1871r4]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1(23’)</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SP1: Do you support to include the following in the 11bn SFD :</a:t>
            </a:r>
          </a:p>
          <a:p>
            <a:pPr>
              <a:buFont typeface="Arial" panose="020B0604020202020204" pitchFamily="34" charset="0"/>
              <a:buChar char="•"/>
            </a:pPr>
            <a:r>
              <a:rPr lang="en-US" sz="14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400" b="0" i="1" dirty="0"/>
              <a:t>Supporting list: [24/838r0, 24/1075r1]</a:t>
            </a:r>
            <a:endParaRPr lang="en-US" sz="1400" dirty="0"/>
          </a:p>
          <a:p>
            <a:r>
              <a:rPr lang="en-US" sz="1400" dirty="0"/>
              <a:t>Result:</a:t>
            </a:r>
          </a:p>
          <a:p>
            <a:r>
              <a:rPr lang="en-US" sz="1400" dirty="0"/>
              <a:t>SP2: Do you support to include the following in the 11bn SFD :</a:t>
            </a:r>
          </a:p>
          <a:p>
            <a:pPr>
              <a:buFont typeface="Arial" panose="020B0604020202020204" pitchFamily="34" charset="0"/>
              <a:buChar char="•"/>
            </a:pPr>
            <a:r>
              <a:rPr lang="en-US" sz="1400" b="0" dirty="0"/>
              <a:t>The initiator AP that operates on different P20 channel from the responder AP should transmit its control frame and MGMT . frame in non-HT duplicate PPDU covering the P20 channel of the responder AP.</a:t>
            </a:r>
          </a:p>
          <a:p>
            <a:r>
              <a:rPr lang="en-US" sz="1400" b="0" i="1" dirty="0"/>
              <a:t>Supporting list: [24/838r0, 24/1075r1]</a:t>
            </a:r>
          </a:p>
          <a:p>
            <a:r>
              <a:rPr lang="en-US" sz="1400" dirty="0"/>
              <a:t>Result:</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400" dirty="0"/>
              <a:t>SP3: </a:t>
            </a:r>
            <a:r>
              <a:rPr lang="en-US" sz="1400" b="0" dirty="0"/>
              <a:t>Do you support that a non-AP STA can request its associated AP to initiate TXOPs/frame exchanges with the STA with an initial control frame that enables the non-AP STA to include unavailability feedback in the initial response frame?</a:t>
            </a:r>
          </a:p>
          <a:p>
            <a:r>
              <a:rPr lang="en-US" sz="1400" b="0" i="1" dirty="0"/>
              <a:t>Supporting list: [11-24/543, 11-24/857, 11-24/1226, 11-24/1247]</a:t>
            </a:r>
          </a:p>
          <a:p>
            <a:r>
              <a:rPr lang="en-US" sz="1400" dirty="0"/>
              <a:t>SP4</a:t>
            </a:r>
            <a:r>
              <a:rPr lang="en-US" sz="1400" b="0" dirty="0"/>
              <a:t>: Do you agree to add mechanisms in 11bn to improve latency for peer-to-peer communication for a non-AP STA on the base channel as well as off-channel?</a:t>
            </a:r>
          </a:p>
          <a:p>
            <a:r>
              <a:rPr lang="en-US" sz="1400" b="0" dirty="0"/>
              <a:t>Note 1: </a:t>
            </a:r>
          </a:p>
          <a:p>
            <a:r>
              <a:rPr lang="en-US" sz="1400" b="0" dirty="0"/>
              <a:t>- Base channel is the channel where the AP associated with the non-AP STA is operating.</a:t>
            </a:r>
          </a:p>
          <a:p>
            <a:r>
              <a:rPr lang="en-US" sz="1400" b="0" dirty="0"/>
              <a:t>- A channel where the associated AP is not operating is an off-channel for the non-AP STA.</a:t>
            </a:r>
          </a:p>
          <a:p>
            <a:r>
              <a:rPr lang="en-US" sz="1400" b="0" dirty="0"/>
              <a:t>Note 2:</a:t>
            </a:r>
          </a:p>
          <a:p>
            <a:pPr>
              <a:buFontTx/>
              <a:buChar char="-"/>
            </a:pPr>
            <a:r>
              <a:rPr lang="en-US" sz="1400" b="0" dirty="0"/>
              <a:t>Off-channel P2P improvement can be based on enhancement on the baseline Channel Usage procedure</a:t>
            </a:r>
          </a:p>
          <a:p>
            <a:pPr marL="0" indent="0"/>
            <a:r>
              <a:rPr lang="en-US" sz="1400" b="0" i="1" dirty="0"/>
              <a:t>Supporting list: [</a:t>
            </a:r>
            <a:r>
              <a:rPr lang="pt-BR" sz="1100" b="0" i="1" dirty="0">
                <a:solidFill>
                  <a:srgbClr val="222222"/>
                </a:solidFill>
                <a:effectLst/>
                <a:highlight>
                  <a:srgbClr val="FFFFFF"/>
                </a:highlight>
                <a:latin typeface="Arial" panose="020B0604020202020204" pitchFamily="34" charset="0"/>
              </a:rPr>
              <a:t>11-22/1528r1, 11-23/294r1, 11-23/1424r0, 11-23/1929r0, 11-24/392r2, 11-24/393r3, 11-</a:t>
            </a:r>
            <a:r>
              <a:rPr lang="pt-BR" sz="1100" b="0" i="1" dirty="0">
                <a:solidFill>
                  <a:srgbClr val="222222"/>
                </a:solidFill>
                <a:effectLst/>
                <a:highlight>
                  <a:srgbClr val="FFFFFF"/>
                </a:highlight>
                <a:latin typeface="Aptos" panose="020B0004020202020204" pitchFamily="34" charset="0"/>
              </a:rPr>
              <a:t>24/0403r2</a:t>
            </a:r>
            <a:r>
              <a:rPr lang="en-US" sz="1400" b="0" i="1" dirty="0"/>
              <a:t>]</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Topic</a:t>
            </a:r>
            <a:endParaRPr lang="en-GB" sz="1000" strike="sngStrike" dirty="0">
              <a:solidFill>
                <a:schemeClr val="bg1">
                  <a:lumMod val="65000"/>
                </a:schemeClr>
              </a:solidFill>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p:txBody>
          <a:bodyPr/>
          <a:lstStyle/>
          <a:p>
            <a:r>
              <a:rPr lang="en-US" dirty="0"/>
              <a:t>Straw Polls (45’)</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pPr marL="0">
              <a:spcBef>
                <a:spcPts val="0"/>
              </a:spcBef>
            </a:pPr>
            <a:r>
              <a:rPr lang="en-US" sz="1200" dirty="0"/>
              <a:t>SP2: Do you agree to define HIP EDCA in UHR where a STA with Low Latency traffic may be allowed, based on TBD conditions, to send a Defer Signal (e.g. CTS frame or RTS) to start a protected short contention for pending LL data</a:t>
            </a:r>
          </a:p>
          <a:p>
            <a:pPr marR="0" lvl="1" indent="-342900">
              <a:spcBef>
                <a:spcPts val="0"/>
              </a:spcBef>
              <a:buFont typeface="Arial" panose="020B0604020202020204" pitchFamily="34" charset="0"/>
              <a:buChar char="•"/>
              <a:tabLst>
                <a:tab pos="457200" algn="l"/>
              </a:tabLst>
            </a:pPr>
            <a:r>
              <a:rPr lang="en-US" sz="1050" dirty="0"/>
              <a:t>Conditions to be allowed to send a Defer Signal is TBD</a:t>
            </a:r>
          </a:p>
          <a:p>
            <a:pPr marR="0" lvl="1" indent="-342900">
              <a:spcBef>
                <a:spcPts val="0"/>
              </a:spcBef>
              <a:buFont typeface="Arial" panose="020B0604020202020204" pitchFamily="34" charset="0"/>
              <a:buChar char="•"/>
              <a:tabLst>
                <a:tab pos="457200" algn="l"/>
              </a:tabLst>
            </a:pPr>
            <a:r>
              <a:rPr lang="en-US" sz="1050" dirty="0"/>
              <a:t>STA in </a:t>
            </a:r>
            <a:r>
              <a:rPr lang="en-US" sz="1050" dirty="0" err="1"/>
              <a:t>HiP</a:t>
            </a:r>
            <a:r>
              <a:rPr lang="en-US" sz="1050" dirty="0"/>
              <a:t> EDCA always use RTS/CTS as initial frame exchange and retry.</a:t>
            </a:r>
          </a:p>
          <a:p>
            <a:pPr marR="0" lvl="1" indent="-342900">
              <a:spcBef>
                <a:spcPts val="0"/>
              </a:spcBef>
              <a:buFont typeface="Arial" panose="020B0604020202020204" pitchFamily="34" charset="0"/>
              <a:buChar char="•"/>
              <a:tabLst>
                <a:tab pos="457200" algn="l"/>
              </a:tabLst>
            </a:pPr>
            <a:r>
              <a:rPr lang="en-US" sz="1050" dirty="0"/>
              <a:t>Duration of protected short contention is TBD.</a:t>
            </a:r>
          </a:p>
          <a:p>
            <a:pPr marR="0" lvl="1" indent="-342900">
              <a:spcBef>
                <a:spcPts val="0"/>
              </a:spcBef>
              <a:buFont typeface="Arial" panose="020B0604020202020204" pitchFamily="34" charset="0"/>
              <a:buChar char="•"/>
              <a:tabLst>
                <a:tab pos="457200" algn="l"/>
              </a:tabLst>
            </a:pPr>
            <a:r>
              <a:rPr lang="en-US" sz="1050" dirty="0"/>
              <a:t>Access parameters (AIFSN, CW and the expansion rules) used to transmit the Defer Signal are TBD. The retry count where the Defer Signal is allowed to be sent is TBD</a:t>
            </a:r>
          </a:p>
          <a:p>
            <a:pPr marR="0" lvl="1" indent="-342900">
              <a:spcBef>
                <a:spcPts val="0"/>
              </a:spcBef>
              <a:buFont typeface="Arial" panose="020B0604020202020204" pitchFamily="34" charset="0"/>
              <a:buChar char="•"/>
              <a:tabLst>
                <a:tab pos="457200" algn="l"/>
              </a:tabLst>
            </a:pPr>
            <a:r>
              <a:rPr lang="en-US" sz="1050" dirty="0"/>
              <a:t>Contention parameters for the protected short contention are TBD. The STAs that transmitted a Defer Signal but did not win the protected short contention will initiate a new retry.</a:t>
            </a:r>
          </a:p>
          <a:p>
            <a:pPr marR="0" lvl="1" indent="-342900">
              <a:spcBef>
                <a:spcPts val="0"/>
              </a:spcBef>
              <a:buFont typeface="Arial" panose="020B0604020202020204" pitchFamily="34" charset="0"/>
              <a:buChar char="•"/>
              <a:tabLst>
                <a:tab pos="457200" algn="l"/>
              </a:tabLst>
            </a:pPr>
            <a:r>
              <a:rPr lang="en-US" sz="1050" dirty="0"/>
              <a:t>Low Latency traffic is treated as AC_VO traffic. Other cases are TBD.</a:t>
            </a:r>
          </a:p>
          <a:p>
            <a:pPr marR="0" lvl="1" indent="-342900">
              <a:spcBef>
                <a:spcPts val="0"/>
              </a:spcBef>
              <a:buFont typeface="Arial" panose="020B0604020202020204" pitchFamily="34" charset="0"/>
              <a:buChar char="•"/>
              <a:tabLst>
                <a:tab pos="457200" algn="l"/>
              </a:tabLst>
            </a:pPr>
            <a:r>
              <a:rPr lang="en-US" sz="1050" dirty="0"/>
              <a:t>The solution would provide control on the degree of collisions that may occur while using it and, allows for autonomous randomness or/and controlled by the AP      </a:t>
            </a:r>
          </a:p>
          <a:p>
            <a:pPr marR="0" lvl="1" indent="-342900">
              <a:spcBef>
                <a:spcPts val="0"/>
              </a:spcBef>
              <a:buFont typeface="Arial" panose="020B0604020202020204" pitchFamily="34" charset="0"/>
              <a:buChar char="•"/>
              <a:tabLst>
                <a:tab pos="457200" algn="l"/>
              </a:tabLst>
            </a:pPr>
            <a:r>
              <a:rPr lang="en-US" sz="1050" dirty="0"/>
              <a:t>No new synchronization requirement on STA side</a:t>
            </a:r>
          </a:p>
          <a:p>
            <a:r>
              <a:rPr lang="en-US" sz="1000" b="0" i="1" dirty="0"/>
              <a:t>Supporting list: [24/1144]</a:t>
            </a:r>
          </a:p>
          <a:p>
            <a:r>
              <a:rPr lang="en-US" sz="1000" dirty="0"/>
              <a:t>Result:</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(45’)</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Do you support adding in TGbn a short common signal (enough for legacy 11g+ STAs to detect) that may be sent in EDCA whenever a STA may send a PPDU, fitting within one slot, and not requiring TGbn STAs to defer?</a:t>
            </a:r>
          </a:p>
          <a:p>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222484</TotalTime>
  <Words>9851</Words>
  <Application>Microsoft Office PowerPoint</Application>
  <PresentationFormat>On-screen Show (4:3)</PresentationFormat>
  <Paragraphs>2278</Paragraphs>
  <Slides>75</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7" baseType="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(45’)</vt:lpstr>
      <vt:lpstr>Wednesday PHY Agenda–AM2</vt:lpstr>
      <vt:lpstr>Wednesday MAC Agenda–AM2</vt:lpstr>
      <vt:lpstr>Straw Polls Part 1 (23’)</vt:lpstr>
      <vt:lpstr>Straw Polls Part 2 (22’)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1(23’)</vt:lpstr>
      <vt:lpstr>Straw Polls Part 2 (45’)</vt:lpstr>
      <vt:lpstr>Thursday PHY Agenda–AM2</vt:lpstr>
      <vt:lpstr>Thursday MAC Agenda–AM2</vt:lpstr>
      <vt:lpstr>Straw Polls (45’)</vt:lpstr>
      <vt:lpstr>Thursday Joint Agenda-PM1</vt:lpstr>
      <vt:lpstr>Straw Polls (45’)</vt:lpstr>
      <vt:lpstr>Straw Polls (45’)</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2024-09-10T23:18:45Z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