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37" r:id="rId22"/>
    <p:sldId id="1006" r:id="rId23"/>
    <p:sldId id="1178" r:id="rId24"/>
    <p:sldId id="1023" r:id="rId25"/>
    <p:sldId id="1024" r:id="rId26"/>
    <p:sldId id="1028" r:id="rId27"/>
    <p:sldId id="1143" r:id="rId28"/>
    <p:sldId id="1157" r:id="rId29"/>
    <p:sldId id="1158" r:id="rId30"/>
    <p:sldId id="1219" r:id="rId31"/>
    <p:sldId id="1220" r:id="rId32"/>
    <p:sldId id="1223" r:id="rId33"/>
    <p:sldId id="1224" r:id="rId34"/>
    <p:sldId id="1225" r:id="rId35"/>
    <p:sldId id="1226" r:id="rId36"/>
    <p:sldId id="1231" r:id="rId37"/>
    <p:sldId id="1232" r:id="rId38"/>
    <p:sldId id="1181" r:id="rId39"/>
    <p:sldId id="1039" r:id="rId40"/>
    <p:sldId id="1227" r:id="rId41"/>
    <p:sldId id="1228" r:id="rId42"/>
    <p:sldId id="1229" r:id="rId43"/>
    <p:sldId id="1230" r:id="rId44"/>
    <p:sldId id="356" r:id="rId45"/>
    <p:sldId id="1182" r:id="rId46"/>
    <p:sldId id="1069" r:id="rId47"/>
    <p:sldId id="997" r:id="rId48"/>
    <p:sldId id="362" r:id="rId49"/>
    <p:sldId id="103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14" dt="2024-08-05T20:17:13.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custSel addSld delSld modSld sldOrd modMainMaster">
      <pc:chgData name="Alfred Asterjadhi" userId="39de57b9-85c0-4fd1-aaac-8ca2b6560ad0" providerId="ADAL" clId="{E0725D23-625E-498B-87E0-2B1913CF0FE0}" dt="2024-08-05T20:18:01.668" v="642" actId="20577"/>
      <pc:docMkLst>
        <pc:docMk/>
      </pc:docMkLst>
      <pc:sldChg chg="modSp mod">
        <pc:chgData name="Alfred Asterjadhi" userId="39de57b9-85c0-4fd1-aaac-8ca2b6560ad0" providerId="ADAL" clId="{E0725D23-625E-498B-87E0-2B1913CF0FE0}" dt="2024-08-05T19:27:24.103" v="106" actId="20577"/>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8-05T19:27:24.103" v="106" actId="20577"/>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8-05T19:59:18.207" v="286"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8-05T19:59:18.207" v="28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8-05T19:57:49.601" v="266" actId="20577"/>
        <pc:sldMkLst>
          <pc:docMk/>
          <pc:sldMk cId="2243228416" sldId="299"/>
        </pc:sldMkLst>
        <pc:spChg chg="mod">
          <ac:chgData name="Alfred Asterjadhi" userId="39de57b9-85c0-4fd1-aaac-8ca2b6560ad0" providerId="ADAL" clId="{E0725D23-625E-498B-87E0-2B1913CF0FE0}" dt="2024-08-05T19:55:41.267" v="248"/>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8-05T19:57:49.601" v="266" actId="20577"/>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8-05T20:10:22.585" v="605" actId="20577"/>
        <pc:sldMkLst>
          <pc:docMk/>
          <pc:sldMk cId="3930036297" sldId="356"/>
        </pc:sldMkLst>
        <pc:spChg chg="mod">
          <ac:chgData name="Alfred Asterjadhi" userId="39de57b9-85c0-4fd1-aaac-8ca2b6560ad0" providerId="ADAL" clId="{E0725D23-625E-498B-87E0-2B1913CF0FE0}" dt="2024-08-05T20:10:08.615" v="595" actId="13926"/>
          <ac:spMkLst>
            <pc:docMk/>
            <pc:sldMk cId="3930036297" sldId="356"/>
            <ac:spMk id="2" creationId="{4B5F0D0E-8BB7-48AB-9160-728B8B3399A2}"/>
          </ac:spMkLst>
        </pc:spChg>
        <pc:spChg chg="mod">
          <ac:chgData name="Alfred Asterjadhi" userId="39de57b9-85c0-4fd1-aaac-8ca2b6560ad0" providerId="ADAL" clId="{E0725D23-625E-498B-87E0-2B1913CF0FE0}" dt="2024-08-05T20:10:22.585" v="605"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8-05T20:02:34.045" v="347" actId="20577"/>
        <pc:sldMkLst>
          <pc:docMk/>
          <pc:sldMk cId="3233208257" sldId="1006"/>
        </pc:sldMkLst>
        <pc:spChg chg="mod">
          <ac:chgData name="Alfred Asterjadhi" userId="39de57b9-85c0-4fd1-aaac-8ca2b6560ad0" providerId="ADAL" clId="{E0725D23-625E-498B-87E0-2B1913CF0FE0}" dt="2024-08-05T20:02:25.784" v="336" actId="20577"/>
          <ac:spMkLst>
            <pc:docMk/>
            <pc:sldMk cId="3233208257" sldId="1006"/>
            <ac:spMk id="2" creationId="{4B5F0D0E-8BB7-48AB-9160-728B8B3399A2}"/>
          </ac:spMkLst>
        </pc:spChg>
        <pc:spChg chg="mod">
          <ac:chgData name="Alfred Asterjadhi" userId="39de57b9-85c0-4fd1-aaac-8ca2b6560ad0" providerId="ADAL" clId="{E0725D23-625E-498B-87E0-2B1913CF0FE0}" dt="2024-08-05T20:02:34.045" v="347" actId="20577"/>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8-05T20:03:43.563" v="396" actId="20577"/>
        <pc:sldMkLst>
          <pc:docMk/>
          <pc:sldMk cId="4200130042" sldId="1023"/>
        </pc:sldMkLst>
        <pc:spChg chg="mod ord">
          <ac:chgData name="Alfred Asterjadhi" userId="39de57b9-85c0-4fd1-aaac-8ca2b6560ad0" providerId="ADAL" clId="{E0725D23-625E-498B-87E0-2B1913CF0FE0}" dt="2024-08-05T20:03:30.473" v="364" actId="20577"/>
          <ac:spMkLst>
            <pc:docMk/>
            <pc:sldMk cId="4200130042" sldId="1023"/>
            <ac:spMk id="2" creationId="{E693238A-5516-3253-124C-DCED3A7D9AE2}"/>
          </ac:spMkLst>
        </pc:spChg>
        <pc:spChg chg="mod ord">
          <ac:chgData name="Alfred Asterjadhi" userId="39de57b9-85c0-4fd1-aaac-8ca2b6560ad0" providerId="ADAL" clId="{E0725D23-625E-498B-87E0-2B1913CF0FE0}" dt="2024-08-05T20:03:43.563" v="396"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8-05T20:03:04.278" v="356"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8-05T20:03:04.278" v="356"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8-05T20:03:04.278" v="356"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mod">
        <pc:chgData name="Alfred Asterjadhi" userId="39de57b9-85c0-4fd1-aaac-8ca2b6560ad0" providerId="ADAL" clId="{E0725D23-625E-498B-87E0-2B1913CF0FE0}" dt="2024-08-05T20:04:25.615" v="432" actId="20577"/>
        <pc:sldMkLst>
          <pc:docMk/>
          <pc:sldMk cId="991138630" sldId="1024"/>
        </pc:sldMkLst>
        <pc:spChg chg="mod">
          <ac:chgData name="Alfred Asterjadhi" userId="39de57b9-85c0-4fd1-aaac-8ca2b6560ad0" providerId="ADAL" clId="{E0725D23-625E-498B-87E0-2B1913CF0FE0}" dt="2024-08-05T20:04:25.615" v="432" actId="2057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Sp delSp modSp mod chgLayout">
        <pc:chgData name="Alfred Asterjadhi" userId="39de57b9-85c0-4fd1-aaac-8ca2b6560ad0" providerId="ADAL" clId="{E0725D23-625E-498B-87E0-2B1913CF0FE0}" dt="2024-08-05T20:04:46.767" v="441" actId="6264"/>
        <pc:sldMkLst>
          <pc:docMk/>
          <pc:sldMk cId="3287547131" sldId="1028"/>
        </pc:sldMkLst>
        <pc:spChg chg="mod ord">
          <ac:chgData name="Alfred Asterjadhi" userId="39de57b9-85c0-4fd1-aaac-8ca2b6560ad0" providerId="ADAL" clId="{E0725D23-625E-498B-87E0-2B1913CF0FE0}" dt="2024-08-05T20:04:46.767" v="441" actId="6264"/>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8-05T20:04:46.767" v="441" actId="6264"/>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8-05T20:08:58.413" v="553" actId="6264"/>
        <pc:sldMkLst>
          <pc:docMk/>
          <pc:sldMk cId="2191704044" sldId="1039"/>
        </pc:sldMkLst>
        <pc:spChg chg="mod ord">
          <ac:chgData name="Alfred Asterjadhi" userId="39de57b9-85c0-4fd1-aaac-8ca2b6560ad0" providerId="ADAL" clId="{E0725D23-625E-498B-87E0-2B1913CF0FE0}" dt="2024-08-05T20:08:58.413" v="553" actId="6264"/>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mod ord">
          <ac:chgData name="Alfred Asterjadhi" userId="39de57b9-85c0-4fd1-aaac-8ca2b6560ad0" providerId="ADAL" clId="{E0725D23-625E-498B-87E0-2B1913CF0FE0}" dt="2024-08-05T20:08:58.413" v="553"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8-05T20:08:58.413" v="553"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8-05T20:08:58.413" v="553"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8-05T20:08:58.413" v="553" actId="6264"/>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8-05T20:00:45.149" v="298"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Graphic">
          <ac:chgData name="Alfred Asterjadhi" userId="39de57b9-85c0-4fd1-aaac-8ca2b6560ad0" providerId="ADAL" clId="{E0725D23-625E-498B-87E0-2B1913CF0FE0}" dt="2024-08-05T20:00:45.149" v="298" actId="20577"/>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8-05T20:04:55.703" v="443" actId="6264"/>
        <pc:sldMkLst>
          <pc:docMk/>
          <pc:sldMk cId="1918686211" sldId="1143"/>
        </pc:sldMkLst>
        <pc:spChg chg="mod ord">
          <ac:chgData name="Alfred Asterjadhi" userId="39de57b9-85c0-4fd1-aaac-8ca2b6560ad0" providerId="ADAL" clId="{E0725D23-625E-498B-87E0-2B1913CF0FE0}" dt="2024-08-05T20:04:55.703" v="443"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mod ord">
          <ac:chgData name="Alfred Asterjadhi" userId="39de57b9-85c0-4fd1-aaac-8ca2b6560ad0" providerId="ADAL" clId="{E0725D23-625E-498B-87E0-2B1913CF0FE0}" dt="2024-08-05T20:04:55.703" v="443"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8-05T20:04:55.703" v="443"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8-05T20:04:55.703" v="443"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mod ord">
          <ac:chgData name="Alfred Asterjadhi" userId="39de57b9-85c0-4fd1-aaac-8ca2b6560ad0" providerId="ADAL" clId="{E0725D23-625E-498B-87E0-2B1913CF0FE0}" dt="2024-08-05T20:04:55.703" v="443" actId="6264"/>
          <ac:spMkLst>
            <pc:docMk/>
            <pc:sldMk cId="1918686211" sldId="1143"/>
            <ac:spMk id="11" creationId="{C63601DB-C8A7-12C7-E1E6-9C689A3410F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modSp add mod">
        <pc:chgData name="Alfred Asterjadhi" userId="39de57b9-85c0-4fd1-aaac-8ca2b6560ad0" providerId="ADAL" clId="{E0725D23-625E-498B-87E0-2B1913CF0FE0}" dt="2024-08-05T20:06:13.402" v="471" actId="20577"/>
        <pc:sldMkLst>
          <pc:docMk/>
          <pc:sldMk cId="1686497341" sldId="1157"/>
        </pc:sldMkLst>
        <pc:spChg chg="mod">
          <ac:chgData name="Alfred Asterjadhi" userId="39de57b9-85c0-4fd1-aaac-8ca2b6560ad0" providerId="ADAL" clId="{E0725D23-625E-498B-87E0-2B1913CF0FE0}" dt="2024-08-05T20:05:09.086" v="446" actId="20577"/>
          <ac:spMkLst>
            <pc:docMk/>
            <pc:sldMk cId="1686497341" sldId="1157"/>
            <ac:spMk id="2" creationId="{4B5F0D0E-8BB7-48AB-9160-728B8B3399A2}"/>
          </ac:spMkLst>
        </pc:spChg>
        <pc:spChg chg="mod">
          <ac:chgData name="Alfred Asterjadhi" userId="39de57b9-85c0-4fd1-aaac-8ca2b6560ad0" providerId="ADAL" clId="{E0725D23-625E-498B-87E0-2B1913CF0FE0}" dt="2024-08-05T20:06:13.402" v="471" actId="20577"/>
          <ac:spMkLst>
            <pc:docMk/>
            <pc:sldMk cId="1686497341" sldId="1157"/>
            <ac:spMk id="3" creationId="{DFB0BA47-D7B6-4F95-932E-A7AA615BC440}"/>
          </ac:spMkLst>
        </pc:sp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modSp add mod">
        <pc:chgData name="Alfred Asterjadhi" userId="39de57b9-85c0-4fd1-aaac-8ca2b6560ad0" providerId="ADAL" clId="{E0725D23-625E-498B-87E0-2B1913CF0FE0}" dt="2024-08-05T20:06:17.708" v="474" actId="20577"/>
        <pc:sldMkLst>
          <pc:docMk/>
          <pc:sldMk cId="1087777977" sldId="1158"/>
        </pc:sldMkLst>
        <pc:spChg chg="mod">
          <ac:chgData name="Alfred Asterjadhi" userId="39de57b9-85c0-4fd1-aaac-8ca2b6560ad0" providerId="ADAL" clId="{E0725D23-625E-498B-87E0-2B1913CF0FE0}" dt="2024-08-05T20:05:18.555" v="448" actId="20577"/>
          <ac:spMkLst>
            <pc:docMk/>
            <pc:sldMk cId="1087777977" sldId="1158"/>
            <ac:spMk id="2" creationId="{4B5F0D0E-8BB7-48AB-9160-728B8B3399A2}"/>
          </ac:spMkLst>
        </pc:spChg>
        <pc:spChg chg="mod">
          <ac:chgData name="Alfred Asterjadhi" userId="39de57b9-85c0-4fd1-aaac-8ca2b6560ad0" providerId="ADAL" clId="{E0725D23-625E-498B-87E0-2B1913CF0FE0}" dt="2024-08-05T20:06:17.708" v="474" actId="20577"/>
          <ac:spMkLst>
            <pc:docMk/>
            <pc:sldMk cId="1087777977" sldId="1158"/>
            <ac:spMk id="3" creationId="{DFB0BA47-D7B6-4F95-932E-A7AA615BC440}"/>
          </ac:spMkLst>
        </pc:sp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8-05T19:59:54.840" v="294" actId="113"/>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Graphic">
          <ac:chgData name="Alfred Asterjadhi" userId="39de57b9-85c0-4fd1-aaac-8ca2b6560ad0" providerId="ADAL" clId="{E0725D23-625E-498B-87E0-2B1913CF0FE0}" dt="2024-08-05T19:59:54.840" v="294"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0725D23-625E-498B-87E0-2B1913CF0FE0}" dt="2024-08-05T20:02:47.396" v="351" actId="20577"/>
        <pc:sldMkLst>
          <pc:docMk/>
          <pc:sldMk cId="3441807947" sldId="1178"/>
        </pc:sldMkLst>
        <pc:spChg chg="mod">
          <ac:chgData name="Alfred Asterjadhi" userId="39de57b9-85c0-4fd1-aaac-8ca2b6560ad0" providerId="ADAL" clId="{E0725D23-625E-498B-87E0-2B1913CF0FE0}" dt="2024-08-05T20:02:47.396" v="351" actId="20577"/>
          <ac:spMkLst>
            <pc:docMk/>
            <pc:sldMk cId="3441807947" sldId="1178"/>
            <ac:spMk id="3" creationId="{842F4698-068C-0D1A-95F6-95A3ABD67C26}"/>
          </ac:spMkLst>
        </pc:spChg>
        <pc:spChg chg="mod">
          <ac:chgData name="Alfred Asterjadhi" userId="39de57b9-85c0-4fd1-aaac-8ca2b6560ad0" providerId="ADAL" clId="{E0725D23-625E-498B-87E0-2B1913CF0FE0}" dt="2024-08-05T19:26:02.603" v="49" actId="313"/>
          <ac:spMkLst>
            <pc:docMk/>
            <pc:sldMk cId="3441807947" sldId="1178"/>
            <ac:spMk id="6" creationId="{3611C6AB-F440-DEE6-D0A4-450AF2DA4D3F}"/>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8-05T20:08:41.563" v="546" actId="20577"/>
        <pc:sldMkLst>
          <pc:docMk/>
          <pc:sldMk cId="1738592868" sldId="1181"/>
        </pc:sldMkLst>
        <pc:spChg chg="mod">
          <ac:chgData name="Alfred Asterjadhi" userId="39de57b9-85c0-4fd1-aaac-8ca2b6560ad0" providerId="ADAL" clId="{E0725D23-625E-498B-87E0-2B1913CF0FE0}" dt="2024-08-05T20:08:41.563" v="546" actId="20577"/>
          <ac:spMkLst>
            <pc:docMk/>
            <pc:sldMk cId="1738592868" sldId="1181"/>
            <ac:spMk id="2" creationId="{4B5F0D0E-8BB7-48AB-9160-728B8B3399A2}"/>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8-05T20:10:53.849" v="618" actId="6264"/>
        <pc:sldMkLst>
          <pc:docMk/>
          <pc:sldMk cId="2152064426" sldId="1182"/>
        </pc:sldMkLst>
        <pc:spChg chg="mod ord">
          <ac:chgData name="Alfred Asterjadhi" userId="39de57b9-85c0-4fd1-aaac-8ca2b6560ad0" providerId="ADAL" clId="{E0725D23-625E-498B-87E0-2B1913CF0FE0}" dt="2024-08-05T20:10:53.849" v="618" actId="6264"/>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mod ord">
          <ac:chgData name="Alfred Asterjadhi" userId="39de57b9-85c0-4fd1-aaac-8ca2b6560ad0" providerId="ADAL" clId="{E0725D23-625E-498B-87E0-2B1913CF0FE0}" dt="2024-08-05T20:10:53.849" v="618" actId="6264"/>
          <ac:spMkLst>
            <pc:docMk/>
            <pc:sldMk cId="2152064426" sldId="1182"/>
            <ac:spMk id="11" creationId="{FCB036F9-C53E-4FA7-0AA8-F449B171258B}"/>
          </ac:spMkLst>
        </pc:sp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modSp add mod">
        <pc:chgData name="Alfred Asterjadhi" userId="39de57b9-85c0-4fd1-aaac-8ca2b6560ad0" providerId="ADAL" clId="{E0725D23-625E-498B-87E0-2B1913CF0FE0}" dt="2024-08-05T20:06:21.140" v="477" actId="20577"/>
        <pc:sldMkLst>
          <pc:docMk/>
          <pc:sldMk cId="4088868839" sldId="1219"/>
        </pc:sldMkLst>
        <pc:spChg chg="mod">
          <ac:chgData name="Alfred Asterjadhi" userId="39de57b9-85c0-4fd1-aaac-8ca2b6560ad0" providerId="ADAL" clId="{E0725D23-625E-498B-87E0-2B1913CF0FE0}" dt="2024-08-05T20:05:53.815" v="459" actId="20577"/>
          <ac:spMkLst>
            <pc:docMk/>
            <pc:sldMk cId="4088868839" sldId="1219"/>
            <ac:spMk id="2" creationId="{4B5F0D0E-8BB7-48AB-9160-728B8B3399A2}"/>
          </ac:spMkLst>
        </pc:spChg>
        <pc:spChg chg="mod">
          <ac:chgData name="Alfred Asterjadhi" userId="39de57b9-85c0-4fd1-aaac-8ca2b6560ad0" providerId="ADAL" clId="{E0725D23-625E-498B-87E0-2B1913CF0FE0}" dt="2024-08-05T20:06:21.140" v="477" actId="20577"/>
          <ac:spMkLst>
            <pc:docMk/>
            <pc:sldMk cId="4088868839" sldId="1219"/>
            <ac:spMk id="3" creationId="{DFB0BA47-D7B6-4F95-932E-A7AA615BC440}"/>
          </ac:spMkLst>
        </pc:spChg>
      </pc:sldChg>
      <pc:sldChg chg="modSp add mod">
        <pc:chgData name="Alfred Asterjadhi" userId="39de57b9-85c0-4fd1-aaac-8ca2b6560ad0" providerId="ADAL" clId="{E0725D23-625E-498B-87E0-2B1913CF0FE0}" dt="2024-08-05T20:06:23.945" v="478"/>
        <pc:sldMkLst>
          <pc:docMk/>
          <pc:sldMk cId="3678236525" sldId="1220"/>
        </pc:sldMkLst>
        <pc:spChg chg="mod">
          <ac:chgData name="Alfred Asterjadhi" userId="39de57b9-85c0-4fd1-aaac-8ca2b6560ad0" providerId="ADAL" clId="{E0725D23-625E-498B-87E0-2B1913CF0FE0}" dt="2024-08-05T20:06:01.597" v="463" actId="20577"/>
          <ac:spMkLst>
            <pc:docMk/>
            <pc:sldMk cId="3678236525" sldId="1220"/>
            <ac:spMk id="2" creationId="{4B5F0D0E-8BB7-48AB-9160-728B8B3399A2}"/>
          </ac:spMkLst>
        </pc:spChg>
        <pc:spChg chg="mod">
          <ac:chgData name="Alfred Asterjadhi" userId="39de57b9-85c0-4fd1-aaac-8ca2b6560ad0" providerId="ADAL" clId="{E0725D23-625E-498B-87E0-2B1913CF0FE0}" dt="2024-08-05T20:06:23.945" v="478"/>
          <ac:spMkLst>
            <pc:docMk/>
            <pc:sldMk cId="3678236525" sldId="1220"/>
            <ac:spMk id="3" creationId="{DFB0BA47-D7B6-4F95-932E-A7AA615BC440}"/>
          </ac:spMkLst>
        </pc:sp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8-05T20:06:40.191" v="481" actId="20577"/>
        <pc:sldMkLst>
          <pc:docMk/>
          <pc:sldMk cId="3387728792" sldId="1223"/>
        </pc:sldMkLst>
        <pc:spChg chg="mod">
          <ac:chgData name="Alfred Asterjadhi" userId="39de57b9-85c0-4fd1-aaac-8ca2b6560ad0" providerId="ADAL" clId="{E0725D23-625E-498B-87E0-2B1913CF0FE0}" dt="2024-08-05T20:06:40.191" v="481" actId="20577"/>
          <ac:spMkLst>
            <pc:docMk/>
            <pc:sldMk cId="3387728792" sldId="1223"/>
            <ac:spMk id="2" creationId="{4B5F0D0E-8BB7-48AB-9160-728B8B3399A2}"/>
          </ac:spMkLst>
        </pc:spChg>
      </pc:sldChg>
      <pc:sldChg chg="modSp add mod">
        <pc:chgData name="Alfred Asterjadhi" userId="39de57b9-85c0-4fd1-aaac-8ca2b6560ad0" providerId="ADAL" clId="{E0725D23-625E-498B-87E0-2B1913CF0FE0}" dt="2024-08-05T20:06:43.501" v="483" actId="20577"/>
        <pc:sldMkLst>
          <pc:docMk/>
          <pc:sldMk cId="1373430212" sldId="1224"/>
        </pc:sldMkLst>
        <pc:spChg chg="mod">
          <ac:chgData name="Alfred Asterjadhi" userId="39de57b9-85c0-4fd1-aaac-8ca2b6560ad0" providerId="ADAL" clId="{E0725D23-625E-498B-87E0-2B1913CF0FE0}" dt="2024-08-05T20:06:43.501" v="483" actId="20577"/>
          <ac:spMkLst>
            <pc:docMk/>
            <pc:sldMk cId="1373430212" sldId="1224"/>
            <ac:spMk id="2" creationId="{4B5F0D0E-8BB7-48AB-9160-728B8B3399A2}"/>
          </ac:spMkLst>
        </pc:spChg>
      </pc:sldChg>
      <pc:sldChg chg="modSp add mod">
        <pc:chgData name="Alfred Asterjadhi" userId="39de57b9-85c0-4fd1-aaac-8ca2b6560ad0" providerId="ADAL" clId="{E0725D23-625E-498B-87E0-2B1913CF0FE0}" dt="2024-08-05T20:08:10.104" v="524" actId="20577"/>
        <pc:sldMkLst>
          <pc:docMk/>
          <pc:sldMk cId="3702184137" sldId="1225"/>
        </pc:sldMkLst>
        <pc:spChg chg="mod">
          <ac:chgData name="Alfred Asterjadhi" userId="39de57b9-85c0-4fd1-aaac-8ca2b6560ad0" providerId="ADAL" clId="{E0725D23-625E-498B-87E0-2B1913CF0FE0}" dt="2024-08-05T20:08:10.104" v="524" actId="20577"/>
          <ac:spMkLst>
            <pc:docMk/>
            <pc:sldMk cId="3702184137" sldId="1225"/>
            <ac:spMk id="2" creationId="{4B5F0D0E-8BB7-48AB-9160-728B8B3399A2}"/>
          </ac:spMkLst>
        </pc:spChg>
      </pc:sldChg>
      <pc:sldChg chg="modSp add mod">
        <pc:chgData name="Alfred Asterjadhi" userId="39de57b9-85c0-4fd1-aaac-8ca2b6560ad0" providerId="ADAL" clId="{E0725D23-625E-498B-87E0-2B1913CF0FE0}" dt="2024-08-05T20:08:21.183" v="528" actId="20577"/>
        <pc:sldMkLst>
          <pc:docMk/>
          <pc:sldMk cId="64688138" sldId="1226"/>
        </pc:sldMkLst>
        <pc:spChg chg="mod">
          <ac:chgData name="Alfred Asterjadhi" userId="39de57b9-85c0-4fd1-aaac-8ca2b6560ad0" providerId="ADAL" clId="{E0725D23-625E-498B-87E0-2B1913CF0FE0}" dt="2024-08-05T20:08:21.183" v="528" actId="20577"/>
          <ac:spMkLst>
            <pc:docMk/>
            <pc:sldMk cId="64688138" sldId="1226"/>
            <ac:spMk id="2" creationId="{4B5F0D0E-8BB7-48AB-9160-728B8B3399A2}"/>
          </ac:spMkLst>
        </pc:spChg>
      </pc:sldChg>
      <pc:sldChg chg="modSp add mod">
        <pc:chgData name="Alfred Asterjadhi" userId="39de57b9-85c0-4fd1-aaac-8ca2b6560ad0" providerId="ADAL" clId="{E0725D23-625E-498B-87E0-2B1913CF0FE0}" dt="2024-08-05T20:09:28.068" v="564" actId="20577"/>
        <pc:sldMkLst>
          <pc:docMk/>
          <pc:sldMk cId="3384351993" sldId="1227"/>
        </pc:sldMkLst>
        <pc:spChg chg="mod">
          <ac:chgData name="Alfred Asterjadhi" userId="39de57b9-85c0-4fd1-aaac-8ca2b6560ad0" providerId="ADAL" clId="{E0725D23-625E-498B-87E0-2B1913CF0FE0}" dt="2024-08-05T20:09:28.068" v="564" actId="20577"/>
          <ac:spMkLst>
            <pc:docMk/>
            <pc:sldMk cId="3384351993" sldId="1227"/>
            <ac:spMk id="2" creationId="{4B5F0D0E-8BB7-48AB-9160-728B8B3399A2}"/>
          </ac:spMkLst>
        </pc:spChg>
      </pc:sldChg>
      <pc:sldChg chg="modSp add mod">
        <pc:chgData name="Alfred Asterjadhi" userId="39de57b9-85c0-4fd1-aaac-8ca2b6560ad0" providerId="ADAL" clId="{E0725D23-625E-498B-87E0-2B1913CF0FE0}" dt="2024-08-05T20:09:37.339" v="569" actId="20577"/>
        <pc:sldMkLst>
          <pc:docMk/>
          <pc:sldMk cId="940992785" sldId="1228"/>
        </pc:sldMkLst>
        <pc:spChg chg="mod">
          <ac:chgData name="Alfred Asterjadhi" userId="39de57b9-85c0-4fd1-aaac-8ca2b6560ad0" providerId="ADAL" clId="{E0725D23-625E-498B-87E0-2B1913CF0FE0}" dt="2024-08-05T20:09:37.339" v="569" actId="20577"/>
          <ac:spMkLst>
            <pc:docMk/>
            <pc:sldMk cId="940992785" sldId="1228"/>
            <ac:spMk id="2" creationId="{4B5F0D0E-8BB7-48AB-9160-728B8B3399A2}"/>
          </ac:spMkLst>
        </pc:spChg>
      </pc:sldChg>
      <pc:sldChg chg="modSp add mod">
        <pc:chgData name="Alfred Asterjadhi" userId="39de57b9-85c0-4fd1-aaac-8ca2b6560ad0" providerId="ADAL" clId="{E0725D23-625E-498B-87E0-2B1913CF0FE0}" dt="2024-08-05T20:09:56.592" v="585" actId="20577"/>
        <pc:sldMkLst>
          <pc:docMk/>
          <pc:sldMk cId="1043595049" sldId="1229"/>
        </pc:sldMkLst>
        <pc:spChg chg="mod">
          <ac:chgData name="Alfred Asterjadhi" userId="39de57b9-85c0-4fd1-aaac-8ca2b6560ad0" providerId="ADAL" clId="{E0725D23-625E-498B-87E0-2B1913CF0FE0}" dt="2024-08-05T20:09:48.320" v="572" actId="20577"/>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8-05T20:10:03.594" v="594" actId="20577"/>
        <pc:sldMkLst>
          <pc:docMk/>
          <pc:sldMk cId="2178137531" sldId="1230"/>
        </pc:sldMkLst>
        <pc:spChg chg="mod">
          <ac:chgData name="Alfred Asterjadhi" userId="39de57b9-85c0-4fd1-aaac-8ca2b6560ad0" providerId="ADAL" clId="{E0725D23-625E-498B-87E0-2B1913CF0FE0}" dt="2024-08-05T20:10:03.594" v="594" actId="20577"/>
          <ac:spMkLst>
            <pc:docMk/>
            <pc:sldMk cId="2178137531" sldId="1230"/>
            <ac:spMk id="2" creationId="{4B5F0D0E-8BB7-48AB-9160-728B8B3399A2}"/>
          </ac:spMkLst>
        </pc:spChg>
        <pc:spChg chg="mod">
          <ac:chgData name="Alfred Asterjadhi" userId="39de57b9-85c0-4fd1-aaac-8ca2b6560ad0" providerId="ADAL" clId="{E0725D23-625E-498B-87E0-2B1913CF0FE0}" dt="2024-08-05T20:10:01.067" v="592" actId="20577"/>
          <ac:spMkLst>
            <pc:docMk/>
            <pc:sldMk cId="2178137531" sldId="1230"/>
            <ac:spMk id="3" creationId="{DFB0BA47-D7B6-4F95-932E-A7AA615BC440}"/>
          </ac:spMkLst>
        </pc:spChg>
      </pc:sldChg>
      <pc:sldChg chg="modSp add mod">
        <pc:chgData name="Alfred Asterjadhi" userId="39de57b9-85c0-4fd1-aaac-8ca2b6560ad0" providerId="ADAL" clId="{E0725D23-625E-498B-87E0-2B1913CF0FE0}" dt="2024-08-05T20:17:16.524" v="638" actId="20577"/>
        <pc:sldMkLst>
          <pc:docMk/>
          <pc:sldMk cId="174109028" sldId="1231"/>
        </pc:sldMkLst>
        <pc:spChg chg="mod">
          <ac:chgData name="Alfred Asterjadhi" userId="39de57b9-85c0-4fd1-aaac-8ca2b6560ad0" providerId="ADAL" clId="{E0725D23-625E-498B-87E0-2B1913CF0FE0}" dt="2024-08-05T20:17:16.524" v="638" actId="20577"/>
          <ac:spMkLst>
            <pc:docMk/>
            <pc:sldMk cId="174109028" sldId="1231"/>
            <ac:spMk id="2" creationId="{4B5F0D0E-8BB7-48AB-9160-728B8B3399A2}"/>
          </ac:spMkLst>
        </pc:spChg>
      </pc:sldChg>
      <pc:sldChg chg="modSp add mod">
        <pc:chgData name="Alfred Asterjadhi" userId="39de57b9-85c0-4fd1-aaac-8ca2b6560ad0" providerId="ADAL" clId="{E0725D23-625E-498B-87E0-2B1913CF0FE0}" dt="2024-08-05T20:17:19.274" v="640" actId="20577"/>
        <pc:sldMkLst>
          <pc:docMk/>
          <pc:sldMk cId="3589399835" sldId="1232"/>
        </pc:sldMkLst>
        <pc:spChg chg="mod">
          <ac:chgData name="Alfred Asterjadhi" userId="39de57b9-85c0-4fd1-aaac-8ca2b6560ad0" providerId="ADAL" clId="{E0725D23-625E-498B-87E0-2B1913CF0FE0}" dt="2024-08-05T20:17:19.274" v="640" actId="20577"/>
          <ac:spMkLst>
            <pc:docMk/>
            <pc:sldMk cId="3589399835" sldId="1232"/>
            <ac:spMk id="2" creationId="{4B5F0D0E-8BB7-48AB-9160-728B8B3399A2}"/>
          </ac:spMkLst>
        </pc:spChg>
      </pc:sldChg>
      <pc:sldMasterChg chg="modSp mod">
        <pc:chgData name="Alfred Asterjadhi" userId="39de57b9-85c0-4fd1-aaac-8ca2b6560ad0" providerId="ADAL" clId="{E0725D23-625E-498B-87E0-2B1913CF0FE0}" dt="2024-08-05T20:18:01.668" v="642" actId="20577"/>
        <pc:sldMasterMkLst>
          <pc:docMk/>
          <pc:sldMasterMk cId="0" sldId="2147483648"/>
        </pc:sldMasterMkLst>
        <pc:spChg chg="mod">
          <ac:chgData name="Alfred Asterjadhi" userId="39de57b9-85c0-4fd1-aaac-8ca2b6560ad0" providerId="ADAL" clId="{E0725D23-625E-498B-87E0-2B1913CF0FE0}" dt="2024-08-05T20:18:01.668" v="642"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3604880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6745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9953959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1"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Approve TG minutes from July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July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Since the July plenary</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Targets for the September interim</a:t>
            </a:r>
          </a:p>
          <a:p>
            <a:pPr marL="800100" lvl="1" indent="-3429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July plenary:</a:t>
            </a:r>
          </a:p>
          <a:p>
            <a:pPr lvl="1">
              <a:buFont typeface="Arial" panose="020B0604020202020204" pitchFamily="34" charset="0"/>
              <a:buChar char="•"/>
            </a:pPr>
            <a:r>
              <a:rPr lang="en-US" sz="1800" dirty="0">
                <a:solidFill>
                  <a:schemeClr val="tx1"/>
                </a:solidFill>
              </a:rPr>
              <a:t>Teleconferences July-Sept:</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C63601DB-C8A7-12C7-E1E6-9C689A3410F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216230</TotalTime>
  <Words>3403</Words>
  <Application>Microsoft Office PowerPoint</Application>
  <PresentationFormat>On-screen Show (4:3)</PresentationFormat>
  <Paragraphs>551</Paragraphs>
  <Slides>50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 Pending SPs</vt:lpstr>
      <vt:lpstr>Monday Joint Agenda-AM2</vt:lpstr>
      <vt:lpstr>Announcements</vt:lpstr>
      <vt:lpstr>Summary from July 2024 meeting</vt:lpstr>
      <vt:lpstr>Approve TG Minutes</vt:lpstr>
      <vt:lpstr>Submissions (Topic)</vt:lpstr>
      <vt:lpstr>Straw Polls</vt:lpstr>
      <vt:lpstr>Monday PHY Agenda–PM2</vt:lpstr>
      <vt:lpstr>Monday MAC Agenda–PM2</vt:lpstr>
      <vt:lpstr>Tuesday PHY Agenda–PM1</vt:lpstr>
      <vt:lpstr>Tuesday MAC Agenda–PM1</vt:lpstr>
      <vt:lpstr>Tuesday PHY Agenda–PM2</vt:lpstr>
      <vt:lpstr>Tuesday MAC Agenda–PM2</vt:lpstr>
      <vt:lpstr>Wednesday PHY Agenda–AM1</vt:lpstr>
      <vt:lpstr>Wednesday MAC Agenda–AM1</vt:lpstr>
      <vt:lpstr>Wednesday PHY Agenda–AM2</vt:lpstr>
      <vt:lpstr>Wednesday MAC Agenda–AM2</vt:lpstr>
      <vt:lpstr>Wednesday Joint Agenda-PM2</vt:lpstr>
      <vt:lpstr>Submissions (Topic)</vt:lpstr>
      <vt:lpstr>Thursday PHY Agenda–AM1</vt:lpstr>
      <vt:lpstr>Thursday MAC Agenda–AM1</vt:lpstr>
      <vt:lpstr>Thursday PHY Agenda–AM2</vt:lpstr>
      <vt:lpstr>Thursday MAC Agenda–AM2</vt:lpstr>
      <vt:lpstr>Thursday Joint Agenda-PM2</vt:lpstr>
      <vt:lpstr>Submissions (Topic)</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2024-08-05T20:18:04Z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