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2" r:id="rId2"/>
  </p:sldMasterIdLst>
  <p:notesMasterIdLst>
    <p:notesMasterId r:id="rId43"/>
  </p:notesMasterIdLst>
  <p:handoutMasterIdLst>
    <p:handoutMasterId r:id="rId44"/>
  </p:handoutMasterIdLst>
  <p:sldIdLst>
    <p:sldId id="269" r:id="rId3"/>
    <p:sldId id="370" r:id="rId4"/>
    <p:sldId id="427" r:id="rId5"/>
    <p:sldId id="428" r:id="rId6"/>
    <p:sldId id="464" r:id="rId7"/>
    <p:sldId id="465" r:id="rId8"/>
    <p:sldId id="285" r:id="rId9"/>
    <p:sldId id="286" r:id="rId10"/>
    <p:sldId id="436" r:id="rId11"/>
    <p:sldId id="524" r:id="rId12"/>
    <p:sldId id="550" r:id="rId13"/>
    <p:sldId id="565" r:id="rId14"/>
    <p:sldId id="566" r:id="rId15"/>
    <p:sldId id="564" r:id="rId16"/>
    <p:sldId id="479" r:id="rId17"/>
    <p:sldId id="485" r:id="rId18"/>
    <p:sldId id="487" r:id="rId19"/>
    <p:sldId id="486" r:id="rId20"/>
    <p:sldId id="488" r:id="rId21"/>
    <p:sldId id="558" r:id="rId22"/>
    <p:sldId id="480" r:id="rId23"/>
    <p:sldId id="559" r:id="rId24"/>
    <p:sldId id="404" r:id="rId25"/>
    <p:sldId id="430" r:id="rId26"/>
    <p:sldId id="406" r:id="rId27"/>
    <p:sldId id="451" r:id="rId28"/>
    <p:sldId id="476" r:id="rId29"/>
    <p:sldId id="561" r:id="rId30"/>
    <p:sldId id="562" r:id="rId31"/>
    <p:sldId id="492" r:id="rId32"/>
    <p:sldId id="409" r:id="rId33"/>
    <p:sldId id="563" r:id="rId34"/>
    <p:sldId id="455" r:id="rId35"/>
    <p:sldId id="474" r:id="rId36"/>
    <p:sldId id="475" r:id="rId37"/>
    <p:sldId id="554" r:id="rId38"/>
    <p:sldId id="553" r:id="rId39"/>
    <p:sldId id="454" r:id="rId40"/>
    <p:sldId id="478" r:id="rId41"/>
    <p:sldId id="490" r:id="rId42"/>
  </p:sldIdLst>
  <p:sldSz cx="12192000" cy="6858000"/>
  <p:notesSz cx="6858000" cy="9296400"/>
  <p:defaultTextStyle>
    <a:defPPr>
      <a:defRPr lang="en-US"/>
    </a:defPPr>
    <a:lvl1pPr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163">
          <p15:clr>
            <a:srgbClr val="A4A3A4"/>
          </p15:clr>
        </p15:guide>
        <p15:guide id="2" pos="284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2FBFC"/>
    <a:srgbClr val="00FFFF"/>
    <a:srgbClr val="00CC99"/>
    <a:srgbClr val="FF33CC"/>
    <a:srgbClr val="66FF99"/>
    <a:srgbClr val="FF9966"/>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2E5B08-5D6C-4543-A26C-A7F8919FDABB}" v="182" dt="2024-09-11T21:27:13.8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09" autoAdjust="0"/>
    <p:restoredTop sz="92643" autoAdjust="0"/>
  </p:normalViewPr>
  <p:slideViewPr>
    <p:cSldViewPr>
      <p:cViewPr varScale="1">
        <p:scale>
          <a:sx n="82" d="100"/>
          <a:sy n="82" d="100"/>
        </p:scale>
        <p:origin x="67" y="360"/>
      </p:cViewPr>
      <p:guideLst>
        <p:guide orient="horz" pos="2160"/>
        <p:guide pos="3840"/>
      </p:guideLst>
    </p:cSldViewPr>
  </p:slideViewPr>
  <p:outlineViewPr>
    <p:cViewPr>
      <p:scale>
        <a:sx n="33" d="100"/>
        <a:sy n="33" d="100"/>
      </p:scale>
      <p:origin x="0" y="-7002"/>
    </p:cViewPr>
  </p:outlineViewPr>
  <p:notesTextViewPr>
    <p:cViewPr>
      <p:scale>
        <a:sx n="100" d="100"/>
        <a:sy n="100" d="100"/>
      </p:scale>
      <p:origin x="0" y="0"/>
    </p:cViewPr>
  </p:notesTextViewPr>
  <p:sorterViewPr>
    <p:cViewPr varScale="1">
      <p:scale>
        <a:sx n="1" d="1"/>
        <a:sy n="1" d="1"/>
      </p:scale>
      <p:origin x="0" y="-2707"/>
    </p:cViewPr>
  </p:sorterViewPr>
  <p:notesViewPr>
    <p:cSldViewPr>
      <p:cViewPr>
        <p:scale>
          <a:sx n="100" d="100"/>
          <a:sy n="100" d="100"/>
        </p:scale>
        <p:origin x="3552" y="-402"/>
      </p:cViewPr>
      <p:guideLst>
        <p:guide orient="horz" pos="2163"/>
        <p:guide pos="284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cey, Robert" userId="8f61b79c-1993-4b76-a5c5-6bb0e2071c28" providerId="ADAL" clId="{3D383AA2-BC43-4074-8D27-D3F0DA26070D}"/>
    <pc:docChg chg="undo custSel addSld delSld modSld">
      <pc:chgData name="Stacey, Robert" userId="8f61b79c-1993-4b76-a5c5-6bb0e2071c28" providerId="ADAL" clId="{3D383AA2-BC43-4074-8D27-D3F0DA26070D}" dt="2024-07-19T11:48:10.550" v="306" actId="20577"/>
      <pc:docMkLst>
        <pc:docMk/>
      </pc:docMkLst>
      <pc:sldChg chg="modSp mod">
        <pc:chgData name="Stacey, Robert" userId="8f61b79c-1993-4b76-a5c5-6bb0e2071c28" providerId="ADAL" clId="{3D383AA2-BC43-4074-8D27-D3F0DA26070D}" dt="2024-07-19T11:48:10.550" v="306" actId="20577"/>
        <pc:sldMkLst>
          <pc:docMk/>
          <pc:sldMk cId="0" sldId="269"/>
        </pc:sldMkLst>
        <pc:spChg chg="mod">
          <ac:chgData name="Stacey, Robert" userId="8f61b79c-1993-4b76-a5c5-6bb0e2071c28" providerId="ADAL" clId="{3D383AA2-BC43-4074-8D27-D3F0DA26070D}" dt="2024-07-18T22:59:37.297" v="304" actId="20577"/>
          <ac:spMkLst>
            <pc:docMk/>
            <pc:sldMk cId="0" sldId="269"/>
            <ac:spMk id="6146" creationId="{00000000-0000-0000-0000-000000000000}"/>
          </ac:spMkLst>
        </pc:spChg>
        <pc:spChg chg="mod">
          <ac:chgData name="Stacey, Robert" userId="8f61b79c-1993-4b76-a5c5-6bb0e2071c28" providerId="ADAL" clId="{3D383AA2-BC43-4074-8D27-D3F0DA26070D}" dt="2024-07-19T11:48:10.550" v="306" actId="20577"/>
          <ac:spMkLst>
            <pc:docMk/>
            <pc:sldMk cId="0" sldId="269"/>
            <ac:spMk id="6147" creationId="{00000000-0000-0000-0000-000000000000}"/>
          </ac:spMkLst>
        </pc:spChg>
      </pc:sldChg>
      <pc:sldChg chg="del">
        <pc:chgData name="Stacey, Robert" userId="8f61b79c-1993-4b76-a5c5-6bb0e2071c28" providerId="ADAL" clId="{3D383AA2-BC43-4074-8D27-D3F0DA26070D}" dt="2024-07-18T22:48:34.904" v="27" actId="47"/>
        <pc:sldMkLst>
          <pc:docMk/>
          <pc:sldMk cId="0" sldId="472"/>
        </pc:sldMkLst>
      </pc:sldChg>
      <pc:sldChg chg="del">
        <pc:chgData name="Stacey, Robert" userId="8f61b79c-1993-4b76-a5c5-6bb0e2071c28" providerId="ADAL" clId="{3D383AA2-BC43-4074-8D27-D3F0DA26070D}" dt="2024-07-18T22:42:05.810" v="9" actId="47"/>
        <pc:sldMkLst>
          <pc:docMk/>
          <pc:sldMk cId="3746322019" sldId="551"/>
        </pc:sldMkLst>
      </pc:sldChg>
      <pc:sldChg chg="del">
        <pc:chgData name="Stacey, Robert" userId="8f61b79c-1993-4b76-a5c5-6bb0e2071c28" providerId="ADAL" clId="{3D383AA2-BC43-4074-8D27-D3F0DA26070D}" dt="2024-07-18T22:51:21.492" v="61" actId="47"/>
        <pc:sldMkLst>
          <pc:docMk/>
          <pc:sldMk cId="1603447827" sldId="557"/>
        </pc:sldMkLst>
      </pc:sldChg>
      <pc:sldChg chg="modSp add mod">
        <pc:chgData name="Stacey, Robert" userId="8f61b79c-1993-4b76-a5c5-6bb0e2071c28" providerId="ADAL" clId="{3D383AA2-BC43-4074-8D27-D3F0DA26070D}" dt="2024-07-18T22:41:57.811" v="8" actId="6549"/>
        <pc:sldMkLst>
          <pc:docMk/>
          <pc:sldMk cId="3764112748" sldId="559"/>
        </pc:sldMkLst>
        <pc:spChg chg="mod">
          <ac:chgData name="Stacey, Robert" userId="8f61b79c-1993-4b76-a5c5-6bb0e2071c28" providerId="ADAL" clId="{3D383AA2-BC43-4074-8D27-D3F0DA26070D}" dt="2024-07-18T22:41:57.811" v="8" actId="6549"/>
          <ac:spMkLst>
            <pc:docMk/>
            <pc:sldMk cId="3764112748" sldId="559"/>
            <ac:spMk id="20483" creationId="{00000000-0000-0000-0000-000000000000}"/>
          </ac:spMkLst>
        </pc:spChg>
      </pc:sldChg>
      <pc:sldChg chg="add del">
        <pc:chgData name="Stacey, Robert" userId="8f61b79c-1993-4b76-a5c5-6bb0e2071c28" providerId="ADAL" clId="{3D383AA2-BC43-4074-8D27-D3F0DA26070D}" dt="2024-07-18T22:47:20.001" v="22" actId="47"/>
        <pc:sldMkLst>
          <pc:docMk/>
          <pc:sldMk cId="3826541455" sldId="560"/>
        </pc:sldMkLst>
      </pc:sldChg>
      <pc:sldChg chg="modSp new mod">
        <pc:chgData name="Stacey, Robert" userId="8f61b79c-1993-4b76-a5c5-6bb0e2071c28" providerId="ADAL" clId="{3D383AA2-BC43-4074-8D27-D3F0DA26070D}" dt="2024-07-18T22:47:38.923" v="26" actId="20577"/>
        <pc:sldMkLst>
          <pc:docMk/>
          <pc:sldMk cId="1027305201" sldId="561"/>
        </pc:sldMkLst>
        <pc:spChg chg="mod">
          <ac:chgData name="Stacey, Robert" userId="8f61b79c-1993-4b76-a5c5-6bb0e2071c28" providerId="ADAL" clId="{3D383AA2-BC43-4074-8D27-D3F0DA26070D}" dt="2024-07-18T22:47:38.923" v="26" actId="20577"/>
          <ac:spMkLst>
            <pc:docMk/>
            <pc:sldMk cId="1027305201" sldId="561"/>
            <ac:spMk id="2" creationId="{A5D18AD4-C605-EDCE-1959-8808D792FC3E}"/>
          </ac:spMkLst>
        </pc:spChg>
        <pc:spChg chg="mod">
          <ac:chgData name="Stacey, Robert" userId="8f61b79c-1993-4b76-a5c5-6bb0e2071c28" providerId="ADAL" clId="{3D383AA2-BC43-4074-8D27-D3F0DA26070D}" dt="2024-07-18T22:46:42.524" v="12"/>
          <ac:spMkLst>
            <pc:docMk/>
            <pc:sldMk cId="1027305201" sldId="561"/>
            <ac:spMk id="3" creationId="{36368CB8-72F9-5EF0-1BBE-A428D93B9FB8}"/>
          </ac:spMkLst>
        </pc:spChg>
      </pc:sldChg>
      <pc:sldChg chg="addSp modSp add mod">
        <pc:chgData name="Stacey, Robert" userId="8f61b79c-1993-4b76-a5c5-6bb0e2071c28" providerId="ADAL" clId="{3D383AA2-BC43-4074-8D27-D3F0DA26070D}" dt="2024-07-18T22:50:30.879" v="60" actId="20577"/>
        <pc:sldMkLst>
          <pc:docMk/>
          <pc:sldMk cId="1983832380" sldId="562"/>
        </pc:sldMkLst>
        <pc:spChg chg="mod">
          <ac:chgData name="Stacey, Robert" userId="8f61b79c-1993-4b76-a5c5-6bb0e2071c28" providerId="ADAL" clId="{3D383AA2-BC43-4074-8D27-D3F0DA26070D}" dt="2024-07-18T22:50:30.879" v="60" actId="20577"/>
          <ac:spMkLst>
            <pc:docMk/>
            <pc:sldMk cId="1983832380" sldId="562"/>
            <ac:spMk id="2" creationId="{A5D18AD4-C605-EDCE-1959-8808D792FC3E}"/>
          </ac:spMkLst>
        </pc:spChg>
        <pc:picChg chg="add mod">
          <ac:chgData name="Stacey, Robert" userId="8f61b79c-1993-4b76-a5c5-6bb0e2071c28" providerId="ADAL" clId="{3D383AA2-BC43-4074-8D27-D3F0DA26070D}" dt="2024-07-18T22:49:33.434" v="34" actId="1076"/>
          <ac:picMkLst>
            <pc:docMk/>
            <pc:sldMk cId="1983832380" sldId="562"/>
            <ac:picMk id="7" creationId="{F2492B5F-73AD-9F86-F715-357174517ECA}"/>
          </ac:picMkLst>
        </pc:picChg>
      </pc:sldChg>
      <pc:sldChg chg="modSp new mod">
        <pc:chgData name="Stacey, Robert" userId="8f61b79c-1993-4b76-a5c5-6bb0e2071c28" providerId="ADAL" clId="{3D383AA2-BC43-4074-8D27-D3F0DA26070D}" dt="2024-07-18T22:58:55.659" v="300" actId="122"/>
        <pc:sldMkLst>
          <pc:docMk/>
          <pc:sldMk cId="1461716166" sldId="563"/>
        </pc:sldMkLst>
        <pc:spChg chg="mod">
          <ac:chgData name="Stacey, Robert" userId="8f61b79c-1993-4b76-a5c5-6bb0e2071c28" providerId="ADAL" clId="{3D383AA2-BC43-4074-8D27-D3F0DA26070D}" dt="2024-07-18T22:58:55.659" v="300" actId="122"/>
          <ac:spMkLst>
            <pc:docMk/>
            <pc:sldMk cId="1461716166" sldId="563"/>
            <ac:spMk id="2" creationId="{C84ECB5E-921A-3841-228D-465B302539E7}"/>
          </ac:spMkLst>
        </pc:spChg>
        <pc:spChg chg="mod">
          <ac:chgData name="Stacey, Robert" userId="8f61b79c-1993-4b76-a5c5-6bb0e2071c28" providerId="ADAL" clId="{3D383AA2-BC43-4074-8D27-D3F0DA26070D}" dt="2024-07-18T22:55:08.673" v="79" actId="20577"/>
          <ac:spMkLst>
            <pc:docMk/>
            <pc:sldMk cId="1461716166" sldId="563"/>
            <ac:spMk id="3" creationId="{68AC43D5-60E8-D853-BA28-E801F84452FA}"/>
          </ac:spMkLst>
        </pc:spChg>
      </pc:sldChg>
    </pc:docChg>
  </pc:docChgLst>
  <pc:docChgLst>
    <pc:chgData name="Stacey, Robert" userId="8f61b79c-1993-4b76-a5c5-6bb0e2071c28" providerId="ADAL" clId="{F52E5B08-5D6C-4543-A26C-A7F8919FDABB}"/>
    <pc:docChg chg="undo custSel addSld delSld modSld delMainMaster modMainMaster">
      <pc:chgData name="Stacey, Robert" userId="8f61b79c-1993-4b76-a5c5-6bb0e2071c28" providerId="ADAL" clId="{F52E5B08-5D6C-4543-A26C-A7F8919FDABB}" dt="2024-09-11T22:13:36.632" v="969" actId="20577"/>
      <pc:docMkLst>
        <pc:docMk/>
      </pc:docMkLst>
      <pc:sldChg chg="del">
        <pc:chgData name="Stacey, Robert" userId="8f61b79c-1993-4b76-a5c5-6bb0e2071c28" providerId="ADAL" clId="{F52E5B08-5D6C-4543-A26C-A7F8919FDABB}" dt="2024-09-06T21:15:05.701" v="62" actId="47"/>
        <pc:sldMkLst>
          <pc:docMk/>
          <pc:sldMk cId="0" sldId="265"/>
        </pc:sldMkLst>
      </pc:sldChg>
      <pc:sldChg chg="modSp mod">
        <pc:chgData name="Stacey, Robert" userId="8f61b79c-1993-4b76-a5c5-6bb0e2071c28" providerId="ADAL" clId="{F52E5B08-5D6C-4543-A26C-A7F8919FDABB}" dt="2024-09-11T22:13:36.632" v="969" actId="20577"/>
        <pc:sldMkLst>
          <pc:docMk/>
          <pc:sldMk cId="0" sldId="269"/>
        </pc:sldMkLst>
        <pc:spChg chg="mod">
          <ac:chgData name="Stacey, Robert" userId="8f61b79c-1993-4b76-a5c5-6bb0e2071c28" providerId="ADAL" clId="{F52E5B08-5D6C-4543-A26C-A7F8919FDABB}" dt="2024-09-06T21:13:16.755" v="8" actId="20577"/>
          <ac:spMkLst>
            <pc:docMk/>
            <pc:sldMk cId="0" sldId="269"/>
            <ac:spMk id="6146" creationId="{00000000-0000-0000-0000-000000000000}"/>
          </ac:spMkLst>
        </pc:spChg>
        <pc:spChg chg="mod">
          <ac:chgData name="Stacey, Robert" userId="8f61b79c-1993-4b76-a5c5-6bb0e2071c28" providerId="ADAL" clId="{F52E5B08-5D6C-4543-A26C-A7F8919FDABB}" dt="2024-09-11T22:13:36.632" v="969" actId="20577"/>
          <ac:spMkLst>
            <pc:docMk/>
            <pc:sldMk cId="0" sldId="269"/>
            <ac:spMk id="6147" creationId="{00000000-0000-0000-0000-000000000000}"/>
          </ac:spMkLst>
        </pc:spChg>
      </pc:sldChg>
      <pc:sldChg chg="modSp mod">
        <pc:chgData name="Stacey, Robert" userId="8f61b79c-1993-4b76-a5c5-6bb0e2071c28" providerId="ADAL" clId="{F52E5B08-5D6C-4543-A26C-A7F8919FDABB}" dt="2024-09-06T21:13:31.053" v="23" actId="20577"/>
        <pc:sldMkLst>
          <pc:docMk/>
          <pc:sldMk cId="0" sldId="370"/>
        </pc:sldMkLst>
        <pc:spChg chg="mod">
          <ac:chgData name="Stacey, Robert" userId="8f61b79c-1993-4b76-a5c5-6bb0e2071c28" providerId="ADAL" clId="{F52E5B08-5D6C-4543-A26C-A7F8919FDABB}" dt="2024-09-06T21:13:31.053" v="23" actId="20577"/>
          <ac:spMkLst>
            <pc:docMk/>
            <pc:sldMk cId="0" sldId="370"/>
            <ac:spMk id="8194" creationId="{00000000-0000-0000-0000-000000000000}"/>
          </ac:spMkLst>
        </pc:spChg>
      </pc:sldChg>
      <pc:sldChg chg="modSp mod">
        <pc:chgData name="Stacey, Robert" userId="8f61b79c-1993-4b76-a5c5-6bb0e2071c28" providerId="ADAL" clId="{F52E5B08-5D6C-4543-A26C-A7F8919FDABB}" dt="2024-09-06T21:23:15.220" v="164" actId="6549"/>
        <pc:sldMkLst>
          <pc:docMk/>
          <pc:sldMk cId="0" sldId="404"/>
        </pc:sldMkLst>
        <pc:spChg chg="mod">
          <ac:chgData name="Stacey, Robert" userId="8f61b79c-1993-4b76-a5c5-6bb0e2071c28" providerId="ADAL" clId="{F52E5B08-5D6C-4543-A26C-A7F8919FDABB}" dt="2024-09-06T21:23:15.220" v="164" actId="6549"/>
          <ac:spMkLst>
            <pc:docMk/>
            <pc:sldMk cId="0" sldId="404"/>
            <ac:spMk id="21507" creationId="{00000000-0000-0000-0000-000000000000}"/>
          </ac:spMkLst>
        </pc:spChg>
      </pc:sldChg>
      <pc:sldChg chg="modSp mod">
        <pc:chgData name="Stacey, Robert" userId="8f61b79c-1993-4b76-a5c5-6bb0e2071c28" providerId="ADAL" clId="{F52E5B08-5D6C-4543-A26C-A7F8919FDABB}" dt="2024-09-06T21:30:39.763" v="223" actId="20577"/>
        <pc:sldMkLst>
          <pc:docMk/>
          <pc:sldMk cId="0" sldId="409"/>
        </pc:sldMkLst>
        <pc:spChg chg="mod">
          <ac:chgData name="Stacey, Robert" userId="8f61b79c-1993-4b76-a5c5-6bb0e2071c28" providerId="ADAL" clId="{F52E5B08-5D6C-4543-A26C-A7F8919FDABB}" dt="2024-09-06T21:30:39.763" v="223" actId="20577"/>
          <ac:spMkLst>
            <pc:docMk/>
            <pc:sldMk cId="0" sldId="409"/>
            <ac:spMk id="3" creationId="{00000000-0000-0000-0000-000000000000}"/>
          </ac:spMkLst>
        </pc:spChg>
      </pc:sldChg>
      <pc:sldChg chg="modSp mod">
        <pc:chgData name="Stacey, Robert" userId="8f61b79c-1993-4b76-a5c5-6bb0e2071c28" providerId="ADAL" clId="{F52E5B08-5D6C-4543-A26C-A7F8919FDABB}" dt="2024-09-11T18:31:36.108" v="233" actId="313"/>
        <pc:sldMkLst>
          <pc:docMk/>
          <pc:sldMk cId="0" sldId="427"/>
        </pc:sldMkLst>
        <pc:spChg chg="mod">
          <ac:chgData name="Stacey, Robert" userId="8f61b79c-1993-4b76-a5c5-6bb0e2071c28" providerId="ADAL" clId="{F52E5B08-5D6C-4543-A26C-A7F8919FDABB}" dt="2024-09-11T18:31:36.108" v="233" actId="313"/>
          <ac:spMkLst>
            <pc:docMk/>
            <pc:sldMk cId="0" sldId="427"/>
            <ac:spMk id="2" creationId="{00000000-0000-0000-0000-000000000000}"/>
          </ac:spMkLst>
        </pc:spChg>
      </pc:sldChg>
      <pc:sldChg chg="modSp mod">
        <pc:chgData name="Stacey, Robert" userId="8f61b79c-1993-4b76-a5c5-6bb0e2071c28" providerId="ADAL" clId="{F52E5B08-5D6C-4543-A26C-A7F8919FDABB}" dt="2024-09-06T21:26:09.059" v="170" actId="6549"/>
        <pc:sldMkLst>
          <pc:docMk/>
          <pc:sldMk cId="0" sldId="430"/>
        </pc:sldMkLst>
        <pc:graphicFrameChg chg="modGraphic">
          <ac:chgData name="Stacey, Robert" userId="8f61b79c-1993-4b76-a5c5-6bb0e2071c28" providerId="ADAL" clId="{F52E5B08-5D6C-4543-A26C-A7F8919FDABB}" dt="2024-09-06T21:26:09.059" v="170" actId="6549"/>
          <ac:graphicFrameMkLst>
            <pc:docMk/>
            <pc:sldMk cId="0" sldId="430"/>
            <ac:graphicFrameMk id="77901" creationId="{00000000-0000-0000-0000-000000000000}"/>
          </ac:graphicFrameMkLst>
        </pc:graphicFrameChg>
      </pc:sldChg>
      <pc:sldChg chg="modSp mod">
        <pc:chgData name="Stacey, Robert" userId="8f61b79c-1993-4b76-a5c5-6bb0e2071c28" providerId="ADAL" clId="{F52E5B08-5D6C-4543-A26C-A7F8919FDABB}" dt="2024-09-06T21:20:05.586" v="97" actId="20577"/>
        <pc:sldMkLst>
          <pc:docMk/>
          <pc:sldMk cId="893882797" sldId="480"/>
        </pc:sldMkLst>
        <pc:spChg chg="mod">
          <ac:chgData name="Stacey, Robert" userId="8f61b79c-1993-4b76-a5c5-6bb0e2071c28" providerId="ADAL" clId="{F52E5B08-5D6C-4543-A26C-A7F8919FDABB}" dt="2024-09-06T21:20:05.586" v="97" actId="20577"/>
          <ac:spMkLst>
            <pc:docMk/>
            <pc:sldMk cId="893882797" sldId="480"/>
            <ac:spMk id="21506" creationId="{00000000-0000-0000-0000-000000000000}"/>
          </ac:spMkLst>
        </pc:spChg>
      </pc:sldChg>
      <pc:sldChg chg="modSp mod">
        <pc:chgData name="Stacey, Robert" userId="8f61b79c-1993-4b76-a5c5-6bb0e2071c28" providerId="ADAL" clId="{F52E5B08-5D6C-4543-A26C-A7F8919FDABB}" dt="2024-09-06T21:29:37.190" v="188" actId="20577"/>
        <pc:sldMkLst>
          <pc:docMk/>
          <pc:sldMk cId="188861040" sldId="492"/>
        </pc:sldMkLst>
        <pc:spChg chg="mod">
          <ac:chgData name="Stacey, Robert" userId="8f61b79c-1993-4b76-a5c5-6bb0e2071c28" providerId="ADAL" clId="{F52E5B08-5D6C-4543-A26C-A7F8919FDABB}" dt="2024-09-06T21:29:37.190" v="188" actId="20577"/>
          <ac:spMkLst>
            <pc:docMk/>
            <pc:sldMk cId="188861040" sldId="492"/>
            <ac:spMk id="32771" creationId="{00000000-0000-0000-0000-000000000000}"/>
          </ac:spMkLst>
        </pc:spChg>
      </pc:sldChg>
      <pc:sldChg chg="modSp mod">
        <pc:chgData name="Stacey, Robert" userId="8f61b79c-1993-4b76-a5c5-6bb0e2071c28" providerId="ADAL" clId="{F52E5B08-5D6C-4543-A26C-A7F8919FDABB}" dt="2024-09-06T21:14:51.332" v="61" actId="20577"/>
        <pc:sldMkLst>
          <pc:docMk/>
          <pc:sldMk cId="2635750655" sldId="550"/>
        </pc:sldMkLst>
        <pc:spChg chg="mod">
          <ac:chgData name="Stacey, Robert" userId="8f61b79c-1993-4b76-a5c5-6bb0e2071c28" providerId="ADAL" clId="{F52E5B08-5D6C-4543-A26C-A7F8919FDABB}" dt="2024-09-06T21:14:37.534" v="32" actId="20577"/>
          <ac:spMkLst>
            <pc:docMk/>
            <pc:sldMk cId="2635750655" sldId="550"/>
            <ac:spMk id="20483" creationId="{00000000-0000-0000-0000-000000000000}"/>
          </ac:spMkLst>
        </pc:spChg>
        <pc:spChg chg="mod">
          <ac:chgData name="Stacey, Robert" userId="8f61b79c-1993-4b76-a5c5-6bb0e2071c28" providerId="ADAL" clId="{F52E5B08-5D6C-4543-A26C-A7F8919FDABB}" dt="2024-09-06T21:14:51.332" v="61" actId="20577"/>
          <ac:spMkLst>
            <pc:docMk/>
            <pc:sldMk cId="2635750655" sldId="550"/>
            <ac:spMk id="21506" creationId="{00000000-0000-0000-0000-000000000000}"/>
          </ac:spMkLst>
        </pc:spChg>
      </pc:sldChg>
      <pc:sldChg chg="modSp mod">
        <pc:chgData name="Stacey, Robert" userId="8f61b79c-1993-4b76-a5c5-6bb0e2071c28" providerId="ADAL" clId="{F52E5B08-5D6C-4543-A26C-A7F8919FDABB}" dt="2024-09-06T21:20:29.438" v="137" actId="20577"/>
        <pc:sldMkLst>
          <pc:docMk/>
          <pc:sldMk cId="3764112748" sldId="559"/>
        </pc:sldMkLst>
        <pc:spChg chg="mod">
          <ac:chgData name="Stacey, Robert" userId="8f61b79c-1993-4b76-a5c5-6bb0e2071c28" providerId="ADAL" clId="{F52E5B08-5D6C-4543-A26C-A7F8919FDABB}" dt="2024-09-06T21:20:15.053" v="106" actId="20577"/>
          <ac:spMkLst>
            <pc:docMk/>
            <pc:sldMk cId="3764112748" sldId="559"/>
            <ac:spMk id="20483" creationId="{00000000-0000-0000-0000-000000000000}"/>
          </ac:spMkLst>
        </pc:spChg>
        <pc:spChg chg="mod">
          <ac:chgData name="Stacey, Robert" userId="8f61b79c-1993-4b76-a5c5-6bb0e2071c28" providerId="ADAL" clId="{F52E5B08-5D6C-4543-A26C-A7F8919FDABB}" dt="2024-09-06T21:20:29.438" v="137" actId="20577"/>
          <ac:spMkLst>
            <pc:docMk/>
            <pc:sldMk cId="3764112748" sldId="559"/>
            <ac:spMk id="21506" creationId="{00000000-0000-0000-0000-000000000000}"/>
          </ac:spMkLst>
        </pc:spChg>
      </pc:sldChg>
      <pc:sldChg chg="modSp mod">
        <pc:chgData name="Stacey, Robert" userId="8f61b79c-1993-4b76-a5c5-6bb0e2071c28" providerId="ADAL" clId="{F52E5B08-5D6C-4543-A26C-A7F8919FDABB}" dt="2024-09-06T21:31:16.294" v="226" actId="120"/>
        <pc:sldMkLst>
          <pc:docMk/>
          <pc:sldMk cId="1461716166" sldId="563"/>
        </pc:sldMkLst>
        <pc:spChg chg="mod">
          <ac:chgData name="Stacey, Robert" userId="8f61b79c-1993-4b76-a5c5-6bb0e2071c28" providerId="ADAL" clId="{F52E5B08-5D6C-4543-A26C-A7F8919FDABB}" dt="2024-09-06T21:31:16.294" v="226" actId="120"/>
          <ac:spMkLst>
            <pc:docMk/>
            <pc:sldMk cId="1461716166" sldId="563"/>
            <ac:spMk id="2" creationId="{C84ECB5E-921A-3841-228D-465B302539E7}"/>
          </ac:spMkLst>
        </pc:spChg>
      </pc:sldChg>
      <pc:sldChg chg="addSp modSp new mod">
        <pc:chgData name="Stacey, Robert" userId="8f61b79c-1993-4b76-a5c5-6bb0e2071c28" providerId="ADAL" clId="{F52E5B08-5D6C-4543-A26C-A7F8919FDABB}" dt="2024-09-11T21:23:15.687" v="904" actId="1038"/>
        <pc:sldMkLst>
          <pc:docMk/>
          <pc:sldMk cId="1470481754" sldId="564"/>
        </pc:sldMkLst>
        <pc:spChg chg="mod">
          <ac:chgData name="Stacey, Robert" userId="8f61b79c-1993-4b76-a5c5-6bb0e2071c28" providerId="ADAL" clId="{F52E5B08-5D6C-4543-A26C-A7F8919FDABB}" dt="2024-09-11T21:03:51.105" v="440" actId="14100"/>
          <ac:spMkLst>
            <pc:docMk/>
            <pc:sldMk cId="1470481754" sldId="564"/>
            <ac:spMk id="2" creationId="{CD7FAB75-E7AF-1E7A-7061-42C4AC15DAD5}"/>
          </ac:spMkLst>
        </pc:spChg>
        <pc:spChg chg="mod">
          <ac:chgData name="Stacey, Robert" userId="8f61b79c-1993-4b76-a5c5-6bb0e2071c28" providerId="ADAL" clId="{F52E5B08-5D6C-4543-A26C-A7F8919FDABB}" dt="2024-09-11T20:50:54.304" v="247" actId="20577"/>
          <ac:spMkLst>
            <pc:docMk/>
            <pc:sldMk cId="1470481754" sldId="564"/>
            <ac:spMk id="3" creationId="{1F7AA77E-40F6-8E3E-D3E7-11CF24D450A1}"/>
          </ac:spMkLst>
        </pc:spChg>
        <pc:spChg chg="add mod">
          <ac:chgData name="Stacey, Robert" userId="8f61b79c-1993-4b76-a5c5-6bb0e2071c28" providerId="ADAL" clId="{F52E5B08-5D6C-4543-A26C-A7F8919FDABB}" dt="2024-09-11T21:03:27.731" v="434" actId="1037"/>
          <ac:spMkLst>
            <pc:docMk/>
            <pc:sldMk cId="1470481754" sldId="564"/>
            <ac:spMk id="7" creationId="{A32E17A3-A082-DDCC-8F59-6C6437F650DC}"/>
          </ac:spMkLst>
        </pc:spChg>
        <pc:spChg chg="add mod">
          <ac:chgData name="Stacey, Robert" userId="8f61b79c-1993-4b76-a5c5-6bb0e2071c28" providerId="ADAL" clId="{F52E5B08-5D6C-4543-A26C-A7F8919FDABB}" dt="2024-09-11T21:21:21.305" v="843" actId="1076"/>
          <ac:spMkLst>
            <pc:docMk/>
            <pc:sldMk cId="1470481754" sldId="564"/>
            <ac:spMk id="8" creationId="{9E332C89-C534-AB14-483B-27E263CF61A5}"/>
          </ac:spMkLst>
        </pc:spChg>
        <pc:spChg chg="add mod">
          <ac:chgData name="Stacey, Robert" userId="8f61b79c-1993-4b76-a5c5-6bb0e2071c28" providerId="ADAL" clId="{F52E5B08-5D6C-4543-A26C-A7F8919FDABB}" dt="2024-09-11T21:21:26.156" v="844" actId="1076"/>
          <ac:spMkLst>
            <pc:docMk/>
            <pc:sldMk cId="1470481754" sldId="564"/>
            <ac:spMk id="9" creationId="{642A1F17-580E-3170-17EC-FF867EAFF94F}"/>
          </ac:spMkLst>
        </pc:spChg>
        <pc:spChg chg="add mod">
          <ac:chgData name="Stacey, Robert" userId="8f61b79c-1993-4b76-a5c5-6bb0e2071c28" providerId="ADAL" clId="{F52E5B08-5D6C-4543-A26C-A7F8919FDABB}" dt="2024-09-11T21:21:31.687" v="845" actId="1076"/>
          <ac:spMkLst>
            <pc:docMk/>
            <pc:sldMk cId="1470481754" sldId="564"/>
            <ac:spMk id="10" creationId="{0052C646-EEC0-2692-B7A5-7302121CFE08}"/>
          </ac:spMkLst>
        </pc:spChg>
        <pc:spChg chg="add mod">
          <ac:chgData name="Stacey, Robert" userId="8f61b79c-1993-4b76-a5c5-6bb0e2071c28" providerId="ADAL" clId="{F52E5B08-5D6C-4543-A26C-A7F8919FDABB}" dt="2024-09-11T21:22:53.320" v="898" actId="1037"/>
          <ac:spMkLst>
            <pc:docMk/>
            <pc:sldMk cId="1470481754" sldId="564"/>
            <ac:spMk id="11" creationId="{556EDA2A-BF43-68C1-1826-33C9659FDD78}"/>
          </ac:spMkLst>
        </pc:spChg>
        <pc:spChg chg="add mod">
          <ac:chgData name="Stacey, Robert" userId="8f61b79c-1993-4b76-a5c5-6bb0e2071c28" providerId="ADAL" clId="{F52E5B08-5D6C-4543-A26C-A7F8919FDABB}" dt="2024-09-11T21:23:15.687" v="904" actId="1038"/>
          <ac:spMkLst>
            <pc:docMk/>
            <pc:sldMk cId="1470481754" sldId="564"/>
            <ac:spMk id="12" creationId="{2CCFD149-AC34-CE02-ED44-94FE20BE1FCE}"/>
          </ac:spMkLst>
        </pc:spChg>
        <pc:picChg chg="add mod">
          <ac:chgData name="Stacey, Robert" userId="8f61b79c-1993-4b76-a5c5-6bb0e2071c28" providerId="ADAL" clId="{F52E5B08-5D6C-4543-A26C-A7F8919FDABB}" dt="2024-09-11T21:03:27.731" v="434" actId="1037"/>
          <ac:picMkLst>
            <pc:docMk/>
            <pc:sldMk cId="1470481754" sldId="564"/>
            <ac:picMk id="1026" creationId="{F12F0420-10BA-3F71-323F-F763B5D72FCD}"/>
          </ac:picMkLst>
        </pc:picChg>
        <pc:picChg chg="add mod">
          <ac:chgData name="Stacey, Robert" userId="8f61b79c-1993-4b76-a5c5-6bb0e2071c28" providerId="ADAL" clId="{F52E5B08-5D6C-4543-A26C-A7F8919FDABB}" dt="2024-09-11T21:21:21.305" v="843" actId="1076"/>
          <ac:picMkLst>
            <pc:docMk/>
            <pc:sldMk cId="1470481754" sldId="564"/>
            <ac:picMk id="1028" creationId="{D77F6987-514B-1AEE-2E8D-45E0C65885DE}"/>
          </ac:picMkLst>
        </pc:picChg>
        <pc:picChg chg="add">
          <ac:chgData name="Stacey, Robert" userId="8f61b79c-1993-4b76-a5c5-6bb0e2071c28" providerId="ADAL" clId="{F52E5B08-5D6C-4543-A26C-A7F8919FDABB}" dt="2024-09-11T20:58:02.227" v="354"/>
          <ac:picMkLst>
            <pc:docMk/>
            <pc:sldMk cId="1470481754" sldId="564"/>
            <ac:picMk id="1030" creationId="{041A97D3-2B5E-CB32-5B79-CF63A711ED6A}"/>
          </ac:picMkLst>
        </pc:picChg>
        <pc:picChg chg="add mod">
          <ac:chgData name="Stacey, Robert" userId="8f61b79c-1993-4b76-a5c5-6bb0e2071c28" providerId="ADAL" clId="{F52E5B08-5D6C-4543-A26C-A7F8919FDABB}" dt="2024-09-11T21:21:26.156" v="844" actId="1076"/>
          <ac:picMkLst>
            <pc:docMk/>
            <pc:sldMk cId="1470481754" sldId="564"/>
            <ac:picMk id="1032" creationId="{3FBDD7C9-B858-8157-BC3D-5389DB077C17}"/>
          </ac:picMkLst>
        </pc:picChg>
        <pc:picChg chg="add mod">
          <ac:chgData name="Stacey, Robert" userId="8f61b79c-1993-4b76-a5c5-6bb0e2071c28" providerId="ADAL" clId="{F52E5B08-5D6C-4543-A26C-A7F8919FDABB}" dt="2024-09-11T21:21:31.687" v="845" actId="1076"/>
          <ac:picMkLst>
            <pc:docMk/>
            <pc:sldMk cId="1470481754" sldId="564"/>
            <ac:picMk id="1034" creationId="{74912895-A86E-DC6A-BE03-D4493ECC83D9}"/>
          </ac:picMkLst>
        </pc:picChg>
        <pc:picChg chg="add mod">
          <ac:chgData name="Stacey, Robert" userId="8f61b79c-1993-4b76-a5c5-6bb0e2071c28" providerId="ADAL" clId="{F52E5B08-5D6C-4543-A26C-A7F8919FDABB}" dt="2024-09-11T21:22:53.320" v="898" actId="1037"/>
          <ac:picMkLst>
            <pc:docMk/>
            <pc:sldMk cId="1470481754" sldId="564"/>
            <ac:picMk id="1036" creationId="{B1C75C20-20DC-E341-1C74-C11FD9D5C14E}"/>
          </ac:picMkLst>
        </pc:picChg>
        <pc:picChg chg="add mod">
          <ac:chgData name="Stacey, Robert" userId="8f61b79c-1993-4b76-a5c5-6bb0e2071c28" providerId="ADAL" clId="{F52E5B08-5D6C-4543-A26C-A7F8919FDABB}" dt="2024-09-11T21:23:15.687" v="904" actId="1038"/>
          <ac:picMkLst>
            <pc:docMk/>
            <pc:sldMk cId="1470481754" sldId="564"/>
            <ac:picMk id="1038" creationId="{7A6E427F-F9F3-D350-65A7-7071F77110E8}"/>
          </ac:picMkLst>
        </pc:picChg>
        <pc:picChg chg="add">
          <ac:chgData name="Stacey, Robert" userId="8f61b79c-1993-4b76-a5c5-6bb0e2071c28" providerId="ADAL" clId="{F52E5B08-5D6C-4543-A26C-A7F8919FDABB}" dt="2024-09-11T21:21:44.006" v="847"/>
          <ac:picMkLst>
            <pc:docMk/>
            <pc:sldMk cId="1470481754" sldId="564"/>
            <ac:picMk id="1040" creationId="{01E2072F-6E2D-F676-AFFB-346C95DB5C81}"/>
          </ac:picMkLst>
        </pc:picChg>
      </pc:sldChg>
      <pc:sldChg chg="modSp new mod">
        <pc:chgData name="Stacey, Robert" userId="8f61b79c-1993-4b76-a5c5-6bb0e2071c28" providerId="ADAL" clId="{F52E5B08-5D6C-4543-A26C-A7F8919FDABB}" dt="2024-09-11T22:13:13.398" v="965" actId="20577"/>
        <pc:sldMkLst>
          <pc:docMk/>
          <pc:sldMk cId="2718411740" sldId="565"/>
        </pc:sldMkLst>
        <pc:spChg chg="mod">
          <ac:chgData name="Stacey, Robert" userId="8f61b79c-1993-4b76-a5c5-6bb0e2071c28" providerId="ADAL" clId="{F52E5B08-5D6C-4543-A26C-A7F8919FDABB}" dt="2024-09-11T22:13:13.398" v="965" actId="20577"/>
          <ac:spMkLst>
            <pc:docMk/>
            <pc:sldMk cId="2718411740" sldId="565"/>
            <ac:spMk id="2" creationId="{1964493B-BEA1-0521-DEFB-75EE5AD1F99C}"/>
          </ac:spMkLst>
        </pc:spChg>
        <pc:spChg chg="mod">
          <ac:chgData name="Stacey, Robert" userId="8f61b79c-1993-4b76-a5c5-6bb0e2071c28" providerId="ADAL" clId="{F52E5B08-5D6C-4543-A26C-A7F8919FDABB}" dt="2024-09-11T21:05:04.760" v="447"/>
          <ac:spMkLst>
            <pc:docMk/>
            <pc:sldMk cId="2718411740" sldId="565"/>
            <ac:spMk id="3" creationId="{68C1EE6B-10CE-F672-3D20-975AF935706F}"/>
          </ac:spMkLst>
        </pc:spChg>
      </pc:sldChg>
      <pc:sldChg chg="addSp delSp modSp new mod modClrScheme chgLayout">
        <pc:chgData name="Stacey, Robert" userId="8f61b79c-1993-4b76-a5c5-6bb0e2071c28" providerId="ADAL" clId="{F52E5B08-5D6C-4543-A26C-A7F8919FDABB}" dt="2024-09-11T21:27:13.885" v="924" actId="14100"/>
        <pc:sldMkLst>
          <pc:docMk/>
          <pc:sldMk cId="63780872" sldId="566"/>
        </pc:sldMkLst>
        <pc:spChg chg="del mod ord">
          <ac:chgData name="Stacey, Robert" userId="8f61b79c-1993-4b76-a5c5-6bb0e2071c28" providerId="ADAL" clId="{F52E5B08-5D6C-4543-A26C-A7F8919FDABB}" dt="2024-09-11T21:18:06.640" v="823" actId="700"/>
          <ac:spMkLst>
            <pc:docMk/>
            <pc:sldMk cId="63780872" sldId="566"/>
            <ac:spMk id="2" creationId="{F8873B8C-5E44-4F59-B969-5429184DB0D7}"/>
          </ac:spMkLst>
        </pc:spChg>
        <pc:spChg chg="mod ord">
          <ac:chgData name="Stacey, Robert" userId="8f61b79c-1993-4b76-a5c5-6bb0e2071c28" providerId="ADAL" clId="{F52E5B08-5D6C-4543-A26C-A7F8919FDABB}" dt="2024-09-11T21:27:13.885" v="924" actId="14100"/>
          <ac:spMkLst>
            <pc:docMk/>
            <pc:sldMk cId="63780872" sldId="566"/>
            <ac:spMk id="3" creationId="{A3C3CD9C-C1BE-1256-09B8-01360191AA0D}"/>
          </ac:spMkLst>
        </pc:spChg>
        <pc:spChg chg="mod ord">
          <ac:chgData name="Stacey, Robert" userId="8f61b79c-1993-4b76-a5c5-6bb0e2071c28" providerId="ADAL" clId="{F52E5B08-5D6C-4543-A26C-A7F8919FDABB}" dt="2024-09-11T21:18:29.494" v="835" actId="26606"/>
          <ac:spMkLst>
            <pc:docMk/>
            <pc:sldMk cId="63780872" sldId="566"/>
            <ac:spMk id="4" creationId="{B6330044-C4A7-941E-9A39-477386AB5F4D}"/>
          </ac:spMkLst>
        </pc:spChg>
        <pc:spChg chg="mod ord">
          <ac:chgData name="Stacey, Robert" userId="8f61b79c-1993-4b76-a5c5-6bb0e2071c28" providerId="ADAL" clId="{F52E5B08-5D6C-4543-A26C-A7F8919FDABB}" dt="2024-09-11T21:18:29.494" v="835" actId="26606"/>
          <ac:spMkLst>
            <pc:docMk/>
            <pc:sldMk cId="63780872" sldId="566"/>
            <ac:spMk id="5" creationId="{64DB230D-42D4-A93C-64FD-F29509A23A1B}"/>
          </ac:spMkLst>
        </pc:spChg>
        <pc:spChg chg="mod ord">
          <ac:chgData name="Stacey, Robert" userId="8f61b79c-1993-4b76-a5c5-6bb0e2071c28" providerId="ADAL" clId="{F52E5B08-5D6C-4543-A26C-A7F8919FDABB}" dt="2024-09-11T21:18:29.494" v="835" actId="26606"/>
          <ac:spMkLst>
            <pc:docMk/>
            <pc:sldMk cId="63780872" sldId="566"/>
            <ac:spMk id="6" creationId="{FDDB7ED2-41D8-B2D6-13D3-EF3FF5CC40E0}"/>
          </ac:spMkLst>
        </pc:spChg>
        <pc:spChg chg="add del mod ord">
          <ac:chgData name="Stacey, Robert" userId="8f61b79c-1993-4b76-a5c5-6bb0e2071c28" providerId="ADAL" clId="{F52E5B08-5D6C-4543-A26C-A7F8919FDABB}" dt="2024-09-11T21:18:29.494" v="835" actId="26606"/>
          <ac:spMkLst>
            <pc:docMk/>
            <pc:sldMk cId="63780872" sldId="566"/>
            <ac:spMk id="7" creationId="{46E29FCE-4E22-F313-7154-519D27CC361D}"/>
          </ac:spMkLst>
        </pc:spChg>
        <pc:spChg chg="add del mod ord">
          <ac:chgData name="Stacey, Robert" userId="8f61b79c-1993-4b76-a5c5-6bb0e2071c28" providerId="ADAL" clId="{F52E5B08-5D6C-4543-A26C-A7F8919FDABB}" dt="2024-09-11T21:18:08.982" v="824"/>
          <ac:spMkLst>
            <pc:docMk/>
            <pc:sldMk cId="63780872" sldId="566"/>
            <ac:spMk id="8" creationId="{E8E0234F-EA95-5FAC-BB55-8E11341FD753}"/>
          </ac:spMkLst>
        </pc:spChg>
        <pc:spChg chg="add del mod">
          <ac:chgData name="Stacey, Robert" userId="8f61b79c-1993-4b76-a5c5-6bb0e2071c28" providerId="ADAL" clId="{F52E5B08-5D6C-4543-A26C-A7F8919FDABB}" dt="2024-09-11T21:23:59.374" v="909"/>
          <ac:spMkLst>
            <pc:docMk/>
            <pc:sldMk cId="63780872" sldId="566"/>
            <ac:spMk id="10" creationId="{D5146632-434A-63AF-2607-8566467A2399}"/>
          </ac:spMkLst>
        </pc:spChg>
        <pc:spChg chg="add">
          <ac:chgData name="Stacey, Robert" userId="8f61b79c-1993-4b76-a5c5-6bb0e2071c28" providerId="ADAL" clId="{F52E5B08-5D6C-4543-A26C-A7F8919FDABB}" dt="2024-09-11T21:24:26.630" v="911"/>
          <ac:spMkLst>
            <pc:docMk/>
            <pc:sldMk cId="63780872" sldId="566"/>
            <ac:spMk id="12" creationId="{9D2EF35D-840D-750E-00AB-0C0754F92B19}"/>
          </ac:spMkLst>
        </pc:spChg>
        <pc:spChg chg="add">
          <ac:chgData name="Stacey, Robert" userId="8f61b79c-1993-4b76-a5c5-6bb0e2071c28" providerId="ADAL" clId="{F52E5B08-5D6C-4543-A26C-A7F8919FDABB}" dt="2024-09-11T21:24:26.630" v="911"/>
          <ac:spMkLst>
            <pc:docMk/>
            <pc:sldMk cId="63780872" sldId="566"/>
            <ac:spMk id="13" creationId="{D73CF646-64A7-83B3-B066-F009B8DDC9DB}"/>
          </ac:spMkLst>
        </pc:spChg>
        <pc:spChg chg="add del">
          <ac:chgData name="Stacey, Robert" userId="8f61b79c-1993-4b76-a5c5-6bb0e2071c28" providerId="ADAL" clId="{F52E5B08-5D6C-4543-A26C-A7F8919FDABB}" dt="2024-09-11T21:18:21.600" v="826" actId="26606"/>
          <ac:spMkLst>
            <pc:docMk/>
            <pc:sldMk cId="63780872" sldId="566"/>
            <ac:spMk id="14" creationId="{CF9F5855-84F8-0CBC-A694-B0FAF5C93AA7}"/>
          </ac:spMkLst>
        </pc:spChg>
        <pc:spChg chg="add del mod">
          <ac:chgData name="Stacey, Robert" userId="8f61b79c-1993-4b76-a5c5-6bb0e2071c28" providerId="ADAL" clId="{F52E5B08-5D6C-4543-A26C-A7F8919FDABB}" dt="2024-09-11T21:18:23.043" v="828" actId="26606"/>
          <ac:spMkLst>
            <pc:docMk/>
            <pc:sldMk cId="63780872" sldId="566"/>
            <ac:spMk id="16" creationId="{58E1C38B-A0EE-FCFF-C544-FFFA09D2EF9D}"/>
          </ac:spMkLst>
        </pc:spChg>
        <pc:spChg chg="add del">
          <ac:chgData name="Stacey, Robert" userId="8f61b79c-1993-4b76-a5c5-6bb0e2071c28" providerId="ADAL" clId="{F52E5B08-5D6C-4543-A26C-A7F8919FDABB}" dt="2024-09-11T21:18:23.704" v="830" actId="26606"/>
          <ac:spMkLst>
            <pc:docMk/>
            <pc:sldMk cId="63780872" sldId="566"/>
            <ac:spMk id="18" creationId="{CF9F5855-84F8-0CBC-A694-B0FAF5C93AA7}"/>
          </ac:spMkLst>
        </pc:spChg>
        <pc:spChg chg="add del mod">
          <ac:chgData name="Stacey, Robert" userId="8f61b79c-1993-4b76-a5c5-6bb0e2071c28" providerId="ADAL" clId="{F52E5B08-5D6C-4543-A26C-A7F8919FDABB}" dt="2024-09-11T21:18:25.345" v="832" actId="26606"/>
          <ac:spMkLst>
            <pc:docMk/>
            <pc:sldMk cId="63780872" sldId="566"/>
            <ac:spMk id="20" creationId="{58E1C38B-A0EE-FCFF-C544-FFFA09D2EF9D}"/>
          </ac:spMkLst>
        </pc:spChg>
        <pc:spChg chg="add del mod">
          <ac:chgData name="Stacey, Robert" userId="8f61b79c-1993-4b76-a5c5-6bb0e2071c28" providerId="ADAL" clId="{F52E5B08-5D6C-4543-A26C-A7F8919FDABB}" dt="2024-09-11T21:18:29.488" v="834" actId="26606"/>
          <ac:spMkLst>
            <pc:docMk/>
            <pc:sldMk cId="63780872" sldId="566"/>
            <ac:spMk id="22" creationId="{E84A147C-FEFD-1D4E-B759-89051C143173}"/>
          </ac:spMkLst>
        </pc:spChg>
        <pc:spChg chg="add mod">
          <ac:chgData name="Stacey, Robert" userId="8f61b79c-1993-4b76-a5c5-6bb0e2071c28" providerId="ADAL" clId="{F52E5B08-5D6C-4543-A26C-A7F8919FDABB}" dt="2024-09-11T21:26:11.698" v="923" actId="14100"/>
          <ac:spMkLst>
            <pc:docMk/>
            <pc:sldMk cId="63780872" sldId="566"/>
            <ac:spMk id="24" creationId="{CF9F5855-84F8-0CBC-A694-B0FAF5C93AA7}"/>
          </ac:spMkLst>
        </pc:spChg>
        <pc:picChg chg="add del mod ord">
          <ac:chgData name="Stacey, Robert" userId="8f61b79c-1993-4b76-a5c5-6bb0e2071c28" providerId="ADAL" clId="{F52E5B08-5D6C-4543-A26C-A7F8919FDABB}" dt="2024-09-11T21:23:44.030" v="908" actId="478"/>
          <ac:picMkLst>
            <pc:docMk/>
            <pc:sldMk cId="63780872" sldId="566"/>
            <ac:picMk id="9" creationId="{AD2D8BFC-A419-3661-81AF-C19F7932A06E}"/>
          </ac:picMkLst>
        </pc:picChg>
        <pc:picChg chg="add mod">
          <ac:chgData name="Stacey, Robert" userId="8f61b79c-1993-4b76-a5c5-6bb0e2071c28" providerId="ADAL" clId="{F52E5B08-5D6C-4543-A26C-A7F8919FDABB}" dt="2024-09-11T21:26:06.536" v="922" actId="1076"/>
          <ac:picMkLst>
            <pc:docMk/>
            <pc:sldMk cId="63780872" sldId="566"/>
            <ac:picMk id="11" creationId="{E7B1A781-AE6B-BD4B-0FDA-EE4A2C468FC7}"/>
          </ac:picMkLst>
        </pc:picChg>
        <pc:picChg chg="add">
          <ac:chgData name="Stacey, Robert" userId="8f61b79c-1993-4b76-a5c5-6bb0e2071c28" providerId="ADAL" clId="{F52E5B08-5D6C-4543-A26C-A7F8919FDABB}" dt="2024-09-11T21:24:26.630" v="911"/>
          <ac:picMkLst>
            <pc:docMk/>
            <pc:sldMk cId="63780872" sldId="566"/>
            <ac:picMk id="2049" creationId="{23A25E1C-CCD2-208E-95B8-1A509874DAA3}"/>
          </ac:picMkLst>
        </pc:picChg>
      </pc:sldChg>
      <pc:sldMasterChg chg="modSp mod">
        <pc:chgData name="Stacey, Robert" userId="8f61b79c-1993-4b76-a5c5-6bb0e2071c28" providerId="ADAL" clId="{F52E5B08-5D6C-4543-A26C-A7F8919FDABB}" dt="2024-09-06T21:33:01.638" v="232" actId="6549"/>
        <pc:sldMasterMkLst>
          <pc:docMk/>
          <pc:sldMasterMk cId="0" sldId="2147483648"/>
        </pc:sldMasterMkLst>
        <pc:spChg chg="mod">
          <ac:chgData name="Stacey, Robert" userId="8f61b79c-1993-4b76-a5c5-6bb0e2071c28" providerId="ADAL" clId="{F52E5B08-5D6C-4543-A26C-A7F8919FDABB}" dt="2024-09-06T21:33:01.638" v="232" actId="6549"/>
          <ac:spMkLst>
            <pc:docMk/>
            <pc:sldMasterMk cId="0" sldId="2147483648"/>
            <ac:spMk id="1031" creationId="{00000000-0000-0000-0000-000000000000}"/>
          </ac:spMkLst>
        </pc:spChg>
      </pc:sldMasterChg>
      <pc:sldMasterChg chg="del delSldLayout">
        <pc:chgData name="Stacey, Robert" userId="8f61b79c-1993-4b76-a5c5-6bb0e2071c28" providerId="ADAL" clId="{F52E5B08-5D6C-4543-A26C-A7F8919FDABB}" dt="2024-09-06T21:15:05.701" v="62" actId="47"/>
        <pc:sldMasterMkLst>
          <pc:docMk/>
          <pc:sldMasterMk cId="3143620073" sldId="2147492713"/>
        </pc:sldMasterMkLst>
        <pc:sldLayoutChg chg="del">
          <pc:chgData name="Stacey, Robert" userId="8f61b79c-1993-4b76-a5c5-6bb0e2071c28" providerId="ADAL" clId="{F52E5B08-5D6C-4543-A26C-A7F8919FDABB}" dt="2024-09-06T21:15:05.701" v="62" actId="47"/>
          <pc:sldLayoutMkLst>
            <pc:docMk/>
            <pc:sldMasterMk cId="3143620073" sldId="2147492713"/>
            <pc:sldLayoutMk cId="3236902840" sldId="2147492714"/>
          </pc:sldLayoutMkLst>
        </pc:sldLayoutChg>
        <pc:sldLayoutChg chg="del">
          <pc:chgData name="Stacey, Robert" userId="8f61b79c-1993-4b76-a5c5-6bb0e2071c28" providerId="ADAL" clId="{F52E5B08-5D6C-4543-A26C-A7F8919FDABB}" dt="2024-09-06T21:15:05.701" v="62" actId="47"/>
          <pc:sldLayoutMkLst>
            <pc:docMk/>
            <pc:sldMasterMk cId="3143620073" sldId="2147492713"/>
            <pc:sldLayoutMk cId="1061514149" sldId="2147492715"/>
          </pc:sldLayoutMkLst>
        </pc:sldLayoutChg>
        <pc:sldLayoutChg chg="del">
          <pc:chgData name="Stacey, Robert" userId="8f61b79c-1993-4b76-a5c5-6bb0e2071c28" providerId="ADAL" clId="{F52E5B08-5D6C-4543-A26C-A7F8919FDABB}" dt="2024-09-06T21:15:05.701" v="62" actId="47"/>
          <pc:sldLayoutMkLst>
            <pc:docMk/>
            <pc:sldMasterMk cId="3143620073" sldId="2147492713"/>
            <pc:sldLayoutMk cId="3221427520" sldId="2147492716"/>
          </pc:sldLayoutMkLst>
        </pc:sldLayoutChg>
        <pc:sldLayoutChg chg="del">
          <pc:chgData name="Stacey, Robert" userId="8f61b79c-1993-4b76-a5c5-6bb0e2071c28" providerId="ADAL" clId="{F52E5B08-5D6C-4543-A26C-A7F8919FDABB}" dt="2024-09-06T21:15:05.701" v="62" actId="47"/>
          <pc:sldLayoutMkLst>
            <pc:docMk/>
            <pc:sldMasterMk cId="3143620073" sldId="2147492713"/>
            <pc:sldLayoutMk cId="2938562557" sldId="2147492717"/>
          </pc:sldLayoutMkLst>
        </pc:sldLayoutChg>
        <pc:sldLayoutChg chg="del">
          <pc:chgData name="Stacey, Robert" userId="8f61b79c-1993-4b76-a5c5-6bb0e2071c28" providerId="ADAL" clId="{F52E5B08-5D6C-4543-A26C-A7F8919FDABB}" dt="2024-09-06T21:15:05.701" v="62" actId="47"/>
          <pc:sldLayoutMkLst>
            <pc:docMk/>
            <pc:sldMasterMk cId="3143620073" sldId="2147492713"/>
            <pc:sldLayoutMk cId="1034122697" sldId="2147492718"/>
          </pc:sldLayoutMkLst>
        </pc:sldLayoutChg>
        <pc:sldLayoutChg chg="del">
          <pc:chgData name="Stacey, Robert" userId="8f61b79c-1993-4b76-a5c5-6bb0e2071c28" providerId="ADAL" clId="{F52E5B08-5D6C-4543-A26C-A7F8919FDABB}" dt="2024-09-06T21:15:05.701" v="62" actId="47"/>
          <pc:sldLayoutMkLst>
            <pc:docMk/>
            <pc:sldMasterMk cId="3143620073" sldId="2147492713"/>
            <pc:sldLayoutMk cId="2980057918" sldId="2147492719"/>
          </pc:sldLayoutMkLst>
        </pc:sldLayoutChg>
        <pc:sldLayoutChg chg="del">
          <pc:chgData name="Stacey, Robert" userId="8f61b79c-1993-4b76-a5c5-6bb0e2071c28" providerId="ADAL" clId="{F52E5B08-5D6C-4543-A26C-A7F8919FDABB}" dt="2024-09-06T21:15:05.701" v="62" actId="47"/>
          <pc:sldLayoutMkLst>
            <pc:docMk/>
            <pc:sldMasterMk cId="3143620073" sldId="2147492713"/>
            <pc:sldLayoutMk cId="607259926" sldId="2147492720"/>
          </pc:sldLayoutMkLst>
        </pc:sldLayoutChg>
        <pc:sldLayoutChg chg="del">
          <pc:chgData name="Stacey, Robert" userId="8f61b79c-1993-4b76-a5c5-6bb0e2071c28" providerId="ADAL" clId="{F52E5B08-5D6C-4543-A26C-A7F8919FDABB}" dt="2024-09-06T21:15:05.701" v="62" actId="47"/>
          <pc:sldLayoutMkLst>
            <pc:docMk/>
            <pc:sldMasterMk cId="3143620073" sldId="2147492713"/>
            <pc:sldLayoutMk cId="3014578630" sldId="2147492721"/>
          </pc:sldLayoutMkLst>
        </pc:sldLayoutChg>
        <pc:sldLayoutChg chg="del">
          <pc:chgData name="Stacey, Robert" userId="8f61b79c-1993-4b76-a5c5-6bb0e2071c28" providerId="ADAL" clId="{F52E5B08-5D6C-4543-A26C-A7F8919FDABB}" dt="2024-09-06T21:15:05.701" v="62" actId="47"/>
          <pc:sldLayoutMkLst>
            <pc:docMk/>
            <pc:sldMasterMk cId="3143620073" sldId="2147492713"/>
            <pc:sldLayoutMk cId="3283004032" sldId="2147492722"/>
          </pc:sldLayoutMkLst>
        </pc:sldLayoutChg>
        <pc:sldLayoutChg chg="del">
          <pc:chgData name="Stacey, Robert" userId="8f61b79c-1993-4b76-a5c5-6bb0e2071c28" providerId="ADAL" clId="{F52E5B08-5D6C-4543-A26C-A7F8919FDABB}" dt="2024-09-06T21:15:05.701" v="62" actId="47"/>
          <pc:sldLayoutMkLst>
            <pc:docMk/>
            <pc:sldMasterMk cId="3143620073" sldId="2147492713"/>
            <pc:sldLayoutMk cId="3839406968" sldId="2147492723"/>
          </pc:sldLayoutMkLst>
        </pc:sldLayoutChg>
        <pc:sldLayoutChg chg="del">
          <pc:chgData name="Stacey, Robert" userId="8f61b79c-1993-4b76-a5c5-6bb0e2071c28" providerId="ADAL" clId="{F52E5B08-5D6C-4543-A26C-A7F8919FDABB}" dt="2024-09-06T21:15:05.701" v="62" actId="47"/>
          <pc:sldLayoutMkLst>
            <pc:docMk/>
            <pc:sldMasterMk cId="3143620073" sldId="2147492713"/>
            <pc:sldLayoutMk cId="1561665406" sldId="2147492724"/>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975100" y="174625"/>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a:defRPr sz="1400"/>
            </a:lvl1pPr>
          </a:lstStyle>
          <a:p>
            <a:pPr>
              <a:defRPr/>
            </a:pPr>
            <a:r>
              <a:rPr lang="en-US"/>
              <a:t>doc.: IEEE 802.11-24/0277r0</a:t>
            </a:r>
          </a:p>
        </p:txBody>
      </p:sp>
      <p:sp>
        <p:nvSpPr>
          <p:cNvPr id="3075" name="Rectangle 3"/>
          <p:cNvSpPr>
            <a:spLocks noGrp="1" noChangeArrowheads="1"/>
          </p:cNvSpPr>
          <p:nvPr>
            <p:ph type="dt" sz="quarter" idx="1"/>
          </p:nvPr>
        </p:nvSpPr>
        <p:spPr bwMode="auto">
          <a:xfrm>
            <a:off x="687388" y="174625"/>
            <a:ext cx="712787"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a:defRPr sz="1400"/>
            </a:lvl1pPr>
          </a:lstStyle>
          <a:p>
            <a:pPr>
              <a:defRPr/>
            </a:pPr>
            <a:r>
              <a:rPr lang="en-US"/>
              <a:t>March 2024</a:t>
            </a:r>
          </a:p>
        </p:txBody>
      </p:sp>
      <p:sp>
        <p:nvSpPr>
          <p:cNvPr id="3076" name="Rectangle 4"/>
          <p:cNvSpPr>
            <a:spLocks noGrp="1" noChangeArrowheads="1"/>
          </p:cNvSpPr>
          <p:nvPr>
            <p:ph type="ftr" sz="quarter" idx="2"/>
          </p:nvPr>
        </p:nvSpPr>
        <p:spPr bwMode="auto">
          <a:xfrm>
            <a:off x="5781675" y="8997950"/>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a:defRPr sz="1200" b="0"/>
            </a:lvl1pPr>
          </a:lstStyle>
          <a:p>
            <a:pPr>
              <a:defRPr/>
            </a:pPr>
            <a:r>
              <a:rPr lang="en-US"/>
              <a:t>Dorothy Stanley, HP Enterprise</a:t>
            </a:r>
          </a:p>
        </p:txBody>
      </p:sp>
      <p:sp>
        <p:nvSpPr>
          <p:cNvPr id="3077" name="Rectangle 5"/>
          <p:cNvSpPr>
            <a:spLocks noGrp="1" noChangeArrowheads="1"/>
          </p:cNvSpPr>
          <p:nvPr>
            <p:ph type="sldNum" sz="quarter" idx="3"/>
          </p:nvPr>
        </p:nvSpPr>
        <p:spPr bwMode="auto">
          <a:xfrm>
            <a:off x="3095625" y="89979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8213">
              <a:defRPr sz="1200" b="0"/>
            </a:lvl1pPr>
          </a:lstStyle>
          <a:p>
            <a:pPr>
              <a:defRPr/>
            </a:pPr>
            <a:r>
              <a:rPr lang="en-US" altLang="en-US"/>
              <a:t>Page </a:t>
            </a:r>
            <a:fld id="{F32D01EB-7F25-48B6-9547-ECE47E752835}" type="slidenum">
              <a:rPr lang="en-US" altLang="en-US"/>
              <a:pPr>
                <a:defRPr/>
              </a:pPr>
              <a:t>‹#›</a:t>
            </a:fld>
            <a:endParaRPr lang="en-US" altLang="en-US"/>
          </a:p>
        </p:txBody>
      </p:sp>
      <p:sp>
        <p:nvSpPr>
          <p:cNvPr id="5126" name="Line 6"/>
          <p:cNvSpPr>
            <a:spLocks noChangeShapeType="1"/>
          </p:cNvSpPr>
          <p:nvPr/>
        </p:nvSpPr>
        <p:spPr bwMode="auto">
          <a:xfrm>
            <a:off x="685800" y="387350"/>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5847" name="Rectangle 7"/>
          <p:cNvSpPr>
            <a:spLocks noChangeArrowheads="1"/>
          </p:cNvSpPr>
          <p:nvPr/>
        </p:nvSpPr>
        <p:spPr bwMode="auto">
          <a:xfrm>
            <a:off x="685800" y="8997950"/>
            <a:ext cx="7032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a:defRPr/>
            </a:pPr>
            <a:r>
              <a:rPr lang="en-US" sz="1200" b="0"/>
              <a:t>Submission</a:t>
            </a:r>
          </a:p>
        </p:txBody>
      </p:sp>
      <p:sp>
        <p:nvSpPr>
          <p:cNvPr id="5128" name="Line 8"/>
          <p:cNvSpPr>
            <a:spLocks noChangeShapeType="1"/>
          </p:cNvSpPr>
          <p:nvPr/>
        </p:nvSpPr>
        <p:spPr bwMode="auto">
          <a:xfrm>
            <a:off x="685800" y="8986838"/>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33469271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572125"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a:defRPr sz="1400"/>
            </a:lvl1pPr>
          </a:lstStyle>
          <a:p>
            <a:pPr>
              <a:defRPr/>
            </a:pPr>
            <a:r>
              <a:rPr lang="en-US"/>
              <a:t>doc.: IEEE 802.11-24/0277r0</a:t>
            </a:r>
          </a:p>
        </p:txBody>
      </p:sp>
      <p:sp>
        <p:nvSpPr>
          <p:cNvPr id="2051" name="Rectangle 3"/>
          <p:cNvSpPr>
            <a:spLocks noGrp="1" noChangeArrowheads="1"/>
          </p:cNvSpPr>
          <p:nvPr>
            <p:ph type="dt" idx="1"/>
          </p:nvPr>
        </p:nvSpPr>
        <p:spPr bwMode="auto">
          <a:xfrm>
            <a:off x="646113" y="98425"/>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a:defRPr sz="1400"/>
            </a:lvl1pPr>
          </a:lstStyle>
          <a:p>
            <a:pPr>
              <a:defRPr/>
            </a:pPr>
            <a:r>
              <a:rPr lang="en-US"/>
              <a:t>March 2024</a:t>
            </a:r>
          </a:p>
        </p:txBody>
      </p:sp>
      <p:sp>
        <p:nvSpPr>
          <p:cNvPr id="4100" name="Rectangle 4"/>
          <p:cNvSpPr>
            <a:spLocks noGrp="1" noRot="1" noChangeAspect="1" noChangeArrowheads="1" noTextEdit="1"/>
          </p:cNvSpPr>
          <p:nvPr>
            <p:ph type="sldImg" idx="2"/>
          </p:nvPr>
        </p:nvSpPr>
        <p:spPr bwMode="auto">
          <a:xfrm>
            <a:off x="341313" y="701675"/>
            <a:ext cx="6178550" cy="34766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14400" y="4416425"/>
            <a:ext cx="5029200" cy="4184650"/>
          </a:xfrm>
          <a:prstGeom prst="rect">
            <a:avLst/>
          </a:prstGeom>
          <a:noFill/>
          <a:ln w="9525">
            <a:noFill/>
            <a:miter lim="800000"/>
            <a:headEnd/>
            <a:tailEnd/>
          </a:ln>
          <a:effectLst/>
        </p:spPr>
        <p:txBody>
          <a:bodyPr vert="horz" wrap="square" lIns="94112" tIns="46259" rIns="94112" bIns="4625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287963" y="9001125"/>
            <a:ext cx="925512"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8788" lvl="4" algn="r" defTabSz="938213">
              <a:defRPr sz="1200" b="0"/>
            </a:lvl5pPr>
          </a:lstStyle>
          <a:p>
            <a:pPr lvl="4">
              <a:defRPr/>
            </a:pPr>
            <a:r>
              <a:rPr lang="en-US"/>
              <a:t>Dorothy Stanley, HP Enterprise</a:t>
            </a:r>
          </a:p>
        </p:txBody>
      </p:sp>
      <p:sp>
        <p:nvSpPr>
          <p:cNvPr id="2055" name="Rectangle 7"/>
          <p:cNvSpPr>
            <a:spLocks noGrp="1" noChangeArrowheads="1"/>
          </p:cNvSpPr>
          <p:nvPr>
            <p:ph type="sldNum" sz="quarter" idx="5"/>
          </p:nvPr>
        </p:nvSpPr>
        <p:spPr bwMode="auto">
          <a:xfrm>
            <a:off x="3181350" y="900112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a:defRPr sz="1200" b="0"/>
            </a:lvl1pPr>
          </a:lstStyle>
          <a:p>
            <a:pPr>
              <a:defRPr/>
            </a:pPr>
            <a:r>
              <a:rPr lang="en-US" altLang="en-US"/>
              <a:t>Page </a:t>
            </a:r>
            <a:fld id="{2D9A1103-2536-4E94-B60E-B659F7EE337B}" type="slidenum">
              <a:rPr lang="en-US" altLang="en-US"/>
              <a:pPr>
                <a:defRPr/>
              </a:pPr>
              <a:t>‹#›</a:t>
            </a:fld>
            <a:endParaRPr lang="en-US" altLang="en-US"/>
          </a:p>
        </p:txBody>
      </p:sp>
      <p:sp>
        <p:nvSpPr>
          <p:cNvPr id="25608" name="Rectangle 8"/>
          <p:cNvSpPr>
            <a:spLocks noChangeArrowheads="1"/>
          </p:cNvSpPr>
          <p:nvPr/>
        </p:nvSpPr>
        <p:spPr bwMode="auto">
          <a:xfrm>
            <a:off x="715963" y="9001125"/>
            <a:ext cx="7032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9163">
              <a:defRPr sz="2400" b="1">
                <a:solidFill>
                  <a:schemeClr val="tx1"/>
                </a:solidFill>
                <a:latin typeface="Times New Roman" panose="02020603050405020304" pitchFamily="18" charset="0"/>
              </a:defRPr>
            </a:lvl1pPr>
            <a:lvl2pPr marL="742950" indent="-285750" defTabSz="919163">
              <a:defRPr sz="2400" b="1">
                <a:solidFill>
                  <a:schemeClr val="tx1"/>
                </a:solidFill>
                <a:latin typeface="Times New Roman" panose="02020603050405020304" pitchFamily="18" charset="0"/>
              </a:defRPr>
            </a:lvl2pPr>
            <a:lvl3pPr marL="1143000" indent="-228600" defTabSz="919163">
              <a:defRPr sz="2400" b="1">
                <a:solidFill>
                  <a:schemeClr val="tx1"/>
                </a:solidFill>
                <a:latin typeface="Times New Roman" panose="02020603050405020304" pitchFamily="18" charset="0"/>
              </a:defRPr>
            </a:lvl3pPr>
            <a:lvl4pPr marL="1600200" indent="-228600" defTabSz="919163">
              <a:defRPr sz="2400" b="1">
                <a:solidFill>
                  <a:schemeClr val="tx1"/>
                </a:solidFill>
                <a:latin typeface="Times New Roman" panose="02020603050405020304" pitchFamily="18" charset="0"/>
              </a:defRPr>
            </a:lvl4pPr>
            <a:lvl5pPr marL="2057400" indent="-228600" defTabSz="919163">
              <a:defRPr sz="2400" b="1">
                <a:solidFill>
                  <a:schemeClr val="tx1"/>
                </a:solidFill>
                <a:latin typeface="Times New Roman" panose="02020603050405020304" pitchFamily="18" charset="0"/>
              </a:defRPr>
            </a:lvl5pPr>
            <a:lvl6pPr marL="2514600" indent="-228600" defTabSz="91916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1916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1916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19163" eaLnBrk="0" fontAlgn="base" hangingPunct="0">
              <a:spcBef>
                <a:spcPct val="0"/>
              </a:spcBef>
              <a:spcAft>
                <a:spcPct val="0"/>
              </a:spcAft>
              <a:defRPr sz="2400" b="1">
                <a:solidFill>
                  <a:schemeClr val="tx1"/>
                </a:solidFill>
                <a:latin typeface="Times New Roman" panose="02020603050405020304" pitchFamily="18" charset="0"/>
              </a:defRPr>
            </a:lvl9pPr>
          </a:lstStyle>
          <a:p>
            <a:pPr>
              <a:defRPr/>
            </a:pPr>
            <a:r>
              <a:rPr lang="en-US" sz="1200" b="0"/>
              <a:t>Submission</a:t>
            </a:r>
          </a:p>
        </p:txBody>
      </p:sp>
      <p:sp>
        <p:nvSpPr>
          <p:cNvPr id="4105" name="Line 9"/>
          <p:cNvSpPr>
            <a:spLocks noChangeShapeType="1"/>
          </p:cNvSpPr>
          <p:nvPr/>
        </p:nvSpPr>
        <p:spPr bwMode="auto">
          <a:xfrm>
            <a:off x="715963" y="8999538"/>
            <a:ext cx="54260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4106" name="Line 10"/>
          <p:cNvSpPr>
            <a:spLocks noChangeShapeType="1"/>
          </p:cNvSpPr>
          <p:nvPr/>
        </p:nvSpPr>
        <p:spPr bwMode="auto">
          <a:xfrm>
            <a:off x="639763" y="296863"/>
            <a:ext cx="55784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65344986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p>
        </p:txBody>
      </p:sp>
      <p:sp>
        <p:nvSpPr>
          <p:cNvPr id="717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717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Dorothy Stanley, HP Enterprise</a:t>
            </a:r>
          </a:p>
        </p:txBody>
      </p:sp>
      <p:sp>
        <p:nvSpPr>
          <p:cNvPr id="71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514D2267-1DDB-45C3-B02A-3D1475216CF1}" type="slidenum">
              <a:rPr lang="en-US" altLang="en-US" sz="1200" b="0" smtClean="0"/>
              <a:pPr/>
              <a:t>1</a:t>
            </a:fld>
            <a:endParaRPr lang="en-US" altLang="en-US" sz="1200" b="0"/>
          </a:p>
        </p:txBody>
      </p:sp>
      <p:sp>
        <p:nvSpPr>
          <p:cNvPr id="7174" name="Rectangle 2"/>
          <p:cNvSpPr>
            <a:spLocks noGrp="1" noRot="1" noChangeAspect="1" noChangeArrowheads="1" noTextEdit="1"/>
          </p:cNvSpPr>
          <p:nvPr>
            <p:ph type="sldImg"/>
          </p:nvPr>
        </p:nvSpPr>
        <p:spPr>
          <a:ln/>
        </p:spPr>
      </p:sp>
      <p:sp>
        <p:nvSpPr>
          <p:cNvPr id="71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1865363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doc.: IEEE 802.11-24/0277r0</a:t>
            </a:r>
          </a:p>
        </p:txBody>
      </p:sp>
      <p:sp>
        <p:nvSpPr>
          <p:cNvPr id="5" name="Date Placeholder 4"/>
          <p:cNvSpPr>
            <a:spLocks noGrp="1"/>
          </p:cNvSpPr>
          <p:nvPr>
            <p:ph type="dt" idx="1"/>
          </p:nvPr>
        </p:nvSpPr>
        <p:spPr/>
        <p:txBody>
          <a:bodyPr/>
          <a:lstStyle/>
          <a:p>
            <a:pPr>
              <a:defRPr/>
            </a:pPr>
            <a:r>
              <a:rPr lang="en-US"/>
              <a:t>March 2024</a:t>
            </a:r>
          </a:p>
        </p:txBody>
      </p:sp>
      <p:sp>
        <p:nvSpPr>
          <p:cNvPr id="6" name="Footer Placeholder 5"/>
          <p:cNvSpPr>
            <a:spLocks noGrp="1"/>
          </p:cNvSpPr>
          <p:nvPr>
            <p:ph type="ftr" sz="quarter" idx="4"/>
          </p:nvPr>
        </p:nvSpPr>
        <p:spPr/>
        <p:txBody>
          <a:bodyPr/>
          <a:lstStyle/>
          <a:p>
            <a:pPr lvl="4">
              <a:defRPr/>
            </a:pPr>
            <a:r>
              <a:rPr lang="en-US"/>
              <a:t>Dorothy Stanley, HP Enterprise</a:t>
            </a:r>
          </a:p>
        </p:txBody>
      </p:sp>
      <p:sp>
        <p:nvSpPr>
          <p:cNvPr id="7" name="Slide Number Placeholder 6"/>
          <p:cNvSpPr>
            <a:spLocks noGrp="1"/>
          </p:cNvSpPr>
          <p:nvPr>
            <p:ph type="sldNum" sz="quarter" idx="5"/>
          </p:nvPr>
        </p:nvSpPr>
        <p:spPr/>
        <p:txBody>
          <a:bodyPr/>
          <a:lstStyle/>
          <a:p>
            <a:pPr>
              <a:defRPr/>
            </a:pPr>
            <a:r>
              <a:rPr lang="en-US" altLang="en-US"/>
              <a:t>Page </a:t>
            </a:r>
            <a:fld id="{2D9A1103-2536-4E94-B60E-B659F7EE337B}" type="slidenum">
              <a:rPr lang="en-US" altLang="en-US" smtClean="0"/>
              <a:pPr>
                <a:defRPr/>
              </a:pPr>
              <a:t>15</a:t>
            </a:fld>
            <a:endParaRPr lang="en-US" altLang="en-US"/>
          </a:p>
        </p:txBody>
      </p:sp>
    </p:spTree>
    <p:extLst>
      <p:ext uri="{BB962C8B-B14F-4D97-AF65-F5344CB8AC3E}">
        <p14:creationId xmlns:p14="http://schemas.microsoft.com/office/powerpoint/2010/main" val="1925648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p>
        </p:txBody>
      </p:sp>
      <p:sp>
        <p:nvSpPr>
          <p:cNvPr id="1126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11268" name="Rectangle 6"/>
          <p:cNvSpPr>
            <a:spLocks noGrp="1" noChangeArrowheads="1"/>
          </p:cNvSpPr>
          <p:nvPr>
            <p:ph type="ftr" sz="quarter" idx="4"/>
          </p:nvPr>
        </p:nvSpPr>
        <p:spPr>
          <a:xfrm>
            <a:off x="4422920" y="9043987"/>
            <a:ext cx="1790555" cy="16927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100" b="0" dirty="0"/>
              <a:t>Dorothy Stanley, HP Enterprise</a:t>
            </a:r>
          </a:p>
        </p:txBody>
      </p:sp>
      <p:sp>
        <p:nvSpPr>
          <p:cNvPr id="112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3CD4C97C-430B-4DE0-B545-3CA4670B771D}" type="slidenum">
              <a:rPr lang="en-US" altLang="en-US" sz="1200" b="0" smtClean="0"/>
              <a:pPr/>
              <a:t>16</a:t>
            </a:fld>
            <a:endParaRPr lang="en-US" altLang="en-US" sz="1200" b="0"/>
          </a:p>
        </p:txBody>
      </p:sp>
      <p:sp>
        <p:nvSpPr>
          <p:cNvPr id="11270" name="Rectangle 1"/>
          <p:cNvSpPr>
            <a:spLocks noGrp="1" noRot="1" noChangeAspect="1" noChangeArrowheads="1" noTextEdit="1"/>
          </p:cNvSpPr>
          <p:nvPr>
            <p:ph type="sldImg"/>
          </p:nvPr>
        </p:nvSpPr>
        <p:spPr>
          <a:xfrm>
            <a:off x="384175" y="701675"/>
            <a:ext cx="6165850" cy="3468688"/>
          </a:xfrm>
          <a:solidFill>
            <a:srgbClr val="FFFFFF"/>
          </a:solidFill>
          <a:ln/>
        </p:spPr>
      </p:sp>
      <p:sp>
        <p:nvSpPr>
          <p:cNvPr id="11271" name="Rectangle 2"/>
          <p:cNvSpPr>
            <a:spLocks noGrp="1" noChangeArrowheads="1"/>
          </p:cNvSpPr>
          <p:nvPr>
            <p:ph type="body" idx="1"/>
          </p:nvPr>
        </p:nvSpPr>
        <p:spPr>
          <a:xfrm>
            <a:off x="923925" y="4408488"/>
            <a:ext cx="5086350" cy="427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p>
        </p:txBody>
      </p:sp>
    </p:spTree>
    <p:extLst>
      <p:ext uri="{BB962C8B-B14F-4D97-AF65-F5344CB8AC3E}">
        <p14:creationId xmlns:p14="http://schemas.microsoft.com/office/powerpoint/2010/main" val="4042338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p>
        </p:txBody>
      </p:sp>
      <p:sp>
        <p:nvSpPr>
          <p:cNvPr id="1536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15364" name="Rectangle 6"/>
          <p:cNvSpPr>
            <a:spLocks noGrp="1" noChangeArrowheads="1"/>
          </p:cNvSpPr>
          <p:nvPr>
            <p:ph type="ftr" sz="quarter" idx="4"/>
          </p:nvPr>
        </p:nvSpPr>
        <p:spPr>
          <a:xfrm>
            <a:off x="4422920" y="9028698"/>
            <a:ext cx="1790555" cy="16927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100" b="0" dirty="0"/>
              <a:t>Dorothy Stanley, HP Enterprise</a:t>
            </a:r>
          </a:p>
        </p:txBody>
      </p:sp>
      <p:sp>
        <p:nvSpPr>
          <p:cNvPr id="153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75B0DED2-0745-4492-93DC-CF57A113D64D}" type="slidenum">
              <a:rPr lang="en-US" altLang="en-US" sz="1200" b="0" smtClean="0"/>
              <a:pPr/>
              <a:t>17</a:t>
            </a:fld>
            <a:endParaRPr lang="en-US" altLang="en-US" sz="1200" b="0"/>
          </a:p>
        </p:txBody>
      </p:sp>
      <p:sp>
        <p:nvSpPr>
          <p:cNvPr id="15366" name="Rectangle 1"/>
          <p:cNvSpPr>
            <a:spLocks noGrp="1" noRot="1" noChangeAspect="1" noChangeArrowheads="1" noTextEdit="1"/>
          </p:cNvSpPr>
          <p:nvPr>
            <p:ph type="sldImg"/>
          </p:nvPr>
        </p:nvSpPr>
        <p:spPr>
          <a:xfrm>
            <a:off x="384175" y="701675"/>
            <a:ext cx="6165850" cy="3468688"/>
          </a:xfrm>
          <a:solidFill>
            <a:srgbClr val="FFFFFF"/>
          </a:solidFill>
          <a:ln/>
        </p:spPr>
      </p:sp>
      <p:sp>
        <p:nvSpPr>
          <p:cNvPr id="15367" name="Rectangle 2"/>
          <p:cNvSpPr>
            <a:spLocks noGrp="1" noChangeArrowheads="1"/>
          </p:cNvSpPr>
          <p:nvPr>
            <p:ph type="body" idx="1"/>
          </p:nvPr>
        </p:nvSpPr>
        <p:spPr>
          <a:xfrm>
            <a:off x="923925" y="4408488"/>
            <a:ext cx="5086350" cy="427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p>
        </p:txBody>
      </p:sp>
    </p:spTree>
    <p:extLst>
      <p:ext uri="{BB962C8B-B14F-4D97-AF65-F5344CB8AC3E}">
        <p14:creationId xmlns:p14="http://schemas.microsoft.com/office/powerpoint/2010/main" val="343843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p>
        </p:txBody>
      </p:sp>
      <p:sp>
        <p:nvSpPr>
          <p:cNvPr id="1331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13316" name="Rectangle 6"/>
          <p:cNvSpPr>
            <a:spLocks noGrp="1" noChangeArrowheads="1"/>
          </p:cNvSpPr>
          <p:nvPr>
            <p:ph type="ftr" sz="quarter" idx="4"/>
          </p:nvPr>
        </p:nvSpPr>
        <p:spPr>
          <a:xfrm>
            <a:off x="4268712" y="9041884"/>
            <a:ext cx="1944763"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dirty="0"/>
              <a:t>Dorothy Stanley, HP Enterprise</a:t>
            </a:r>
          </a:p>
        </p:txBody>
      </p:sp>
      <p:sp>
        <p:nvSpPr>
          <p:cNvPr id="133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301BBC25-ED73-458E-BF60-86A10D037771}" type="slidenum">
              <a:rPr lang="en-US" altLang="en-US" sz="1200" b="0" smtClean="0"/>
              <a:pPr/>
              <a:t>18</a:t>
            </a:fld>
            <a:endParaRPr lang="en-US" altLang="en-US" sz="1200" b="0"/>
          </a:p>
        </p:txBody>
      </p:sp>
      <p:sp>
        <p:nvSpPr>
          <p:cNvPr id="13318" name="Rectangle 1"/>
          <p:cNvSpPr>
            <a:spLocks noGrp="1" noRot="1" noChangeAspect="1" noChangeArrowheads="1" noTextEdit="1"/>
          </p:cNvSpPr>
          <p:nvPr>
            <p:ph type="sldImg"/>
          </p:nvPr>
        </p:nvSpPr>
        <p:spPr>
          <a:xfrm>
            <a:off x="384175" y="701675"/>
            <a:ext cx="6165850" cy="3468688"/>
          </a:xfrm>
          <a:solidFill>
            <a:srgbClr val="FFFFFF"/>
          </a:solidFill>
          <a:ln/>
        </p:spPr>
      </p:sp>
      <p:sp>
        <p:nvSpPr>
          <p:cNvPr id="13319" name="Rectangle 2"/>
          <p:cNvSpPr>
            <a:spLocks noGrp="1" noChangeArrowheads="1"/>
          </p:cNvSpPr>
          <p:nvPr>
            <p:ph type="body" idx="1"/>
          </p:nvPr>
        </p:nvSpPr>
        <p:spPr>
          <a:xfrm>
            <a:off x="923925" y="4408488"/>
            <a:ext cx="5086350" cy="427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p>
        </p:txBody>
      </p:sp>
    </p:spTree>
    <p:extLst>
      <p:ext uri="{BB962C8B-B14F-4D97-AF65-F5344CB8AC3E}">
        <p14:creationId xmlns:p14="http://schemas.microsoft.com/office/powerpoint/2010/main" val="3840949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1741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p>
        </p:txBody>
      </p:sp>
      <p:sp>
        <p:nvSpPr>
          <p:cNvPr id="1741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1741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Dorothy Stanley, HP Enterprise</a:t>
            </a:r>
          </a:p>
        </p:txBody>
      </p:sp>
      <p:sp>
        <p:nvSpPr>
          <p:cNvPr id="17415"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9DB67281-BA7F-4672-9718-397D19374F4D}" type="slidenum">
              <a:rPr lang="en-US" altLang="en-US" sz="1200" b="0" smtClean="0"/>
              <a:pPr/>
              <a:t>19</a:t>
            </a:fld>
            <a:endParaRPr lang="en-US" altLang="en-US" sz="1200" b="0"/>
          </a:p>
        </p:txBody>
      </p:sp>
    </p:spTree>
    <p:extLst>
      <p:ext uri="{BB962C8B-B14F-4D97-AF65-F5344CB8AC3E}">
        <p14:creationId xmlns:p14="http://schemas.microsoft.com/office/powerpoint/2010/main" val="2215912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doc.: IEEE 802.11-24/0277r0</a:t>
            </a:r>
          </a:p>
        </p:txBody>
      </p:sp>
      <p:sp>
        <p:nvSpPr>
          <p:cNvPr id="5" name="Date Placeholder 4"/>
          <p:cNvSpPr>
            <a:spLocks noGrp="1"/>
          </p:cNvSpPr>
          <p:nvPr>
            <p:ph type="dt" idx="1"/>
          </p:nvPr>
        </p:nvSpPr>
        <p:spPr/>
        <p:txBody>
          <a:bodyPr/>
          <a:lstStyle/>
          <a:p>
            <a:pPr>
              <a:defRPr/>
            </a:pPr>
            <a:r>
              <a:rPr lang="en-US"/>
              <a:t>March 2024</a:t>
            </a:r>
          </a:p>
        </p:txBody>
      </p:sp>
      <p:sp>
        <p:nvSpPr>
          <p:cNvPr id="6" name="Footer Placeholder 5"/>
          <p:cNvSpPr>
            <a:spLocks noGrp="1"/>
          </p:cNvSpPr>
          <p:nvPr>
            <p:ph type="ftr" sz="quarter" idx="4"/>
          </p:nvPr>
        </p:nvSpPr>
        <p:spPr/>
        <p:txBody>
          <a:bodyPr/>
          <a:lstStyle/>
          <a:p>
            <a:pPr lvl="4">
              <a:defRPr/>
            </a:pPr>
            <a:r>
              <a:rPr lang="en-US"/>
              <a:t>Dorothy Stanley, HP Enterprise</a:t>
            </a:r>
          </a:p>
        </p:txBody>
      </p:sp>
      <p:sp>
        <p:nvSpPr>
          <p:cNvPr id="7" name="Slide Number Placeholder 6"/>
          <p:cNvSpPr>
            <a:spLocks noGrp="1"/>
          </p:cNvSpPr>
          <p:nvPr>
            <p:ph type="sldNum" sz="quarter" idx="5"/>
          </p:nvPr>
        </p:nvSpPr>
        <p:spPr/>
        <p:txBody>
          <a:bodyPr/>
          <a:lstStyle/>
          <a:p>
            <a:pPr>
              <a:defRPr/>
            </a:pPr>
            <a:r>
              <a:rPr lang="en-US" altLang="en-US"/>
              <a:t>Page </a:t>
            </a:r>
            <a:fld id="{2D9A1103-2536-4E94-B60E-B659F7EE337B}" type="slidenum">
              <a:rPr lang="en-US" altLang="en-US" smtClean="0"/>
              <a:pPr>
                <a:defRPr/>
              </a:pPr>
              <a:t>21</a:t>
            </a:fld>
            <a:endParaRPr lang="en-US" altLang="en-US"/>
          </a:p>
        </p:txBody>
      </p:sp>
    </p:spTree>
    <p:extLst>
      <p:ext uri="{BB962C8B-B14F-4D97-AF65-F5344CB8AC3E}">
        <p14:creationId xmlns:p14="http://schemas.microsoft.com/office/powerpoint/2010/main" val="2890386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doc.: IEEE 802.11-24-0276</a:t>
            </a:r>
          </a:p>
        </p:txBody>
      </p:sp>
      <p:sp>
        <p:nvSpPr>
          <p:cNvPr id="5" name="Date Placeholder 4"/>
          <p:cNvSpPr>
            <a:spLocks noGrp="1"/>
          </p:cNvSpPr>
          <p:nvPr>
            <p:ph type="dt" idx="11"/>
          </p:nvPr>
        </p:nvSpPr>
        <p:spPr/>
        <p:txBody>
          <a:bodyPr/>
          <a:lstStyle/>
          <a:p>
            <a:pPr>
              <a:defRPr/>
            </a:pPr>
            <a:r>
              <a:rPr lang="en-US"/>
              <a:t>March 2024</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ltLang="en-US"/>
              <a:t>Page </a:t>
            </a:r>
            <a:fld id="{2D9A1103-2536-4E94-B60E-B659F7EE337B}" type="slidenum">
              <a:rPr lang="en-US" altLang="en-US" smtClean="0"/>
              <a:pPr>
                <a:defRPr/>
              </a:pPr>
              <a:t>22</a:t>
            </a:fld>
            <a:endParaRPr lang="en-US" altLang="en-US"/>
          </a:p>
        </p:txBody>
      </p:sp>
    </p:spTree>
    <p:extLst>
      <p:ext uri="{BB962C8B-B14F-4D97-AF65-F5344CB8AC3E}">
        <p14:creationId xmlns:p14="http://schemas.microsoft.com/office/powerpoint/2010/main" val="28437067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2253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p>
        </p:txBody>
      </p:sp>
      <p:sp>
        <p:nvSpPr>
          <p:cNvPr id="2253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2253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Dorothy Stanley, HP Enterprise</a:t>
            </a:r>
          </a:p>
        </p:txBody>
      </p:sp>
      <p:sp>
        <p:nvSpPr>
          <p:cNvPr id="22535"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BF722053-C1A8-4599-BDA8-525F09FEB6F0}" type="slidenum">
              <a:rPr lang="en-US" altLang="en-US" sz="1200" b="0" smtClean="0"/>
              <a:pPr/>
              <a:t>23</a:t>
            </a:fld>
            <a:endParaRPr lang="en-US" altLang="en-US" sz="1200" b="0"/>
          </a:p>
        </p:txBody>
      </p:sp>
    </p:spTree>
    <p:extLst>
      <p:ext uri="{BB962C8B-B14F-4D97-AF65-F5344CB8AC3E}">
        <p14:creationId xmlns:p14="http://schemas.microsoft.com/office/powerpoint/2010/main" val="1537021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24579" name="Rectangle 2"/>
          <p:cNvSpPr>
            <a:spLocks noGrp="1" noChangeArrowheads="1"/>
          </p:cNvSpPr>
          <p:nvPr>
            <p:ph type="hdr" sz="quarter"/>
          </p:nvPr>
        </p:nvSpPr>
        <p:spPr>
          <a:xfrm>
            <a:off x="3968749" y="73024"/>
            <a:ext cx="2214563"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endParaRPr lang="en-US" altLang="en-US" sz="1400" dirty="0"/>
          </a:p>
        </p:txBody>
      </p:sp>
      <p:sp>
        <p:nvSpPr>
          <p:cNvPr id="24581" name="Rectangle 6"/>
          <p:cNvSpPr>
            <a:spLocks noGrp="1" noChangeArrowheads="1"/>
          </p:cNvSpPr>
          <p:nvPr>
            <p:ph type="ftr" sz="quarter" idx="4"/>
          </p:nvPr>
        </p:nvSpPr>
        <p:spPr>
          <a:xfrm>
            <a:off x="4114800" y="8991600"/>
            <a:ext cx="2054225" cy="190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4488" indent="-344488"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461963" defTabSz="949325">
              <a:defRPr sz="2400" b="1">
                <a:solidFill>
                  <a:schemeClr val="tx1"/>
                </a:solidFill>
                <a:latin typeface="Times New Roman" panose="02020603050405020304" pitchFamily="18" charset="0"/>
              </a:defRPr>
            </a:lvl5pPr>
            <a:lvl6pPr marL="919163" defTabSz="949325" eaLnBrk="0" fontAlgn="base" hangingPunct="0">
              <a:spcBef>
                <a:spcPct val="0"/>
              </a:spcBef>
              <a:spcAft>
                <a:spcPct val="0"/>
              </a:spcAft>
              <a:defRPr sz="2400" b="1">
                <a:solidFill>
                  <a:schemeClr val="tx1"/>
                </a:solidFill>
                <a:latin typeface="Times New Roman" panose="02020603050405020304" pitchFamily="18" charset="0"/>
              </a:defRPr>
            </a:lvl6pPr>
            <a:lvl7pPr marL="1376363" defTabSz="949325" eaLnBrk="0" fontAlgn="base" hangingPunct="0">
              <a:spcBef>
                <a:spcPct val="0"/>
              </a:spcBef>
              <a:spcAft>
                <a:spcPct val="0"/>
              </a:spcAft>
              <a:defRPr sz="2400" b="1">
                <a:solidFill>
                  <a:schemeClr val="tx1"/>
                </a:solidFill>
                <a:latin typeface="Times New Roman" panose="02020603050405020304" pitchFamily="18" charset="0"/>
              </a:defRPr>
            </a:lvl7pPr>
            <a:lvl8pPr marL="1833563" defTabSz="949325" eaLnBrk="0" fontAlgn="base" hangingPunct="0">
              <a:spcBef>
                <a:spcPct val="0"/>
              </a:spcBef>
              <a:spcAft>
                <a:spcPct val="0"/>
              </a:spcAft>
              <a:defRPr sz="2400" b="1">
                <a:solidFill>
                  <a:schemeClr val="tx1"/>
                </a:solidFill>
                <a:latin typeface="Times New Roman" panose="02020603050405020304" pitchFamily="18" charset="0"/>
              </a:defRPr>
            </a:lvl8pPr>
            <a:lvl9pPr marL="2290763"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Dorothy Stanley, HP Enterprise</a:t>
            </a:r>
          </a:p>
        </p:txBody>
      </p:sp>
      <p:sp>
        <p:nvSpPr>
          <p:cNvPr id="24582" name="Rectangle 7"/>
          <p:cNvSpPr>
            <a:spLocks noGrp="1" noChangeArrowheads="1"/>
          </p:cNvSpPr>
          <p:nvPr>
            <p:ph type="sldNum" sz="quarter" idx="5"/>
          </p:nvPr>
        </p:nvSpPr>
        <p:spPr>
          <a:xfrm>
            <a:off x="3429000" y="9020176"/>
            <a:ext cx="496887" cy="190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dirty="0"/>
              <a:t>Page </a:t>
            </a:r>
            <a:fld id="{EE2D4A70-DD09-4D31-9FFE-3F14881DB165}" type="slidenum">
              <a:rPr lang="en-US" altLang="en-US" sz="1200" b="0" smtClean="0"/>
              <a:pPr/>
              <a:t>24</a:t>
            </a:fld>
            <a:endParaRPr lang="en-US" altLang="en-US" sz="1200" b="0" dirty="0"/>
          </a:p>
        </p:txBody>
      </p:sp>
      <p:sp>
        <p:nvSpPr>
          <p:cNvPr id="24583" name="Rectangle 2"/>
          <p:cNvSpPr>
            <a:spLocks noGrp="1" noRot="1" noChangeAspect="1" noChangeArrowheads="1" noTextEdit="1"/>
          </p:cNvSpPr>
          <p:nvPr>
            <p:ph type="sldImg"/>
          </p:nvPr>
        </p:nvSpPr>
        <p:spPr>
          <a:ln/>
        </p:spPr>
      </p:sp>
      <p:sp>
        <p:nvSpPr>
          <p:cNvPr id="24584" name="Rectangle 3"/>
          <p:cNvSpPr>
            <a:spLocks noGrp="1" noChangeArrowheads="1"/>
          </p:cNvSpPr>
          <p:nvPr>
            <p:ph type="body" idx="1"/>
          </p:nvPr>
        </p:nvSpPr>
        <p:spPr>
          <a:xfrm>
            <a:off x="1238250" y="4429125"/>
            <a:ext cx="502920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746296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26627" name="Slide Image Placeholder 1"/>
          <p:cNvSpPr>
            <a:spLocks noGrp="1" noRot="1" noChangeAspect="1" noTextEdit="1"/>
          </p:cNvSpPr>
          <p:nvPr>
            <p:ph type="sldImg"/>
          </p:nvPr>
        </p:nvSpPr>
        <p:spPr>
          <a:xfrm>
            <a:off x="1068388" y="1039813"/>
            <a:ext cx="4702175" cy="2646362"/>
          </a:xfrm>
          <a:ln/>
        </p:spPr>
      </p:sp>
      <p:sp>
        <p:nvSpPr>
          <p:cNvPr id="2662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6629" name="Header Placeholder 3"/>
          <p:cNvSpPr>
            <a:spLocks noGrp="1"/>
          </p:cNvSpPr>
          <p:nvPr>
            <p:ph type="hdr" sz="quarter"/>
          </p:nvPr>
        </p:nvSpPr>
        <p:spPr>
          <a:xfrm>
            <a:off x="4071143" y="88899"/>
            <a:ext cx="2214563"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endParaRPr lang="en-US" altLang="en-US" sz="1400" dirty="0"/>
          </a:p>
        </p:txBody>
      </p:sp>
      <p:sp>
        <p:nvSpPr>
          <p:cNvPr id="26631" name="Footer Placeholder 5"/>
          <p:cNvSpPr>
            <a:spLocks noGrp="1"/>
          </p:cNvSpPr>
          <p:nvPr>
            <p:ph type="ftr" sz="quarter" idx="4"/>
          </p:nvPr>
        </p:nvSpPr>
        <p:spPr>
          <a:xfrm>
            <a:off x="4267200" y="8991600"/>
            <a:ext cx="1822450" cy="190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4488" indent="-344488"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461963" defTabSz="949325">
              <a:defRPr sz="2400" b="1">
                <a:solidFill>
                  <a:schemeClr val="tx1"/>
                </a:solidFill>
                <a:latin typeface="Times New Roman" panose="02020603050405020304" pitchFamily="18" charset="0"/>
              </a:defRPr>
            </a:lvl5pPr>
            <a:lvl6pPr marL="919163" defTabSz="949325" eaLnBrk="0" fontAlgn="base" hangingPunct="0">
              <a:spcBef>
                <a:spcPct val="0"/>
              </a:spcBef>
              <a:spcAft>
                <a:spcPct val="0"/>
              </a:spcAft>
              <a:defRPr sz="2400" b="1">
                <a:solidFill>
                  <a:schemeClr val="tx1"/>
                </a:solidFill>
                <a:latin typeface="Times New Roman" panose="02020603050405020304" pitchFamily="18" charset="0"/>
              </a:defRPr>
            </a:lvl6pPr>
            <a:lvl7pPr marL="1376363" defTabSz="949325" eaLnBrk="0" fontAlgn="base" hangingPunct="0">
              <a:spcBef>
                <a:spcPct val="0"/>
              </a:spcBef>
              <a:spcAft>
                <a:spcPct val="0"/>
              </a:spcAft>
              <a:defRPr sz="2400" b="1">
                <a:solidFill>
                  <a:schemeClr val="tx1"/>
                </a:solidFill>
                <a:latin typeface="Times New Roman" panose="02020603050405020304" pitchFamily="18" charset="0"/>
              </a:defRPr>
            </a:lvl7pPr>
            <a:lvl8pPr marL="1833563" defTabSz="949325" eaLnBrk="0" fontAlgn="base" hangingPunct="0">
              <a:spcBef>
                <a:spcPct val="0"/>
              </a:spcBef>
              <a:spcAft>
                <a:spcPct val="0"/>
              </a:spcAft>
              <a:defRPr sz="2400" b="1">
                <a:solidFill>
                  <a:schemeClr val="tx1"/>
                </a:solidFill>
                <a:latin typeface="Times New Roman" panose="02020603050405020304" pitchFamily="18" charset="0"/>
              </a:defRPr>
            </a:lvl8pPr>
            <a:lvl9pPr marL="2290763"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Dorothy Stanley, HP Enterprise</a:t>
            </a:r>
          </a:p>
        </p:txBody>
      </p:sp>
      <p:sp>
        <p:nvSpPr>
          <p:cNvPr id="26632" name="Slide Number Placeholder 6"/>
          <p:cNvSpPr>
            <a:spLocks noGrp="1"/>
          </p:cNvSpPr>
          <p:nvPr>
            <p:ph type="sldNum" sz="quarter" idx="5"/>
          </p:nvPr>
        </p:nvSpPr>
        <p:spPr>
          <a:xfrm>
            <a:off x="3180556" y="9067800"/>
            <a:ext cx="496887" cy="190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dirty="0"/>
              <a:t>Page </a:t>
            </a:r>
            <a:fld id="{81D88D78-9193-4EC7-928C-99499C84AFE4}" type="slidenum">
              <a:rPr lang="en-US" altLang="en-US" sz="1200" b="0" smtClean="0"/>
              <a:pPr/>
              <a:t>25</a:t>
            </a:fld>
            <a:endParaRPr lang="en-US" altLang="en-US" sz="1200" b="0" dirty="0"/>
          </a:p>
        </p:txBody>
      </p:sp>
    </p:spTree>
    <p:extLst>
      <p:ext uri="{BB962C8B-B14F-4D97-AF65-F5344CB8AC3E}">
        <p14:creationId xmlns:p14="http://schemas.microsoft.com/office/powerpoint/2010/main" val="926975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doc.: IEEE 802.11-24/0277r0</a:t>
            </a:r>
          </a:p>
        </p:txBody>
      </p:sp>
      <p:sp>
        <p:nvSpPr>
          <p:cNvPr id="5" name="Date Placeholder 4"/>
          <p:cNvSpPr>
            <a:spLocks noGrp="1"/>
          </p:cNvSpPr>
          <p:nvPr>
            <p:ph type="dt" idx="1"/>
          </p:nvPr>
        </p:nvSpPr>
        <p:spPr/>
        <p:txBody>
          <a:bodyPr/>
          <a:lstStyle/>
          <a:p>
            <a:pPr>
              <a:defRPr/>
            </a:pPr>
            <a:r>
              <a:rPr lang="en-US"/>
              <a:t>March 2024</a:t>
            </a:r>
          </a:p>
        </p:txBody>
      </p:sp>
      <p:sp>
        <p:nvSpPr>
          <p:cNvPr id="6" name="Footer Placeholder 5"/>
          <p:cNvSpPr>
            <a:spLocks noGrp="1"/>
          </p:cNvSpPr>
          <p:nvPr>
            <p:ph type="ftr" sz="quarter" idx="4"/>
          </p:nvPr>
        </p:nvSpPr>
        <p:spPr/>
        <p:txBody>
          <a:bodyPr/>
          <a:lstStyle/>
          <a:p>
            <a:pPr lvl="4">
              <a:defRPr/>
            </a:pPr>
            <a:r>
              <a:rPr lang="en-US"/>
              <a:t>Dorothy Stanley, HP Enterprise</a:t>
            </a:r>
          </a:p>
        </p:txBody>
      </p:sp>
      <p:sp>
        <p:nvSpPr>
          <p:cNvPr id="7" name="Slide Number Placeholder 6"/>
          <p:cNvSpPr>
            <a:spLocks noGrp="1"/>
          </p:cNvSpPr>
          <p:nvPr>
            <p:ph type="sldNum" sz="quarter" idx="5"/>
          </p:nvPr>
        </p:nvSpPr>
        <p:spPr/>
        <p:txBody>
          <a:bodyPr/>
          <a:lstStyle/>
          <a:p>
            <a:pPr>
              <a:defRPr/>
            </a:pPr>
            <a:r>
              <a:rPr lang="en-US" altLang="en-US"/>
              <a:t>Page </a:t>
            </a:r>
            <a:fld id="{2D9A1103-2536-4E94-B60E-B659F7EE337B}" type="slidenum">
              <a:rPr lang="en-US" altLang="en-US" smtClean="0"/>
              <a:pPr>
                <a:defRPr/>
              </a:pPr>
              <a:t>2</a:t>
            </a:fld>
            <a:endParaRPr lang="en-US" altLang="en-US"/>
          </a:p>
        </p:txBody>
      </p:sp>
    </p:spTree>
    <p:extLst>
      <p:ext uri="{BB962C8B-B14F-4D97-AF65-F5344CB8AC3E}">
        <p14:creationId xmlns:p14="http://schemas.microsoft.com/office/powerpoint/2010/main" val="3139895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28675" name="Slide Image Placeholder 1"/>
          <p:cNvSpPr>
            <a:spLocks noGrp="1" noRot="1" noChangeAspect="1" noTextEdit="1"/>
          </p:cNvSpPr>
          <p:nvPr>
            <p:ph type="sldImg"/>
          </p:nvPr>
        </p:nvSpPr>
        <p:spPr>
          <a:xfrm>
            <a:off x="914400" y="838200"/>
            <a:ext cx="4702175" cy="2646363"/>
          </a:xfrm>
          <a:ln/>
        </p:spPr>
      </p:sp>
      <p:sp>
        <p:nvSpPr>
          <p:cNvPr id="2867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8677" name="Header Placeholder 3"/>
          <p:cNvSpPr>
            <a:spLocks noGrp="1"/>
          </p:cNvSpPr>
          <p:nvPr>
            <p:ph type="hdr" sz="quarter"/>
          </p:nvPr>
        </p:nvSpPr>
        <p:spPr>
          <a:xfrm>
            <a:off x="3997324" y="43656"/>
            <a:ext cx="2214563"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endParaRPr lang="en-US" altLang="en-US" sz="1400" dirty="0"/>
          </a:p>
        </p:txBody>
      </p:sp>
      <p:sp>
        <p:nvSpPr>
          <p:cNvPr id="28679" name="Footer Placeholder 5"/>
          <p:cNvSpPr>
            <a:spLocks noGrp="1"/>
          </p:cNvSpPr>
          <p:nvPr>
            <p:ph type="ftr" sz="quarter" idx="4"/>
          </p:nvPr>
        </p:nvSpPr>
        <p:spPr>
          <a:xfrm>
            <a:off x="4389437" y="9062244"/>
            <a:ext cx="1822450" cy="190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4488" indent="-344488"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461963" defTabSz="949325">
              <a:defRPr sz="2400" b="1">
                <a:solidFill>
                  <a:schemeClr val="tx1"/>
                </a:solidFill>
                <a:latin typeface="Times New Roman" panose="02020603050405020304" pitchFamily="18" charset="0"/>
              </a:defRPr>
            </a:lvl5pPr>
            <a:lvl6pPr marL="919163" defTabSz="949325" eaLnBrk="0" fontAlgn="base" hangingPunct="0">
              <a:spcBef>
                <a:spcPct val="0"/>
              </a:spcBef>
              <a:spcAft>
                <a:spcPct val="0"/>
              </a:spcAft>
              <a:defRPr sz="2400" b="1">
                <a:solidFill>
                  <a:schemeClr val="tx1"/>
                </a:solidFill>
                <a:latin typeface="Times New Roman" panose="02020603050405020304" pitchFamily="18" charset="0"/>
              </a:defRPr>
            </a:lvl6pPr>
            <a:lvl7pPr marL="1376363" defTabSz="949325" eaLnBrk="0" fontAlgn="base" hangingPunct="0">
              <a:spcBef>
                <a:spcPct val="0"/>
              </a:spcBef>
              <a:spcAft>
                <a:spcPct val="0"/>
              </a:spcAft>
              <a:defRPr sz="2400" b="1">
                <a:solidFill>
                  <a:schemeClr val="tx1"/>
                </a:solidFill>
                <a:latin typeface="Times New Roman" panose="02020603050405020304" pitchFamily="18" charset="0"/>
              </a:defRPr>
            </a:lvl7pPr>
            <a:lvl8pPr marL="1833563" defTabSz="949325" eaLnBrk="0" fontAlgn="base" hangingPunct="0">
              <a:spcBef>
                <a:spcPct val="0"/>
              </a:spcBef>
              <a:spcAft>
                <a:spcPct val="0"/>
              </a:spcAft>
              <a:defRPr sz="2400" b="1">
                <a:solidFill>
                  <a:schemeClr val="tx1"/>
                </a:solidFill>
                <a:latin typeface="Times New Roman" panose="02020603050405020304" pitchFamily="18" charset="0"/>
              </a:defRPr>
            </a:lvl8pPr>
            <a:lvl9pPr marL="2290763"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Dorothy Stanley, HP Enterprise</a:t>
            </a:r>
          </a:p>
        </p:txBody>
      </p:sp>
      <p:sp>
        <p:nvSpPr>
          <p:cNvPr id="28680" name="Slide Number Placeholder 6"/>
          <p:cNvSpPr>
            <a:spLocks noGrp="1"/>
          </p:cNvSpPr>
          <p:nvPr>
            <p:ph type="sldNum" sz="quarter" idx="5"/>
          </p:nvPr>
        </p:nvSpPr>
        <p:spPr>
          <a:xfrm>
            <a:off x="3180556" y="9062244"/>
            <a:ext cx="496887" cy="190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dirty="0"/>
              <a:t>Page </a:t>
            </a:r>
            <a:fld id="{6B2873D9-7A22-4C58-B60A-9DC4FE9F7D47}" type="slidenum">
              <a:rPr lang="en-US" altLang="en-US" sz="1200" b="0" smtClean="0"/>
              <a:pPr/>
              <a:t>26</a:t>
            </a:fld>
            <a:endParaRPr lang="en-US" altLang="en-US" sz="1200" b="0" dirty="0"/>
          </a:p>
        </p:txBody>
      </p:sp>
    </p:spTree>
    <p:extLst>
      <p:ext uri="{BB962C8B-B14F-4D97-AF65-F5344CB8AC3E}">
        <p14:creationId xmlns:p14="http://schemas.microsoft.com/office/powerpoint/2010/main" val="11262442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doc.: IEEE 802.11-24/0277r0</a:t>
            </a:r>
          </a:p>
        </p:txBody>
      </p:sp>
      <p:sp>
        <p:nvSpPr>
          <p:cNvPr id="5" name="Date Placeholder 4"/>
          <p:cNvSpPr>
            <a:spLocks noGrp="1"/>
          </p:cNvSpPr>
          <p:nvPr>
            <p:ph type="dt" idx="1"/>
          </p:nvPr>
        </p:nvSpPr>
        <p:spPr/>
        <p:txBody>
          <a:bodyPr/>
          <a:lstStyle/>
          <a:p>
            <a:pPr>
              <a:defRPr/>
            </a:pPr>
            <a:r>
              <a:rPr lang="en-US"/>
              <a:t>March 2024</a:t>
            </a:r>
          </a:p>
        </p:txBody>
      </p:sp>
      <p:sp>
        <p:nvSpPr>
          <p:cNvPr id="6" name="Footer Placeholder 5"/>
          <p:cNvSpPr>
            <a:spLocks noGrp="1"/>
          </p:cNvSpPr>
          <p:nvPr>
            <p:ph type="ftr" sz="quarter" idx="4"/>
          </p:nvPr>
        </p:nvSpPr>
        <p:spPr/>
        <p:txBody>
          <a:bodyPr/>
          <a:lstStyle/>
          <a:p>
            <a:pPr lvl="4">
              <a:defRPr/>
            </a:pPr>
            <a:r>
              <a:rPr lang="en-US"/>
              <a:t>Dorothy Stanley, HP Enterprise</a:t>
            </a:r>
          </a:p>
        </p:txBody>
      </p:sp>
      <p:sp>
        <p:nvSpPr>
          <p:cNvPr id="7" name="Slide Number Placeholder 6"/>
          <p:cNvSpPr>
            <a:spLocks noGrp="1"/>
          </p:cNvSpPr>
          <p:nvPr>
            <p:ph type="sldNum" sz="quarter" idx="5"/>
          </p:nvPr>
        </p:nvSpPr>
        <p:spPr/>
        <p:txBody>
          <a:bodyPr/>
          <a:lstStyle/>
          <a:p>
            <a:pPr>
              <a:defRPr/>
            </a:pPr>
            <a:r>
              <a:rPr lang="en-US" altLang="en-US"/>
              <a:t>Page </a:t>
            </a:r>
            <a:fld id="{2D9A1103-2536-4E94-B60E-B659F7EE337B}" type="slidenum">
              <a:rPr lang="en-US" altLang="en-US" smtClean="0"/>
              <a:pPr>
                <a:defRPr/>
              </a:pPr>
              <a:t>27</a:t>
            </a:fld>
            <a:endParaRPr lang="en-US" altLang="en-US"/>
          </a:p>
        </p:txBody>
      </p:sp>
    </p:spTree>
    <p:extLst>
      <p:ext uri="{BB962C8B-B14F-4D97-AF65-F5344CB8AC3E}">
        <p14:creationId xmlns:p14="http://schemas.microsoft.com/office/powerpoint/2010/main" val="41599200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doc.: IEEE 802.11-24/0277r0</a:t>
            </a:r>
          </a:p>
        </p:txBody>
      </p:sp>
      <p:sp>
        <p:nvSpPr>
          <p:cNvPr id="5" name="Date Placeholder 4"/>
          <p:cNvSpPr>
            <a:spLocks noGrp="1"/>
          </p:cNvSpPr>
          <p:nvPr>
            <p:ph type="dt" idx="11"/>
          </p:nvPr>
        </p:nvSpPr>
        <p:spPr/>
        <p:txBody>
          <a:bodyPr/>
          <a:lstStyle/>
          <a:p>
            <a:pPr>
              <a:defRPr/>
            </a:pPr>
            <a:r>
              <a:rPr lang="en-US"/>
              <a:t>March 2024</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ltLang="en-US"/>
              <a:t>Page </a:t>
            </a:r>
            <a:fld id="{2D9A1103-2536-4E94-B60E-B659F7EE337B}" type="slidenum">
              <a:rPr lang="en-US" altLang="en-US" smtClean="0"/>
              <a:pPr>
                <a:defRPr/>
              </a:pPr>
              <a:t>30</a:t>
            </a:fld>
            <a:endParaRPr lang="en-US" altLang="en-US"/>
          </a:p>
        </p:txBody>
      </p:sp>
    </p:spTree>
    <p:extLst>
      <p:ext uri="{BB962C8B-B14F-4D97-AF65-F5344CB8AC3E}">
        <p14:creationId xmlns:p14="http://schemas.microsoft.com/office/powerpoint/2010/main" val="11331901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482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p>
        </p:txBody>
      </p:sp>
      <p:sp>
        <p:nvSpPr>
          <p:cNvPr id="3482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3482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Dorothy Stanley, HP Enterprise</a:t>
            </a:r>
          </a:p>
        </p:txBody>
      </p:sp>
      <p:sp>
        <p:nvSpPr>
          <p:cNvPr id="3482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B043BC31-E8A9-4A17-AB65-414294921501}" type="slidenum">
              <a:rPr lang="en-US" altLang="en-US" sz="1200" b="0" smtClean="0"/>
              <a:pPr/>
              <a:t>31</a:t>
            </a:fld>
            <a:endParaRPr lang="en-US" altLang="en-US" sz="1200" b="0"/>
          </a:p>
        </p:txBody>
      </p:sp>
    </p:spTree>
    <p:extLst>
      <p:ext uri="{BB962C8B-B14F-4D97-AF65-F5344CB8AC3E}">
        <p14:creationId xmlns:p14="http://schemas.microsoft.com/office/powerpoint/2010/main" val="35139571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doc.: IEEE 802.11-24/0277r0</a:t>
            </a:r>
          </a:p>
        </p:txBody>
      </p:sp>
      <p:sp>
        <p:nvSpPr>
          <p:cNvPr id="5" name="Date Placeholder 4"/>
          <p:cNvSpPr>
            <a:spLocks noGrp="1"/>
          </p:cNvSpPr>
          <p:nvPr>
            <p:ph type="dt" idx="1"/>
          </p:nvPr>
        </p:nvSpPr>
        <p:spPr/>
        <p:txBody>
          <a:bodyPr/>
          <a:lstStyle/>
          <a:p>
            <a:pPr>
              <a:defRPr/>
            </a:pPr>
            <a:r>
              <a:rPr lang="en-US"/>
              <a:t>March 2024</a:t>
            </a:r>
          </a:p>
        </p:txBody>
      </p:sp>
      <p:sp>
        <p:nvSpPr>
          <p:cNvPr id="6" name="Footer Placeholder 5"/>
          <p:cNvSpPr>
            <a:spLocks noGrp="1"/>
          </p:cNvSpPr>
          <p:nvPr>
            <p:ph type="ftr" sz="quarter" idx="4"/>
          </p:nvPr>
        </p:nvSpPr>
        <p:spPr/>
        <p:txBody>
          <a:bodyPr/>
          <a:lstStyle/>
          <a:p>
            <a:pPr lvl="4">
              <a:defRPr/>
            </a:pPr>
            <a:r>
              <a:rPr lang="en-US"/>
              <a:t>Dorothy Stanley, HP Enterprise</a:t>
            </a:r>
          </a:p>
        </p:txBody>
      </p:sp>
      <p:sp>
        <p:nvSpPr>
          <p:cNvPr id="7" name="Slide Number Placeholder 6"/>
          <p:cNvSpPr>
            <a:spLocks noGrp="1"/>
          </p:cNvSpPr>
          <p:nvPr>
            <p:ph type="sldNum" sz="quarter" idx="5"/>
          </p:nvPr>
        </p:nvSpPr>
        <p:spPr/>
        <p:txBody>
          <a:bodyPr/>
          <a:lstStyle/>
          <a:p>
            <a:pPr>
              <a:defRPr/>
            </a:pPr>
            <a:r>
              <a:rPr lang="en-US" altLang="en-US"/>
              <a:t>Page </a:t>
            </a:r>
            <a:fld id="{2D9A1103-2536-4E94-B60E-B659F7EE337B}" type="slidenum">
              <a:rPr lang="en-US" altLang="en-US" smtClean="0"/>
              <a:pPr>
                <a:defRPr/>
              </a:pPr>
              <a:t>33</a:t>
            </a:fld>
            <a:endParaRPr lang="en-US" altLang="en-US"/>
          </a:p>
        </p:txBody>
      </p:sp>
    </p:spTree>
    <p:extLst>
      <p:ext uri="{BB962C8B-B14F-4D97-AF65-F5344CB8AC3E}">
        <p14:creationId xmlns:p14="http://schemas.microsoft.com/office/powerpoint/2010/main" val="27760574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doc.: IEEE 802.11-24/0277r0</a:t>
            </a:r>
          </a:p>
        </p:txBody>
      </p:sp>
      <p:sp>
        <p:nvSpPr>
          <p:cNvPr id="5" name="Date Placeholder 4"/>
          <p:cNvSpPr>
            <a:spLocks noGrp="1"/>
          </p:cNvSpPr>
          <p:nvPr>
            <p:ph type="dt" idx="1"/>
          </p:nvPr>
        </p:nvSpPr>
        <p:spPr/>
        <p:txBody>
          <a:bodyPr/>
          <a:lstStyle/>
          <a:p>
            <a:pPr>
              <a:defRPr/>
            </a:pPr>
            <a:r>
              <a:rPr lang="en-US"/>
              <a:t>March 2024</a:t>
            </a:r>
          </a:p>
        </p:txBody>
      </p:sp>
      <p:sp>
        <p:nvSpPr>
          <p:cNvPr id="6" name="Footer Placeholder 5"/>
          <p:cNvSpPr>
            <a:spLocks noGrp="1"/>
          </p:cNvSpPr>
          <p:nvPr>
            <p:ph type="ftr" sz="quarter" idx="4"/>
          </p:nvPr>
        </p:nvSpPr>
        <p:spPr/>
        <p:txBody>
          <a:bodyPr/>
          <a:lstStyle/>
          <a:p>
            <a:pPr lvl="4">
              <a:defRPr/>
            </a:pPr>
            <a:r>
              <a:rPr lang="en-US"/>
              <a:t>Dorothy Stanley, HP Enterprise</a:t>
            </a:r>
          </a:p>
        </p:txBody>
      </p:sp>
      <p:sp>
        <p:nvSpPr>
          <p:cNvPr id="7" name="Slide Number Placeholder 6"/>
          <p:cNvSpPr>
            <a:spLocks noGrp="1"/>
          </p:cNvSpPr>
          <p:nvPr>
            <p:ph type="sldNum" sz="quarter" idx="5"/>
          </p:nvPr>
        </p:nvSpPr>
        <p:spPr/>
        <p:txBody>
          <a:bodyPr/>
          <a:lstStyle/>
          <a:p>
            <a:pPr>
              <a:defRPr/>
            </a:pPr>
            <a:r>
              <a:rPr lang="en-US" altLang="en-US"/>
              <a:t>Page </a:t>
            </a:r>
            <a:fld id="{2D9A1103-2536-4E94-B60E-B659F7EE337B}" type="slidenum">
              <a:rPr lang="en-US" altLang="en-US" smtClean="0"/>
              <a:pPr>
                <a:defRPr/>
              </a:pPr>
              <a:t>34</a:t>
            </a:fld>
            <a:endParaRPr lang="en-US" altLang="en-US"/>
          </a:p>
        </p:txBody>
      </p:sp>
    </p:spTree>
    <p:extLst>
      <p:ext uri="{BB962C8B-B14F-4D97-AF65-F5344CB8AC3E}">
        <p14:creationId xmlns:p14="http://schemas.microsoft.com/office/powerpoint/2010/main" val="13307724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4096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p>
        </p:txBody>
      </p:sp>
      <p:sp>
        <p:nvSpPr>
          <p:cNvPr id="4096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40966"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Dorothy Stanley, HP Enterprise</a:t>
            </a:r>
          </a:p>
        </p:txBody>
      </p:sp>
      <p:sp>
        <p:nvSpPr>
          <p:cNvPr id="4096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21A27690-432F-4C83-8536-CEA930C02E6B}" type="slidenum">
              <a:rPr lang="en-US" altLang="en-US" sz="1200" b="0" smtClean="0"/>
              <a:pPr/>
              <a:t>35</a:t>
            </a:fld>
            <a:endParaRPr lang="en-US" altLang="en-US" sz="1200" b="0"/>
          </a:p>
        </p:txBody>
      </p:sp>
    </p:spTree>
    <p:extLst>
      <p:ext uri="{BB962C8B-B14F-4D97-AF65-F5344CB8AC3E}">
        <p14:creationId xmlns:p14="http://schemas.microsoft.com/office/powerpoint/2010/main" val="9858558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31747" name="Slide Image Placeholder 1"/>
          <p:cNvSpPr>
            <a:spLocks noGrp="1" noRot="1" noChangeAspect="1" noTextEdit="1"/>
          </p:cNvSpPr>
          <p:nvPr>
            <p:ph type="sldImg"/>
          </p:nvPr>
        </p:nvSpPr>
        <p:spPr>
          <a:xfrm>
            <a:off x="1030288" y="762000"/>
            <a:ext cx="4702175" cy="2646363"/>
          </a:xfrm>
          <a:ln/>
        </p:spPr>
      </p:sp>
      <p:sp>
        <p:nvSpPr>
          <p:cNvPr id="3174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1749" name="Header Placeholder 3"/>
          <p:cNvSpPr>
            <a:spLocks noGrp="1"/>
          </p:cNvSpPr>
          <p:nvPr>
            <p:ph type="hdr" sz="quarter"/>
          </p:nvPr>
        </p:nvSpPr>
        <p:spPr>
          <a:xfrm>
            <a:off x="4495800" y="35719"/>
            <a:ext cx="2214563"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endParaRPr lang="en-US" altLang="en-US" sz="1400" dirty="0"/>
          </a:p>
        </p:txBody>
      </p:sp>
      <p:sp>
        <p:nvSpPr>
          <p:cNvPr id="31751" name="Footer Placeholder 5"/>
          <p:cNvSpPr>
            <a:spLocks noGrp="1"/>
          </p:cNvSpPr>
          <p:nvPr>
            <p:ph type="ftr" sz="quarter" idx="4"/>
          </p:nvPr>
        </p:nvSpPr>
        <p:spPr>
          <a:xfrm>
            <a:off x="4267200" y="9051131"/>
            <a:ext cx="1822450" cy="190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4488" indent="-344488"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461963" defTabSz="949325">
              <a:defRPr sz="2400" b="1">
                <a:solidFill>
                  <a:schemeClr val="tx1"/>
                </a:solidFill>
                <a:latin typeface="Times New Roman" panose="02020603050405020304" pitchFamily="18" charset="0"/>
              </a:defRPr>
            </a:lvl5pPr>
            <a:lvl6pPr marL="919163" defTabSz="949325" eaLnBrk="0" fontAlgn="base" hangingPunct="0">
              <a:spcBef>
                <a:spcPct val="0"/>
              </a:spcBef>
              <a:spcAft>
                <a:spcPct val="0"/>
              </a:spcAft>
              <a:defRPr sz="2400" b="1">
                <a:solidFill>
                  <a:schemeClr val="tx1"/>
                </a:solidFill>
                <a:latin typeface="Times New Roman" panose="02020603050405020304" pitchFamily="18" charset="0"/>
              </a:defRPr>
            </a:lvl6pPr>
            <a:lvl7pPr marL="1376363" defTabSz="949325" eaLnBrk="0" fontAlgn="base" hangingPunct="0">
              <a:spcBef>
                <a:spcPct val="0"/>
              </a:spcBef>
              <a:spcAft>
                <a:spcPct val="0"/>
              </a:spcAft>
              <a:defRPr sz="2400" b="1">
                <a:solidFill>
                  <a:schemeClr val="tx1"/>
                </a:solidFill>
                <a:latin typeface="Times New Roman" panose="02020603050405020304" pitchFamily="18" charset="0"/>
              </a:defRPr>
            </a:lvl7pPr>
            <a:lvl8pPr marL="1833563" defTabSz="949325" eaLnBrk="0" fontAlgn="base" hangingPunct="0">
              <a:spcBef>
                <a:spcPct val="0"/>
              </a:spcBef>
              <a:spcAft>
                <a:spcPct val="0"/>
              </a:spcAft>
              <a:defRPr sz="2400" b="1">
                <a:solidFill>
                  <a:schemeClr val="tx1"/>
                </a:solidFill>
                <a:latin typeface="Times New Roman" panose="02020603050405020304" pitchFamily="18" charset="0"/>
              </a:defRPr>
            </a:lvl8pPr>
            <a:lvl9pPr marL="2290763"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Dorothy Stanley, HP Enterprise</a:t>
            </a:r>
          </a:p>
        </p:txBody>
      </p:sp>
      <p:sp>
        <p:nvSpPr>
          <p:cNvPr id="31752" name="Slide Number Placeholder 6"/>
          <p:cNvSpPr>
            <a:spLocks noGrp="1"/>
          </p:cNvSpPr>
          <p:nvPr>
            <p:ph type="sldNum" sz="quarter" idx="5"/>
          </p:nvPr>
        </p:nvSpPr>
        <p:spPr>
          <a:xfrm>
            <a:off x="2885281" y="9051131"/>
            <a:ext cx="496887" cy="190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dirty="0"/>
              <a:t>Page </a:t>
            </a:r>
            <a:fld id="{96A2EC4A-26C0-4D19-B3B4-38491F7E6F6E}" type="slidenum">
              <a:rPr lang="en-US" altLang="en-US" sz="1200" b="0" smtClean="0"/>
              <a:pPr/>
              <a:t>36</a:t>
            </a:fld>
            <a:endParaRPr lang="en-US" altLang="en-US" sz="1200" b="0" dirty="0"/>
          </a:p>
        </p:txBody>
      </p:sp>
    </p:spTree>
    <p:extLst>
      <p:ext uri="{BB962C8B-B14F-4D97-AF65-F5344CB8AC3E}">
        <p14:creationId xmlns:p14="http://schemas.microsoft.com/office/powerpoint/2010/main" val="19684299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28675" name="Slide Image Placeholder 1"/>
          <p:cNvSpPr>
            <a:spLocks noGrp="1" noRot="1" noChangeAspect="1" noTextEdit="1"/>
          </p:cNvSpPr>
          <p:nvPr>
            <p:ph type="sldImg"/>
          </p:nvPr>
        </p:nvSpPr>
        <p:spPr>
          <a:xfrm>
            <a:off x="914400" y="838200"/>
            <a:ext cx="4702175" cy="2646363"/>
          </a:xfrm>
          <a:ln/>
        </p:spPr>
      </p:sp>
      <p:sp>
        <p:nvSpPr>
          <p:cNvPr id="2867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8677" name="Header Placeholder 3"/>
          <p:cNvSpPr>
            <a:spLocks noGrp="1"/>
          </p:cNvSpPr>
          <p:nvPr>
            <p:ph type="hdr" sz="quarter"/>
          </p:nvPr>
        </p:nvSpPr>
        <p:spPr>
          <a:xfrm>
            <a:off x="3997324" y="43656"/>
            <a:ext cx="2214563"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endParaRPr lang="en-US" altLang="en-US" sz="1400" dirty="0"/>
          </a:p>
        </p:txBody>
      </p:sp>
      <p:sp>
        <p:nvSpPr>
          <p:cNvPr id="28679" name="Footer Placeholder 5"/>
          <p:cNvSpPr>
            <a:spLocks noGrp="1"/>
          </p:cNvSpPr>
          <p:nvPr>
            <p:ph type="ftr" sz="quarter" idx="4"/>
          </p:nvPr>
        </p:nvSpPr>
        <p:spPr>
          <a:xfrm>
            <a:off x="4389437" y="9062244"/>
            <a:ext cx="1822450" cy="190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4488" indent="-344488"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461963" defTabSz="949325">
              <a:defRPr sz="2400" b="1">
                <a:solidFill>
                  <a:schemeClr val="tx1"/>
                </a:solidFill>
                <a:latin typeface="Times New Roman" panose="02020603050405020304" pitchFamily="18" charset="0"/>
              </a:defRPr>
            </a:lvl5pPr>
            <a:lvl6pPr marL="919163" defTabSz="949325" eaLnBrk="0" fontAlgn="base" hangingPunct="0">
              <a:spcBef>
                <a:spcPct val="0"/>
              </a:spcBef>
              <a:spcAft>
                <a:spcPct val="0"/>
              </a:spcAft>
              <a:defRPr sz="2400" b="1">
                <a:solidFill>
                  <a:schemeClr val="tx1"/>
                </a:solidFill>
                <a:latin typeface="Times New Roman" panose="02020603050405020304" pitchFamily="18" charset="0"/>
              </a:defRPr>
            </a:lvl6pPr>
            <a:lvl7pPr marL="1376363" defTabSz="949325" eaLnBrk="0" fontAlgn="base" hangingPunct="0">
              <a:spcBef>
                <a:spcPct val="0"/>
              </a:spcBef>
              <a:spcAft>
                <a:spcPct val="0"/>
              </a:spcAft>
              <a:defRPr sz="2400" b="1">
                <a:solidFill>
                  <a:schemeClr val="tx1"/>
                </a:solidFill>
                <a:latin typeface="Times New Roman" panose="02020603050405020304" pitchFamily="18" charset="0"/>
              </a:defRPr>
            </a:lvl7pPr>
            <a:lvl8pPr marL="1833563" defTabSz="949325" eaLnBrk="0" fontAlgn="base" hangingPunct="0">
              <a:spcBef>
                <a:spcPct val="0"/>
              </a:spcBef>
              <a:spcAft>
                <a:spcPct val="0"/>
              </a:spcAft>
              <a:defRPr sz="2400" b="1">
                <a:solidFill>
                  <a:schemeClr val="tx1"/>
                </a:solidFill>
                <a:latin typeface="Times New Roman" panose="02020603050405020304" pitchFamily="18" charset="0"/>
              </a:defRPr>
            </a:lvl8pPr>
            <a:lvl9pPr marL="2290763"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Dorothy Stanley, HP Enterprise</a:t>
            </a:r>
          </a:p>
        </p:txBody>
      </p:sp>
      <p:sp>
        <p:nvSpPr>
          <p:cNvPr id="28680" name="Slide Number Placeholder 6"/>
          <p:cNvSpPr>
            <a:spLocks noGrp="1"/>
          </p:cNvSpPr>
          <p:nvPr>
            <p:ph type="sldNum" sz="quarter" idx="5"/>
          </p:nvPr>
        </p:nvSpPr>
        <p:spPr>
          <a:xfrm>
            <a:off x="3180556" y="9062244"/>
            <a:ext cx="496887" cy="190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dirty="0"/>
              <a:t>Page </a:t>
            </a:r>
            <a:fld id="{6B2873D9-7A22-4C58-B60A-9DC4FE9F7D47}" type="slidenum">
              <a:rPr lang="en-US" altLang="en-US" sz="1200" b="0" smtClean="0"/>
              <a:pPr/>
              <a:t>37</a:t>
            </a:fld>
            <a:endParaRPr lang="en-US" altLang="en-US" sz="1200" b="0" dirty="0"/>
          </a:p>
        </p:txBody>
      </p:sp>
    </p:spTree>
    <p:extLst>
      <p:ext uri="{BB962C8B-B14F-4D97-AF65-F5344CB8AC3E}">
        <p14:creationId xmlns:p14="http://schemas.microsoft.com/office/powerpoint/2010/main" val="42022700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43011" name="Slide Image Placeholder 1"/>
          <p:cNvSpPr>
            <a:spLocks noGrp="1" noRot="1" noChangeAspect="1" noTextEdit="1"/>
          </p:cNvSpPr>
          <p:nvPr>
            <p:ph type="sldImg"/>
          </p:nvPr>
        </p:nvSpPr>
        <p:spPr>
          <a:xfrm>
            <a:off x="1049338" y="695325"/>
            <a:ext cx="4702175" cy="2646363"/>
          </a:xfrm>
          <a:ln/>
        </p:spPr>
      </p:sp>
      <p:sp>
        <p:nvSpPr>
          <p:cNvPr id="4301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3013" name="Header Placeholder 3"/>
          <p:cNvSpPr>
            <a:spLocks noGrp="1"/>
          </p:cNvSpPr>
          <p:nvPr>
            <p:ph type="hdr" sz="quarter"/>
          </p:nvPr>
        </p:nvSpPr>
        <p:spPr>
          <a:xfrm>
            <a:off x="3968749" y="53975"/>
            <a:ext cx="2214563"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endParaRPr lang="en-US" altLang="en-US" sz="1400" dirty="0"/>
          </a:p>
        </p:txBody>
      </p:sp>
      <p:sp>
        <p:nvSpPr>
          <p:cNvPr id="43015" name="Footer Placeholder 5"/>
          <p:cNvSpPr>
            <a:spLocks noGrp="1"/>
          </p:cNvSpPr>
          <p:nvPr>
            <p:ph type="ftr" sz="quarter" idx="4"/>
          </p:nvPr>
        </p:nvSpPr>
        <p:spPr>
          <a:xfrm>
            <a:off x="4267200" y="8991600"/>
            <a:ext cx="1822450" cy="190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4488" indent="-344488"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461963" defTabSz="949325">
              <a:defRPr sz="2400" b="1">
                <a:solidFill>
                  <a:schemeClr val="tx1"/>
                </a:solidFill>
                <a:latin typeface="Times New Roman" panose="02020603050405020304" pitchFamily="18" charset="0"/>
              </a:defRPr>
            </a:lvl5pPr>
            <a:lvl6pPr marL="919163" defTabSz="949325" eaLnBrk="0" fontAlgn="base" hangingPunct="0">
              <a:spcBef>
                <a:spcPct val="0"/>
              </a:spcBef>
              <a:spcAft>
                <a:spcPct val="0"/>
              </a:spcAft>
              <a:defRPr sz="2400" b="1">
                <a:solidFill>
                  <a:schemeClr val="tx1"/>
                </a:solidFill>
                <a:latin typeface="Times New Roman" panose="02020603050405020304" pitchFamily="18" charset="0"/>
              </a:defRPr>
            </a:lvl6pPr>
            <a:lvl7pPr marL="1376363" defTabSz="949325" eaLnBrk="0" fontAlgn="base" hangingPunct="0">
              <a:spcBef>
                <a:spcPct val="0"/>
              </a:spcBef>
              <a:spcAft>
                <a:spcPct val="0"/>
              </a:spcAft>
              <a:defRPr sz="2400" b="1">
                <a:solidFill>
                  <a:schemeClr val="tx1"/>
                </a:solidFill>
                <a:latin typeface="Times New Roman" panose="02020603050405020304" pitchFamily="18" charset="0"/>
              </a:defRPr>
            </a:lvl7pPr>
            <a:lvl8pPr marL="1833563" defTabSz="949325" eaLnBrk="0" fontAlgn="base" hangingPunct="0">
              <a:spcBef>
                <a:spcPct val="0"/>
              </a:spcBef>
              <a:spcAft>
                <a:spcPct val="0"/>
              </a:spcAft>
              <a:defRPr sz="2400" b="1">
                <a:solidFill>
                  <a:schemeClr val="tx1"/>
                </a:solidFill>
                <a:latin typeface="Times New Roman" panose="02020603050405020304" pitchFamily="18" charset="0"/>
              </a:defRPr>
            </a:lvl8pPr>
            <a:lvl9pPr marL="2290763"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Dorothy Stanley, HP Enterprise</a:t>
            </a:r>
          </a:p>
        </p:txBody>
      </p:sp>
      <p:sp>
        <p:nvSpPr>
          <p:cNvPr id="43016" name="Slide Number Placeholder 6"/>
          <p:cNvSpPr>
            <a:spLocks noGrp="1"/>
          </p:cNvSpPr>
          <p:nvPr>
            <p:ph type="sldNum" sz="quarter" idx="5"/>
          </p:nvPr>
        </p:nvSpPr>
        <p:spPr>
          <a:xfrm>
            <a:off x="3180556" y="9020175"/>
            <a:ext cx="496887" cy="190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dirty="0"/>
              <a:t>Page </a:t>
            </a:r>
            <a:fld id="{414BF364-3CA9-408D-B83D-20807EDDEFE2}" type="slidenum">
              <a:rPr lang="en-US" altLang="en-US" sz="1200" b="0" smtClean="0"/>
              <a:pPr/>
              <a:t>38</a:t>
            </a:fld>
            <a:endParaRPr lang="en-US" altLang="en-US" sz="1200" b="0" dirty="0"/>
          </a:p>
        </p:txBody>
      </p:sp>
    </p:spTree>
    <p:extLst>
      <p:ext uri="{BB962C8B-B14F-4D97-AF65-F5344CB8AC3E}">
        <p14:creationId xmlns:p14="http://schemas.microsoft.com/office/powerpoint/2010/main" val="3211772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doc.: IEEE 802.11-24/0277r0</a:t>
            </a:r>
          </a:p>
        </p:txBody>
      </p:sp>
      <p:sp>
        <p:nvSpPr>
          <p:cNvPr id="5" name="Date Placeholder 4"/>
          <p:cNvSpPr>
            <a:spLocks noGrp="1"/>
          </p:cNvSpPr>
          <p:nvPr>
            <p:ph type="dt" idx="1"/>
          </p:nvPr>
        </p:nvSpPr>
        <p:spPr/>
        <p:txBody>
          <a:bodyPr/>
          <a:lstStyle/>
          <a:p>
            <a:pPr>
              <a:defRPr/>
            </a:pPr>
            <a:r>
              <a:rPr lang="en-US"/>
              <a:t>March 2024</a:t>
            </a:r>
          </a:p>
        </p:txBody>
      </p:sp>
      <p:sp>
        <p:nvSpPr>
          <p:cNvPr id="6" name="Footer Placeholder 5"/>
          <p:cNvSpPr>
            <a:spLocks noGrp="1"/>
          </p:cNvSpPr>
          <p:nvPr>
            <p:ph type="ftr" sz="quarter" idx="4"/>
          </p:nvPr>
        </p:nvSpPr>
        <p:spPr/>
        <p:txBody>
          <a:bodyPr/>
          <a:lstStyle/>
          <a:p>
            <a:pPr lvl="4">
              <a:defRPr/>
            </a:pPr>
            <a:r>
              <a:rPr lang="en-US"/>
              <a:t>Dorothy Stanley, HP Enterprise</a:t>
            </a:r>
          </a:p>
        </p:txBody>
      </p:sp>
      <p:sp>
        <p:nvSpPr>
          <p:cNvPr id="7" name="Slide Number Placeholder 6"/>
          <p:cNvSpPr>
            <a:spLocks noGrp="1"/>
          </p:cNvSpPr>
          <p:nvPr>
            <p:ph type="sldNum" sz="quarter" idx="5"/>
          </p:nvPr>
        </p:nvSpPr>
        <p:spPr/>
        <p:txBody>
          <a:bodyPr/>
          <a:lstStyle/>
          <a:p>
            <a:pPr>
              <a:defRPr/>
            </a:pPr>
            <a:r>
              <a:rPr lang="en-US" altLang="en-US"/>
              <a:t>Page </a:t>
            </a:r>
            <a:fld id="{2D9A1103-2536-4E94-B60E-B659F7EE337B}" type="slidenum">
              <a:rPr lang="en-US" altLang="en-US" smtClean="0"/>
              <a:pPr>
                <a:defRPr/>
              </a:pPr>
              <a:t>3</a:t>
            </a:fld>
            <a:endParaRPr lang="en-US" altLang="en-US"/>
          </a:p>
        </p:txBody>
      </p:sp>
    </p:spTree>
    <p:extLst>
      <p:ext uri="{BB962C8B-B14F-4D97-AF65-F5344CB8AC3E}">
        <p14:creationId xmlns:p14="http://schemas.microsoft.com/office/powerpoint/2010/main" val="41680689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45059" name="Slide Image Placeholder 1"/>
          <p:cNvSpPr>
            <a:spLocks noGrp="1" noRot="1" noChangeAspect="1" noTextEdit="1"/>
          </p:cNvSpPr>
          <p:nvPr>
            <p:ph type="sldImg"/>
          </p:nvPr>
        </p:nvSpPr>
        <p:spPr>
          <a:xfrm>
            <a:off x="1049338" y="1039813"/>
            <a:ext cx="4702175" cy="2646362"/>
          </a:xfrm>
          <a:ln/>
        </p:spPr>
      </p:sp>
      <p:sp>
        <p:nvSpPr>
          <p:cNvPr id="450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5061" name="Header Placeholder 3"/>
          <p:cNvSpPr>
            <a:spLocks noGrp="1"/>
          </p:cNvSpPr>
          <p:nvPr>
            <p:ph type="hdr" sz="quarter"/>
          </p:nvPr>
        </p:nvSpPr>
        <p:spPr>
          <a:xfrm>
            <a:off x="3875087" y="88899"/>
            <a:ext cx="2214563"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endParaRPr lang="en-US" altLang="en-US" sz="1400" dirty="0"/>
          </a:p>
        </p:txBody>
      </p:sp>
      <p:sp>
        <p:nvSpPr>
          <p:cNvPr id="45063" name="Footer Placeholder 5"/>
          <p:cNvSpPr>
            <a:spLocks noGrp="1"/>
          </p:cNvSpPr>
          <p:nvPr>
            <p:ph type="ftr" sz="quarter" idx="4"/>
          </p:nvPr>
        </p:nvSpPr>
        <p:spPr>
          <a:xfrm>
            <a:off x="4267200" y="8991600"/>
            <a:ext cx="1822450" cy="190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4488" indent="-344488"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461963" defTabSz="949325">
              <a:defRPr sz="2400" b="1">
                <a:solidFill>
                  <a:schemeClr val="tx1"/>
                </a:solidFill>
                <a:latin typeface="Times New Roman" panose="02020603050405020304" pitchFamily="18" charset="0"/>
              </a:defRPr>
            </a:lvl5pPr>
            <a:lvl6pPr marL="919163" defTabSz="949325" eaLnBrk="0" fontAlgn="base" hangingPunct="0">
              <a:spcBef>
                <a:spcPct val="0"/>
              </a:spcBef>
              <a:spcAft>
                <a:spcPct val="0"/>
              </a:spcAft>
              <a:defRPr sz="2400" b="1">
                <a:solidFill>
                  <a:schemeClr val="tx1"/>
                </a:solidFill>
                <a:latin typeface="Times New Roman" panose="02020603050405020304" pitchFamily="18" charset="0"/>
              </a:defRPr>
            </a:lvl6pPr>
            <a:lvl7pPr marL="1376363" defTabSz="949325" eaLnBrk="0" fontAlgn="base" hangingPunct="0">
              <a:spcBef>
                <a:spcPct val="0"/>
              </a:spcBef>
              <a:spcAft>
                <a:spcPct val="0"/>
              </a:spcAft>
              <a:defRPr sz="2400" b="1">
                <a:solidFill>
                  <a:schemeClr val="tx1"/>
                </a:solidFill>
                <a:latin typeface="Times New Roman" panose="02020603050405020304" pitchFamily="18" charset="0"/>
              </a:defRPr>
            </a:lvl7pPr>
            <a:lvl8pPr marL="1833563" defTabSz="949325" eaLnBrk="0" fontAlgn="base" hangingPunct="0">
              <a:spcBef>
                <a:spcPct val="0"/>
              </a:spcBef>
              <a:spcAft>
                <a:spcPct val="0"/>
              </a:spcAft>
              <a:defRPr sz="2400" b="1">
                <a:solidFill>
                  <a:schemeClr val="tx1"/>
                </a:solidFill>
                <a:latin typeface="Times New Roman" panose="02020603050405020304" pitchFamily="18" charset="0"/>
              </a:defRPr>
            </a:lvl8pPr>
            <a:lvl9pPr marL="2290763"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Dorothy Stanley, HP Enterprise</a:t>
            </a:r>
          </a:p>
        </p:txBody>
      </p:sp>
      <p:sp>
        <p:nvSpPr>
          <p:cNvPr id="45064" name="Slide Number Placeholder 6"/>
          <p:cNvSpPr>
            <a:spLocks noGrp="1"/>
          </p:cNvSpPr>
          <p:nvPr>
            <p:ph type="sldNum" sz="quarter" idx="5"/>
          </p:nvPr>
        </p:nvSpPr>
        <p:spPr>
          <a:xfrm>
            <a:off x="3180556" y="9020175"/>
            <a:ext cx="496887" cy="190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dirty="0"/>
              <a:t>Page </a:t>
            </a:r>
            <a:fld id="{363F752B-CC74-4873-BFBA-FBE640B8FF2F}" type="slidenum">
              <a:rPr lang="en-US" altLang="en-US" sz="1200" b="0" smtClean="0"/>
              <a:pPr/>
              <a:t>39</a:t>
            </a:fld>
            <a:endParaRPr lang="en-US" altLang="en-US" sz="1200" b="0" dirty="0"/>
          </a:p>
        </p:txBody>
      </p:sp>
    </p:spTree>
    <p:extLst>
      <p:ext uri="{BB962C8B-B14F-4D97-AF65-F5344CB8AC3E}">
        <p14:creationId xmlns:p14="http://schemas.microsoft.com/office/powerpoint/2010/main" val="42751306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28675" name="Slide Image Placeholder 1"/>
          <p:cNvSpPr>
            <a:spLocks noGrp="1" noRot="1" noChangeAspect="1" noTextEdit="1"/>
          </p:cNvSpPr>
          <p:nvPr>
            <p:ph type="sldImg"/>
          </p:nvPr>
        </p:nvSpPr>
        <p:spPr>
          <a:xfrm>
            <a:off x="1020763" y="698500"/>
            <a:ext cx="4702175" cy="2646363"/>
          </a:xfrm>
          <a:ln/>
        </p:spPr>
      </p:sp>
      <p:sp>
        <p:nvSpPr>
          <p:cNvPr id="2867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8677" name="Header Placeholder 3"/>
          <p:cNvSpPr>
            <a:spLocks noGrp="1"/>
          </p:cNvSpPr>
          <p:nvPr>
            <p:ph type="hdr" sz="quarter"/>
          </p:nvPr>
        </p:nvSpPr>
        <p:spPr>
          <a:xfrm>
            <a:off x="4481513" y="88900"/>
            <a:ext cx="2214563" cy="22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endParaRPr lang="en-US" altLang="en-US" sz="1400" dirty="0"/>
          </a:p>
        </p:txBody>
      </p:sp>
      <p:sp>
        <p:nvSpPr>
          <p:cNvPr id="28679" name="Footer Placeholder 5"/>
          <p:cNvSpPr>
            <a:spLocks noGrp="1"/>
          </p:cNvSpPr>
          <p:nvPr>
            <p:ph type="ftr" sz="quarter" idx="4"/>
          </p:nvPr>
        </p:nvSpPr>
        <p:spPr>
          <a:xfrm>
            <a:off x="4267200" y="9017000"/>
            <a:ext cx="1822450" cy="190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4488" indent="-344488"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461963" defTabSz="949325">
              <a:defRPr sz="2400" b="1">
                <a:solidFill>
                  <a:schemeClr val="tx1"/>
                </a:solidFill>
                <a:latin typeface="Times New Roman" panose="02020603050405020304" pitchFamily="18" charset="0"/>
              </a:defRPr>
            </a:lvl5pPr>
            <a:lvl6pPr marL="919163" defTabSz="949325" eaLnBrk="0" fontAlgn="base" hangingPunct="0">
              <a:spcBef>
                <a:spcPct val="0"/>
              </a:spcBef>
              <a:spcAft>
                <a:spcPct val="0"/>
              </a:spcAft>
              <a:defRPr sz="2400" b="1">
                <a:solidFill>
                  <a:schemeClr val="tx1"/>
                </a:solidFill>
                <a:latin typeface="Times New Roman" panose="02020603050405020304" pitchFamily="18" charset="0"/>
              </a:defRPr>
            </a:lvl6pPr>
            <a:lvl7pPr marL="1376363" defTabSz="949325" eaLnBrk="0" fontAlgn="base" hangingPunct="0">
              <a:spcBef>
                <a:spcPct val="0"/>
              </a:spcBef>
              <a:spcAft>
                <a:spcPct val="0"/>
              </a:spcAft>
              <a:defRPr sz="2400" b="1">
                <a:solidFill>
                  <a:schemeClr val="tx1"/>
                </a:solidFill>
                <a:latin typeface="Times New Roman" panose="02020603050405020304" pitchFamily="18" charset="0"/>
              </a:defRPr>
            </a:lvl7pPr>
            <a:lvl8pPr marL="1833563" defTabSz="949325" eaLnBrk="0" fontAlgn="base" hangingPunct="0">
              <a:spcBef>
                <a:spcPct val="0"/>
              </a:spcBef>
              <a:spcAft>
                <a:spcPct val="0"/>
              </a:spcAft>
              <a:defRPr sz="2400" b="1">
                <a:solidFill>
                  <a:schemeClr val="tx1"/>
                </a:solidFill>
                <a:latin typeface="Times New Roman" panose="02020603050405020304" pitchFamily="18" charset="0"/>
              </a:defRPr>
            </a:lvl8pPr>
            <a:lvl9pPr marL="2290763"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dirty="0"/>
              <a:t>Dorothy Stanley, HP Enterprise</a:t>
            </a:r>
          </a:p>
        </p:txBody>
      </p:sp>
      <p:sp>
        <p:nvSpPr>
          <p:cNvPr id="28680" name="Slide Number Placeholder 6"/>
          <p:cNvSpPr>
            <a:spLocks noGrp="1"/>
          </p:cNvSpPr>
          <p:nvPr>
            <p:ph type="sldNum" sz="quarter" idx="5"/>
          </p:nvPr>
        </p:nvSpPr>
        <p:spPr>
          <a:xfrm>
            <a:off x="3276600" y="9017000"/>
            <a:ext cx="496887" cy="190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defRPr sz="2400" b="1">
                <a:solidFill>
                  <a:schemeClr val="tx1"/>
                </a:solidFill>
                <a:latin typeface="Times New Roman" panose="02020603050405020304" pitchFamily="18" charset="0"/>
              </a:defRPr>
            </a:lvl1pPr>
            <a:lvl2pPr marL="746125" indent="-287338" defTabSz="949325">
              <a:defRPr sz="2400" b="1">
                <a:solidFill>
                  <a:schemeClr val="tx1"/>
                </a:solidFill>
                <a:latin typeface="Times New Roman" panose="02020603050405020304" pitchFamily="18" charset="0"/>
              </a:defRPr>
            </a:lvl2pPr>
            <a:lvl3pPr marL="1149350" indent="-228600" defTabSz="949325">
              <a:defRPr sz="2400" b="1">
                <a:solidFill>
                  <a:schemeClr val="tx1"/>
                </a:solidFill>
                <a:latin typeface="Times New Roman" panose="02020603050405020304" pitchFamily="18" charset="0"/>
              </a:defRPr>
            </a:lvl3pPr>
            <a:lvl4pPr marL="1608138" indent="-228600" defTabSz="949325">
              <a:defRPr sz="2400" b="1">
                <a:solidFill>
                  <a:schemeClr val="tx1"/>
                </a:solidFill>
                <a:latin typeface="Times New Roman" panose="02020603050405020304" pitchFamily="18" charset="0"/>
              </a:defRPr>
            </a:lvl4pPr>
            <a:lvl5pPr marL="2068513" indent="-228600" defTabSz="949325">
              <a:defRPr sz="2400" b="1">
                <a:solidFill>
                  <a:schemeClr val="tx1"/>
                </a:solidFill>
                <a:latin typeface="Times New Roman" panose="02020603050405020304" pitchFamily="18" charset="0"/>
              </a:defRPr>
            </a:lvl5pPr>
            <a:lvl6pPr marL="2525713" indent="-228600" defTabSz="949325" eaLnBrk="0" fontAlgn="base" hangingPunct="0">
              <a:spcBef>
                <a:spcPct val="0"/>
              </a:spcBef>
              <a:spcAft>
                <a:spcPct val="0"/>
              </a:spcAft>
              <a:defRPr sz="2400" b="1">
                <a:solidFill>
                  <a:schemeClr val="tx1"/>
                </a:solidFill>
                <a:latin typeface="Times New Roman" panose="02020603050405020304" pitchFamily="18" charset="0"/>
              </a:defRPr>
            </a:lvl6pPr>
            <a:lvl7pPr marL="2982913" indent="-228600" defTabSz="949325" eaLnBrk="0" fontAlgn="base" hangingPunct="0">
              <a:spcBef>
                <a:spcPct val="0"/>
              </a:spcBef>
              <a:spcAft>
                <a:spcPct val="0"/>
              </a:spcAft>
              <a:defRPr sz="2400" b="1">
                <a:solidFill>
                  <a:schemeClr val="tx1"/>
                </a:solidFill>
                <a:latin typeface="Times New Roman" panose="02020603050405020304" pitchFamily="18" charset="0"/>
              </a:defRPr>
            </a:lvl7pPr>
            <a:lvl8pPr marL="3440113" indent="-228600" defTabSz="949325" eaLnBrk="0" fontAlgn="base" hangingPunct="0">
              <a:spcBef>
                <a:spcPct val="0"/>
              </a:spcBef>
              <a:spcAft>
                <a:spcPct val="0"/>
              </a:spcAft>
              <a:defRPr sz="2400" b="1">
                <a:solidFill>
                  <a:schemeClr val="tx1"/>
                </a:solidFill>
                <a:latin typeface="Times New Roman" panose="02020603050405020304" pitchFamily="18" charset="0"/>
              </a:defRPr>
            </a:lvl8pPr>
            <a:lvl9pPr marL="3897313" indent="-228600" defTabSz="949325"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dirty="0"/>
              <a:t>Page </a:t>
            </a:r>
            <a:fld id="{6B2873D9-7A22-4C58-B60A-9DC4FE9F7D47}" type="slidenum">
              <a:rPr lang="en-US" altLang="en-US" sz="1200" b="0" smtClean="0"/>
              <a:pPr/>
              <a:t>40</a:t>
            </a:fld>
            <a:endParaRPr lang="en-US" altLang="en-US" sz="1200" b="0" dirty="0"/>
          </a:p>
        </p:txBody>
      </p:sp>
    </p:spTree>
    <p:extLst>
      <p:ext uri="{BB962C8B-B14F-4D97-AF65-F5344CB8AC3E}">
        <p14:creationId xmlns:p14="http://schemas.microsoft.com/office/powerpoint/2010/main" val="2406794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p>
        </p:txBody>
      </p:sp>
      <p:sp>
        <p:nvSpPr>
          <p:cNvPr id="1126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11268" name="Rectangle 6"/>
          <p:cNvSpPr>
            <a:spLocks noGrp="1" noChangeArrowheads="1"/>
          </p:cNvSpPr>
          <p:nvPr>
            <p:ph type="ftr" sz="quarter" idx="4"/>
          </p:nvPr>
        </p:nvSpPr>
        <p:spPr>
          <a:xfrm>
            <a:off x="4759470" y="9057273"/>
            <a:ext cx="1790555" cy="16927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100" b="0" dirty="0"/>
              <a:t>Dorothy Stanley, HP Enterprise</a:t>
            </a:r>
          </a:p>
        </p:txBody>
      </p:sp>
      <p:sp>
        <p:nvSpPr>
          <p:cNvPr id="112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3CD4C97C-430B-4DE0-B545-3CA4670B771D}" type="slidenum">
              <a:rPr lang="en-US" altLang="en-US" sz="1200" b="0" smtClean="0"/>
              <a:pPr/>
              <a:t>4</a:t>
            </a:fld>
            <a:endParaRPr lang="en-US" altLang="en-US" sz="1200" b="0"/>
          </a:p>
        </p:txBody>
      </p:sp>
      <p:sp>
        <p:nvSpPr>
          <p:cNvPr id="11270" name="Rectangle 1"/>
          <p:cNvSpPr>
            <a:spLocks noGrp="1" noRot="1" noChangeAspect="1" noChangeArrowheads="1" noTextEdit="1"/>
          </p:cNvSpPr>
          <p:nvPr>
            <p:ph type="sldImg"/>
          </p:nvPr>
        </p:nvSpPr>
        <p:spPr>
          <a:xfrm>
            <a:off x="384175" y="701675"/>
            <a:ext cx="6165850" cy="3468688"/>
          </a:xfrm>
          <a:solidFill>
            <a:srgbClr val="FFFFFF"/>
          </a:solidFill>
          <a:ln/>
        </p:spPr>
      </p:sp>
      <p:sp>
        <p:nvSpPr>
          <p:cNvPr id="11271" name="Rectangle 2"/>
          <p:cNvSpPr>
            <a:spLocks noGrp="1" noChangeArrowheads="1"/>
          </p:cNvSpPr>
          <p:nvPr>
            <p:ph type="body" idx="1"/>
          </p:nvPr>
        </p:nvSpPr>
        <p:spPr>
          <a:xfrm>
            <a:off x="923925" y="4408488"/>
            <a:ext cx="5086350" cy="427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p>
        </p:txBody>
      </p:sp>
    </p:spTree>
    <p:extLst>
      <p:ext uri="{BB962C8B-B14F-4D97-AF65-F5344CB8AC3E}">
        <p14:creationId xmlns:p14="http://schemas.microsoft.com/office/powerpoint/2010/main" val="1100185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p>
        </p:txBody>
      </p:sp>
      <p:sp>
        <p:nvSpPr>
          <p:cNvPr id="1331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13316" name="Rectangle 6"/>
          <p:cNvSpPr>
            <a:spLocks noGrp="1" noChangeArrowheads="1"/>
          </p:cNvSpPr>
          <p:nvPr>
            <p:ph type="ftr" sz="quarter" idx="4"/>
          </p:nvPr>
        </p:nvSpPr>
        <p:spPr>
          <a:xfrm>
            <a:off x="4422920" y="9007767"/>
            <a:ext cx="1790555" cy="16927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100" b="0" dirty="0"/>
              <a:t>Dorothy Stanley, HP Enterprise</a:t>
            </a:r>
          </a:p>
        </p:txBody>
      </p:sp>
      <p:sp>
        <p:nvSpPr>
          <p:cNvPr id="133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301BBC25-ED73-458E-BF60-86A10D037771}" type="slidenum">
              <a:rPr lang="en-US" altLang="en-US" sz="1200" b="0" smtClean="0"/>
              <a:pPr/>
              <a:t>5</a:t>
            </a:fld>
            <a:endParaRPr lang="en-US" altLang="en-US" sz="1200" b="0"/>
          </a:p>
        </p:txBody>
      </p:sp>
      <p:sp>
        <p:nvSpPr>
          <p:cNvPr id="13318" name="Rectangle 1"/>
          <p:cNvSpPr>
            <a:spLocks noGrp="1" noRot="1" noChangeAspect="1" noChangeArrowheads="1" noTextEdit="1"/>
          </p:cNvSpPr>
          <p:nvPr>
            <p:ph type="sldImg"/>
          </p:nvPr>
        </p:nvSpPr>
        <p:spPr>
          <a:xfrm>
            <a:off x="384175" y="701675"/>
            <a:ext cx="6165850" cy="3468688"/>
          </a:xfrm>
          <a:solidFill>
            <a:srgbClr val="FFFFFF"/>
          </a:solidFill>
          <a:ln/>
        </p:spPr>
      </p:sp>
      <p:sp>
        <p:nvSpPr>
          <p:cNvPr id="13319" name="Rectangle 2"/>
          <p:cNvSpPr>
            <a:spLocks noGrp="1" noChangeArrowheads="1"/>
          </p:cNvSpPr>
          <p:nvPr>
            <p:ph type="body" idx="1"/>
          </p:nvPr>
        </p:nvSpPr>
        <p:spPr>
          <a:xfrm>
            <a:off x="923925" y="4408488"/>
            <a:ext cx="5086350" cy="427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p>
        </p:txBody>
      </p:sp>
    </p:spTree>
    <p:extLst>
      <p:ext uri="{BB962C8B-B14F-4D97-AF65-F5344CB8AC3E}">
        <p14:creationId xmlns:p14="http://schemas.microsoft.com/office/powerpoint/2010/main" val="3167029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p>
        </p:txBody>
      </p:sp>
      <p:sp>
        <p:nvSpPr>
          <p:cNvPr id="1536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15364" name="Rectangle 6"/>
          <p:cNvSpPr>
            <a:spLocks noGrp="1" noChangeArrowheads="1"/>
          </p:cNvSpPr>
          <p:nvPr>
            <p:ph type="ftr" sz="quarter" idx="4"/>
          </p:nvPr>
        </p:nvSpPr>
        <p:spPr>
          <a:xfrm>
            <a:off x="4422920" y="9066798"/>
            <a:ext cx="1790555" cy="16927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100" b="0" dirty="0"/>
              <a:t>Dorothy Stanley, HP Enterprise</a:t>
            </a:r>
          </a:p>
        </p:txBody>
      </p:sp>
      <p:sp>
        <p:nvSpPr>
          <p:cNvPr id="153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75B0DED2-0745-4492-93DC-CF57A113D64D}" type="slidenum">
              <a:rPr lang="en-US" altLang="en-US" sz="1200" b="0" smtClean="0"/>
              <a:pPr/>
              <a:t>6</a:t>
            </a:fld>
            <a:endParaRPr lang="en-US" altLang="en-US" sz="1200" b="0"/>
          </a:p>
        </p:txBody>
      </p:sp>
      <p:sp>
        <p:nvSpPr>
          <p:cNvPr id="15366" name="Rectangle 1"/>
          <p:cNvSpPr>
            <a:spLocks noGrp="1" noRot="1" noChangeAspect="1" noChangeArrowheads="1" noTextEdit="1"/>
          </p:cNvSpPr>
          <p:nvPr>
            <p:ph type="sldImg"/>
          </p:nvPr>
        </p:nvSpPr>
        <p:spPr>
          <a:xfrm>
            <a:off x="384175" y="701675"/>
            <a:ext cx="6165850" cy="3468688"/>
          </a:xfrm>
          <a:solidFill>
            <a:srgbClr val="FFFFFF"/>
          </a:solidFill>
          <a:ln/>
        </p:spPr>
      </p:sp>
      <p:sp>
        <p:nvSpPr>
          <p:cNvPr id="15367" name="Rectangle 2"/>
          <p:cNvSpPr>
            <a:spLocks noGrp="1" noChangeArrowheads="1"/>
          </p:cNvSpPr>
          <p:nvPr>
            <p:ph type="body" idx="1"/>
          </p:nvPr>
        </p:nvSpPr>
        <p:spPr>
          <a:xfrm>
            <a:off x="923925" y="4408488"/>
            <a:ext cx="5086350" cy="427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p>
        </p:txBody>
      </p:sp>
    </p:spTree>
    <p:extLst>
      <p:ext uri="{BB962C8B-B14F-4D97-AF65-F5344CB8AC3E}">
        <p14:creationId xmlns:p14="http://schemas.microsoft.com/office/powerpoint/2010/main" val="3189437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a:t>doc.: IEEE 802.11-24/0277r0</a:t>
            </a:r>
          </a:p>
        </p:txBody>
      </p:sp>
      <p:sp>
        <p:nvSpPr>
          <p:cNvPr id="5" name="Date Placeholder 4"/>
          <p:cNvSpPr>
            <a:spLocks noGrp="1"/>
          </p:cNvSpPr>
          <p:nvPr>
            <p:ph type="dt" idx="11"/>
          </p:nvPr>
        </p:nvSpPr>
        <p:spPr/>
        <p:txBody>
          <a:bodyPr/>
          <a:lstStyle/>
          <a:p>
            <a:r>
              <a:rPr lang="en-US"/>
              <a:t>March 2024</a:t>
            </a:r>
          </a:p>
        </p:txBody>
      </p:sp>
      <p:sp>
        <p:nvSpPr>
          <p:cNvPr id="6" name="Footer Placeholder 5"/>
          <p:cNvSpPr>
            <a:spLocks noGrp="1"/>
          </p:cNvSpPr>
          <p:nvPr>
            <p:ph type="ftr" idx="12"/>
          </p:nvPr>
        </p:nvSpPr>
        <p:spPr/>
        <p:txBody>
          <a:bodyPr/>
          <a:lstStyle/>
          <a:p>
            <a:r>
              <a:rPr lang="en-US"/>
              <a:t>John Doe, Some Company</a:t>
            </a:r>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7</a:t>
            </a:fld>
            <a:endParaRPr lang="en-US"/>
          </a:p>
        </p:txBody>
      </p:sp>
    </p:spTree>
    <p:extLst>
      <p:ext uri="{BB962C8B-B14F-4D97-AF65-F5344CB8AC3E}">
        <p14:creationId xmlns:p14="http://schemas.microsoft.com/office/powerpoint/2010/main" val="1110180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1741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doc.: IEEE 802.11-24/0277r0</a:t>
            </a:r>
          </a:p>
        </p:txBody>
      </p:sp>
      <p:sp>
        <p:nvSpPr>
          <p:cNvPr id="1741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a:t>March 2024</a:t>
            </a:r>
          </a:p>
        </p:txBody>
      </p:sp>
      <p:sp>
        <p:nvSpPr>
          <p:cNvPr id="1741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a:t>Dorothy Stanley, HP Enterprise</a:t>
            </a:r>
          </a:p>
        </p:txBody>
      </p:sp>
      <p:sp>
        <p:nvSpPr>
          <p:cNvPr id="17415"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a:t>Page </a:t>
            </a:r>
            <a:fld id="{9DB67281-BA7F-4672-9718-397D19374F4D}" type="slidenum">
              <a:rPr lang="en-US" altLang="en-US" sz="1200" b="0" smtClean="0"/>
              <a:pPr/>
              <a:t>9</a:t>
            </a:fld>
            <a:endParaRPr lang="en-US" altLang="en-US" sz="1200" b="0"/>
          </a:p>
        </p:txBody>
      </p:sp>
    </p:spTree>
    <p:extLst>
      <p:ext uri="{BB962C8B-B14F-4D97-AF65-F5344CB8AC3E}">
        <p14:creationId xmlns:p14="http://schemas.microsoft.com/office/powerpoint/2010/main" val="1285706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doc.: IEEE 802.11-24-0276</a:t>
            </a:r>
          </a:p>
        </p:txBody>
      </p:sp>
      <p:sp>
        <p:nvSpPr>
          <p:cNvPr id="5" name="Date Placeholder 4"/>
          <p:cNvSpPr>
            <a:spLocks noGrp="1"/>
          </p:cNvSpPr>
          <p:nvPr>
            <p:ph type="dt" idx="11"/>
          </p:nvPr>
        </p:nvSpPr>
        <p:spPr/>
        <p:txBody>
          <a:bodyPr/>
          <a:lstStyle/>
          <a:p>
            <a:pPr>
              <a:defRPr/>
            </a:pPr>
            <a:r>
              <a:rPr lang="en-US"/>
              <a:t>March 2024</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ltLang="en-US"/>
              <a:t>Page </a:t>
            </a:r>
            <a:fld id="{2D9A1103-2536-4E94-B60E-B659F7EE337B}" type="slidenum">
              <a:rPr lang="en-US" altLang="en-US" smtClean="0"/>
              <a:pPr>
                <a:defRPr/>
              </a:pPr>
              <a:t>11</a:t>
            </a:fld>
            <a:endParaRPr lang="en-US" altLang="en-US"/>
          </a:p>
        </p:txBody>
      </p:sp>
    </p:spTree>
    <p:extLst>
      <p:ext uri="{BB962C8B-B14F-4D97-AF65-F5344CB8AC3E}">
        <p14:creationId xmlns:p14="http://schemas.microsoft.com/office/powerpoint/2010/main" val="2843706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r>
              <a:rPr lang="en-US"/>
              <a:t>September 2024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D79085C0-3381-47EE-9F50-DF48E4D023A3}" type="slidenum">
              <a:rPr lang="en-US" altLang="en-US"/>
              <a:pPr>
                <a:defRPr/>
              </a:pPr>
              <a:t>‹#›</a:t>
            </a:fld>
            <a:endParaRPr lang="en-US" altLang="en-US"/>
          </a:p>
        </p:txBody>
      </p:sp>
    </p:spTree>
    <p:extLst>
      <p:ext uri="{BB962C8B-B14F-4D97-AF65-F5344CB8AC3E}">
        <p14:creationId xmlns:p14="http://schemas.microsoft.com/office/powerpoint/2010/main" val="1451293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September 2024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DCB2CE8D-115D-4F2F-B206-231B14B530EB}" type="slidenum">
              <a:rPr lang="en-US" altLang="en-US"/>
              <a:pPr>
                <a:defRPr/>
              </a:pPr>
              <a:t>‹#›</a:t>
            </a:fld>
            <a:endParaRPr lang="en-US" altLang="en-US"/>
          </a:p>
        </p:txBody>
      </p:sp>
    </p:spTree>
    <p:extLst>
      <p:ext uri="{BB962C8B-B14F-4D97-AF65-F5344CB8AC3E}">
        <p14:creationId xmlns:p14="http://schemas.microsoft.com/office/powerpoint/2010/main" val="2200373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85800"/>
            <a:ext cx="25908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85800"/>
            <a:ext cx="7569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September 2024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E0C9EBD9-E76E-4B5D-971B-99429F15E579}" type="slidenum">
              <a:rPr lang="en-US" altLang="en-US"/>
              <a:pPr>
                <a:defRPr/>
              </a:pPr>
              <a:t>‹#›</a:t>
            </a:fld>
            <a:endParaRPr lang="en-US" altLang="en-US"/>
          </a:p>
        </p:txBody>
      </p:sp>
    </p:spTree>
    <p:extLst>
      <p:ext uri="{BB962C8B-B14F-4D97-AF65-F5344CB8AC3E}">
        <p14:creationId xmlns:p14="http://schemas.microsoft.com/office/powerpoint/2010/main" val="1229344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r>
              <a:rPr lang="en-US"/>
              <a:t>September 2024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CE452F00-EBCF-49EE-8542-CFF8BDCC98F7}" type="slidenum">
              <a:rPr lang="en-US" altLang="en-US"/>
              <a:pPr>
                <a:defRPr/>
              </a:pPr>
              <a:t>‹#›</a:t>
            </a:fld>
            <a:endParaRPr lang="en-US" altLang="en-US"/>
          </a:p>
        </p:txBody>
      </p:sp>
    </p:spTree>
    <p:extLst>
      <p:ext uri="{BB962C8B-B14F-4D97-AF65-F5344CB8AC3E}">
        <p14:creationId xmlns:p14="http://schemas.microsoft.com/office/powerpoint/2010/main" val="3729054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September 2024</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Slide </a:t>
            </a:r>
            <a:fld id="{5F4CCFB4-BC65-47A7-914B-C33319914B17}" type="slidenum">
              <a:rPr lang="en-US" altLang="en-US"/>
              <a:pPr>
                <a:defRPr/>
              </a:pPr>
              <a:t>‹#›</a:t>
            </a:fld>
            <a:endParaRPr lang="en-US" altLang="en-US"/>
          </a:p>
        </p:txBody>
      </p:sp>
    </p:spTree>
    <p:extLst>
      <p:ext uri="{BB962C8B-B14F-4D97-AF65-F5344CB8AC3E}">
        <p14:creationId xmlns:p14="http://schemas.microsoft.com/office/powerpoint/2010/main" val="762956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t>September 2024</a:t>
            </a:r>
          </a:p>
        </p:txBody>
      </p:sp>
      <p:sp>
        <p:nvSpPr>
          <p:cNvPr id="5" name="Footer Placeholder 4"/>
          <p:cNvSpPr>
            <a:spLocks noGrp="1"/>
          </p:cNvSpPr>
          <p:nvPr>
            <p:ph type="ftr" sz="quarter" idx="11"/>
          </p:nvPr>
        </p:nvSpPr>
        <p:spPr/>
        <p:txBody>
          <a:bodyPr/>
          <a:lstStyle>
            <a:lvl1pPr>
              <a:defRPr/>
            </a:lvl1pPr>
          </a:lstStyle>
          <a:p>
            <a:pPr>
              <a:defRPr/>
            </a:pPr>
            <a:r>
              <a:rPr lang="en-US"/>
              <a:t>Robert Stacey, Intel</a:t>
            </a:r>
          </a:p>
        </p:txBody>
      </p:sp>
      <p:sp>
        <p:nvSpPr>
          <p:cNvPr id="6" name="Slide Number Placeholder 5"/>
          <p:cNvSpPr>
            <a:spLocks noGrp="1"/>
          </p:cNvSpPr>
          <p:nvPr>
            <p:ph type="sldNum" sz="quarter" idx="12"/>
          </p:nvPr>
        </p:nvSpPr>
        <p:spPr/>
        <p:txBody>
          <a:bodyPr/>
          <a:lstStyle>
            <a:lvl1pPr>
              <a:defRPr/>
            </a:lvl1pPr>
          </a:lstStyle>
          <a:p>
            <a:pPr>
              <a:defRPr/>
            </a:pPr>
            <a:fld id="{AC724EA5-9331-4011-A2DD-DD49816F7ECC}" type="slidenum">
              <a:rPr lang="en-US" altLang="en-US"/>
              <a:pPr>
                <a:defRPr/>
              </a:pPr>
              <a:t>‹#›</a:t>
            </a:fld>
            <a:endParaRPr lang="en-US" altLang="en-US"/>
          </a:p>
        </p:txBody>
      </p:sp>
    </p:spTree>
    <p:extLst>
      <p:ext uri="{BB962C8B-B14F-4D97-AF65-F5344CB8AC3E}">
        <p14:creationId xmlns:p14="http://schemas.microsoft.com/office/powerpoint/2010/main" val="2213710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September 2024</a:t>
            </a:r>
          </a:p>
        </p:txBody>
      </p:sp>
      <p:sp>
        <p:nvSpPr>
          <p:cNvPr id="5" name="Footer Placeholder 4"/>
          <p:cNvSpPr>
            <a:spLocks noGrp="1"/>
          </p:cNvSpPr>
          <p:nvPr>
            <p:ph type="ftr" sz="quarter" idx="11"/>
          </p:nvPr>
        </p:nvSpPr>
        <p:spPr/>
        <p:txBody>
          <a:bodyPr/>
          <a:lstStyle>
            <a:lvl1pPr>
              <a:defRPr/>
            </a:lvl1pPr>
          </a:lstStyle>
          <a:p>
            <a:pPr>
              <a:defRPr/>
            </a:pPr>
            <a:r>
              <a:rPr lang="en-US"/>
              <a:t>Robert Stacey, Intel</a:t>
            </a:r>
          </a:p>
        </p:txBody>
      </p:sp>
      <p:sp>
        <p:nvSpPr>
          <p:cNvPr id="6" name="Slide Number Placeholder 5"/>
          <p:cNvSpPr>
            <a:spLocks noGrp="1"/>
          </p:cNvSpPr>
          <p:nvPr>
            <p:ph type="sldNum" sz="quarter" idx="12"/>
          </p:nvPr>
        </p:nvSpPr>
        <p:spPr/>
        <p:txBody>
          <a:bodyPr/>
          <a:lstStyle>
            <a:lvl1pPr>
              <a:defRPr/>
            </a:lvl1pPr>
          </a:lstStyle>
          <a:p>
            <a:pPr>
              <a:defRPr/>
            </a:pPr>
            <a:fld id="{CEA6D9B1-BFFB-4C6F-B12B-6589C4DB61A7}" type="slidenum">
              <a:rPr lang="en-US" altLang="en-US"/>
              <a:pPr>
                <a:defRPr/>
              </a:pPr>
              <a:t>‹#›</a:t>
            </a:fld>
            <a:endParaRPr lang="en-US" altLang="en-US"/>
          </a:p>
        </p:txBody>
      </p:sp>
    </p:spTree>
    <p:extLst>
      <p:ext uri="{BB962C8B-B14F-4D97-AF65-F5344CB8AC3E}">
        <p14:creationId xmlns:p14="http://schemas.microsoft.com/office/powerpoint/2010/main" val="2088764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September 2024</a:t>
            </a:r>
          </a:p>
        </p:txBody>
      </p:sp>
      <p:sp>
        <p:nvSpPr>
          <p:cNvPr id="5" name="Footer Placeholder 4"/>
          <p:cNvSpPr>
            <a:spLocks noGrp="1"/>
          </p:cNvSpPr>
          <p:nvPr>
            <p:ph type="ftr" sz="quarter" idx="11"/>
          </p:nvPr>
        </p:nvSpPr>
        <p:spPr/>
        <p:txBody>
          <a:bodyPr/>
          <a:lstStyle>
            <a:lvl1pPr>
              <a:defRPr/>
            </a:lvl1pPr>
          </a:lstStyle>
          <a:p>
            <a:pPr>
              <a:defRPr/>
            </a:pPr>
            <a:r>
              <a:rPr lang="en-US"/>
              <a:t>Robert Stacey, Intel</a:t>
            </a:r>
          </a:p>
        </p:txBody>
      </p:sp>
      <p:sp>
        <p:nvSpPr>
          <p:cNvPr id="6" name="Slide Number Placeholder 5"/>
          <p:cNvSpPr>
            <a:spLocks noGrp="1"/>
          </p:cNvSpPr>
          <p:nvPr>
            <p:ph type="sldNum" sz="quarter" idx="12"/>
          </p:nvPr>
        </p:nvSpPr>
        <p:spPr/>
        <p:txBody>
          <a:bodyPr/>
          <a:lstStyle>
            <a:lvl1pPr>
              <a:defRPr/>
            </a:lvl1pPr>
          </a:lstStyle>
          <a:p>
            <a:pPr>
              <a:defRPr/>
            </a:pPr>
            <a:fld id="{C9A0D8ED-1B4F-4E96-91C8-02912D24A1C7}" type="slidenum">
              <a:rPr lang="en-US" altLang="en-US"/>
              <a:pPr>
                <a:defRPr/>
              </a:pPr>
              <a:t>‹#›</a:t>
            </a:fld>
            <a:endParaRPr lang="en-US" altLang="en-US"/>
          </a:p>
        </p:txBody>
      </p:sp>
    </p:spTree>
    <p:extLst>
      <p:ext uri="{BB962C8B-B14F-4D97-AF65-F5344CB8AC3E}">
        <p14:creationId xmlns:p14="http://schemas.microsoft.com/office/powerpoint/2010/main" val="29566060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t>September 2024</a:t>
            </a:r>
          </a:p>
        </p:txBody>
      </p:sp>
      <p:sp>
        <p:nvSpPr>
          <p:cNvPr id="6" name="Footer Placeholder 4"/>
          <p:cNvSpPr>
            <a:spLocks noGrp="1"/>
          </p:cNvSpPr>
          <p:nvPr>
            <p:ph type="ftr" sz="quarter" idx="11"/>
          </p:nvPr>
        </p:nvSpPr>
        <p:spPr/>
        <p:txBody>
          <a:bodyPr/>
          <a:lstStyle>
            <a:lvl1pPr>
              <a:defRPr/>
            </a:lvl1pPr>
          </a:lstStyle>
          <a:p>
            <a:pPr>
              <a:defRPr/>
            </a:pPr>
            <a:r>
              <a:rPr lang="en-US"/>
              <a:t>Robert Stacey, Intel</a:t>
            </a:r>
          </a:p>
        </p:txBody>
      </p:sp>
      <p:sp>
        <p:nvSpPr>
          <p:cNvPr id="7" name="Slide Number Placeholder 5"/>
          <p:cNvSpPr>
            <a:spLocks noGrp="1"/>
          </p:cNvSpPr>
          <p:nvPr>
            <p:ph type="sldNum" sz="quarter" idx="12"/>
          </p:nvPr>
        </p:nvSpPr>
        <p:spPr/>
        <p:txBody>
          <a:bodyPr/>
          <a:lstStyle>
            <a:lvl1pPr>
              <a:defRPr/>
            </a:lvl1pPr>
          </a:lstStyle>
          <a:p>
            <a:pPr>
              <a:defRPr/>
            </a:pPr>
            <a:fld id="{E13C6B4C-0E86-4691-A72D-38AF6E635232}" type="slidenum">
              <a:rPr lang="en-US" altLang="en-US"/>
              <a:pPr>
                <a:defRPr/>
              </a:pPr>
              <a:t>‹#›</a:t>
            </a:fld>
            <a:endParaRPr lang="en-US" altLang="en-US"/>
          </a:p>
        </p:txBody>
      </p:sp>
    </p:spTree>
    <p:extLst>
      <p:ext uri="{BB962C8B-B14F-4D97-AF65-F5344CB8AC3E}">
        <p14:creationId xmlns:p14="http://schemas.microsoft.com/office/powerpoint/2010/main" val="40145579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t>September 2024</a:t>
            </a:r>
          </a:p>
        </p:txBody>
      </p:sp>
      <p:sp>
        <p:nvSpPr>
          <p:cNvPr id="8" name="Footer Placeholder 4"/>
          <p:cNvSpPr>
            <a:spLocks noGrp="1"/>
          </p:cNvSpPr>
          <p:nvPr>
            <p:ph type="ftr" sz="quarter" idx="11"/>
          </p:nvPr>
        </p:nvSpPr>
        <p:spPr/>
        <p:txBody>
          <a:bodyPr/>
          <a:lstStyle>
            <a:lvl1pPr>
              <a:defRPr/>
            </a:lvl1pPr>
          </a:lstStyle>
          <a:p>
            <a:pPr>
              <a:defRPr/>
            </a:pPr>
            <a:r>
              <a:rPr lang="en-US"/>
              <a:t>Robert Stacey, Intel</a:t>
            </a:r>
          </a:p>
        </p:txBody>
      </p:sp>
      <p:sp>
        <p:nvSpPr>
          <p:cNvPr id="9" name="Slide Number Placeholder 5"/>
          <p:cNvSpPr>
            <a:spLocks noGrp="1"/>
          </p:cNvSpPr>
          <p:nvPr>
            <p:ph type="sldNum" sz="quarter" idx="12"/>
          </p:nvPr>
        </p:nvSpPr>
        <p:spPr/>
        <p:txBody>
          <a:bodyPr/>
          <a:lstStyle>
            <a:lvl1pPr>
              <a:defRPr/>
            </a:lvl1pPr>
          </a:lstStyle>
          <a:p>
            <a:pPr>
              <a:defRPr/>
            </a:pPr>
            <a:fld id="{5BB0A934-5EAC-4A76-B595-37B871897AB7}" type="slidenum">
              <a:rPr lang="en-US" altLang="en-US"/>
              <a:pPr>
                <a:defRPr/>
              </a:pPr>
              <a:t>‹#›</a:t>
            </a:fld>
            <a:endParaRPr lang="en-US" altLang="en-US"/>
          </a:p>
        </p:txBody>
      </p:sp>
    </p:spTree>
    <p:extLst>
      <p:ext uri="{BB962C8B-B14F-4D97-AF65-F5344CB8AC3E}">
        <p14:creationId xmlns:p14="http://schemas.microsoft.com/office/powerpoint/2010/main" val="5343468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t>September 2024</a:t>
            </a:r>
          </a:p>
        </p:txBody>
      </p:sp>
      <p:sp>
        <p:nvSpPr>
          <p:cNvPr id="4" name="Footer Placeholder 4"/>
          <p:cNvSpPr>
            <a:spLocks noGrp="1"/>
          </p:cNvSpPr>
          <p:nvPr>
            <p:ph type="ftr" sz="quarter" idx="11"/>
          </p:nvPr>
        </p:nvSpPr>
        <p:spPr/>
        <p:txBody>
          <a:bodyPr/>
          <a:lstStyle>
            <a:lvl1pPr>
              <a:defRPr/>
            </a:lvl1pPr>
          </a:lstStyle>
          <a:p>
            <a:pPr>
              <a:defRPr/>
            </a:pPr>
            <a:r>
              <a:rPr lang="en-US"/>
              <a:t>Robert Stacey, Intel</a:t>
            </a:r>
          </a:p>
        </p:txBody>
      </p:sp>
      <p:sp>
        <p:nvSpPr>
          <p:cNvPr id="5" name="Slide Number Placeholder 5"/>
          <p:cNvSpPr>
            <a:spLocks noGrp="1"/>
          </p:cNvSpPr>
          <p:nvPr>
            <p:ph type="sldNum" sz="quarter" idx="12"/>
          </p:nvPr>
        </p:nvSpPr>
        <p:spPr/>
        <p:txBody>
          <a:bodyPr/>
          <a:lstStyle>
            <a:lvl1pPr>
              <a:defRPr/>
            </a:lvl1pPr>
          </a:lstStyle>
          <a:p>
            <a:pPr>
              <a:defRPr/>
            </a:pPr>
            <a:fld id="{234E2FE0-CFEF-4B8B-AE17-B496D949FD2B}" type="slidenum">
              <a:rPr lang="en-US" altLang="en-US"/>
              <a:pPr>
                <a:defRPr/>
              </a:pPr>
              <a:t>‹#›</a:t>
            </a:fld>
            <a:endParaRPr lang="en-US" altLang="en-US"/>
          </a:p>
        </p:txBody>
      </p:sp>
    </p:spTree>
    <p:extLst>
      <p:ext uri="{BB962C8B-B14F-4D97-AF65-F5344CB8AC3E}">
        <p14:creationId xmlns:p14="http://schemas.microsoft.com/office/powerpoint/2010/main" val="2982636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11"/>
          <p:cNvCxnSpPr>
            <a:cxnSpLocks noChangeShapeType="1"/>
          </p:cNvCxnSpPr>
          <p:nvPr userDrawn="1"/>
        </p:nvCxnSpPr>
        <p:spPr bwMode="auto">
          <a:xfrm>
            <a:off x="914400" y="609600"/>
            <a:ext cx="10475913"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endParaRPr lang="en-GB"/>
          </a:p>
        </p:txBody>
      </p:sp>
      <p:sp>
        <p:nvSpPr>
          <p:cNvPr id="5" name="Rectangle 4"/>
          <p:cNvSpPr>
            <a:spLocks noGrp="1" noChangeArrowheads="1"/>
          </p:cNvSpPr>
          <p:nvPr>
            <p:ph type="dt" sz="half" idx="10"/>
          </p:nvPr>
        </p:nvSpPr>
        <p:spPr>
          <a:xfrm>
            <a:off x="928688" y="332601"/>
            <a:ext cx="1340110" cy="276999"/>
          </a:xfrm>
        </p:spPr>
        <p:txBody>
          <a:bodyPr/>
          <a:lstStyle>
            <a:lvl1pPr>
              <a:defRPr/>
            </a:lvl1pPr>
          </a:lstStyle>
          <a:p>
            <a:pPr>
              <a:defRPr/>
            </a:pPr>
            <a:r>
              <a:rPr lang="en-US"/>
              <a:t>September 2024</a:t>
            </a:r>
            <a:endParaRPr lang="en-US" dirty="0"/>
          </a:p>
        </p:txBody>
      </p:sp>
      <p:sp>
        <p:nvSpPr>
          <p:cNvPr id="6" name="Rectangle 5"/>
          <p:cNvSpPr>
            <a:spLocks noGrp="1" noChangeArrowheads="1"/>
          </p:cNvSpPr>
          <p:nvPr>
            <p:ph type="ftr" sz="quarter" idx="11"/>
          </p:nvPr>
        </p:nvSpPr>
        <p:spPr/>
        <p:txBody>
          <a:bodyPr/>
          <a:lstStyle>
            <a:lvl1pPr>
              <a:defRPr/>
            </a:lvl1pPr>
          </a:lstStyle>
          <a:p>
            <a:pPr>
              <a:defRPr/>
            </a:pPr>
            <a:r>
              <a:rPr lang="en-US"/>
              <a:t>Robert Stacey, Intel</a:t>
            </a:r>
          </a:p>
        </p:txBody>
      </p:sp>
      <p:sp>
        <p:nvSpPr>
          <p:cNvPr id="7" name="Rectangle 6"/>
          <p:cNvSpPr>
            <a:spLocks noGrp="1" noChangeArrowheads="1"/>
          </p:cNvSpPr>
          <p:nvPr>
            <p:ph type="sldNum" sz="quarter" idx="12"/>
          </p:nvPr>
        </p:nvSpPr>
        <p:spPr/>
        <p:txBody>
          <a:bodyPr/>
          <a:lstStyle>
            <a:lvl1pPr>
              <a:defRPr/>
            </a:lvl1pPr>
          </a:lstStyle>
          <a:p>
            <a:pPr>
              <a:defRPr/>
            </a:pPr>
            <a:r>
              <a:rPr lang="en-US" altLang="en-US"/>
              <a:t>Slide </a:t>
            </a:r>
            <a:fld id="{9F1BB7FC-E6BE-4B32-9E02-3FB83AD7B7EB}" type="slidenum">
              <a:rPr lang="en-US" altLang="en-US"/>
              <a:pPr>
                <a:defRPr/>
              </a:pPr>
              <a:t>‹#›</a:t>
            </a:fld>
            <a:endParaRPr lang="en-US" altLang="en-US"/>
          </a:p>
        </p:txBody>
      </p:sp>
    </p:spTree>
    <p:extLst>
      <p:ext uri="{BB962C8B-B14F-4D97-AF65-F5344CB8AC3E}">
        <p14:creationId xmlns:p14="http://schemas.microsoft.com/office/powerpoint/2010/main" val="41566231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September 2024</a:t>
            </a:r>
          </a:p>
        </p:txBody>
      </p:sp>
      <p:sp>
        <p:nvSpPr>
          <p:cNvPr id="3" name="Footer Placeholder 4"/>
          <p:cNvSpPr>
            <a:spLocks noGrp="1"/>
          </p:cNvSpPr>
          <p:nvPr>
            <p:ph type="ftr" sz="quarter" idx="11"/>
          </p:nvPr>
        </p:nvSpPr>
        <p:spPr/>
        <p:txBody>
          <a:bodyPr/>
          <a:lstStyle>
            <a:lvl1pPr>
              <a:defRPr/>
            </a:lvl1pPr>
          </a:lstStyle>
          <a:p>
            <a:pPr>
              <a:defRPr/>
            </a:pPr>
            <a:r>
              <a:rPr lang="en-US"/>
              <a:t>Robert Stacey, Intel</a:t>
            </a:r>
          </a:p>
        </p:txBody>
      </p:sp>
      <p:sp>
        <p:nvSpPr>
          <p:cNvPr id="4" name="Slide Number Placeholder 5"/>
          <p:cNvSpPr>
            <a:spLocks noGrp="1"/>
          </p:cNvSpPr>
          <p:nvPr>
            <p:ph type="sldNum" sz="quarter" idx="12"/>
          </p:nvPr>
        </p:nvSpPr>
        <p:spPr/>
        <p:txBody>
          <a:bodyPr/>
          <a:lstStyle>
            <a:lvl1pPr>
              <a:defRPr/>
            </a:lvl1pPr>
          </a:lstStyle>
          <a:p>
            <a:pPr>
              <a:defRPr/>
            </a:pPr>
            <a:fld id="{5F0B3E9C-1E6F-4B2E-A4AB-0EDE8C4E41AA}" type="slidenum">
              <a:rPr lang="en-US" altLang="en-US"/>
              <a:pPr>
                <a:defRPr/>
              </a:pPr>
              <a:t>‹#›</a:t>
            </a:fld>
            <a:endParaRPr lang="en-US" altLang="en-US"/>
          </a:p>
        </p:txBody>
      </p:sp>
    </p:spTree>
    <p:extLst>
      <p:ext uri="{BB962C8B-B14F-4D97-AF65-F5344CB8AC3E}">
        <p14:creationId xmlns:p14="http://schemas.microsoft.com/office/powerpoint/2010/main" val="37447034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September 2024</a:t>
            </a:r>
          </a:p>
        </p:txBody>
      </p:sp>
      <p:sp>
        <p:nvSpPr>
          <p:cNvPr id="6" name="Footer Placeholder 4"/>
          <p:cNvSpPr>
            <a:spLocks noGrp="1"/>
          </p:cNvSpPr>
          <p:nvPr>
            <p:ph type="ftr" sz="quarter" idx="11"/>
          </p:nvPr>
        </p:nvSpPr>
        <p:spPr/>
        <p:txBody>
          <a:bodyPr/>
          <a:lstStyle>
            <a:lvl1pPr>
              <a:defRPr/>
            </a:lvl1pPr>
          </a:lstStyle>
          <a:p>
            <a:pPr>
              <a:defRPr/>
            </a:pPr>
            <a:r>
              <a:rPr lang="en-US"/>
              <a:t>Robert Stacey, Intel</a:t>
            </a:r>
          </a:p>
        </p:txBody>
      </p:sp>
      <p:sp>
        <p:nvSpPr>
          <p:cNvPr id="7" name="Slide Number Placeholder 5"/>
          <p:cNvSpPr>
            <a:spLocks noGrp="1"/>
          </p:cNvSpPr>
          <p:nvPr>
            <p:ph type="sldNum" sz="quarter" idx="12"/>
          </p:nvPr>
        </p:nvSpPr>
        <p:spPr/>
        <p:txBody>
          <a:bodyPr/>
          <a:lstStyle>
            <a:lvl1pPr>
              <a:defRPr/>
            </a:lvl1pPr>
          </a:lstStyle>
          <a:p>
            <a:pPr>
              <a:defRPr/>
            </a:pPr>
            <a:fld id="{3EEF58FC-A2BE-41A2-9F5D-6EC747F09625}" type="slidenum">
              <a:rPr lang="en-US" altLang="en-US"/>
              <a:pPr>
                <a:defRPr/>
              </a:pPr>
              <a:t>‹#›</a:t>
            </a:fld>
            <a:endParaRPr lang="en-US" altLang="en-US"/>
          </a:p>
        </p:txBody>
      </p:sp>
    </p:spTree>
    <p:extLst>
      <p:ext uri="{BB962C8B-B14F-4D97-AF65-F5344CB8AC3E}">
        <p14:creationId xmlns:p14="http://schemas.microsoft.com/office/powerpoint/2010/main" val="22130748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September 2024</a:t>
            </a:r>
          </a:p>
        </p:txBody>
      </p:sp>
      <p:sp>
        <p:nvSpPr>
          <p:cNvPr id="6" name="Footer Placeholder 4"/>
          <p:cNvSpPr>
            <a:spLocks noGrp="1"/>
          </p:cNvSpPr>
          <p:nvPr>
            <p:ph type="ftr" sz="quarter" idx="11"/>
          </p:nvPr>
        </p:nvSpPr>
        <p:spPr/>
        <p:txBody>
          <a:bodyPr/>
          <a:lstStyle>
            <a:lvl1pPr>
              <a:defRPr/>
            </a:lvl1pPr>
          </a:lstStyle>
          <a:p>
            <a:pPr>
              <a:defRPr/>
            </a:pPr>
            <a:r>
              <a:rPr lang="en-US"/>
              <a:t>Robert Stacey, Intel</a:t>
            </a:r>
          </a:p>
        </p:txBody>
      </p:sp>
      <p:sp>
        <p:nvSpPr>
          <p:cNvPr id="7" name="Slide Number Placeholder 5"/>
          <p:cNvSpPr>
            <a:spLocks noGrp="1"/>
          </p:cNvSpPr>
          <p:nvPr>
            <p:ph type="sldNum" sz="quarter" idx="12"/>
          </p:nvPr>
        </p:nvSpPr>
        <p:spPr/>
        <p:txBody>
          <a:bodyPr/>
          <a:lstStyle>
            <a:lvl1pPr>
              <a:defRPr/>
            </a:lvl1pPr>
          </a:lstStyle>
          <a:p>
            <a:pPr>
              <a:defRPr/>
            </a:pPr>
            <a:fld id="{47868516-E3AE-4FDC-8239-E4FEAD1E9285}" type="slidenum">
              <a:rPr lang="en-US" altLang="en-US"/>
              <a:pPr>
                <a:defRPr/>
              </a:pPr>
              <a:t>‹#›</a:t>
            </a:fld>
            <a:endParaRPr lang="en-US" altLang="en-US"/>
          </a:p>
        </p:txBody>
      </p:sp>
    </p:spTree>
    <p:extLst>
      <p:ext uri="{BB962C8B-B14F-4D97-AF65-F5344CB8AC3E}">
        <p14:creationId xmlns:p14="http://schemas.microsoft.com/office/powerpoint/2010/main" val="29114847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September 2024</a:t>
            </a:r>
          </a:p>
        </p:txBody>
      </p:sp>
      <p:sp>
        <p:nvSpPr>
          <p:cNvPr id="5" name="Footer Placeholder 4"/>
          <p:cNvSpPr>
            <a:spLocks noGrp="1"/>
          </p:cNvSpPr>
          <p:nvPr>
            <p:ph type="ftr" sz="quarter" idx="11"/>
          </p:nvPr>
        </p:nvSpPr>
        <p:spPr/>
        <p:txBody>
          <a:bodyPr/>
          <a:lstStyle>
            <a:lvl1pPr>
              <a:defRPr/>
            </a:lvl1pPr>
          </a:lstStyle>
          <a:p>
            <a:pPr>
              <a:defRPr/>
            </a:pPr>
            <a:r>
              <a:rPr lang="en-US"/>
              <a:t>Robert Stacey, Intel</a:t>
            </a:r>
          </a:p>
        </p:txBody>
      </p:sp>
      <p:sp>
        <p:nvSpPr>
          <p:cNvPr id="6" name="Slide Number Placeholder 5"/>
          <p:cNvSpPr>
            <a:spLocks noGrp="1"/>
          </p:cNvSpPr>
          <p:nvPr>
            <p:ph type="sldNum" sz="quarter" idx="12"/>
          </p:nvPr>
        </p:nvSpPr>
        <p:spPr/>
        <p:txBody>
          <a:bodyPr/>
          <a:lstStyle>
            <a:lvl1pPr>
              <a:defRPr/>
            </a:lvl1pPr>
          </a:lstStyle>
          <a:p>
            <a:pPr>
              <a:defRPr/>
            </a:pPr>
            <a:fld id="{293D0141-215E-4C0D-B007-BA5A2E532855}" type="slidenum">
              <a:rPr lang="en-US" altLang="en-US"/>
              <a:pPr>
                <a:defRPr/>
              </a:pPr>
              <a:t>‹#›</a:t>
            </a:fld>
            <a:endParaRPr lang="en-US" altLang="en-US"/>
          </a:p>
        </p:txBody>
      </p:sp>
    </p:spTree>
    <p:extLst>
      <p:ext uri="{BB962C8B-B14F-4D97-AF65-F5344CB8AC3E}">
        <p14:creationId xmlns:p14="http://schemas.microsoft.com/office/powerpoint/2010/main" val="2217783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September 2024</a:t>
            </a:r>
          </a:p>
        </p:txBody>
      </p:sp>
      <p:sp>
        <p:nvSpPr>
          <p:cNvPr id="5" name="Footer Placeholder 4"/>
          <p:cNvSpPr>
            <a:spLocks noGrp="1"/>
          </p:cNvSpPr>
          <p:nvPr>
            <p:ph type="ftr" sz="quarter" idx="11"/>
          </p:nvPr>
        </p:nvSpPr>
        <p:spPr/>
        <p:txBody>
          <a:bodyPr/>
          <a:lstStyle>
            <a:lvl1pPr>
              <a:defRPr/>
            </a:lvl1pPr>
          </a:lstStyle>
          <a:p>
            <a:pPr>
              <a:defRPr/>
            </a:pPr>
            <a:r>
              <a:rPr lang="en-US"/>
              <a:t>Robert Stacey, Intel</a:t>
            </a:r>
          </a:p>
        </p:txBody>
      </p:sp>
      <p:sp>
        <p:nvSpPr>
          <p:cNvPr id="6" name="Slide Number Placeholder 5"/>
          <p:cNvSpPr>
            <a:spLocks noGrp="1"/>
          </p:cNvSpPr>
          <p:nvPr>
            <p:ph type="sldNum" sz="quarter" idx="12"/>
          </p:nvPr>
        </p:nvSpPr>
        <p:spPr/>
        <p:txBody>
          <a:bodyPr/>
          <a:lstStyle>
            <a:lvl1pPr>
              <a:defRPr/>
            </a:lvl1pPr>
          </a:lstStyle>
          <a:p>
            <a:pPr>
              <a:defRPr/>
            </a:pPr>
            <a:fld id="{CBB73F91-DF1D-47FC-8010-79129E5E93E2}" type="slidenum">
              <a:rPr lang="en-US" altLang="en-US"/>
              <a:pPr>
                <a:defRPr/>
              </a:pPr>
              <a:t>‹#›</a:t>
            </a:fld>
            <a:endParaRPr lang="en-US" altLang="en-US"/>
          </a:p>
        </p:txBody>
      </p:sp>
    </p:spTree>
    <p:extLst>
      <p:ext uri="{BB962C8B-B14F-4D97-AF65-F5344CB8AC3E}">
        <p14:creationId xmlns:p14="http://schemas.microsoft.com/office/powerpoint/2010/main" val="1356878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September 2024</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4A3B30CF-F2D6-4DCF-BCED-DDF2CDD89A08}" type="slidenum">
              <a:rPr lang="en-US" altLang="en-US"/>
              <a:pPr>
                <a:defRPr/>
              </a:pPr>
              <a:t>‹#›</a:t>
            </a:fld>
            <a:endParaRPr lang="en-US" altLang="en-US"/>
          </a:p>
        </p:txBody>
      </p:sp>
    </p:spTree>
    <p:extLst>
      <p:ext uri="{BB962C8B-B14F-4D97-AF65-F5344CB8AC3E}">
        <p14:creationId xmlns:p14="http://schemas.microsoft.com/office/powerpoint/2010/main" val="2779063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September 2024</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Slide </a:t>
            </a:r>
            <a:fld id="{854F178E-4310-4203-9E86-A96D9C0B4099}" type="slidenum">
              <a:rPr lang="en-US" altLang="en-US"/>
              <a:pPr>
                <a:defRPr/>
              </a:pPr>
              <a:t>‹#›</a:t>
            </a:fld>
            <a:endParaRPr lang="en-US" altLang="en-US"/>
          </a:p>
        </p:txBody>
      </p:sp>
    </p:spTree>
    <p:extLst>
      <p:ext uri="{BB962C8B-B14F-4D97-AF65-F5344CB8AC3E}">
        <p14:creationId xmlns:p14="http://schemas.microsoft.com/office/powerpoint/2010/main" val="658069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t>September 2024</a:t>
            </a: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ltLang="en-US"/>
              <a:t>Slide </a:t>
            </a:r>
            <a:fld id="{92D9858C-CB20-4C45-A07A-9CB8B962AA8F}" type="slidenum">
              <a:rPr lang="en-US" altLang="en-US"/>
              <a:pPr>
                <a:defRPr/>
              </a:pPr>
              <a:t>‹#›</a:t>
            </a:fld>
            <a:endParaRPr lang="en-US" altLang="en-US"/>
          </a:p>
        </p:txBody>
      </p:sp>
    </p:spTree>
    <p:extLst>
      <p:ext uri="{BB962C8B-B14F-4D97-AF65-F5344CB8AC3E}">
        <p14:creationId xmlns:p14="http://schemas.microsoft.com/office/powerpoint/2010/main" val="1460010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t>September 2024</a:t>
            </a: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en-US"/>
              <a:t>Slide </a:t>
            </a:r>
            <a:fld id="{2699701F-5DA5-4E9E-BD4E-4A3D2F04CB4F}" type="slidenum">
              <a:rPr lang="en-US" altLang="en-US"/>
              <a:pPr>
                <a:defRPr/>
              </a:pPr>
              <a:t>‹#›</a:t>
            </a:fld>
            <a:endParaRPr lang="en-US" altLang="en-US"/>
          </a:p>
        </p:txBody>
      </p:sp>
    </p:spTree>
    <p:extLst>
      <p:ext uri="{BB962C8B-B14F-4D97-AF65-F5344CB8AC3E}">
        <p14:creationId xmlns:p14="http://schemas.microsoft.com/office/powerpoint/2010/main" val="2470707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September 2024</a:t>
            </a: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en-US"/>
              <a:t>Slide </a:t>
            </a:r>
            <a:fld id="{560A47D0-DF26-4855-9A6A-4E10AD0BCC9D}" type="slidenum">
              <a:rPr lang="en-US" altLang="en-US"/>
              <a:pPr>
                <a:defRPr/>
              </a:pPr>
              <a:t>‹#›</a:t>
            </a:fld>
            <a:endParaRPr lang="en-US" altLang="en-US"/>
          </a:p>
        </p:txBody>
      </p:sp>
    </p:spTree>
    <p:extLst>
      <p:ext uri="{BB962C8B-B14F-4D97-AF65-F5344CB8AC3E}">
        <p14:creationId xmlns:p14="http://schemas.microsoft.com/office/powerpoint/2010/main" val="350983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September 2024</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Slide </a:t>
            </a:r>
            <a:fld id="{93FA6F65-AA9D-4312-ABC0-D5E96B7825C6}" type="slidenum">
              <a:rPr lang="en-US" altLang="en-US"/>
              <a:pPr>
                <a:defRPr/>
              </a:pPr>
              <a:t>‹#›</a:t>
            </a:fld>
            <a:endParaRPr lang="en-US" altLang="en-US"/>
          </a:p>
        </p:txBody>
      </p:sp>
    </p:spTree>
    <p:extLst>
      <p:ext uri="{BB962C8B-B14F-4D97-AF65-F5344CB8AC3E}">
        <p14:creationId xmlns:p14="http://schemas.microsoft.com/office/powerpoint/2010/main" val="817433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September 2024</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Robert Stacey, Intel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Slide </a:t>
            </a:r>
            <a:fld id="{5A5F514D-F93A-422D-9B44-58C80C24DE18}" type="slidenum">
              <a:rPr lang="en-US" altLang="en-US"/>
              <a:pPr>
                <a:defRPr/>
              </a:pPr>
              <a:t>‹#›</a:t>
            </a:fld>
            <a:endParaRPr lang="en-US" altLang="en-US"/>
          </a:p>
        </p:txBody>
      </p:sp>
    </p:spTree>
    <p:extLst>
      <p:ext uri="{BB962C8B-B14F-4D97-AF65-F5344CB8AC3E}">
        <p14:creationId xmlns:p14="http://schemas.microsoft.com/office/powerpoint/2010/main" val="1095531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28688" y="333375"/>
            <a:ext cx="968375"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a:lvl1pPr>
          </a:lstStyle>
          <a:p>
            <a:pPr>
              <a:defRPr/>
            </a:pPr>
            <a:r>
              <a:rPr lang="en-US"/>
              <a:t>September 2024</a:t>
            </a:r>
            <a:endParaRPr lang="en-US" dirty="0"/>
          </a:p>
        </p:txBody>
      </p:sp>
      <p:sp>
        <p:nvSpPr>
          <p:cNvPr id="1029" name="Rectangle 5"/>
          <p:cNvSpPr>
            <a:spLocks noGrp="1" noChangeArrowheads="1"/>
          </p:cNvSpPr>
          <p:nvPr>
            <p:ph type="ftr" sz="quarter" idx="3"/>
          </p:nvPr>
        </p:nvSpPr>
        <p:spPr bwMode="auto">
          <a:xfrm>
            <a:off x="9224963" y="6475413"/>
            <a:ext cx="2166937"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1200" b="0"/>
            </a:lvl1pPr>
          </a:lstStyle>
          <a:p>
            <a:pPr>
              <a:defRPr/>
            </a:pPr>
            <a:r>
              <a:rPr lang="en-US"/>
              <a:t>Robert Stacey, Intel</a:t>
            </a:r>
          </a:p>
        </p:txBody>
      </p:sp>
      <p:sp>
        <p:nvSpPr>
          <p:cNvPr id="1030" name="Rectangle 6"/>
          <p:cNvSpPr>
            <a:spLocks noGrp="1" noChangeArrowheads="1"/>
          </p:cNvSpPr>
          <p:nvPr>
            <p:ph type="sldNum" sz="quarter" idx="4"/>
          </p:nvPr>
        </p:nvSpPr>
        <p:spPr bwMode="auto">
          <a:xfrm>
            <a:off x="5878513" y="6475413"/>
            <a:ext cx="5365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sz="1200" b="0"/>
            </a:lvl1pPr>
          </a:lstStyle>
          <a:p>
            <a:pPr>
              <a:defRPr/>
            </a:pPr>
            <a:r>
              <a:rPr lang="en-US" altLang="en-US"/>
              <a:t>Slide </a:t>
            </a:r>
            <a:fld id="{4C1057FC-BFCB-4B3B-B599-E51ADEC40872}" type="slidenum">
              <a:rPr lang="en-US" altLang="en-US"/>
              <a:pPr>
                <a:defRPr/>
              </a:pPr>
              <a:t>‹#›</a:t>
            </a:fld>
            <a:endParaRPr lang="en-US" altLang="en-US"/>
          </a:p>
        </p:txBody>
      </p:sp>
      <p:sp>
        <p:nvSpPr>
          <p:cNvPr id="1031" name="Rectangle 7"/>
          <p:cNvSpPr>
            <a:spLocks noChangeArrowheads="1"/>
          </p:cNvSpPr>
          <p:nvPr/>
        </p:nvSpPr>
        <p:spPr bwMode="auto">
          <a:xfrm>
            <a:off x="7861707" y="332601"/>
            <a:ext cx="33984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457200">
              <a:defRPr sz="2400" b="1">
                <a:solidFill>
                  <a:schemeClr val="tx1"/>
                </a:solidFill>
                <a:latin typeface="Times New Roman" panose="02020603050405020304" pitchFamily="18" charset="0"/>
              </a:defRPr>
            </a:lvl5pPr>
            <a:lvl6pPr marL="914400" eaLnBrk="0" fontAlgn="base" hangingPunct="0">
              <a:spcBef>
                <a:spcPct val="0"/>
              </a:spcBef>
              <a:spcAft>
                <a:spcPct val="0"/>
              </a:spcAft>
              <a:defRPr sz="2400" b="1">
                <a:solidFill>
                  <a:schemeClr val="tx1"/>
                </a:solidFill>
                <a:latin typeface="Times New Roman" panose="02020603050405020304" pitchFamily="18" charset="0"/>
              </a:defRPr>
            </a:lvl6pPr>
            <a:lvl7pPr marL="1371600" eaLnBrk="0" fontAlgn="base" hangingPunct="0">
              <a:spcBef>
                <a:spcPct val="0"/>
              </a:spcBef>
              <a:spcAft>
                <a:spcPct val="0"/>
              </a:spcAft>
              <a:defRPr sz="2400" b="1">
                <a:solidFill>
                  <a:schemeClr val="tx1"/>
                </a:solidFill>
                <a:latin typeface="Times New Roman" panose="02020603050405020304" pitchFamily="18" charset="0"/>
              </a:defRPr>
            </a:lvl7pPr>
            <a:lvl8pPr marL="1828800" eaLnBrk="0" fontAlgn="base" hangingPunct="0">
              <a:spcBef>
                <a:spcPct val="0"/>
              </a:spcBef>
              <a:spcAft>
                <a:spcPct val="0"/>
              </a:spcAft>
              <a:defRPr sz="2400" b="1">
                <a:solidFill>
                  <a:schemeClr val="tx1"/>
                </a:solidFill>
                <a:latin typeface="Times New Roman" panose="02020603050405020304" pitchFamily="18" charset="0"/>
              </a:defRPr>
            </a:lvl8pPr>
            <a:lvl9pPr marL="2286000" eaLnBrk="0" fontAlgn="base" hangingPunct="0">
              <a:spcBef>
                <a:spcPct val="0"/>
              </a:spcBef>
              <a:spcAft>
                <a:spcPct val="0"/>
              </a:spcAft>
              <a:defRPr sz="2400" b="1">
                <a:solidFill>
                  <a:schemeClr val="tx1"/>
                </a:solidFill>
                <a:latin typeface="Times New Roman" panose="02020603050405020304" pitchFamily="18" charset="0"/>
              </a:defRPr>
            </a:lvl9pPr>
          </a:lstStyle>
          <a:p>
            <a:pPr lvl="4" algn="r">
              <a:defRPr/>
            </a:pPr>
            <a:r>
              <a:rPr lang="en-US" sz="1800" dirty="0"/>
              <a:t>doc.: IEEE 802.11-24/1363r0</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033" name="Rectangle 9"/>
          <p:cNvSpPr>
            <a:spLocks noChangeArrowheads="1"/>
          </p:cNvSpPr>
          <p:nvPr/>
        </p:nvSpPr>
        <p:spPr bwMode="auto">
          <a:xfrm>
            <a:off x="914400" y="6475413"/>
            <a:ext cx="4206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defRPr/>
            </a:pPr>
            <a:r>
              <a:rPr lang="en-US" sz="1200" b="0"/>
              <a:t>Report</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cSld>
  <p:clrMap bg1="lt1" tx1="dk1" bg2="lt2" tx2="dk2" accent1="accent1" accent2="accent2" accent3="accent3" accent4="accent4" accent5="accent5" accent6="accent6" hlink="hlink" folHlink="folHlink"/>
  <p:sldLayoutIdLst>
    <p:sldLayoutId id="2147492689" r:id="rId1"/>
    <p:sldLayoutId id="2147492712" r:id="rId2"/>
    <p:sldLayoutId id="2147492690" r:id="rId3"/>
    <p:sldLayoutId id="2147492691" r:id="rId4"/>
    <p:sldLayoutId id="2147492692" r:id="rId5"/>
    <p:sldLayoutId id="2147492693" r:id="rId6"/>
    <p:sldLayoutId id="2147492694" r:id="rId7"/>
    <p:sldLayoutId id="2147492695" r:id="rId8"/>
    <p:sldLayoutId id="2147492696" r:id="rId9"/>
    <p:sldLayoutId id="2147492697" r:id="rId10"/>
    <p:sldLayoutId id="2147492698" r:id="rId11"/>
    <p:sldLayoutId id="2147492699" r:id="rId12"/>
    <p:sldLayoutId id="2147492700" r:id="rId13"/>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t>September 2024</a:t>
            </a: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Robert Stacey, Intel</a:t>
            </a: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1BAF2FFA-A583-4E8E-8EA0-A989558849B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92701" r:id="rId1"/>
    <p:sldLayoutId id="2147492702" r:id="rId2"/>
    <p:sldLayoutId id="2147492703" r:id="rId3"/>
    <p:sldLayoutId id="2147492704" r:id="rId4"/>
    <p:sldLayoutId id="2147492705" r:id="rId5"/>
    <p:sldLayoutId id="2147492706" r:id="rId6"/>
    <p:sldLayoutId id="2147492707" r:id="rId7"/>
    <p:sldLayoutId id="2147492708" r:id="rId8"/>
    <p:sldLayoutId id="2147492709" r:id="rId9"/>
    <p:sldLayoutId id="2147492710" r:id="rId10"/>
    <p:sldLayoutId id="2147492711"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hyperlink" Target="https://urldefense.com/v3/__https:/mentor.ieee.org/802-ec/dcn/17/ec-17-0090-25-0PNP-ieee-802-lmsc-operations-manual.pdf__;!!NpxR!n0IGKRUN00vFNl02PJWK62HdgD_XUQZHUTqBfw27hr5Rw78Hrl8c65AAlPvylOdM0S0R8JiBtrILm_keyfUCCT-u$"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ieee.org/about/corporate/governance/p7-8.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www.ieee.org/about/corporate/governance" TargetMode="External"/><Relationship Id="rId4" Type="http://schemas.openxmlformats.org/officeDocument/2006/relationships/hyperlink" Target="https://www.ieee.org/content/dam/ieee-org/ieee/web/org/about/ieee_code_of_conduct.pd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mentor.ieee.org/802.11/dcn/24/11-24-136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urldefense.com/v3/__https:/mentor.ieee.org/802-ec/dcn/17/ec-17-0090-25-0PNP-ieee-802-lmsc-operations-manual.pdf__;!!NpxR!n0IGKRUN00vFNl02PJWK62HdgD_XUQZHUTqBfw27hr5Rw78Hrl8c65AAlPvylOdM0S0R8JiBtrILm_keyfUCCT-u$"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standards.ieee.org/about/sasb/patcom/patents.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mentor.ieee.org/802.11/dcn/15/11-15-1489-23-0000-register-of-loa-requests.docx"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www.techstreet.com/ieee/standards/ieee-p802-11az?gateway_code=ieee&amp;vendor_id=7226&amp;product_id=2038172" TargetMode="External"/><Relationship Id="rId13" Type="http://schemas.openxmlformats.org/officeDocument/2006/relationships/hyperlink" Target="https://www.techstreet.com/ieee/standards/ieee-p802-11be?gateway_code=ieee&amp;product_id=2524517" TargetMode="External"/><Relationship Id="rId3" Type="http://schemas.openxmlformats.org/officeDocument/2006/relationships/hyperlink" Target="http://www.techstreet.com/ieeegate.html" TargetMode="External"/><Relationship Id="rId7" Type="http://schemas.openxmlformats.org/officeDocument/2006/relationships/hyperlink" Target="https://www.techstreet.com/ieee/standards/ieee-802-11ay-2021?gateway_code=ieee&amp;vendor_id=6142&amp;product_id=2023419" TargetMode="External"/><Relationship Id="rId12" Type="http://schemas.openxmlformats.org/officeDocument/2006/relationships/hyperlink" Target="https://www.techstreet.com/ieee/standards/ieee-p802-11bd?product_id=2251332" TargetMode="External"/><Relationship Id="rId2" Type="http://schemas.openxmlformats.org/officeDocument/2006/relationships/notesSlide" Target="../notesSlides/notesSlide18.xml"/><Relationship Id="rId16" Type="http://schemas.openxmlformats.org/officeDocument/2006/relationships/hyperlink" Target="https://www.techstreet.com/ieee/standards/ieee-p802-11?product_id=2566260" TargetMode="External"/><Relationship Id="rId1" Type="http://schemas.openxmlformats.org/officeDocument/2006/relationships/slideLayout" Target="../slideLayouts/slideLayout12.xml"/><Relationship Id="rId6" Type="http://schemas.openxmlformats.org/officeDocument/2006/relationships/hyperlink" Target="https://www.techstreet.com/ieee/standards/ieee-802-11ax-2021?gateway_code=ieee&amp;vendor_id=7180&amp;product_id=2019792" TargetMode="External"/><Relationship Id="rId11" Type="http://schemas.openxmlformats.org/officeDocument/2006/relationships/hyperlink" Target="https://www.techstreet.com/ieee/standards/ieee-p802-11bc?product_id=2241694" TargetMode="External"/><Relationship Id="rId5" Type="http://schemas.openxmlformats.org/officeDocument/2006/relationships/hyperlink" Target="https://www.techstreet.com/standards/ieee-p802-11?product_id=2009234" TargetMode="External"/><Relationship Id="rId15" Type="http://schemas.openxmlformats.org/officeDocument/2006/relationships/hyperlink" Target="https://www.techstreet.com/ieee/standards/ieee-p802-11bh?product_id=2569955" TargetMode="External"/><Relationship Id="rId10" Type="http://schemas.openxmlformats.org/officeDocument/2006/relationships/hyperlink" Target="https://www.techstreet.com/ieee/standards/ieee-p802-11bb?product_id=2502776" TargetMode="External"/><Relationship Id="rId4" Type="http://schemas.openxmlformats.org/officeDocument/2006/relationships/hyperlink" Target="https://ieeexplore.ieee.org/browse/standards/get-program/page/series?id=68" TargetMode="External"/><Relationship Id="rId9" Type="http://schemas.openxmlformats.org/officeDocument/2006/relationships/hyperlink" Target="http://www.techstreet.com/ieee/products/vendor_id/6896" TargetMode="External"/><Relationship Id="rId14" Type="http://schemas.openxmlformats.org/officeDocument/2006/relationships/hyperlink" Target="https://www.techstreet.com/ieee/standards/ieee-p802-11bf?gateway_code=ieee&amp;vendor_id=10365&amp;product_id=2564796"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twitter.com/ieee802"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mailto:tbaykas@ieee.org" TargetMode="External"/><Relationship Id="rId5" Type="http://schemas.openxmlformats.org/officeDocument/2006/relationships/hyperlink" Target="https://standards.ieee.org/featured/802/index.html" TargetMode="External"/><Relationship Id="rId4" Type="http://schemas.openxmlformats.org/officeDocument/2006/relationships/hyperlink" Target="https://www.linkedin.com/company/ieee802"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lnkd.in/eR6Z2TiN" TargetMode="External"/><Relationship Id="rId2" Type="http://schemas.openxmlformats.org/officeDocument/2006/relationships/hyperlink" Target="https://www.linkedin.com/company/ieee802" TargetMode="External"/><Relationship Id="rId1" Type="http://schemas.openxmlformats.org/officeDocument/2006/relationships/slideLayout" Target="../slideLayouts/slideLayout2.xml"/><Relationship Id="rId5" Type="http://schemas.openxmlformats.org/officeDocument/2006/relationships/hyperlink" Target="https://lnkd.in/d3zK8mcQ" TargetMode="External"/><Relationship Id="rId4" Type="http://schemas.openxmlformats.org/officeDocument/2006/relationships/hyperlink" Target="https://lnkd.in/ddpSWaQa"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cscn2024.ieee-cscn.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ieee802.org/802tele_calendar.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ieee802.org/11/Meetings/Meeting_Plan.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mentor.ieee.org/802.11/dcn/13/11-13-0230-05-0000-comment-resolution-tutorial.ppt" TargetMode="External"/><Relationship Id="rId7" Type="http://schemas.openxmlformats.org/officeDocument/2006/relationships/hyperlink" Target="https://mentor.ieee.org/802.11/dcn/08/11-08-0762-12-0000-motion-templates.doc"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mentor.ieee.org/802.11/dcn/18/11-18-1410-00-00ax-lb233-cr-spatial-reuse.docx" TargetMode="External"/><Relationship Id="rId5" Type="http://schemas.openxmlformats.org/officeDocument/2006/relationships/hyperlink" Target="https://mentor.ieee.org/802.11/dcn/18/11-18-0669-04-000m-revmd-mac-comments-assigned-to-hamilton.docx" TargetMode="External"/><Relationship Id="rId4" Type="http://schemas.openxmlformats.org/officeDocument/2006/relationships/hyperlink" Target="https://mentor.ieee.org/802.11/dcn/11/11-11-1625-02-0000-comment-resolution-guide.doc"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mentor.ieee.org/802.11/dcn/15/11-15-0355"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mentor.ieee.org/802.11/dcn/11/11-11-0270" TargetMode="External"/><Relationship Id="rId5" Type="http://schemas.openxmlformats.org/officeDocument/2006/relationships/hyperlink" Target="https://mentor.ieee.org/802.11/dcn/09/11-09-1034" TargetMode="External"/><Relationship Id="rId4" Type="http://schemas.openxmlformats.org/officeDocument/2006/relationships/hyperlink" Target="https://mentor.ieee.org/802.11/dcn/09/11-09-0533"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s://www.computer.org/education/standards-activities-board-webinars" TargetMode="External"/><Relationship Id="rId3" Type="http://schemas.openxmlformats.org/officeDocument/2006/relationships/hyperlink" Target="https://innovationatwork.ieee.org/events/techtalk-panel-802/" TargetMode="External"/><Relationship Id="rId7" Type="http://schemas.openxmlformats.org/officeDocument/2006/relationships/hyperlink" Target="https://mentor.ieee.org/802.11/dcn/22/11-22-0921-02-coex-ieee-802-tech-talk.pptx"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event.on24.com/wcc/r/3773476/C7EC868EDBF1E02388284EEFF677072F?partnerref=IAWLPpanel802" TargetMode="External"/><Relationship Id="rId5" Type="http://schemas.openxmlformats.org/officeDocument/2006/relationships/hyperlink" Target="https://event.on24.com/eventRegistration/EventLobbyServlet?target=reg20.jsp&amp;partnerref=IAWLPpanel802&amp;eventid=3135616&amp;sessionid=1&amp;key=92CA29BB5CCF0F70A2640FCC1C0CB830&amp;regTag=&amp;V2=false&amp;sourcepage=register" TargetMode="External"/><Relationship Id="rId10" Type="http://schemas.openxmlformats.org/officeDocument/2006/relationships/hyperlink" Target="https://urldefense.com/v3/__https:/wifinowglobal.com/webinar/live-stream-tutorial-technology-and-use-cases-for-wi-fi-location-ieee-802-11az-monday-may-22-2-pm-bst-3-pm-cet/__;!!NpxR!kU1KjR_AQlYK0uI6rxINdbDQYNYbnCd_sVqsjH9tl4av1IpX1joEjYXKg9SCJ-nenbvyWkmAQktlZ3twVmFDqFo$" TargetMode="External"/><Relationship Id="rId4" Type="http://schemas.openxmlformats.org/officeDocument/2006/relationships/hyperlink" Target="https://wcc.on24.com/webcast/present?e=2716854&amp;k=93F8DB94EE7850D2A7C4ACDD5E36D416" TargetMode="External"/><Relationship Id="rId9" Type="http://schemas.openxmlformats.org/officeDocument/2006/relationships/hyperlink" Target="https://event.on24.com/wcc/r/4153277/A4D7185230A328AF38376C8193EE9714?partnerref=speaker"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urldefense.com/v3/__https:/www.linkedin.com/feed/update/urn:li:activity:6975781964800786432__;!!NpxR!lnWG-5AJrp64mPwlJXUKvdDbYZhZiwbJzuvaJIuo3ygX3umof_45fTqHwrXg7jQp0ZIHo1LohMDwL1zE$" TargetMode="External"/><Relationship Id="rId7" Type="http://schemas.openxmlformats.org/officeDocument/2006/relationships/hyperlink" Target="https://standards.ieee.org/beyond-standards/newly-released-ieee-802-11az-standard-improving-wi-fi-location-accuracy-is-set-to-unleash-a-new-wave-of-innovation/"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www.linkedin.com/posts/ieee-sa-ieee-standards-association_rapidly-evolving-consumer-technologies-are-activity-6979894563645595648-ZnFY?utm_source=share&amp;utm_medium=member_desktop" TargetMode="External"/><Relationship Id="rId5" Type="http://schemas.openxmlformats.org/officeDocument/2006/relationships/hyperlink" Target="https://www.linkedin.com/feed/update/urn:li:activity:6978467413528825856?updateEntityUrn=urn%3Ali%3Afs_feedUpdate%3A%28V2%2Curn%3Ali%3Aactivity%3A6978467413528825856%29" TargetMode="External"/><Relationship Id="rId4" Type="http://schemas.openxmlformats.org/officeDocument/2006/relationships/hyperlink" Target="https://standards.ieee.org/beyond-standards/the-evolution-of-wi-fi-technology-and-standards/"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standards.ieee.org/news/2018/ieee-802_11-extremely-high-throughput-study-group.html" TargetMode="External"/><Relationship Id="rId3" Type="http://schemas.openxmlformats.org/officeDocument/2006/relationships/hyperlink" Target="http://standards.ieee.org/news/2018/standard_increased_high_bandwidth_wlan_china.html" TargetMode="External"/><Relationship Id="rId7" Type="http://schemas.openxmlformats.org/officeDocument/2006/relationships/hyperlink" Target="https://standards.ieee.org/news/2018/ieee-802_11aq-standard-amendment-wlan.html"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beyondstandards.ieee.org/general-news/ieee-802-11-launches-standards-amendment-project-for-light-communications-lifi/" TargetMode="External"/><Relationship Id="rId5" Type="http://schemas.openxmlformats.org/officeDocument/2006/relationships/hyperlink" Target="http://standards.ieee.org/news/2018/ieee_802_11ak-2018.html" TargetMode="External"/><Relationship Id="rId4" Type="http://schemas.openxmlformats.org/officeDocument/2006/relationships/hyperlink" Target="http://standards.ieee.org/news/2018/ieee_802-11_study_groups.html"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beyondstandards.ieee.org/networking/ieee-p802-11be-to-enable-extremely-high-throughput-eht-and-low-latency-for-wi-fi/"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s://beyondstandards.ieee.org/networking/ieee-802-11bf-aims-to-enable-a-new-application-of-wlan-technology-wlan-sensing/" TargetMode="External"/><Relationship Id="rId4" Type="http://schemas.openxmlformats.org/officeDocument/2006/relationships/hyperlink" Target="http://standards.ieee.org/news/2019/5g-indoor-hotspot-and-dense-urban-deployments.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ieee.org/about/corporate/governance/p7-8.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ieee.org/about/corporate/governance" TargetMode="External"/><Relationship Id="rId4" Type="http://schemas.openxmlformats.org/officeDocument/2006/relationships/hyperlink" Target="https://www.ieee.org/content/dam/ieee-org/ieee/web/org/about/ieee_code_of_conduct.pdf"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beyondstandards.ieee.org/networking/ieee-802-11bf-aims-to-enable-a-new-application-of-wlan-technology-wlan-sensin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beyondstandards.ieee.org/data-privacy-and-ease-of-use-in-wireless-network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p:spPr>
        <p:txBody>
          <a:bodyPr/>
          <a:lstStyle/>
          <a:p>
            <a:r>
              <a:rPr lang="en-US" altLang="en-US" dirty="0"/>
              <a:t>September 2024 802.11 Session</a:t>
            </a:r>
            <a:br>
              <a:rPr lang="en-US" altLang="en-US" dirty="0"/>
            </a:br>
            <a:r>
              <a:rPr lang="en-US" altLang="en-US" dirty="0"/>
              <a:t>WG Chair’s Supplementary Material</a:t>
            </a:r>
          </a:p>
        </p:txBody>
      </p:sp>
      <p:sp>
        <p:nvSpPr>
          <p:cNvPr id="6147" name="Rectangle 6"/>
          <p:cNvSpPr>
            <a:spLocks noGrp="1" noChangeArrowheads="1"/>
          </p:cNvSpPr>
          <p:nvPr>
            <p:ph type="body" idx="1"/>
          </p:nvPr>
        </p:nvSpPr>
        <p:spPr>
          <a:xfrm>
            <a:off x="2209800" y="2057400"/>
            <a:ext cx="7772400" cy="381000"/>
          </a:xfrm>
          <a:noFill/>
        </p:spPr>
        <p:txBody>
          <a:bodyPr/>
          <a:lstStyle/>
          <a:p>
            <a:pPr algn="ctr">
              <a:lnSpc>
                <a:spcPct val="90000"/>
              </a:lnSpc>
              <a:buFontTx/>
              <a:buNone/>
            </a:pPr>
            <a:r>
              <a:rPr lang="en-US" altLang="en-US" sz="2000" dirty="0"/>
              <a:t>Date:</a:t>
            </a:r>
            <a:r>
              <a:rPr lang="en-US" altLang="en-US" sz="2000" b="0" dirty="0"/>
              <a:t> 2024-09-11</a:t>
            </a:r>
          </a:p>
        </p:txBody>
      </p:sp>
      <p:graphicFrame>
        <p:nvGraphicFramePr>
          <p:cNvPr id="6148" name="Object 11"/>
          <p:cNvGraphicFramePr>
            <a:graphicFrameLocks noChangeAspect="1"/>
          </p:cNvGraphicFramePr>
          <p:nvPr>
            <p:extLst>
              <p:ext uri="{D42A27DB-BD31-4B8C-83A1-F6EECF244321}">
                <p14:modId xmlns:p14="http://schemas.microsoft.com/office/powerpoint/2010/main" val="411053025"/>
              </p:ext>
            </p:extLst>
          </p:nvPr>
        </p:nvGraphicFramePr>
        <p:xfrm>
          <a:off x="2049463" y="3208338"/>
          <a:ext cx="7526337" cy="2532062"/>
        </p:xfrm>
        <a:graphic>
          <a:graphicData uri="http://schemas.openxmlformats.org/presentationml/2006/ole">
            <mc:AlternateContent xmlns:mc="http://schemas.openxmlformats.org/markup-compatibility/2006">
              <mc:Choice xmlns:v="urn:schemas-microsoft-com:vml" Requires="v">
                <p:oleObj name="Document" r:id="rId3" imgW="8265012" imgH="2790034" progId="Word.Document.8">
                  <p:embed/>
                </p:oleObj>
              </mc:Choice>
              <mc:Fallback>
                <p:oleObj name="Document" r:id="rId3" imgW="8265012" imgH="2790034" progId="Word.Document.8">
                  <p:embed/>
                  <p:pic>
                    <p:nvPicPr>
                      <p:cNvPr id="6148" name="Object 11"/>
                      <p:cNvPicPr>
                        <a:picLocks noChangeAspect="1" noChangeArrowheads="1"/>
                      </p:cNvPicPr>
                      <p:nvPr/>
                    </p:nvPicPr>
                    <p:blipFill>
                      <a:blip r:embed="rId4"/>
                      <a:srcRect/>
                      <a:stretch>
                        <a:fillRect/>
                      </a:stretch>
                    </p:blipFill>
                    <p:spPr bwMode="auto">
                      <a:xfrm>
                        <a:off x="2049463" y="3208338"/>
                        <a:ext cx="7526337" cy="2532062"/>
                      </a:xfrm>
                      <a:prstGeom prst="rect">
                        <a:avLst/>
                      </a:prstGeom>
                      <a:noFill/>
                      <a:ln>
                        <a:noFill/>
                      </a:ln>
                      <a:effectLst/>
                    </p:spPr>
                  </p:pic>
                </p:oleObj>
              </mc:Fallback>
            </mc:AlternateContent>
          </a:graphicData>
        </a:graphic>
      </p:graphicFrame>
      <p:sp>
        <p:nvSpPr>
          <p:cNvPr id="6149" name="Rectangle 12"/>
          <p:cNvSpPr>
            <a:spLocks noChangeArrowheads="1"/>
          </p:cNvSpPr>
          <p:nvPr/>
        </p:nvSpPr>
        <p:spPr bwMode="auto">
          <a:xfrm>
            <a:off x="2057400" y="2743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US" altLang="en-US" sz="2000"/>
              <a:t>Authors:</a:t>
            </a:r>
            <a:endParaRPr lang="en-US" altLang="en-US" sz="2000" b="0"/>
          </a:p>
        </p:txBody>
      </p:sp>
      <p:sp>
        <p:nvSpPr>
          <p:cNvPr id="6150"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September 2024</a:t>
            </a:r>
            <a:endParaRPr lang="en-US" altLang="en-US" sz="1800" dirty="0"/>
          </a:p>
        </p:txBody>
      </p:sp>
      <p:sp>
        <p:nvSpPr>
          <p:cNvPr id="6151"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615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37A1A52-A35D-4CFF-A34A-6C09ED14E63A}" type="slidenum">
              <a:rPr lang="en-US" altLang="en-US" sz="1200" b="0" smtClean="0"/>
              <a:pPr>
                <a:spcBef>
                  <a:spcPct val="0"/>
                </a:spcBef>
                <a:buFontTx/>
                <a:buNone/>
              </a:pPr>
              <a:t>1</a:t>
            </a:fld>
            <a:endParaRPr lang="en-US" altLang="en-US" sz="1200" b="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2"/>
            <a:ext cx="10363200" cy="379911"/>
          </a:xfrm>
        </p:spPr>
        <p:txBody>
          <a:bodyPr/>
          <a:lstStyle/>
          <a:p>
            <a:r>
              <a:rPr lang="en-GB" dirty="0"/>
              <a:t>W2.3 Meeting Decorum</a:t>
            </a:r>
          </a:p>
        </p:txBody>
      </p:sp>
      <p:sp>
        <p:nvSpPr>
          <p:cNvPr id="3" name="Content Placeholder 2"/>
          <p:cNvSpPr>
            <a:spLocks noGrp="1"/>
          </p:cNvSpPr>
          <p:nvPr>
            <p:ph idx="1"/>
          </p:nvPr>
        </p:nvSpPr>
        <p:spPr>
          <a:xfrm>
            <a:off x="914401" y="1219200"/>
            <a:ext cx="10439400" cy="5256213"/>
          </a:xfrm>
        </p:spPr>
        <p:txBody>
          <a:bodyPr/>
          <a:lstStyle/>
          <a:p>
            <a:pPr lvl="0">
              <a:lnSpc>
                <a:spcPts val="3600"/>
              </a:lnSpc>
            </a:pPr>
            <a:r>
              <a:rPr lang="en-GB" dirty="0"/>
              <a:t>Please observe proper decorum in meetings</a:t>
            </a:r>
          </a:p>
          <a:p>
            <a:pPr lvl="0">
              <a:lnSpc>
                <a:spcPts val="3600"/>
              </a:lnSpc>
            </a:pPr>
            <a:r>
              <a:rPr lang="en-GB" dirty="0"/>
              <a:t>No photography or recording </a:t>
            </a:r>
          </a:p>
          <a:p>
            <a:pPr lvl="0">
              <a:lnSpc>
                <a:spcPts val="3600"/>
              </a:lnSpc>
            </a:pPr>
            <a:r>
              <a:rPr lang="en-GB" dirty="0"/>
              <a:t>Press (i.e., anyone reporting publicly on this meeting) must announce their presence</a:t>
            </a:r>
            <a:endParaRPr lang="en-GB" sz="1400" dirty="0"/>
          </a:p>
          <a:p>
            <a:pPr lvl="0">
              <a:lnSpc>
                <a:spcPts val="3600"/>
              </a:lnSpc>
            </a:pPr>
            <a:r>
              <a:rPr lang="en-GB" dirty="0"/>
              <a:t>In-person attendees:</a:t>
            </a:r>
          </a:p>
          <a:p>
            <a:pPr lvl="1">
              <a:lnSpc>
                <a:spcPts val="3600"/>
              </a:lnSpc>
            </a:pPr>
            <a:r>
              <a:rPr lang="en-GB" dirty="0"/>
              <a:t>Laptop / tablet speakers and cell phone ringers off</a:t>
            </a:r>
          </a:p>
          <a:p>
            <a:pPr lvl="1">
              <a:lnSpc>
                <a:spcPts val="3600"/>
              </a:lnSpc>
            </a:pPr>
            <a:r>
              <a:rPr lang="en-GB" dirty="0"/>
              <a:t>Join Webex using “no audio” option</a:t>
            </a:r>
          </a:p>
          <a:p>
            <a:pPr lvl="1">
              <a:lnSpc>
                <a:spcPts val="3600"/>
              </a:lnSpc>
            </a:pPr>
            <a:r>
              <a:rPr lang="en-GB" dirty="0"/>
              <a:t>Wear your badge in the meeting areas (helps hotel staff improve the general security)</a:t>
            </a:r>
            <a:endParaRPr lang="en-GB" sz="1200" dirty="0"/>
          </a:p>
          <a:p>
            <a:pPr lvl="0">
              <a:lnSpc>
                <a:spcPts val="3600"/>
              </a:lnSpc>
            </a:pPr>
            <a:r>
              <a:rPr lang="en-GB" dirty="0"/>
              <a:t>Remote attendees must mute when not speaking</a:t>
            </a:r>
          </a:p>
          <a:p>
            <a:pPr>
              <a:lnSpc>
                <a:spcPts val="3600"/>
              </a:lnSpc>
            </a:pPr>
            <a:r>
              <a:rPr lang="en-US" dirty="0"/>
              <a:t>All attendees use Webex chat to enter the queue</a:t>
            </a:r>
            <a:endParaRPr lang="en-GB" dirty="0"/>
          </a:p>
        </p:txBody>
      </p:sp>
      <p:sp>
        <p:nvSpPr>
          <p:cNvPr id="4" name="Date Placeholder 3"/>
          <p:cNvSpPr>
            <a:spLocks noGrp="1"/>
          </p:cNvSpPr>
          <p:nvPr>
            <p:ph type="dt" sz="half" idx="10"/>
          </p:nvPr>
        </p:nvSpPr>
        <p:spPr/>
        <p:txBody>
          <a:bodyPr/>
          <a:lstStyle/>
          <a:p>
            <a:pPr>
              <a:defRPr/>
            </a:pPr>
            <a:r>
              <a:rPr lang="en-US"/>
              <a:t>September 2024</a:t>
            </a:r>
          </a:p>
        </p:txBody>
      </p:sp>
      <p:sp>
        <p:nvSpPr>
          <p:cNvPr id="5" name="Footer Placeholder 4"/>
          <p:cNvSpPr>
            <a:spLocks noGrp="1"/>
          </p:cNvSpPr>
          <p:nvPr>
            <p:ph type="ftr" sz="quarter" idx="11"/>
          </p:nvPr>
        </p:nvSpPr>
        <p:spPr/>
        <p:txBody>
          <a:bodyPr/>
          <a:lstStyle/>
          <a:p>
            <a:pPr>
              <a:defRPr/>
            </a:pPr>
            <a:r>
              <a:rPr lang="en-US"/>
              <a:t>Robert Stacey, Intel</a:t>
            </a:r>
          </a:p>
        </p:txBody>
      </p:sp>
      <p:sp>
        <p:nvSpPr>
          <p:cNvPr id="6" name="Slide Number Placeholder 5"/>
          <p:cNvSpPr>
            <a:spLocks noGrp="1"/>
          </p:cNvSpPr>
          <p:nvPr>
            <p:ph type="sldNum" sz="quarter" idx="12"/>
          </p:nvPr>
        </p:nvSpPr>
        <p:spPr/>
        <p:txBody>
          <a:bodyPr/>
          <a:lstStyle/>
          <a:p>
            <a:pPr>
              <a:defRPr/>
            </a:pPr>
            <a:r>
              <a:rPr lang="en-US"/>
              <a:t>Slide </a:t>
            </a:r>
            <a:fld id="{DDBC98B1-8847-456F-A590-69DC1C4B50DA}" type="slidenum">
              <a:rPr lang="en-US" smtClean="0"/>
              <a:pPr>
                <a:defRPr/>
              </a:pPr>
              <a:t>10</a:t>
            </a:fld>
            <a:endParaRPr lang="en-US"/>
          </a:p>
        </p:txBody>
      </p:sp>
      <p:pic>
        <p:nvPicPr>
          <p:cNvPr id="1026" name="Picture 2" descr="No media recording allowed | Free SVG">
            <a:extLst>
              <a:ext uri="{FF2B5EF4-FFF2-40B4-BE49-F238E27FC236}">
                <a16:creationId xmlns:a16="http://schemas.microsoft.com/office/drawing/2014/main" id="{2A9105D6-B576-805D-4D9D-388BEE33A82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1752600"/>
            <a:ext cx="533399" cy="5333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o Sound Sign Loudspeaker Icon In Crossed Out Red Circle Keep Silence Symbol Vector Stock ...">
            <a:extLst>
              <a:ext uri="{FF2B5EF4-FFF2-40B4-BE49-F238E27FC236}">
                <a16:creationId xmlns:a16="http://schemas.microsoft.com/office/drawing/2014/main" id="{A2870C14-0EE2-879D-4BCA-C4B3E50980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3847306"/>
            <a:ext cx="496094" cy="49609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250+ Restricted Area Sign Pictures Stock Illustrations, Royalty-Free Vector Graphics &amp; Clip Art ...">
            <a:extLst>
              <a:ext uri="{FF2B5EF4-FFF2-40B4-BE49-F238E27FC236}">
                <a16:creationId xmlns:a16="http://schemas.microsoft.com/office/drawing/2014/main" id="{53E8E9FE-B4EC-BCF3-9D8B-4581CDBAA47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53350" y="5334000"/>
            <a:ext cx="628650" cy="628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250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925513" y="1828797"/>
            <a:ext cx="10463212" cy="4646616"/>
          </a:xfrm>
        </p:spPr>
        <p:txBody>
          <a:bodyPr/>
          <a:lstStyle/>
          <a:p>
            <a:r>
              <a:rPr lang="en-US" sz="1600" dirty="0"/>
              <a:t>Individual experts who attend electronically for a specific purpose/presentation can be designated as such by the WG Chair and receive a registration fee waiver and limited attendance rights.</a:t>
            </a:r>
          </a:p>
          <a:p>
            <a:r>
              <a:rPr lang="en-US" sz="1600" dirty="0"/>
              <a:t>See section 5 in </a:t>
            </a:r>
            <a:r>
              <a:rPr lang="en-US" sz="1600" dirty="0">
                <a:hlinkClick r:id="rId3"/>
              </a:rPr>
              <a:t>https://mentor.ieee.org/802-ec/dcn/17/ec-17-0090-25-0PNP-ieee-802-lmsc-operations-manual.pdf</a:t>
            </a:r>
            <a:r>
              <a:rPr lang="en-US" sz="1600" dirty="0"/>
              <a:t> ,</a:t>
            </a:r>
          </a:p>
          <a:p>
            <a:pPr lvl="1"/>
            <a:r>
              <a:rPr lang="en-US" sz="1200" i="1" dirty="0"/>
              <a:t>The Working Group Chair may designate specific individual experts who are allowed to participate in Working Group discussions via electronic means during an in-person meeting for the benefit of the group. These individuals are not considered to be attending the meeting and so they are not required to pay meeting fees and they do not get participation credit. The participation of these individuals should be limited to specific technical topics. Such participation shall be documented in the minutes of the Working Group meeting.</a:t>
            </a:r>
            <a:br>
              <a:rPr lang="en-US" sz="1200" dirty="0"/>
            </a:br>
            <a:endParaRPr lang="en-US" sz="1200" dirty="0"/>
          </a:p>
          <a:p>
            <a:r>
              <a:rPr lang="en-US" sz="1600" dirty="0"/>
              <a:t>The individuals listed below are hereby designated as specific individual experts on their respective topics and subject to the restrictions and benefits described in the 802 OM. </a:t>
            </a:r>
          </a:p>
          <a:p>
            <a:pPr lvl="1"/>
            <a:r>
              <a:rPr lang="en-US" sz="1600" dirty="0"/>
              <a:t>&lt;Name&gt;, &lt;Affiliation&gt;, &lt;Slot&gt;</a:t>
            </a:r>
            <a:br>
              <a:rPr lang="en-US" sz="1600" dirty="0"/>
            </a:br>
            <a:endParaRPr lang="en-US" sz="1600" dirty="0"/>
          </a:p>
          <a:p>
            <a:r>
              <a:rPr lang="en-US" sz="1600" dirty="0"/>
              <a:t>For WNG, attendance for each is limited to the WNG timeslot in which the respective presentation is scheduled. </a:t>
            </a:r>
            <a:br>
              <a:rPr lang="en-US" dirty="0"/>
            </a:br>
            <a:endParaRPr lang="en-US" dirty="0"/>
          </a:p>
        </p:txBody>
      </p:sp>
      <p:sp>
        <p:nvSpPr>
          <p:cNvPr id="20483" name="Title 1"/>
          <p:cNvSpPr>
            <a:spLocks noGrp="1"/>
          </p:cNvSpPr>
          <p:nvPr>
            <p:ph type="title"/>
          </p:nvPr>
        </p:nvSpPr>
        <p:spPr/>
        <p:txBody>
          <a:bodyPr/>
          <a:lstStyle/>
          <a:p>
            <a:r>
              <a:rPr lang="en-GB" altLang="en-US" dirty="0"/>
              <a:t>W2.4 2024 September Designation of Individual experts</a:t>
            </a:r>
          </a:p>
        </p:txBody>
      </p:sp>
      <p:sp>
        <p:nvSpPr>
          <p:cNvPr id="20484"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September 2024</a:t>
            </a:r>
          </a:p>
        </p:txBody>
      </p:sp>
      <p:sp>
        <p:nvSpPr>
          <p:cNvPr id="20485"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2048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1F6CF2F6-756D-4BD6-9522-A1957932ACE4}" type="slidenum">
              <a:rPr lang="en-US" altLang="en-US" sz="1200" b="0" smtClean="0"/>
              <a:pPr>
                <a:spcBef>
                  <a:spcPct val="0"/>
                </a:spcBef>
                <a:buFontTx/>
                <a:buNone/>
              </a:pPr>
              <a:t>11</a:t>
            </a:fld>
            <a:endParaRPr lang="en-US" altLang="en-US" sz="1200" b="0"/>
          </a:p>
        </p:txBody>
      </p:sp>
    </p:spTree>
    <p:extLst>
      <p:ext uri="{BB962C8B-B14F-4D97-AF65-F5344CB8AC3E}">
        <p14:creationId xmlns:p14="http://schemas.microsoft.com/office/powerpoint/2010/main" val="2635750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64493B-BEA1-0521-DEFB-75EE5AD1F99C}"/>
              </a:ext>
            </a:extLst>
          </p:cNvPr>
          <p:cNvSpPr>
            <a:spLocks noGrp="1"/>
          </p:cNvSpPr>
          <p:nvPr>
            <p:ph idx="1"/>
          </p:nvPr>
        </p:nvSpPr>
        <p:spPr>
          <a:xfrm>
            <a:off x="914400" y="1981199"/>
            <a:ext cx="10363200" cy="4494213"/>
          </a:xfrm>
        </p:spPr>
        <p:txBody>
          <a:bodyPr/>
          <a:lstStyle/>
          <a:p>
            <a:r>
              <a:rPr lang="en-US" dirty="0"/>
              <a:t>The IETF would like to receive answers to the two following questions/proposals:</a:t>
            </a:r>
          </a:p>
          <a:p>
            <a:r>
              <a:rPr lang="en-US" dirty="0"/>
              <a:t> Q1: Does the IEEE want an expedite processing, i.e., getting the RFC number in 1 month or even sooner? This means that the RFC won’t have a forward pointer to the IEEE Std</a:t>
            </a:r>
          </a:p>
          <a:p>
            <a:pPr lvl="1"/>
            <a:r>
              <a:rPr lang="en-US" dirty="0"/>
              <a:t> WG11 answer: No</a:t>
            </a:r>
          </a:p>
          <a:p>
            <a:r>
              <a:rPr lang="en-US" dirty="0"/>
              <a:t>Q2: Would IEEE agree that the RFC publication is postponed until the IEEE Std is published to allow the RFC to contain a reference to the IEEE Std?</a:t>
            </a:r>
          </a:p>
          <a:p>
            <a:pPr lvl="1"/>
            <a:r>
              <a:rPr lang="en-US" dirty="0"/>
              <a:t>WG11 answer: Yes. “Publication” would be SASB approval of P802.11REVme as “IEEE Std 802.11-2024” expected September 26, 2024. The WG chair will inform the IETF on the outcome of the SASB consideration.</a:t>
            </a:r>
          </a:p>
          <a:p>
            <a:endParaRPr lang="en-US" dirty="0"/>
          </a:p>
        </p:txBody>
      </p:sp>
      <p:sp>
        <p:nvSpPr>
          <p:cNvPr id="3" name="Title 2">
            <a:extLst>
              <a:ext uri="{FF2B5EF4-FFF2-40B4-BE49-F238E27FC236}">
                <a16:creationId xmlns:a16="http://schemas.microsoft.com/office/drawing/2014/main" id="{68C1EE6B-10CE-F672-3D20-975AF935706F}"/>
              </a:ext>
            </a:extLst>
          </p:cNvPr>
          <p:cNvSpPr>
            <a:spLocks noGrp="1"/>
          </p:cNvSpPr>
          <p:nvPr>
            <p:ph type="title"/>
          </p:nvPr>
        </p:nvSpPr>
        <p:spPr/>
        <p:txBody>
          <a:bodyPr/>
          <a:lstStyle/>
          <a:p>
            <a:r>
              <a:rPr lang="en-US" dirty="0"/>
              <a:t>W4.4 IETF questions on OWE transfer</a:t>
            </a:r>
          </a:p>
        </p:txBody>
      </p:sp>
      <p:sp>
        <p:nvSpPr>
          <p:cNvPr id="4" name="Date Placeholder 3">
            <a:extLst>
              <a:ext uri="{FF2B5EF4-FFF2-40B4-BE49-F238E27FC236}">
                <a16:creationId xmlns:a16="http://schemas.microsoft.com/office/drawing/2014/main" id="{FB97394F-9A9A-AB08-B811-9B0B12DF6E96}"/>
              </a:ext>
            </a:extLst>
          </p:cNvPr>
          <p:cNvSpPr>
            <a:spLocks noGrp="1"/>
          </p:cNvSpPr>
          <p:nvPr>
            <p:ph type="dt" sz="half" idx="10"/>
          </p:nvPr>
        </p:nvSpPr>
        <p:spPr/>
        <p:txBody>
          <a:bodyPr/>
          <a:lstStyle/>
          <a:p>
            <a:pPr>
              <a:defRPr/>
            </a:pPr>
            <a:r>
              <a:rPr lang="en-US"/>
              <a:t>September 2024</a:t>
            </a:r>
            <a:endParaRPr lang="en-US" dirty="0"/>
          </a:p>
        </p:txBody>
      </p:sp>
      <p:sp>
        <p:nvSpPr>
          <p:cNvPr id="5" name="Footer Placeholder 4">
            <a:extLst>
              <a:ext uri="{FF2B5EF4-FFF2-40B4-BE49-F238E27FC236}">
                <a16:creationId xmlns:a16="http://schemas.microsoft.com/office/drawing/2014/main" id="{4CFD35A8-EF7A-4D68-1380-0CDACD163D22}"/>
              </a:ext>
            </a:extLst>
          </p:cNvPr>
          <p:cNvSpPr>
            <a:spLocks noGrp="1"/>
          </p:cNvSpPr>
          <p:nvPr>
            <p:ph type="ftr" sz="quarter" idx="11"/>
          </p:nvPr>
        </p:nvSpPr>
        <p:spPr/>
        <p:txBody>
          <a:bodyPr/>
          <a:lstStyle/>
          <a:p>
            <a:pPr>
              <a:defRPr/>
            </a:pPr>
            <a:r>
              <a:rPr lang="en-US"/>
              <a:t>Robert Stacey, Intel</a:t>
            </a:r>
          </a:p>
        </p:txBody>
      </p:sp>
      <p:sp>
        <p:nvSpPr>
          <p:cNvPr id="6" name="Slide Number Placeholder 5">
            <a:extLst>
              <a:ext uri="{FF2B5EF4-FFF2-40B4-BE49-F238E27FC236}">
                <a16:creationId xmlns:a16="http://schemas.microsoft.com/office/drawing/2014/main" id="{761E27A8-177E-F8CC-382F-2EB7B5A0B285}"/>
              </a:ext>
            </a:extLst>
          </p:cNvPr>
          <p:cNvSpPr>
            <a:spLocks noGrp="1"/>
          </p:cNvSpPr>
          <p:nvPr>
            <p:ph type="sldNum" sz="quarter" idx="12"/>
          </p:nvPr>
        </p:nvSpPr>
        <p:spPr/>
        <p:txBody>
          <a:bodyPr/>
          <a:lstStyle/>
          <a:p>
            <a:pPr>
              <a:defRPr/>
            </a:pPr>
            <a:r>
              <a:rPr lang="en-US" altLang="en-US"/>
              <a:t>Slide </a:t>
            </a:r>
            <a:fld id="{9F1BB7FC-E6BE-4B32-9E02-3FB83AD7B7EB}" type="slidenum">
              <a:rPr lang="en-US" altLang="en-US" smtClean="0"/>
              <a:pPr>
                <a:defRPr/>
              </a:pPr>
              <a:t>12</a:t>
            </a:fld>
            <a:endParaRPr lang="en-US" altLang="en-US"/>
          </a:p>
        </p:txBody>
      </p:sp>
    </p:spTree>
    <p:extLst>
      <p:ext uri="{BB962C8B-B14F-4D97-AF65-F5344CB8AC3E}">
        <p14:creationId xmlns:p14="http://schemas.microsoft.com/office/powerpoint/2010/main" val="2718411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C3CD9C-C1BE-1256-09B8-01360191AA0D}"/>
              </a:ext>
            </a:extLst>
          </p:cNvPr>
          <p:cNvSpPr>
            <a:spLocks noGrp="1"/>
          </p:cNvSpPr>
          <p:nvPr>
            <p:ph type="title"/>
          </p:nvPr>
        </p:nvSpPr>
        <p:spPr>
          <a:xfrm>
            <a:off x="914400" y="685800"/>
            <a:ext cx="8839200" cy="1066800"/>
          </a:xfrm>
        </p:spPr>
        <p:txBody>
          <a:bodyPr wrap="square" anchor="ctr">
            <a:normAutofit/>
          </a:bodyPr>
          <a:lstStyle/>
          <a:p>
            <a:r>
              <a:rPr lang="en-US" dirty="0"/>
              <a:t>Remembering Frank Suraci</a:t>
            </a:r>
          </a:p>
        </p:txBody>
      </p:sp>
      <p:sp>
        <p:nvSpPr>
          <p:cNvPr id="24" name="Content Placeholder 2">
            <a:extLst>
              <a:ext uri="{FF2B5EF4-FFF2-40B4-BE49-F238E27FC236}">
                <a16:creationId xmlns:a16="http://schemas.microsoft.com/office/drawing/2014/main" id="{CF9F5855-84F8-0CBC-A694-B0FAF5C93AA7}"/>
              </a:ext>
            </a:extLst>
          </p:cNvPr>
          <p:cNvSpPr>
            <a:spLocks noGrp="1"/>
          </p:cNvSpPr>
          <p:nvPr>
            <p:ph sz="half" idx="1"/>
          </p:nvPr>
        </p:nvSpPr>
        <p:spPr>
          <a:xfrm>
            <a:off x="914400" y="1981199"/>
            <a:ext cx="8524000" cy="4494213"/>
          </a:xfrm>
        </p:spPr>
        <p:txBody>
          <a:bodyPr/>
          <a:lstStyle/>
          <a:p>
            <a:pPr marL="0" indent="0">
              <a:buNone/>
            </a:pPr>
            <a:r>
              <a:rPr lang="en-US" sz="1200" dirty="0"/>
              <a:t>Mr. Frank Suraci was born December 21, 1940 in Washington, D.C, USA, to Joseph Suraci and Betty Driscoll Suraci. He is survived by his wife Rachel and his loving children Christine </a:t>
            </a:r>
            <a:r>
              <a:rPr lang="en-US" sz="1200" dirty="0" err="1"/>
              <a:t>Rhoa</a:t>
            </a:r>
            <a:r>
              <a:rPr lang="en-US" sz="1200" dirty="0"/>
              <a:t> (Joseph), Thomas Suraci and John Suraci (Amanda). Frank cherished his five grandchildren. He is also survived by his sister Betty Ann House (Richard) and two brothers,</a:t>
            </a:r>
          </a:p>
          <a:p>
            <a:pPr marL="0" indent="0">
              <a:buNone/>
            </a:pPr>
            <a:endParaRPr lang="en-US" sz="1200" dirty="0"/>
          </a:p>
          <a:p>
            <a:pPr marL="0" indent="0">
              <a:buNone/>
            </a:pPr>
            <a:r>
              <a:rPr lang="en-US" sz="1200" dirty="0"/>
              <a:t>Frank Suraci served as Senior Advisor for National Security and Emergency Preparedness (NS/EP) Communications within the Emergency Communications Division (ECD) in the Cybersecurity and Infrastructure Security Agency, Department of Homeland Security (DHS), USA.  In this role, Mr. Suraci directly supported the Executive Assistant Director in managing a myriad of critical emergency communications tasks and represented ECD on senior committees across Departments and Agencies in order to further advance interoperable NS/EP communications.</a:t>
            </a:r>
          </a:p>
          <a:p>
            <a:pPr marL="0" indent="0">
              <a:buNone/>
            </a:pPr>
            <a:endParaRPr lang="en-US" sz="1200" dirty="0"/>
          </a:p>
          <a:p>
            <a:pPr marL="0" indent="0">
              <a:buNone/>
            </a:pPr>
            <a:r>
              <a:rPr lang="en-US" sz="1200" dirty="0"/>
              <a:t>Prior to the above assignment, Mr. Suraci served for over thirty years as the Government Emergency Telecommunications Service (GETS) and Wireless Priority Service (WPS) Program Director. He was responsible for taking GETS and WPS from concepts to the operational services. During this time, Mr. Suraci was appointed to serve on the Federal Communications Commission (FCC) Communications Security, Reliability and Interoperability Council (CSRIC) Working Groups. Most notably, planning for NS/EP Next Generation Network Priority Services during Pandemic Events tasked with developing recommendations for actions the FCC can take to enhance the nation’s communications infrastructure to respond to pandemics while also considering the associated impacts to new and advanced technologies including broadband and IP-based technologies. </a:t>
            </a:r>
          </a:p>
          <a:p>
            <a:pPr marL="0" indent="0">
              <a:buNone/>
            </a:pPr>
            <a:endParaRPr lang="en-US" sz="1200" dirty="0"/>
          </a:p>
          <a:p>
            <a:pPr marL="0" indent="0">
              <a:buNone/>
            </a:pPr>
            <a:r>
              <a:rPr lang="en-US" sz="1200" dirty="0"/>
              <a:t>Mr. Suraci started participating in IEEE 802.11 from 2019 and his last face-to-face meeting was in Panama, January, 2024, His goal was to take the IEEE 802.11be Emergency Preparedness Communications Service (EPCS) features and help accelerate the deployment of the next generation NS/EP services over Wi-Fi networks. Unfortunately, he was unable to witness it.</a:t>
            </a:r>
          </a:p>
          <a:p>
            <a:pPr marL="0" indent="0">
              <a:buNone/>
            </a:pPr>
            <a:endParaRPr lang="en-US" sz="1200" dirty="0"/>
          </a:p>
        </p:txBody>
      </p:sp>
      <p:sp>
        <p:nvSpPr>
          <p:cNvPr id="4" name="Date Placeholder 3">
            <a:extLst>
              <a:ext uri="{FF2B5EF4-FFF2-40B4-BE49-F238E27FC236}">
                <a16:creationId xmlns:a16="http://schemas.microsoft.com/office/drawing/2014/main" id="{B6330044-C4A7-941E-9A39-477386AB5F4D}"/>
              </a:ext>
            </a:extLst>
          </p:cNvPr>
          <p:cNvSpPr>
            <a:spLocks noGrp="1"/>
          </p:cNvSpPr>
          <p:nvPr>
            <p:ph type="dt" sz="half" idx="10"/>
          </p:nvPr>
        </p:nvSpPr>
        <p:spPr>
          <a:xfrm>
            <a:off x="928688" y="333375"/>
            <a:ext cx="968375" cy="276225"/>
          </a:xfrm>
        </p:spPr>
        <p:txBody>
          <a:bodyPr wrap="none" anchor="b">
            <a:normAutofit/>
          </a:bodyPr>
          <a:lstStyle/>
          <a:p>
            <a:pPr>
              <a:spcAft>
                <a:spcPts val="600"/>
              </a:spcAft>
              <a:defRPr/>
            </a:pPr>
            <a:r>
              <a:rPr lang="en-US"/>
              <a:t>September 2024</a:t>
            </a:r>
          </a:p>
        </p:txBody>
      </p:sp>
      <p:sp>
        <p:nvSpPr>
          <p:cNvPr id="5" name="Footer Placeholder 4">
            <a:extLst>
              <a:ext uri="{FF2B5EF4-FFF2-40B4-BE49-F238E27FC236}">
                <a16:creationId xmlns:a16="http://schemas.microsoft.com/office/drawing/2014/main" id="{64DB230D-42D4-A93C-64FD-F29509A23A1B}"/>
              </a:ext>
            </a:extLst>
          </p:cNvPr>
          <p:cNvSpPr>
            <a:spLocks noGrp="1"/>
          </p:cNvSpPr>
          <p:nvPr>
            <p:ph type="ftr" sz="quarter" idx="11"/>
          </p:nvPr>
        </p:nvSpPr>
        <p:spPr>
          <a:xfrm>
            <a:off x="9224963" y="6475413"/>
            <a:ext cx="2166937" cy="184150"/>
          </a:xfrm>
        </p:spPr>
        <p:txBody>
          <a:bodyPr wrap="none" anchor="t">
            <a:normAutofit/>
          </a:bodyPr>
          <a:lstStyle/>
          <a:p>
            <a:pPr>
              <a:spcAft>
                <a:spcPts val="600"/>
              </a:spcAft>
              <a:defRPr/>
            </a:pPr>
            <a:r>
              <a:rPr lang="en-US"/>
              <a:t>Robert Stacey, Intel</a:t>
            </a:r>
          </a:p>
        </p:txBody>
      </p:sp>
      <p:sp>
        <p:nvSpPr>
          <p:cNvPr id="6" name="Slide Number Placeholder 5">
            <a:extLst>
              <a:ext uri="{FF2B5EF4-FFF2-40B4-BE49-F238E27FC236}">
                <a16:creationId xmlns:a16="http://schemas.microsoft.com/office/drawing/2014/main" id="{FDDB7ED2-41D8-B2D6-13D3-EF3FF5CC40E0}"/>
              </a:ext>
            </a:extLst>
          </p:cNvPr>
          <p:cNvSpPr>
            <a:spLocks noGrp="1"/>
          </p:cNvSpPr>
          <p:nvPr>
            <p:ph type="sldNum" sz="quarter" idx="12"/>
          </p:nvPr>
        </p:nvSpPr>
        <p:spPr>
          <a:xfrm>
            <a:off x="5878513" y="6475413"/>
            <a:ext cx="536575" cy="184150"/>
          </a:xfrm>
        </p:spPr>
        <p:txBody>
          <a:bodyPr wrap="none" anchor="t">
            <a:normAutofit/>
          </a:bodyPr>
          <a:lstStyle/>
          <a:p>
            <a:pPr>
              <a:spcAft>
                <a:spcPts val="600"/>
              </a:spcAft>
              <a:defRPr/>
            </a:pPr>
            <a:r>
              <a:rPr lang="en-US" altLang="en-US"/>
              <a:t>Slide </a:t>
            </a:r>
            <a:fld id="{9F1BB7FC-E6BE-4B32-9E02-3FB83AD7B7EB}" type="slidenum">
              <a:rPr lang="en-US" altLang="en-US" smtClean="0"/>
              <a:pPr>
                <a:spcAft>
                  <a:spcPts val="600"/>
                </a:spcAft>
                <a:defRPr/>
              </a:pPr>
              <a:t>13</a:t>
            </a:fld>
            <a:endParaRPr lang="en-US" altLang="en-US"/>
          </a:p>
        </p:txBody>
      </p:sp>
      <p:pic>
        <p:nvPicPr>
          <p:cNvPr id="11" name="Content Placeholder 10">
            <a:extLst>
              <a:ext uri="{FF2B5EF4-FFF2-40B4-BE49-F238E27FC236}">
                <a16:creationId xmlns:a16="http://schemas.microsoft.com/office/drawing/2014/main" id="{E7B1A781-AE6B-BD4B-0FDA-EE4A2C468FC7}"/>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9438400" y="973019"/>
            <a:ext cx="1740061" cy="2317987"/>
          </a:xfrm>
          <a:prstGeom prst="rect">
            <a:avLst/>
          </a:prstGeom>
        </p:spPr>
      </p:pic>
    </p:spTree>
    <p:extLst>
      <p:ext uri="{BB962C8B-B14F-4D97-AF65-F5344CB8AC3E}">
        <p14:creationId xmlns:p14="http://schemas.microsoft.com/office/powerpoint/2010/main" val="63780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7FAB75-E7AF-1E7A-7061-42C4AC15DAD5}"/>
              </a:ext>
            </a:extLst>
          </p:cNvPr>
          <p:cNvSpPr>
            <a:spLocks noGrp="1"/>
          </p:cNvSpPr>
          <p:nvPr>
            <p:ph idx="1"/>
          </p:nvPr>
        </p:nvSpPr>
        <p:spPr>
          <a:xfrm>
            <a:off x="990600" y="1752600"/>
            <a:ext cx="10439400" cy="611187"/>
          </a:xfrm>
        </p:spPr>
        <p:txBody>
          <a:bodyPr/>
          <a:lstStyle/>
          <a:p>
            <a:pPr marL="0" indent="0">
              <a:buNone/>
            </a:pPr>
            <a:r>
              <a:rPr lang="en-US" dirty="0"/>
              <a:t>Please join us on the Grand Staircase immediately after the Mid-Week plenary</a:t>
            </a:r>
          </a:p>
        </p:txBody>
      </p:sp>
      <p:sp>
        <p:nvSpPr>
          <p:cNvPr id="3" name="Title 2">
            <a:extLst>
              <a:ext uri="{FF2B5EF4-FFF2-40B4-BE49-F238E27FC236}">
                <a16:creationId xmlns:a16="http://schemas.microsoft.com/office/drawing/2014/main" id="{1F7AA77E-40F6-8E3E-D3E7-11CF24D450A1}"/>
              </a:ext>
            </a:extLst>
          </p:cNvPr>
          <p:cNvSpPr>
            <a:spLocks noGrp="1"/>
          </p:cNvSpPr>
          <p:nvPr>
            <p:ph type="title"/>
          </p:nvPr>
        </p:nvSpPr>
        <p:spPr/>
        <p:txBody>
          <a:bodyPr/>
          <a:lstStyle/>
          <a:p>
            <a:r>
              <a:rPr lang="en-US" dirty="0"/>
              <a:t>Group Photo</a:t>
            </a:r>
          </a:p>
        </p:txBody>
      </p:sp>
      <p:sp>
        <p:nvSpPr>
          <p:cNvPr id="4" name="Date Placeholder 3">
            <a:extLst>
              <a:ext uri="{FF2B5EF4-FFF2-40B4-BE49-F238E27FC236}">
                <a16:creationId xmlns:a16="http://schemas.microsoft.com/office/drawing/2014/main" id="{F11E7B3A-8286-DFE7-6094-9F42DA4326F7}"/>
              </a:ext>
            </a:extLst>
          </p:cNvPr>
          <p:cNvSpPr>
            <a:spLocks noGrp="1"/>
          </p:cNvSpPr>
          <p:nvPr>
            <p:ph type="dt" sz="half" idx="10"/>
          </p:nvPr>
        </p:nvSpPr>
        <p:spPr/>
        <p:txBody>
          <a:bodyPr/>
          <a:lstStyle/>
          <a:p>
            <a:pPr>
              <a:defRPr/>
            </a:pPr>
            <a:r>
              <a:rPr lang="en-US"/>
              <a:t>September 2024</a:t>
            </a:r>
            <a:endParaRPr lang="en-US" dirty="0"/>
          </a:p>
        </p:txBody>
      </p:sp>
      <p:sp>
        <p:nvSpPr>
          <p:cNvPr id="5" name="Footer Placeholder 4">
            <a:extLst>
              <a:ext uri="{FF2B5EF4-FFF2-40B4-BE49-F238E27FC236}">
                <a16:creationId xmlns:a16="http://schemas.microsoft.com/office/drawing/2014/main" id="{75B10259-AF4B-2A97-FC26-65DFC13E3958}"/>
              </a:ext>
            </a:extLst>
          </p:cNvPr>
          <p:cNvSpPr>
            <a:spLocks noGrp="1"/>
          </p:cNvSpPr>
          <p:nvPr>
            <p:ph type="ftr" sz="quarter" idx="11"/>
          </p:nvPr>
        </p:nvSpPr>
        <p:spPr/>
        <p:txBody>
          <a:bodyPr/>
          <a:lstStyle/>
          <a:p>
            <a:pPr>
              <a:defRPr/>
            </a:pPr>
            <a:r>
              <a:rPr lang="en-US"/>
              <a:t>Robert Stacey, Intel</a:t>
            </a:r>
          </a:p>
        </p:txBody>
      </p:sp>
      <p:sp>
        <p:nvSpPr>
          <p:cNvPr id="6" name="Slide Number Placeholder 5">
            <a:extLst>
              <a:ext uri="{FF2B5EF4-FFF2-40B4-BE49-F238E27FC236}">
                <a16:creationId xmlns:a16="http://schemas.microsoft.com/office/drawing/2014/main" id="{D21ED9E6-3E80-A650-E04E-1113DA76F2D9}"/>
              </a:ext>
            </a:extLst>
          </p:cNvPr>
          <p:cNvSpPr>
            <a:spLocks noGrp="1"/>
          </p:cNvSpPr>
          <p:nvPr>
            <p:ph type="sldNum" sz="quarter" idx="12"/>
          </p:nvPr>
        </p:nvSpPr>
        <p:spPr/>
        <p:txBody>
          <a:bodyPr/>
          <a:lstStyle/>
          <a:p>
            <a:pPr>
              <a:defRPr/>
            </a:pPr>
            <a:r>
              <a:rPr lang="en-US" altLang="en-US"/>
              <a:t>Slide </a:t>
            </a:r>
            <a:fld id="{9F1BB7FC-E6BE-4B32-9E02-3FB83AD7B7EB}" type="slidenum">
              <a:rPr lang="en-US" altLang="en-US" smtClean="0"/>
              <a:pPr>
                <a:defRPr/>
              </a:pPr>
              <a:t>14</a:t>
            </a:fld>
            <a:endParaRPr lang="en-US" altLang="en-US"/>
          </a:p>
        </p:txBody>
      </p:sp>
      <p:pic>
        <p:nvPicPr>
          <p:cNvPr id="1026" name="Picture 2">
            <a:extLst>
              <a:ext uri="{FF2B5EF4-FFF2-40B4-BE49-F238E27FC236}">
                <a16:creationId xmlns:a16="http://schemas.microsoft.com/office/drawing/2014/main" id="{F12F0420-10BA-3F71-323F-F763B5D72F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441510"/>
            <a:ext cx="2915872" cy="19335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32E17A3-A082-DDCC-8F59-6C6437F650DC}"/>
              </a:ext>
            </a:extLst>
          </p:cNvPr>
          <p:cNvSpPr txBox="1"/>
          <p:nvPr/>
        </p:nvSpPr>
        <p:spPr>
          <a:xfrm>
            <a:off x="326571" y="2438400"/>
            <a:ext cx="800219" cy="461665"/>
          </a:xfrm>
          <a:prstGeom prst="rect">
            <a:avLst/>
          </a:prstGeom>
          <a:noFill/>
        </p:spPr>
        <p:txBody>
          <a:bodyPr wrap="none" rtlCol="0">
            <a:spAutoFit/>
          </a:bodyPr>
          <a:lstStyle/>
          <a:p>
            <a:r>
              <a:rPr lang="en-US" dirty="0">
                <a:solidFill>
                  <a:schemeClr val="bg1"/>
                </a:solidFill>
              </a:rPr>
              <a:t>2010</a:t>
            </a:r>
          </a:p>
        </p:txBody>
      </p:sp>
      <p:pic>
        <p:nvPicPr>
          <p:cNvPr id="1028" name="Picture 4">
            <a:extLst>
              <a:ext uri="{FF2B5EF4-FFF2-40B4-BE49-F238E27FC236}">
                <a16:creationId xmlns:a16="http://schemas.microsoft.com/office/drawing/2014/main" id="{D77F6987-514B-1AEE-2E8D-45E0C65885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2768" y="3093751"/>
            <a:ext cx="2915872" cy="194391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E332C89-C534-AB14-483B-27E263CF61A5}"/>
              </a:ext>
            </a:extLst>
          </p:cNvPr>
          <p:cNvSpPr txBox="1"/>
          <p:nvPr/>
        </p:nvSpPr>
        <p:spPr>
          <a:xfrm>
            <a:off x="1448856" y="3093751"/>
            <a:ext cx="800219" cy="461665"/>
          </a:xfrm>
          <a:prstGeom prst="rect">
            <a:avLst/>
          </a:prstGeom>
          <a:noFill/>
        </p:spPr>
        <p:txBody>
          <a:bodyPr wrap="none" rtlCol="0">
            <a:spAutoFit/>
          </a:bodyPr>
          <a:lstStyle/>
          <a:p>
            <a:r>
              <a:rPr lang="en-US" dirty="0">
                <a:solidFill>
                  <a:schemeClr val="bg1"/>
                </a:solidFill>
              </a:rPr>
              <a:t>2014</a:t>
            </a:r>
          </a:p>
        </p:txBody>
      </p:sp>
      <p:pic>
        <p:nvPicPr>
          <p:cNvPr id="1032" name="Picture 8">
            <a:extLst>
              <a:ext uri="{FF2B5EF4-FFF2-40B4-BE49-F238E27FC236}">
                <a16:creationId xmlns:a16="http://schemas.microsoft.com/office/drawing/2014/main" id="{3FBDD7C9-B858-8157-BC3D-5389DB077C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7811" y="3578474"/>
            <a:ext cx="3265076" cy="183148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42A1F17-580E-3170-17EC-FF867EAFF94F}"/>
              </a:ext>
            </a:extLst>
          </p:cNvPr>
          <p:cNvSpPr txBox="1"/>
          <p:nvPr/>
        </p:nvSpPr>
        <p:spPr>
          <a:xfrm>
            <a:off x="2489560" y="3618149"/>
            <a:ext cx="800219" cy="461665"/>
          </a:xfrm>
          <a:prstGeom prst="rect">
            <a:avLst/>
          </a:prstGeom>
          <a:noFill/>
        </p:spPr>
        <p:txBody>
          <a:bodyPr wrap="none" rtlCol="0">
            <a:spAutoFit/>
          </a:bodyPr>
          <a:lstStyle/>
          <a:p>
            <a:r>
              <a:rPr lang="en-US" dirty="0">
                <a:solidFill>
                  <a:schemeClr val="bg1"/>
                </a:solidFill>
              </a:rPr>
              <a:t>2015</a:t>
            </a:r>
          </a:p>
        </p:txBody>
      </p:sp>
      <p:pic>
        <p:nvPicPr>
          <p:cNvPr id="1034" name="Picture 10">
            <a:extLst>
              <a:ext uri="{FF2B5EF4-FFF2-40B4-BE49-F238E27FC236}">
                <a16:creationId xmlns:a16="http://schemas.microsoft.com/office/drawing/2014/main" id="{74912895-A86E-DC6A-BE03-D4493ECC83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9785" y="4047066"/>
            <a:ext cx="2971800" cy="19812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052C646-EEC0-2692-B7A5-7302121CFE08}"/>
              </a:ext>
            </a:extLst>
          </p:cNvPr>
          <p:cNvSpPr txBox="1"/>
          <p:nvPr/>
        </p:nvSpPr>
        <p:spPr>
          <a:xfrm>
            <a:off x="3501843" y="4051077"/>
            <a:ext cx="800219" cy="461665"/>
          </a:xfrm>
          <a:prstGeom prst="rect">
            <a:avLst/>
          </a:prstGeom>
          <a:noFill/>
        </p:spPr>
        <p:txBody>
          <a:bodyPr wrap="none" rtlCol="0">
            <a:spAutoFit/>
          </a:bodyPr>
          <a:lstStyle/>
          <a:p>
            <a:r>
              <a:rPr lang="en-US" dirty="0">
                <a:solidFill>
                  <a:schemeClr val="bg1"/>
                </a:solidFill>
              </a:rPr>
              <a:t>2016</a:t>
            </a:r>
          </a:p>
        </p:txBody>
      </p:sp>
      <p:pic>
        <p:nvPicPr>
          <p:cNvPr id="1038" name="Picture 14">
            <a:extLst>
              <a:ext uri="{FF2B5EF4-FFF2-40B4-BE49-F238E27FC236}">
                <a16:creationId xmlns:a16="http://schemas.microsoft.com/office/drawing/2014/main" id="{7A6E427F-F9F3-D350-65A7-7071F77110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52590" y="2663460"/>
            <a:ext cx="2862810" cy="190854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B1C75C20-20DC-E341-1C74-C11FD9D5C14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21142" y="3657600"/>
            <a:ext cx="3308858" cy="185663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56EDA2A-BF43-68C1-1826-33C9659FDD78}"/>
              </a:ext>
            </a:extLst>
          </p:cNvPr>
          <p:cNvSpPr txBox="1"/>
          <p:nvPr/>
        </p:nvSpPr>
        <p:spPr>
          <a:xfrm>
            <a:off x="8231148" y="3689438"/>
            <a:ext cx="800219" cy="461665"/>
          </a:xfrm>
          <a:prstGeom prst="rect">
            <a:avLst/>
          </a:prstGeom>
          <a:noFill/>
        </p:spPr>
        <p:txBody>
          <a:bodyPr wrap="none" rtlCol="0">
            <a:spAutoFit/>
          </a:bodyPr>
          <a:lstStyle/>
          <a:p>
            <a:r>
              <a:rPr lang="en-US" dirty="0">
                <a:solidFill>
                  <a:schemeClr val="bg1"/>
                </a:solidFill>
              </a:rPr>
              <a:t>2019</a:t>
            </a:r>
          </a:p>
        </p:txBody>
      </p:sp>
      <p:sp>
        <p:nvSpPr>
          <p:cNvPr id="12" name="TextBox 11">
            <a:extLst>
              <a:ext uri="{FF2B5EF4-FFF2-40B4-BE49-F238E27FC236}">
                <a16:creationId xmlns:a16="http://schemas.microsoft.com/office/drawing/2014/main" id="{2CCFD149-AC34-CE02-ED44-94FE20BE1FCE}"/>
              </a:ext>
            </a:extLst>
          </p:cNvPr>
          <p:cNvSpPr txBox="1"/>
          <p:nvPr/>
        </p:nvSpPr>
        <p:spPr>
          <a:xfrm>
            <a:off x="6098694" y="2895600"/>
            <a:ext cx="800219" cy="461665"/>
          </a:xfrm>
          <a:prstGeom prst="rect">
            <a:avLst/>
          </a:prstGeom>
          <a:noFill/>
        </p:spPr>
        <p:txBody>
          <a:bodyPr wrap="none" rtlCol="0">
            <a:spAutoFit/>
          </a:bodyPr>
          <a:lstStyle/>
          <a:p>
            <a:r>
              <a:rPr lang="en-US" dirty="0">
                <a:solidFill>
                  <a:schemeClr val="bg1"/>
                </a:solidFill>
              </a:rPr>
              <a:t>2018</a:t>
            </a:r>
          </a:p>
        </p:txBody>
      </p:sp>
    </p:spTree>
    <p:extLst>
      <p:ext uri="{BB962C8B-B14F-4D97-AF65-F5344CB8AC3E}">
        <p14:creationId xmlns:p14="http://schemas.microsoft.com/office/powerpoint/2010/main" val="1470481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6313" y="4406900"/>
            <a:ext cx="7772400" cy="1362075"/>
          </a:xfrm>
        </p:spPr>
        <p:txBody>
          <a:bodyPr/>
          <a:lstStyle/>
          <a:p>
            <a:pPr>
              <a:defRPr/>
            </a:pPr>
            <a:r>
              <a:rPr lang="en-GB" dirty="0" err="1"/>
              <a:t>FRIday</a:t>
            </a:r>
            <a:endParaRPr lang="en-GB" dirty="0"/>
          </a:p>
        </p:txBody>
      </p:sp>
      <p:sp>
        <p:nvSpPr>
          <p:cNvPr id="9219" name="Text Placeholder 2"/>
          <p:cNvSpPr>
            <a:spLocks noGrp="1"/>
          </p:cNvSpPr>
          <p:nvPr>
            <p:ph type="body" idx="1"/>
          </p:nvPr>
        </p:nvSpPr>
        <p:spPr>
          <a:xfrm>
            <a:off x="963613" y="2906713"/>
            <a:ext cx="10363200" cy="1500187"/>
          </a:xfrm>
        </p:spPr>
        <p:txBody>
          <a:bodyPr/>
          <a:lstStyle/>
          <a:p>
            <a:endParaRPr lang="en-GB" altLang="en-US"/>
          </a:p>
        </p:txBody>
      </p:sp>
      <p:sp>
        <p:nvSpPr>
          <p:cNvPr id="922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September 2024</a:t>
            </a:r>
          </a:p>
        </p:txBody>
      </p:sp>
      <p:sp>
        <p:nvSpPr>
          <p:cNvPr id="9221"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9222"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1C8E10CE-D294-4C89-ACFF-F5F1BFD75B0A}" type="slidenum">
              <a:rPr lang="en-US" altLang="en-US" sz="1200" b="0" smtClean="0"/>
              <a:pPr>
                <a:spcBef>
                  <a:spcPct val="0"/>
                </a:spcBef>
                <a:buFontTx/>
                <a:buNone/>
              </a:pPr>
              <a:t>15</a:t>
            </a:fld>
            <a:endParaRPr lang="en-US" altLang="en-US" sz="1200" b="0"/>
          </a:p>
        </p:txBody>
      </p:sp>
    </p:spTree>
    <p:extLst>
      <p:ext uri="{BB962C8B-B14F-4D97-AF65-F5344CB8AC3E}">
        <p14:creationId xmlns:p14="http://schemas.microsoft.com/office/powerpoint/2010/main" val="2863545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September 2024</a:t>
            </a:r>
          </a:p>
        </p:txBody>
      </p:sp>
      <p:sp>
        <p:nvSpPr>
          <p:cNvPr id="10243"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10244" name="Content Placeholder 2"/>
          <p:cNvSpPr>
            <a:spLocks noGrp="1"/>
          </p:cNvSpPr>
          <p:nvPr>
            <p:ph idx="1"/>
          </p:nvPr>
        </p:nvSpPr>
        <p:spPr/>
        <p:txBody>
          <a:bodyPr/>
          <a:lstStyle/>
          <a:p>
            <a:r>
              <a:rPr lang="en-US" altLang="en-US"/>
              <a:t>All participants in IEEE-SA activities are expected to adhere to the core principles underlying the:</a:t>
            </a:r>
          </a:p>
          <a:p>
            <a:pPr lvl="1">
              <a:buFont typeface="Arial" panose="020B0604020202020204" pitchFamily="34" charset="0"/>
              <a:buChar char="•"/>
            </a:pPr>
            <a:r>
              <a:rPr lang="en-US" altLang="en-US" sz="1800">
                <a:hlinkClick r:id="rId3"/>
              </a:rPr>
              <a:t>IEEE Code of Ethics</a:t>
            </a:r>
            <a:endParaRPr lang="en-US" altLang="en-US" sz="1800"/>
          </a:p>
          <a:p>
            <a:pPr lvl="1">
              <a:buFont typeface="Arial" panose="020B0604020202020204" pitchFamily="34" charset="0"/>
              <a:buChar char="•"/>
            </a:pPr>
            <a:r>
              <a:rPr lang="en-US" altLang="en-US" sz="1800">
                <a:hlinkClick r:id="rId4"/>
              </a:rPr>
              <a:t>IEEE Code of Conduct</a:t>
            </a:r>
            <a:endParaRPr lang="en-US" altLang="en-US" sz="1800"/>
          </a:p>
          <a:p>
            <a:r>
              <a:rPr lang="en-US" altLang="en-US"/>
              <a:t>The core principles of the IEEE Codes of Ethics &amp; Conduct are to:</a:t>
            </a:r>
          </a:p>
          <a:p>
            <a:pPr lvl="1">
              <a:buFont typeface="Arial" panose="020B0604020202020204" pitchFamily="34" charset="0"/>
              <a:buChar char="•"/>
            </a:pPr>
            <a:r>
              <a:rPr lang="en-US" altLang="en-US" sz="1800" i="1"/>
              <a:t>Uphold the highest standards of integrity, responsible behavior, and ethical and professional conduct</a:t>
            </a:r>
          </a:p>
          <a:p>
            <a:pPr lvl="1">
              <a:buFont typeface="Arial" panose="020B0604020202020204" pitchFamily="34" charset="0"/>
              <a:buChar char="•"/>
            </a:pPr>
            <a:r>
              <a:rPr lang="en-US" altLang="en-US" sz="1800" i="1"/>
              <a:t>Treat people fairly and with respect, to not engage in harassment, discrimination, or retaliation, and to protect people's privacy.</a:t>
            </a:r>
          </a:p>
          <a:p>
            <a:pPr lvl="1">
              <a:buFont typeface="Arial" panose="020B0604020202020204" pitchFamily="34" charset="0"/>
              <a:buChar char="•"/>
            </a:pPr>
            <a:r>
              <a:rPr lang="en-US" altLang="en-US" sz="1800" i="1"/>
              <a:t>Avoid injuring others, their property, reputation, or employment by false or malicious action</a:t>
            </a:r>
          </a:p>
          <a:p>
            <a:r>
              <a:rPr lang="en-US" altLang="en-US"/>
              <a:t>The most recent versions of these Codes are available at</a:t>
            </a:r>
          </a:p>
          <a:p>
            <a:pPr lvl="1">
              <a:buFont typeface="Arial" panose="020B0604020202020204" pitchFamily="34" charset="0"/>
              <a:buChar char="•"/>
            </a:pPr>
            <a:r>
              <a:rPr lang="en-US" altLang="en-US" sz="1800">
                <a:hlinkClick r:id="rId5"/>
              </a:rPr>
              <a:t>http://www.ieee.org/about/corporate/governance</a:t>
            </a:r>
            <a:endParaRPr lang="en-US" altLang="en-US" sz="1800"/>
          </a:p>
          <a:p>
            <a:endParaRPr lang="en-GB" altLang="en-US"/>
          </a:p>
        </p:txBody>
      </p:sp>
      <p:sp>
        <p:nvSpPr>
          <p:cNvPr id="10245" name="Title 3"/>
          <p:cNvSpPr>
            <a:spLocks noGrp="1"/>
          </p:cNvSpPr>
          <p:nvPr>
            <p:ph type="title"/>
          </p:nvPr>
        </p:nvSpPr>
        <p:spPr/>
        <p:txBody>
          <a:bodyPr/>
          <a:lstStyle/>
          <a:p>
            <a:r>
              <a:rPr lang="en-US" altLang="en-US" dirty="0"/>
              <a:t>F2.1 Participant behavior in IEEE-SA activities is guided</a:t>
            </a:r>
            <a:br>
              <a:rPr lang="en-US" altLang="en-US" dirty="0"/>
            </a:br>
            <a:r>
              <a:rPr lang="en-US" altLang="en-US" dirty="0"/>
              <a:t>by the IEEE Codes of Ethics &amp; Conduct</a:t>
            </a:r>
            <a:endParaRPr lang="en-GB" altLang="en-US" dirty="0"/>
          </a:p>
        </p:txBody>
      </p:sp>
      <p:sp>
        <p:nvSpPr>
          <p:cNvPr id="1024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0C35308-AF0D-484D-A97E-DBB48FF90B69}" type="slidenum">
              <a:rPr lang="en-US" altLang="en-US" sz="1200" b="0" smtClean="0"/>
              <a:pPr>
                <a:spcBef>
                  <a:spcPct val="0"/>
                </a:spcBef>
                <a:buFontTx/>
                <a:buNone/>
              </a:pPr>
              <a:t>16</a:t>
            </a:fld>
            <a:endParaRPr lang="en-US" altLang="en-US" sz="1200" b="0"/>
          </a:p>
        </p:txBody>
      </p:sp>
    </p:spTree>
    <p:extLst>
      <p:ext uri="{BB962C8B-B14F-4D97-AF65-F5344CB8AC3E}">
        <p14:creationId xmlns:p14="http://schemas.microsoft.com/office/powerpoint/2010/main" val="40275639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idx="1"/>
          </p:nvPr>
        </p:nvSpPr>
        <p:spPr>
          <a:xfrm>
            <a:off x="762000" y="1828800"/>
            <a:ext cx="10363200" cy="4572000"/>
          </a:xfrm>
        </p:spPr>
        <p:txBody>
          <a:bodyPr/>
          <a:lstStyle/>
          <a:p>
            <a:r>
              <a:rPr lang="en-US" altLang="en-US" dirty="0"/>
              <a:t>The </a:t>
            </a:r>
            <a:r>
              <a:rPr lang="en-US" altLang="en-US" dirty="0">
                <a:hlinkClick r:id="rId3"/>
              </a:rPr>
              <a:t>IEEE-SA Standards Board Bylaws </a:t>
            </a:r>
            <a:r>
              <a:rPr lang="en-US" altLang="en-US" dirty="0"/>
              <a:t>(clause 5.2.1.3) specifies that “</a:t>
            </a:r>
            <a:r>
              <a:rPr lang="en-US" altLang="en-US" i="1" dirty="0"/>
              <a:t>the standards development process shall not be dominated by any single interest category, individual, or organization</a:t>
            </a:r>
            <a:r>
              <a:rPr lang="en-US" altLang="en-US" dirty="0"/>
              <a:t>”</a:t>
            </a:r>
          </a:p>
          <a:p>
            <a:pPr lvl="1">
              <a:buFont typeface="Arial" panose="020B0604020202020204" pitchFamily="34" charset="0"/>
              <a:buChar char="•"/>
            </a:pPr>
            <a:r>
              <a:rPr lang="en-US" altLang="en-US" sz="1800" dirty="0"/>
              <a:t>This means no participant may exercise “</a:t>
            </a:r>
            <a:r>
              <a:rPr lang="en-US" altLang="en-US" sz="1800" i="1" dirty="0"/>
              <a:t>authority, leadership, or influence by reason of superior leverage, strength, or representation to the exclusion of fair and equitable consideration of other viewpoints</a:t>
            </a:r>
            <a:r>
              <a:rPr lang="en-US" altLang="en-US" sz="1800" dirty="0"/>
              <a:t>” or “</a:t>
            </a:r>
            <a:r>
              <a:rPr lang="en-US" altLang="en-US" sz="1800" i="1" dirty="0"/>
              <a:t>to hinder the progress of the standards development activity</a:t>
            </a:r>
            <a:r>
              <a:rPr lang="en-US" altLang="en-US" sz="1800" dirty="0"/>
              <a:t>”</a:t>
            </a:r>
          </a:p>
          <a:p>
            <a:r>
              <a:rPr lang="en-US" altLang="en-US" dirty="0"/>
              <a:t>This rule applies equally to those participating in a standards development project and to that project’s leadership group</a:t>
            </a:r>
          </a:p>
          <a:p>
            <a:r>
              <a:rPr lang="en-US" altLang="en-US" dirty="0"/>
              <a:t>Any person who reasonably suspects that dominance is occurring in a standards development project is encouraged to bring the issue to the attention of the Standards Committee or the project’s IEEE-SA Program Manager</a:t>
            </a:r>
          </a:p>
          <a:p>
            <a:endParaRPr lang="en-US" altLang="en-US" dirty="0"/>
          </a:p>
        </p:txBody>
      </p:sp>
      <p:sp>
        <p:nvSpPr>
          <p:cNvPr id="14339" name="Rectangle 1"/>
          <p:cNvSpPr>
            <a:spLocks noGrp="1" noChangeArrowheads="1"/>
          </p:cNvSpPr>
          <p:nvPr>
            <p:ph type="title"/>
          </p:nvPr>
        </p:nvSpPr>
        <p:spPr/>
        <p:txBody>
          <a:bodyPr lIns="90000" tIns="46800" rIns="90000" bIns="46800"/>
          <a:lstStyle/>
          <a:p>
            <a:r>
              <a:rPr lang="en-US" altLang="en-US" dirty="0"/>
              <a:t>F2.1 IEEE-SA standards activities shall allow the fair &amp;</a:t>
            </a:r>
            <a:br>
              <a:rPr lang="en-US" altLang="en-US" dirty="0"/>
            </a:br>
            <a:r>
              <a:rPr lang="en-US" altLang="en-US" dirty="0"/>
              <a:t>equitable consideration of all viewpoints</a:t>
            </a:r>
          </a:p>
        </p:txBody>
      </p:sp>
      <p:sp>
        <p:nvSpPr>
          <p:cNvPr id="14340"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September 2024</a:t>
            </a:r>
          </a:p>
        </p:txBody>
      </p:sp>
      <p:sp>
        <p:nvSpPr>
          <p:cNvPr id="14341"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1434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D139C87-CBAD-4AD3-AAB6-B7C6DAE13FEC}" type="slidenum">
              <a:rPr lang="en-US" altLang="en-US" sz="1200" b="0" smtClean="0"/>
              <a:pPr>
                <a:spcBef>
                  <a:spcPct val="0"/>
                </a:spcBef>
                <a:buFontTx/>
                <a:buNone/>
              </a:pPr>
              <a:t>17</a:t>
            </a:fld>
            <a:endParaRPr lang="en-US" altLang="en-US" sz="1200" b="0"/>
          </a:p>
        </p:txBody>
      </p:sp>
    </p:spTree>
    <p:extLst>
      <p:ext uri="{BB962C8B-B14F-4D97-AF65-F5344CB8AC3E}">
        <p14:creationId xmlns:p14="http://schemas.microsoft.com/office/powerpoint/2010/main" val="29386030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idx="1"/>
          </p:nvPr>
        </p:nvSpPr>
        <p:spPr>
          <a:xfrm>
            <a:off x="762000" y="1905000"/>
            <a:ext cx="10363200" cy="4572000"/>
          </a:xfrm>
        </p:spPr>
        <p:txBody>
          <a:bodyPr/>
          <a:lstStyle/>
          <a:p>
            <a:r>
              <a:rPr lang="en-US" altLang="en-US" sz="2000"/>
              <a:t>The </a:t>
            </a:r>
            <a:r>
              <a:rPr lang="en-US" altLang="en-US" sz="2000">
                <a:hlinkClick r:id="rId3"/>
              </a:rPr>
              <a:t>IEEE-SA Standards Board Bylaws </a:t>
            </a:r>
            <a:r>
              <a:rPr lang="en-US" altLang="en-US" sz="2000"/>
              <a:t>require that “participants in the IEEE standards development individual process shall act based on their qualifications and experience”</a:t>
            </a:r>
          </a:p>
          <a:p>
            <a:r>
              <a:rPr lang="en-US" altLang="en-US" sz="2000"/>
              <a:t>This means participants:</a:t>
            </a:r>
          </a:p>
          <a:p>
            <a:pPr lvl="1">
              <a:buFont typeface="Arial" panose="020B0604020202020204" pitchFamily="34" charset="0"/>
              <a:buChar char="•"/>
            </a:pPr>
            <a:r>
              <a:rPr lang="en-US" altLang="en-US" sz="1800" b="1">
                <a:solidFill>
                  <a:srgbClr val="00B050"/>
                </a:solidFill>
              </a:rPr>
              <a:t>Shall act &amp; vote </a:t>
            </a:r>
            <a:r>
              <a:rPr lang="en-US" altLang="en-US" sz="1800"/>
              <a:t>based on their personal &amp; independent opinions derived from their expertise, knowledge, and qualifications</a:t>
            </a:r>
          </a:p>
          <a:p>
            <a:pPr lvl="1">
              <a:buFont typeface="Arial" panose="020B0604020202020204" pitchFamily="34" charset="0"/>
              <a:buChar char="•"/>
            </a:pPr>
            <a:r>
              <a:rPr lang="en-US" altLang="en-US" sz="1800" b="1">
                <a:solidFill>
                  <a:srgbClr val="FF0000"/>
                </a:solidFill>
              </a:rPr>
              <a:t>Shall not act or vote </a:t>
            </a:r>
            <a:r>
              <a:rPr lang="en-US" altLang="en-US" sz="1800"/>
              <a:t>based on any obligation to or any direction from any other person or organization, including an employer or client, regardless of any external commitments, agreements, contracts, or orders</a:t>
            </a:r>
          </a:p>
          <a:p>
            <a:pPr lvl="1">
              <a:buFont typeface="Arial" panose="020B0604020202020204" pitchFamily="34" charset="0"/>
              <a:buChar char="•"/>
            </a:pPr>
            <a:r>
              <a:rPr lang="en-US" altLang="en-US" sz="1800" b="1">
                <a:solidFill>
                  <a:srgbClr val="FF0000"/>
                </a:solidFill>
              </a:rPr>
              <a:t>Shall not direct </a:t>
            </a:r>
            <a:r>
              <a:rPr lang="en-US" altLang="en-US" sz="1800"/>
              <a:t>the actions or votes of other participants or retaliate against other participants for fulfilling their responsibility to act &amp; vote based on their personal &amp; independently developed opinions</a:t>
            </a:r>
          </a:p>
          <a:p>
            <a:r>
              <a:rPr lang="en-US" altLang="en-US" sz="2000"/>
              <a:t>By participating in standards activities using the “</a:t>
            </a:r>
            <a:r>
              <a:rPr lang="en-US" altLang="en-US" sz="2000" i="1"/>
              <a:t>individual process</a:t>
            </a:r>
            <a:r>
              <a:rPr lang="en-US" altLang="en-US" sz="2000"/>
              <a:t>”, you are deemed to accept these requirements; if you are unable to satisfy these requirements then you shall immediately cease any participation</a:t>
            </a:r>
          </a:p>
          <a:p>
            <a:endParaRPr lang="en-US" altLang="en-US"/>
          </a:p>
        </p:txBody>
      </p:sp>
      <p:sp>
        <p:nvSpPr>
          <p:cNvPr id="12291" name="Rectangle 1"/>
          <p:cNvSpPr>
            <a:spLocks noGrp="1" noChangeArrowheads="1"/>
          </p:cNvSpPr>
          <p:nvPr>
            <p:ph type="title"/>
          </p:nvPr>
        </p:nvSpPr>
        <p:spPr>
          <a:xfrm>
            <a:off x="914400" y="685800"/>
            <a:ext cx="10896600" cy="1066800"/>
          </a:xfrm>
        </p:spPr>
        <p:txBody>
          <a:bodyPr lIns="90000" tIns="46800" rIns="90000" bIns="46800"/>
          <a:lstStyle/>
          <a:p>
            <a:r>
              <a:rPr lang="en-US" altLang="en-US" dirty="0"/>
              <a:t>F2.1 Participants in the IEEE-SA “individual process” shall</a:t>
            </a:r>
            <a:br>
              <a:rPr lang="en-US" altLang="en-US" dirty="0"/>
            </a:br>
            <a:r>
              <a:rPr lang="en-US" altLang="en-US" dirty="0"/>
              <a:t>act independently of others, including employers</a:t>
            </a:r>
          </a:p>
        </p:txBody>
      </p:sp>
      <p:sp>
        <p:nvSpPr>
          <p:cNvPr id="12292"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September 2024</a:t>
            </a:r>
          </a:p>
        </p:txBody>
      </p:sp>
      <p:sp>
        <p:nvSpPr>
          <p:cNvPr id="12293"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1229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B70BD5C-7D23-4E8F-B2D7-38CCDBE90359}" type="slidenum">
              <a:rPr lang="en-US" altLang="en-US" sz="1200" b="0" smtClean="0"/>
              <a:pPr>
                <a:spcBef>
                  <a:spcPct val="0"/>
                </a:spcBef>
                <a:buFontTx/>
                <a:buNone/>
              </a:pPr>
              <a:t>18</a:t>
            </a:fld>
            <a:endParaRPr lang="en-US" altLang="en-US" sz="1200" b="0"/>
          </a:p>
        </p:txBody>
      </p:sp>
    </p:spTree>
    <p:extLst>
      <p:ext uri="{BB962C8B-B14F-4D97-AF65-F5344CB8AC3E}">
        <p14:creationId xmlns:p14="http://schemas.microsoft.com/office/powerpoint/2010/main" val="6138873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p:txBody>
          <a:bodyPr/>
          <a:lstStyle/>
          <a:p>
            <a:pPr marL="0" indent="0">
              <a:buFontTx/>
              <a:buNone/>
            </a:pPr>
            <a:r>
              <a:rPr lang="en-US" altLang="en-US" sz="3200" i="1" dirty="0">
                <a:latin typeface="Calibri" panose="020F0502020204030204" pitchFamily="34" charset="0"/>
                <a:cs typeface="Calibri" panose="020F0502020204030204"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3200" dirty="0">
                <a:latin typeface="Calibri" panose="020F0502020204030204" pitchFamily="34" charset="0"/>
                <a:cs typeface="Calibri" panose="020F0502020204030204" pitchFamily="34" charset="0"/>
              </a:rPr>
            </a:br>
            <a:endParaRPr lang="en-US" altLang="en-US" sz="3200" dirty="0">
              <a:latin typeface="Calibri" panose="020F0502020204030204" pitchFamily="34" charset="0"/>
              <a:cs typeface="Calibri" panose="020F0502020204030204" pitchFamily="34" charset="0"/>
            </a:endParaRPr>
          </a:p>
        </p:txBody>
      </p:sp>
      <p:sp>
        <p:nvSpPr>
          <p:cNvPr id="16387" name="Rectangle 2"/>
          <p:cNvSpPr>
            <a:spLocks noGrp="1" noChangeArrowheads="1"/>
          </p:cNvSpPr>
          <p:nvPr>
            <p:ph type="title"/>
          </p:nvPr>
        </p:nvSpPr>
        <p:spPr/>
        <p:txBody>
          <a:bodyPr/>
          <a:lstStyle/>
          <a:p>
            <a:r>
              <a:rPr lang="en-US" altLang="en-US" u="sng" dirty="0">
                <a:solidFill>
                  <a:schemeClr val="tx1"/>
                </a:solidFill>
                <a:latin typeface="Calibri" panose="020F0502020204030204" pitchFamily="34" charset="0"/>
                <a:cs typeface="Calibri" panose="020F0502020204030204" pitchFamily="34" charset="0"/>
              </a:rPr>
              <a:t>F2.2 – Call for potentially essential patents</a:t>
            </a:r>
            <a:endParaRPr lang="en-US" altLang="en-US" u="sng" dirty="0"/>
          </a:p>
        </p:txBody>
      </p:sp>
      <p:sp>
        <p:nvSpPr>
          <p:cNvPr id="16388"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September 2024</a:t>
            </a:r>
          </a:p>
        </p:txBody>
      </p:sp>
      <p:sp>
        <p:nvSpPr>
          <p:cNvPr id="16389"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1639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C202659-C26D-4262-B9E3-00934FE85A0C}" type="slidenum">
              <a:rPr lang="en-US" altLang="en-US" sz="1200" b="0" smtClean="0"/>
              <a:pPr>
                <a:spcBef>
                  <a:spcPct val="0"/>
                </a:spcBef>
                <a:buFontTx/>
                <a:buNone/>
              </a:pPr>
              <a:t>19</a:t>
            </a:fld>
            <a:endParaRPr lang="en-US" altLang="en-US" sz="1200" b="0"/>
          </a:p>
        </p:txBody>
      </p:sp>
    </p:spTree>
    <p:extLst>
      <p:ext uri="{BB962C8B-B14F-4D97-AF65-F5344CB8AC3E}">
        <p14:creationId xmlns:p14="http://schemas.microsoft.com/office/powerpoint/2010/main" val="2079784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p:txBody>
          <a:bodyPr/>
          <a:lstStyle/>
          <a:p>
            <a:r>
              <a:rPr lang="en-GB" altLang="en-US" sz="2800" b="0" dirty="0"/>
              <a:t>This report provides the WG chair’s supplementary material for the September 2024 802.11 WG session.</a:t>
            </a:r>
          </a:p>
          <a:p>
            <a:endParaRPr lang="en-GB" altLang="en-US" sz="2800" b="0" dirty="0"/>
          </a:p>
          <a:p>
            <a:r>
              <a:rPr lang="en-GB" altLang="en-US" sz="2800" b="0" dirty="0"/>
              <a:t>Topics in this report are referenced in the agenda: </a:t>
            </a:r>
            <a:r>
              <a:rPr lang="en-GB" altLang="en-US" sz="2800" b="0" dirty="0">
                <a:hlinkClick r:id="rId3"/>
              </a:rPr>
              <a:t>11-24/1361</a:t>
            </a:r>
            <a:endParaRPr lang="en-GB" altLang="en-US" sz="2800" b="0" dirty="0"/>
          </a:p>
          <a:p>
            <a:endParaRPr lang="en-US" altLang="en-US" sz="2800" b="0" dirty="0"/>
          </a:p>
          <a:p>
            <a:endParaRPr lang="en-US" altLang="en-US" sz="2800" b="0" dirty="0"/>
          </a:p>
          <a:p>
            <a:pPr lvl="1"/>
            <a:endParaRPr lang="en-GB" altLang="en-US" dirty="0"/>
          </a:p>
        </p:txBody>
      </p:sp>
      <p:sp>
        <p:nvSpPr>
          <p:cNvPr id="8195" name="Title 1"/>
          <p:cNvSpPr>
            <a:spLocks noGrp="1"/>
          </p:cNvSpPr>
          <p:nvPr>
            <p:ph type="title"/>
          </p:nvPr>
        </p:nvSpPr>
        <p:spPr/>
        <p:txBody>
          <a:bodyPr/>
          <a:lstStyle/>
          <a:p>
            <a:r>
              <a:rPr lang="en-GB" altLang="en-US"/>
              <a:t>Introduction</a:t>
            </a:r>
            <a:endParaRPr lang="en-US" altLang="en-US"/>
          </a:p>
        </p:txBody>
      </p:sp>
      <p:sp>
        <p:nvSpPr>
          <p:cNvPr id="8196"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September 2024</a:t>
            </a:r>
          </a:p>
        </p:txBody>
      </p:sp>
      <p:sp>
        <p:nvSpPr>
          <p:cNvPr id="8197"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819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57E32FA-55A0-4C44-9A4E-56B54D55D8DE}" type="slidenum">
              <a:rPr lang="en-US" altLang="en-US" sz="1200" b="0" smtClean="0"/>
              <a:pPr>
                <a:spcBef>
                  <a:spcPct val="0"/>
                </a:spcBef>
                <a:buFontTx/>
                <a:buNone/>
              </a:pPr>
              <a:t>2</a:t>
            </a:fld>
            <a:endParaRPr lang="en-US" altLang="en-US" sz="1200" b="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2"/>
            <a:ext cx="10363200" cy="379911"/>
          </a:xfrm>
        </p:spPr>
        <p:txBody>
          <a:bodyPr/>
          <a:lstStyle/>
          <a:p>
            <a:r>
              <a:rPr lang="en-GB" dirty="0"/>
              <a:t>F2.3 Meeting Decorum</a:t>
            </a:r>
          </a:p>
        </p:txBody>
      </p:sp>
      <p:sp>
        <p:nvSpPr>
          <p:cNvPr id="3" name="Content Placeholder 2"/>
          <p:cNvSpPr>
            <a:spLocks noGrp="1"/>
          </p:cNvSpPr>
          <p:nvPr>
            <p:ph idx="1"/>
          </p:nvPr>
        </p:nvSpPr>
        <p:spPr>
          <a:xfrm>
            <a:off x="914401" y="1219200"/>
            <a:ext cx="10439400" cy="5256213"/>
          </a:xfrm>
        </p:spPr>
        <p:txBody>
          <a:bodyPr/>
          <a:lstStyle/>
          <a:p>
            <a:pPr lvl="0">
              <a:lnSpc>
                <a:spcPts val="3600"/>
              </a:lnSpc>
            </a:pPr>
            <a:r>
              <a:rPr lang="en-GB" dirty="0"/>
              <a:t>Please observe proper decorum in meetings</a:t>
            </a:r>
          </a:p>
          <a:p>
            <a:pPr lvl="0">
              <a:lnSpc>
                <a:spcPts val="3600"/>
              </a:lnSpc>
            </a:pPr>
            <a:r>
              <a:rPr lang="en-GB" dirty="0"/>
              <a:t>No photography or recording </a:t>
            </a:r>
          </a:p>
          <a:p>
            <a:pPr lvl="0">
              <a:lnSpc>
                <a:spcPts val="3600"/>
              </a:lnSpc>
            </a:pPr>
            <a:r>
              <a:rPr lang="en-GB" dirty="0"/>
              <a:t>Press (i.e., anyone reporting publicly on this meeting) must announce their presence</a:t>
            </a:r>
            <a:endParaRPr lang="en-GB" sz="1400" dirty="0"/>
          </a:p>
          <a:p>
            <a:pPr lvl="0">
              <a:lnSpc>
                <a:spcPts val="3600"/>
              </a:lnSpc>
            </a:pPr>
            <a:r>
              <a:rPr lang="en-GB" dirty="0"/>
              <a:t>In-person attendees:</a:t>
            </a:r>
          </a:p>
          <a:p>
            <a:pPr lvl="1">
              <a:lnSpc>
                <a:spcPts val="3600"/>
              </a:lnSpc>
            </a:pPr>
            <a:r>
              <a:rPr lang="en-GB" dirty="0"/>
              <a:t>Laptop / tablet speakers and cell phone ringers off</a:t>
            </a:r>
          </a:p>
          <a:p>
            <a:pPr lvl="1">
              <a:lnSpc>
                <a:spcPts val="3600"/>
              </a:lnSpc>
            </a:pPr>
            <a:r>
              <a:rPr lang="en-GB" dirty="0"/>
              <a:t>Join Webex using “no audio” option</a:t>
            </a:r>
          </a:p>
          <a:p>
            <a:pPr lvl="1">
              <a:lnSpc>
                <a:spcPts val="3600"/>
              </a:lnSpc>
            </a:pPr>
            <a:r>
              <a:rPr lang="en-GB" dirty="0"/>
              <a:t>Wear your badge in the meeting areas (helps hotel staff improve the general security)</a:t>
            </a:r>
            <a:endParaRPr lang="en-GB" sz="1200" dirty="0"/>
          </a:p>
          <a:p>
            <a:pPr lvl="0">
              <a:lnSpc>
                <a:spcPts val="3600"/>
              </a:lnSpc>
            </a:pPr>
            <a:r>
              <a:rPr lang="en-GB" dirty="0"/>
              <a:t>Remote attendees must mute when not speaking</a:t>
            </a:r>
          </a:p>
          <a:p>
            <a:pPr>
              <a:lnSpc>
                <a:spcPts val="3600"/>
              </a:lnSpc>
            </a:pPr>
            <a:r>
              <a:rPr lang="en-US" dirty="0"/>
              <a:t>All attendees use Webex chat to enter the queue</a:t>
            </a:r>
            <a:endParaRPr lang="en-GB" dirty="0"/>
          </a:p>
        </p:txBody>
      </p:sp>
      <p:sp>
        <p:nvSpPr>
          <p:cNvPr id="4" name="Date Placeholder 3"/>
          <p:cNvSpPr>
            <a:spLocks noGrp="1"/>
          </p:cNvSpPr>
          <p:nvPr>
            <p:ph type="dt" sz="half" idx="10"/>
          </p:nvPr>
        </p:nvSpPr>
        <p:spPr/>
        <p:txBody>
          <a:bodyPr/>
          <a:lstStyle/>
          <a:p>
            <a:pPr>
              <a:defRPr/>
            </a:pPr>
            <a:r>
              <a:rPr lang="en-US"/>
              <a:t>September 2024</a:t>
            </a:r>
          </a:p>
        </p:txBody>
      </p:sp>
      <p:sp>
        <p:nvSpPr>
          <p:cNvPr id="5" name="Footer Placeholder 4"/>
          <p:cNvSpPr>
            <a:spLocks noGrp="1"/>
          </p:cNvSpPr>
          <p:nvPr>
            <p:ph type="ftr" sz="quarter" idx="11"/>
          </p:nvPr>
        </p:nvSpPr>
        <p:spPr/>
        <p:txBody>
          <a:bodyPr/>
          <a:lstStyle/>
          <a:p>
            <a:pPr>
              <a:defRPr/>
            </a:pPr>
            <a:r>
              <a:rPr lang="en-US"/>
              <a:t>Robert Stacey, Intel</a:t>
            </a:r>
          </a:p>
        </p:txBody>
      </p:sp>
      <p:sp>
        <p:nvSpPr>
          <p:cNvPr id="6" name="Slide Number Placeholder 5"/>
          <p:cNvSpPr>
            <a:spLocks noGrp="1"/>
          </p:cNvSpPr>
          <p:nvPr>
            <p:ph type="sldNum" sz="quarter" idx="12"/>
          </p:nvPr>
        </p:nvSpPr>
        <p:spPr/>
        <p:txBody>
          <a:bodyPr/>
          <a:lstStyle/>
          <a:p>
            <a:pPr>
              <a:defRPr/>
            </a:pPr>
            <a:r>
              <a:rPr lang="en-US"/>
              <a:t>Slide </a:t>
            </a:r>
            <a:fld id="{DDBC98B1-8847-456F-A590-69DC1C4B50DA}" type="slidenum">
              <a:rPr lang="en-US" smtClean="0"/>
              <a:pPr>
                <a:defRPr/>
              </a:pPr>
              <a:t>20</a:t>
            </a:fld>
            <a:endParaRPr lang="en-US"/>
          </a:p>
        </p:txBody>
      </p:sp>
      <p:pic>
        <p:nvPicPr>
          <p:cNvPr id="1026" name="Picture 2" descr="No media recording allowed | Free SVG">
            <a:extLst>
              <a:ext uri="{FF2B5EF4-FFF2-40B4-BE49-F238E27FC236}">
                <a16:creationId xmlns:a16="http://schemas.microsoft.com/office/drawing/2014/main" id="{2A9105D6-B576-805D-4D9D-388BEE33A82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1752600"/>
            <a:ext cx="533399" cy="5333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o Sound Sign Loudspeaker Icon In Crossed Out Red Circle Keep Silence Symbol Vector Stock ...">
            <a:extLst>
              <a:ext uri="{FF2B5EF4-FFF2-40B4-BE49-F238E27FC236}">
                <a16:creationId xmlns:a16="http://schemas.microsoft.com/office/drawing/2014/main" id="{A2870C14-0EE2-879D-4BCA-C4B3E50980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3847306"/>
            <a:ext cx="496094" cy="49609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250+ Restricted Area Sign Pictures Stock Illustrations, Royalty-Free Vector Graphics &amp; Clip Art ...">
            <a:extLst>
              <a:ext uri="{FF2B5EF4-FFF2-40B4-BE49-F238E27FC236}">
                <a16:creationId xmlns:a16="http://schemas.microsoft.com/office/drawing/2014/main" id="{53E8E9FE-B4EC-BCF3-9D8B-4581CDBAA47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53350" y="5334000"/>
            <a:ext cx="628650" cy="628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588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925513" y="1758950"/>
            <a:ext cx="10463212" cy="4716463"/>
          </a:xfrm>
        </p:spPr>
        <p:txBody>
          <a:bodyPr/>
          <a:lstStyle/>
          <a:p>
            <a:pPr marL="0" indent="0">
              <a:buFontTx/>
              <a:buNone/>
              <a:defRPr/>
            </a:pPr>
            <a:r>
              <a:rPr lang="en-GB" altLang="en-US" dirty="0"/>
              <a:t>Planned next full WG11 Session: Mixed-mode November 10-15, 2024</a:t>
            </a:r>
          </a:p>
          <a:p>
            <a:pPr marL="0" indent="0">
              <a:buFontTx/>
              <a:buNone/>
              <a:defRPr/>
            </a:pPr>
            <a:r>
              <a:rPr lang="en-GB" altLang="en-US" dirty="0"/>
              <a:t>Upcoming Chair Advisory Committee (CAC) meetings</a:t>
            </a:r>
          </a:p>
          <a:p>
            <a:pPr marL="457200" lvl="1" indent="0">
              <a:buFontTx/>
              <a:buNone/>
              <a:defRPr/>
            </a:pPr>
            <a:r>
              <a:rPr lang="en-GB" altLang="en-US" dirty="0"/>
              <a:t>CAC teleconference:  </a:t>
            </a:r>
            <a:r>
              <a:rPr lang="en-GB" altLang="en-US" b="1" dirty="0"/>
              <a:t>Monday 2024-09-30 at 09:00 ET</a:t>
            </a:r>
          </a:p>
          <a:p>
            <a:pPr lvl="1">
              <a:defRPr/>
            </a:pPr>
            <a:r>
              <a:rPr lang="en-GB" altLang="en-US" sz="1600" dirty="0"/>
              <a:t>Initial objectives/agendas should be uploaded as mentor documents (.ppt format) or send to chair (.</a:t>
            </a:r>
            <a:r>
              <a:rPr lang="en-GB" altLang="en-US" sz="1600" dirty="0" err="1"/>
              <a:t>xls</a:t>
            </a:r>
            <a:r>
              <a:rPr lang="en-GB" altLang="en-US" sz="1600" dirty="0"/>
              <a:t> tab format) before this call to meet 30-day agenda submission deadline.</a:t>
            </a:r>
          </a:p>
          <a:p>
            <a:pPr marL="457200" lvl="1" indent="0">
              <a:buFontTx/>
              <a:buNone/>
              <a:defRPr/>
            </a:pPr>
            <a:r>
              <a:rPr lang="en-GB" altLang="en-US" dirty="0"/>
              <a:t>CAC teleconference: </a:t>
            </a:r>
            <a:r>
              <a:rPr lang="en-GB" altLang="en-US" b="1" dirty="0"/>
              <a:t>Monday 2024-10-28 at 09:00 ET</a:t>
            </a:r>
          </a:p>
          <a:p>
            <a:pPr marL="457200" lvl="1" indent="0">
              <a:buNone/>
              <a:defRPr/>
            </a:pPr>
            <a:r>
              <a:rPr lang="en-GB" altLang="en-US" dirty="0"/>
              <a:t>CAC teleconference: </a:t>
            </a:r>
            <a:r>
              <a:rPr lang="en-GB" altLang="en-US" b="1" dirty="0"/>
              <a:t>Sunday 2024-11-10 at 18:00 ET</a:t>
            </a:r>
            <a:endParaRPr lang="en-GB" altLang="en-US" dirty="0"/>
          </a:p>
          <a:p>
            <a:pPr lvl="1">
              <a:defRPr/>
            </a:pPr>
            <a:r>
              <a:rPr lang="en-GB" altLang="en-US" sz="1600" dirty="0"/>
              <a:t>Send snapshots before this meeting.</a:t>
            </a:r>
          </a:p>
          <a:p>
            <a:pPr marL="0" indent="0">
              <a:buFontTx/>
              <a:buNone/>
              <a:defRPr/>
            </a:pPr>
            <a:endParaRPr lang="en-GB" altLang="en-US" sz="2000" dirty="0"/>
          </a:p>
          <a:p>
            <a:pPr marL="0" indent="0">
              <a:buFontTx/>
              <a:buNone/>
              <a:defRPr/>
            </a:pPr>
            <a:r>
              <a:rPr lang="en-GB" altLang="en-US" sz="2000" dirty="0"/>
              <a:t>The purpose of the CAC is to prepare session agendas, room requests/meeting times, and advise and support the chair re: responsibilities as an EC member.</a:t>
            </a:r>
          </a:p>
          <a:p>
            <a:pPr marL="0" indent="0">
              <a:buFontTx/>
              <a:buNone/>
              <a:defRPr/>
            </a:pPr>
            <a:r>
              <a:rPr lang="en-GB" altLang="en-US" sz="2000" dirty="0"/>
              <a:t>Leaders of 802.11 subgroups (or their nominee) should attend CAC meetings </a:t>
            </a:r>
          </a:p>
        </p:txBody>
      </p:sp>
      <p:sp>
        <p:nvSpPr>
          <p:cNvPr id="20483" name="Title 1"/>
          <p:cNvSpPr>
            <a:spLocks noGrp="1"/>
          </p:cNvSpPr>
          <p:nvPr>
            <p:ph type="title"/>
          </p:nvPr>
        </p:nvSpPr>
        <p:spPr/>
        <p:txBody>
          <a:bodyPr/>
          <a:lstStyle/>
          <a:p>
            <a:r>
              <a:rPr lang="en-GB" altLang="en-US" dirty="0"/>
              <a:t>F2.4 Next session and CAC meetings announcements</a:t>
            </a:r>
          </a:p>
        </p:txBody>
      </p:sp>
      <p:sp>
        <p:nvSpPr>
          <p:cNvPr id="20484"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September 2024</a:t>
            </a:r>
          </a:p>
        </p:txBody>
      </p:sp>
      <p:sp>
        <p:nvSpPr>
          <p:cNvPr id="20485"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2048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1F6CF2F6-756D-4BD6-9522-A1957932ACE4}" type="slidenum">
              <a:rPr lang="en-US" altLang="en-US" sz="1200" b="0" smtClean="0"/>
              <a:pPr>
                <a:spcBef>
                  <a:spcPct val="0"/>
                </a:spcBef>
                <a:buFontTx/>
                <a:buNone/>
              </a:pPr>
              <a:t>21</a:t>
            </a:fld>
            <a:endParaRPr lang="en-US" altLang="en-US" sz="1200" b="0"/>
          </a:p>
        </p:txBody>
      </p:sp>
    </p:spTree>
    <p:extLst>
      <p:ext uri="{BB962C8B-B14F-4D97-AF65-F5344CB8AC3E}">
        <p14:creationId xmlns:p14="http://schemas.microsoft.com/office/powerpoint/2010/main" val="893882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925513" y="1828797"/>
            <a:ext cx="10463212" cy="4646616"/>
          </a:xfrm>
        </p:spPr>
        <p:txBody>
          <a:bodyPr/>
          <a:lstStyle/>
          <a:p>
            <a:r>
              <a:rPr lang="en-US" sz="1600" dirty="0"/>
              <a:t>Individual experts who attend electronically for a specific purpose/presentation can be designated as such by the WG Chair and receive a registration fee waiver and limited attendance rights.</a:t>
            </a:r>
          </a:p>
          <a:p>
            <a:r>
              <a:rPr lang="en-US" sz="1600" dirty="0"/>
              <a:t>See section 5 in </a:t>
            </a:r>
            <a:r>
              <a:rPr lang="en-US" sz="1600" dirty="0">
                <a:hlinkClick r:id="rId3"/>
              </a:rPr>
              <a:t>https://mentor.ieee.org/802-ec/dcn/17/ec-17-0090-25-0PNP-ieee-802-lmsc-operations-manual.pdf</a:t>
            </a:r>
            <a:r>
              <a:rPr lang="en-US" sz="1600" dirty="0"/>
              <a:t> ,</a:t>
            </a:r>
          </a:p>
          <a:p>
            <a:pPr lvl="1"/>
            <a:r>
              <a:rPr lang="en-US" sz="1200" i="1" dirty="0"/>
              <a:t>The Working Group Chair may designate specific individual experts who are allowed to participate in Working Group discussions via electronic means during an in-person meeting for the benefit of the group. These individuals are not considered to be attending the meeting and so they are not required to pay meeting fees and they do not get participation credit. The participation of these individuals should be limited to specific technical topics. Such participation shall be documented in the minutes of the Working Group meeting.</a:t>
            </a:r>
            <a:br>
              <a:rPr lang="en-US" sz="1200" dirty="0"/>
            </a:br>
            <a:endParaRPr lang="en-US" sz="1200" dirty="0"/>
          </a:p>
          <a:p>
            <a:r>
              <a:rPr lang="en-US" sz="1600" dirty="0"/>
              <a:t>The individuals listed below are hereby designated as specific individual experts on their respective topics and subject to the restrictions and benefits described in the 802 OM. </a:t>
            </a:r>
          </a:p>
          <a:p>
            <a:pPr lvl="1"/>
            <a:r>
              <a:rPr lang="en-US" sz="1600" dirty="0"/>
              <a:t>&lt;Name&gt;, &lt;Affiliation&gt;, &lt;Slot&gt;</a:t>
            </a:r>
            <a:br>
              <a:rPr lang="en-US" sz="1600" dirty="0"/>
            </a:br>
            <a:endParaRPr lang="en-US" sz="1600" dirty="0"/>
          </a:p>
          <a:p>
            <a:r>
              <a:rPr lang="en-US" sz="1600" dirty="0"/>
              <a:t>For WNG, attendance for each is limited to the WNG timeslot in which the respective presentation is scheduled. </a:t>
            </a:r>
            <a:br>
              <a:rPr lang="en-US" dirty="0"/>
            </a:br>
            <a:endParaRPr lang="en-US" dirty="0"/>
          </a:p>
        </p:txBody>
      </p:sp>
      <p:sp>
        <p:nvSpPr>
          <p:cNvPr id="20483" name="Title 1"/>
          <p:cNvSpPr>
            <a:spLocks noGrp="1"/>
          </p:cNvSpPr>
          <p:nvPr>
            <p:ph type="title"/>
          </p:nvPr>
        </p:nvSpPr>
        <p:spPr/>
        <p:txBody>
          <a:bodyPr/>
          <a:lstStyle/>
          <a:p>
            <a:r>
              <a:rPr lang="en-GB" altLang="en-US" dirty="0"/>
              <a:t>F2.5 Announcements: 2024 September Designation of Individual experts</a:t>
            </a:r>
          </a:p>
        </p:txBody>
      </p:sp>
      <p:sp>
        <p:nvSpPr>
          <p:cNvPr id="20484"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September 2024</a:t>
            </a:r>
          </a:p>
        </p:txBody>
      </p:sp>
      <p:sp>
        <p:nvSpPr>
          <p:cNvPr id="20485"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2048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1F6CF2F6-756D-4BD6-9522-A1957932ACE4}" type="slidenum">
              <a:rPr lang="en-US" altLang="en-US" sz="1200" b="0" smtClean="0"/>
              <a:pPr>
                <a:spcBef>
                  <a:spcPct val="0"/>
                </a:spcBef>
                <a:buFontTx/>
                <a:buNone/>
              </a:pPr>
              <a:t>22</a:t>
            </a:fld>
            <a:endParaRPr lang="en-US" altLang="en-US" sz="1200" b="0"/>
          </a:p>
        </p:txBody>
      </p:sp>
    </p:spTree>
    <p:extLst>
      <p:ext uri="{BB962C8B-B14F-4D97-AF65-F5344CB8AC3E}">
        <p14:creationId xmlns:p14="http://schemas.microsoft.com/office/powerpoint/2010/main" val="3764112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a:xfrm>
            <a:off x="914400" y="1676400"/>
            <a:ext cx="10363200" cy="4799013"/>
          </a:xfrm>
        </p:spPr>
        <p:txBody>
          <a:bodyPr/>
          <a:lstStyle/>
          <a:p>
            <a:pPr marL="0" indent="0">
              <a:buFontTx/>
              <a:buNone/>
              <a:defRPr/>
            </a:pPr>
            <a:r>
              <a:rPr lang="en-GB" altLang="en-US" dirty="0"/>
              <a:t>IEEE </a:t>
            </a:r>
            <a:r>
              <a:rPr lang="en-GB" altLang="en-US" dirty="0" err="1"/>
              <a:t>PatCom</a:t>
            </a:r>
            <a:r>
              <a:rPr lang="en-GB" altLang="en-US" dirty="0"/>
              <a:t> LOA Listing for 802.11 is here: </a:t>
            </a:r>
            <a:r>
              <a:rPr lang="en-GB" altLang="en-US" dirty="0">
                <a:hlinkClick r:id="rId3"/>
              </a:rPr>
              <a:t>https://standards.ieee.org/about/sasb/patcom/patents.html</a:t>
            </a:r>
            <a:r>
              <a:rPr lang="en-GB" altLang="en-US" dirty="0"/>
              <a:t> </a:t>
            </a:r>
          </a:p>
          <a:p>
            <a:pPr marL="0" indent="0">
              <a:buFontTx/>
              <a:buNone/>
              <a:defRPr/>
            </a:pPr>
            <a:endParaRPr lang="en-GB" altLang="en-US" dirty="0"/>
          </a:p>
          <a:p>
            <a:pPr marL="0" indent="0">
              <a:buFontTx/>
              <a:buNone/>
              <a:defRPr/>
            </a:pPr>
            <a:r>
              <a:rPr lang="en-GB" altLang="en-US" dirty="0"/>
              <a:t>Open </a:t>
            </a:r>
            <a:r>
              <a:rPr lang="en-GB" altLang="en-US" dirty="0" err="1"/>
              <a:t>LoA</a:t>
            </a:r>
            <a:r>
              <a:rPr lang="en-GB" altLang="en-US" dirty="0"/>
              <a:t> requests (i.e., those that the WG chair is pursuing) : </a:t>
            </a:r>
            <a:br>
              <a:rPr lang="en-GB" altLang="en-US" dirty="0"/>
            </a:br>
            <a:r>
              <a:rPr lang="en-GB" altLang="en-US" dirty="0"/>
              <a:t>	</a:t>
            </a:r>
            <a:r>
              <a:rPr lang="en-GB" dirty="0"/>
              <a:t>Communication Systems LLC (x3)</a:t>
            </a:r>
          </a:p>
          <a:p>
            <a:pPr marL="0" indent="0">
              <a:buFontTx/>
              <a:buNone/>
              <a:defRPr/>
            </a:pPr>
            <a:r>
              <a:rPr lang="en-GB" altLang="en-US" dirty="0"/>
              <a:t>	Mitsubishi Electric Corporation (2023)</a:t>
            </a:r>
            <a:endParaRPr lang="en-US" altLang="en-US" dirty="0"/>
          </a:p>
          <a:p>
            <a:pPr marL="0" indent="0">
              <a:buFontTx/>
              <a:buNone/>
              <a:defRPr/>
            </a:pPr>
            <a:r>
              <a:rPr lang="en-US" altLang="en-US" dirty="0"/>
              <a:t>Detailed status is here (updated 2024-08-22):</a:t>
            </a:r>
          </a:p>
          <a:p>
            <a:pPr marL="0" indent="0">
              <a:buFontTx/>
              <a:buNone/>
              <a:defRPr/>
            </a:pPr>
            <a:r>
              <a:rPr lang="en-GB" altLang="en-US" dirty="0">
                <a:hlinkClick r:id="rId4"/>
              </a:rPr>
              <a:t>https://mentor.ieee.org/802.11/dcn/15/11-15-1489-23-0000-register-of-loa-requests.docx</a:t>
            </a:r>
            <a:r>
              <a:rPr lang="en-GB" altLang="en-US" dirty="0"/>
              <a:t> </a:t>
            </a:r>
            <a:br>
              <a:rPr lang="en-GB" altLang="en-US" dirty="0"/>
            </a:br>
            <a:r>
              <a:rPr lang="en-GB" altLang="en-US" dirty="0"/>
              <a:t>Recent changes:  Request and response from Hedwig Wireless Technologies affiliates</a:t>
            </a:r>
          </a:p>
          <a:p>
            <a:pPr marL="0" indent="0">
              <a:buFontTx/>
              <a:buNone/>
              <a:defRPr/>
            </a:pPr>
            <a:endParaRPr lang="en-GB" altLang="en-US" dirty="0"/>
          </a:p>
          <a:p>
            <a:pPr marL="0" indent="0">
              <a:buFontTx/>
              <a:buNone/>
              <a:defRPr/>
            </a:pPr>
            <a:endParaRPr lang="en-US" altLang="en-US" dirty="0"/>
          </a:p>
          <a:p>
            <a:pPr>
              <a:defRPr/>
            </a:pPr>
            <a:endParaRPr lang="en-US" altLang="en-US" dirty="0"/>
          </a:p>
          <a:p>
            <a:pPr>
              <a:defRPr/>
            </a:pPr>
            <a:endParaRPr lang="en-GB" altLang="en-US" dirty="0"/>
          </a:p>
        </p:txBody>
      </p:sp>
      <p:sp>
        <p:nvSpPr>
          <p:cNvPr id="2" name="Title 1"/>
          <p:cNvSpPr>
            <a:spLocks noGrp="1"/>
          </p:cNvSpPr>
          <p:nvPr>
            <p:ph type="title"/>
          </p:nvPr>
        </p:nvSpPr>
        <p:spPr/>
        <p:txBody>
          <a:bodyPr/>
          <a:lstStyle/>
          <a:p>
            <a:r>
              <a:rPr lang="en-GB" altLang="en-US" dirty="0"/>
              <a:t>F2.7 Requests for Letters of Assurance</a:t>
            </a:r>
          </a:p>
        </p:txBody>
      </p:sp>
      <p:sp>
        <p:nvSpPr>
          <p:cNvPr id="21508"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September 2024</a:t>
            </a:r>
          </a:p>
        </p:txBody>
      </p:sp>
      <p:sp>
        <p:nvSpPr>
          <p:cNvPr id="21509"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2151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E48A2CBB-EAFC-4AF2-B466-6188D5A64AA2}" type="slidenum">
              <a:rPr lang="en-US" altLang="en-US" sz="1200" b="0" smtClean="0"/>
              <a:pPr>
                <a:spcBef>
                  <a:spcPct val="0"/>
                </a:spcBef>
                <a:buFontTx/>
                <a:buNone/>
              </a:pPr>
              <a:t>23</a:t>
            </a:fld>
            <a:endParaRPr lang="en-US" altLang="en-US" sz="1200" b="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September 2024</a:t>
            </a:r>
          </a:p>
        </p:txBody>
      </p:sp>
      <p:sp>
        <p:nvSpPr>
          <p:cNvPr id="23555"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2355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CAA92838-553F-49FF-853F-6642DE0950DA}" type="slidenum">
              <a:rPr lang="en-US" altLang="en-US" sz="1200" b="0" smtClean="0"/>
              <a:pPr>
                <a:spcBef>
                  <a:spcPct val="0"/>
                </a:spcBef>
                <a:buFontTx/>
                <a:buNone/>
              </a:pPr>
              <a:t>24</a:t>
            </a:fld>
            <a:endParaRPr lang="en-US" altLang="en-US" sz="1200" b="0"/>
          </a:p>
        </p:txBody>
      </p:sp>
      <p:sp>
        <p:nvSpPr>
          <p:cNvPr id="23557" name="Rectangle 2"/>
          <p:cNvSpPr>
            <a:spLocks noGrp="1" noChangeArrowheads="1"/>
          </p:cNvSpPr>
          <p:nvPr>
            <p:ph type="title"/>
          </p:nvPr>
        </p:nvSpPr>
        <p:spPr>
          <a:xfrm>
            <a:off x="1524000" y="720725"/>
            <a:ext cx="8534400" cy="446088"/>
          </a:xfrm>
        </p:spPr>
        <p:txBody>
          <a:bodyPr/>
          <a:lstStyle/>
          <a:p>
            <a:r>
              <a:rPr lang="en-US" altLang="en-US" dirty="0"/>
              <a:t>F2.8 Drafts for Sale by IEEE– as of 2024-03-14</a:t>
            </a:r>
          </a:p>
        </p:txBody>
      </p:sp>
      <p:graphicFrame>
        <p:nvGraphicFramePr>
          <p:cNvPr id="77901" name="Group 77"/>
          <p:cNvGraphicFramePr>
            <a:graphicFrameLocks noGrp="1"/>
          </p:cNvGraphicFramePr>
          <p:nvPr>
            <p:ph idx="1"/>
            <p:extLst>
              <p:ext uri="{D42A27DB-BD31-4B8C-83A1-F6EECF244321}">
                <p14:modId xmlns:p14="http://schemas.microsoft.com/office/powerpoint/2010/main" val="2834747232"/>
              </p:ext>
            </p:extLst>
          </p:nvPr>
        </p:nvGraphicFramePr>
        <p:xfrm>
          <a:off x="1316038" y="1341438"/>
          <a:ext cx="9661525" cy="4888132"/>
        </p:xfrm>
        <a:graphic>
          <a:graphicData uri="http://schemas.openxmlformats.org/drawingml/2006/table">
            <a:tbl>
              <a:tblPr/>
              <a:tblGrid>
                <a:gridCol w="2880839">
                  <a:extLst>
                    <a:ext uri="{9D8B030D-6E8A-4147-A177-3AD203B41FA5}">
                      <a16:colId xmlns:a16="http://schemas.microsoft.com/office/drawing/2014/main" val="20000"/>
                    </a:ext>
                  </a:extLst>
                </a:gridCol>
                <a:gridCol w="1752312">
                  <a:extLst>
                    <a:ext uri="{9D8B030D-6E8A-4147-A177-3AD203B41FA5}">
                      <a16:colId xmlns:a16="http://schemas.microsoft.com/office/drawing/2014/main" val="20001"/>
                    </a:ext>
                  </a:extLst>
                </a:gridCol>
                <a:gridCol w="1599937">
                  <a:extLst>
                    <a:ext uri="{9D8B030D-6E8A-4147-A177-3AD203B41FA5}">
                      <a16:colId xmlns:a16="http://schemas.microsoft.com/office/drawing/2014/main" val="20002"/>
                    </a:ext>
                  </a:extLst>
                </a:gridCol>
                <a:gridCol w="1828500">
                  <a:extLst>
                    <a:ext uri="{9D8B030D-6E8A-4147-A177-3AD203B41FA5}">
                      <a16:colId xmlns:a16="http://schemas.microsoft.com/office/drawing/2014/main" val="20003"/>
                    </a:ext>
                  </a:extLst>
                </a:gridCol>
                <a:gridCol w="1599937">
                  <a:extLst>
                    <a:ext uri="{9D8B030D-6E8A-4147-A177-3AD203B41FA5}">
                      <a16:colId xmlns:a16="http://schemas.microsoft.com/office/drawing/2014/main" val="20004"/>
                    </a:ext>
                  </a:extLst>
                </a:gridCol>
              </a:tblGrid>
              <a:tr h="57295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rPr>
                        <a:t>Publication</a:t>
                      </a:r>
                    </a:p>
                  </a:txBody>
                  <a:tcPr marL="91422" marR="91422" marT="45670" marB="4567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8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Published in </a:t>
                      </a:r>
                    </a:p>
                    <a:p>
                      <a:pPr marL="0" marR="0" lvl="0" indent="0" algn="ctr" defTabSz="914400" rtl="0" eaLnBrk="0" fontAlgn="base" latinLnBrk="0" hangingPunct="0">
                        <a:lnSpc>
                          <a:spcPct val="80000"/>
                        </a:lnSpc>
                        <a:spcBef>
                          <a:spcPct val="20000"/>
                        </a:spcBef>
                        <a:spcAft>
                          <a:spcPct val="0"/>
                        </a:spcAft>
                        <a:buClrTx/>
                        <a:buSzTx/>
                        <a:buFontTx/>
                        <a:buNone/>
                        <a:tabLst/>
                      </a:pPr>
                      <a:r>
                        <a:rPr kumimoji="0" lang="en-US" sz="1600" b="1" i="0" u="none" strike="noStrike" cap="none" normalizeH="0" baseline="0" dirty="0" err="1">
                          <a:ln>
                            <a:noFill/>
                          </a:ln>
                          <a:solidFill>
                            <a:schemeClr val="tx1"/>
                          </a:solidFill>
                          <a:effectLst/>
                          <a:latin typeface="Times New Roman" pitchFamily="18" charset="0"/>
                          <a:hlinkClick r:id="rId3"/>
                        </a:rPr>
                        <a:t>TechStreet</a:t>
                      </a: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8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Draft in Members Area</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8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Published in</a:t>
                      </a:r>
                    </a:p>
                    <a:p>
                      <a:pPr marL="0" marR="0" lvl="0" indent="0" algn="ctr" defTabSz="914400" rtl="0" eaLnBrk="0" fontAlgn="base" latinLnBrk="0" hangingPunct="0">
                        <a:lnSpc>
                          <a:spcPct val="8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hlinkClick r:id="rId4"/>
                        </a:rPr>
                        <a:t>Get 802</a:t>
                      </a:r>
                      <a:r>
                        <a:rPr kumimoji="0" lang="en-US" sz="1600" b="1" i="0" u="none" strike="noStrike" cap="none" normalizeH="0" baseline="0" dirty="0">
                          <a:ln>
                            <a:noFill/>
                          </a:ln>
                          <a:solidFill>
                            <a:schemeClr val="tx1"/>
                          </a:solidFill>
                          <a:effectLst/>
                          <a:latin typeface="Times New Roman" pitchFamily="18" charset="0"/>
                        </a:rPr>
                        <a:t>?</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8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Published by ISO?</a:t>
                      </a:r>
                    </a:p>
                  </a:txBody>
                  <a:tcPr marL="91422" marR="91422" marT="45670" marB="4567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335217">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Times New Roman" pitchFamily="18" charset="0"/>
                          <a:hlinkClick r:id="rId5"/>
                        </a:rPr>
                        <a:t>IEEE </a:t>
                      </a:r>
                      <a:r>
                        <a:rPr kumimoji="0" lang="en-US" sz="1600" b="1" i="0" u="none" strike="noStrike" cap="none" normalizeH="0" baseline="0" dirty="0" err="1">
                          <a:ln>
                            <a:noFill/>
                          </a:ln>
                          <a:solidFill>
                            <a:schemeClr val="tx1"/>
                          </a:solidFill>
                          <a:effectLst/>
                          <a:latin typeface="Times New Roman" pitchFamily="18" charset="0"/>
                          <a:hlinkClick r:id="rId5"/>
                        </a:rPr>
                        <a:t>Std</a:t>
                      </a:r>
                      <a:r>
                        <a:rPr kumimoji="0" lang="en-US" sz="1600" b="1" i="0" u="none" strike="noStrike" cap="none" normalizeH="0" baseline="0" dirty="0">
                          <a:ln>
                            <a:noFill/>
                          </a:ln>
                          <a:solidFill>
                            <a:schemeClr val="tx1"/>
                          </a:solidFill>
                          <a:effectLst/>
                          <a:latin typeface="Times New Roman" pitchFamily="18" charset="0"/>
                          <a:hlinkClick r:id="rId5"/>
                        </a:rPr>
                        <a:t> 802.11-2020</a:t>
                      </a: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Times New Roman" pitchFamily="18" charset="0"/>
                        </a:rPr>
                        <a:t>$844 printed</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1" i="0" u="none" strike="noStrike" kern="1200" cap="none" normalizeH="0" baseline="0" dirty="0">
                        <a:ln>
                          <a:noFill/>
                        </a:ln>
                        <a:solidFill>
                          <a:schemeClr val="tx1"/>
                        </a:solidFill>
                        <a:effectLst/>
                        <a:latin typeface="Times New Roman" pitchFamily="18" charset="0"/>
                        <a:ea typeface="+mn-ea"/>
                        <a:cs typeface="+mn-cs"/>
                      </a:endParaRP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Yes</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Times New Roman" pitchFamily="18" charset="0"/>
                        </a:rPr>
                        <a:t>Yes</a:t>
                      </a:r>
                    </a:p>
                  </a:txBody>
                  <a:tcPr marL="91422" marR="91422" marT="45670" marB="4567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33521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hlinkClick r:id="rId6"/>
                        </a:rPr>
                        <a:t>IEEE </a:t>
                      </a:r>
                      <a:r>
                        <a:rPr kumimoji="0" lang="en-US" sz="1600" b="1" i="0" u="none" strike="noStrike" cap="none" normalizeH="0" baseline="0" dirty="0" err="1">
                          <a:ln>
                            <a:noFill/>
                          </a:ln>
                          <a:solidFill>
                            <a:schemeClr val="tx1"/>
                          </a:solidFill>
                          <a:effectLst/>
                          <a:latin typeface="Times New Roman" pitchFamily="18" charset="0"/>
                          <a:hlinkClick r:id="rId6"/>
                        </a:rPr>
                        <a:t>Std</a:t>
                      </a:r>
                      <a:r>
                        <a:rPr kumimoji="0" lang="en-US" sz="1600" b="1" i="0" u="none" strike="noStrike" cap="none" normalizeH="0" baseline="0" dirty="0">
                          <a:ln>
                            <a:noFill/>
                          </a:ln>
                          <a:solidFill>
                            <a:schemeClr val="tx1"/>
                          </a:solidFill>
                          <a:effectLst/>
                          <a:latin typeface="Times New Roman" pitchFamily="18" charset="0"/>
                          <a:hlinkClick r:id="rId6"/>
                        </a:rPr>
                        <a:t> 802.11ax-2021</a:t>
                      </a: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Times New Roman" pitchFamily="18" charset="0"/>
                        </a:rPr>
                        <a:t>$368 pdf</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1" i="0" u="none" strike="noStrike" kern="1200" cap="none" normalizeH="0" baseline="0" dirty="0">
                        <a:ln>
                          <a:noFill/>
                        </a:ln>
                        <a:solidFill>
                          <a:schemeClr val="tx1"/>
                        </a:solidFill>
                        <a:effectLst/>
                        <a:latin typeface="Times New Roman" pitchFamily="18" charset="0"/>
                        <a:ea typeface="+mn-ea"/>
                        <a:cs typeface="+mn-cs"/>
                      </a:endParaRP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Yes</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No</a:t>
                      </a:r>
                    </a:p>
                  </a:txBody>
                  <a:tcPr marL="91422" marR="91422" marT="45670" marB="4567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2"/>
                  </a:ext>
                </a:extLst>
              </a:tr>
              <a:tr h="33521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hlinkClick r:id="rId7"/>
                        </a:rPr>
                        <a:t>IEEE </a:t>
                      </a:r>
                      <a:r>
                        <a:rPr kumimoji="0" lang="en-US" sz="1600" b="1" i="0" u="none" strike="noStrike" cap="none" normalizeH="0" baseline="0" dirty="0" err="1">
                          <a:ln>
                            <a:noFill/>
                          </a:ln>
                          <a:solidFill>
                            <a:schemeClr val="tx1"/>
                          </a:solidFill>
                          <a:effectLst/>
                          <a:latin typeface="Times New Roman" pitchFamily="18" charset="0"/>
                          <a:hlinkClick r:id="rId7"/>
                        </a:rPr>
                        <a:t>Std</a:t>
                      </a:r>
                      <a:r>
                        <a:rPr kumimoji="0" lang="en-US" sz="1600" b="1" i="0" u="none" strike="noStrike" cap="none" normalizeH="0" baseline="0" dirty="0">
                          <a:ln>
                            <a:noFill/>
                          </a:ln>
                          <a:solidFill>
                            <a:schemeClr val="tx1"/>
                          </a:solidFill>
                          <a:effectLst/>
                          <a:latin typeface="Times New Roman" pitchFamily="18" charset="0"/>
                          <a:hlinkClick r:id="rId7"/>
                        </a:rPr>
                        <a:t> 802.11ay-2021</a:t>
                      </a: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Times New Roman" pitchFamily="18" charset="0"/>
                        </a:rPr>
                        <a:t>$368 pdf</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1" i="0" u="none" strike="noStrike" kern="1200" cap="none" normalizeH="0" baseline="0" dirty="0">
                        <a:ln>
                          <a:noFill/>
                        </a:ln>
                        <a:solidFill>
                          <a:schemeClr val="tx1"/>
                        </a:solidFill>
                        <a:effectLst/>
                        <a:latin typeface="Times New Roman" pitchFamily="18" charset="0"/>
                        <a:ea typeface="+mn-ea"/>
                        <a:cs typeface="+mn-cs"/>
                      </a:endParaRP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kern="1200" cap="none" normalizeH="0" baseline="0" dirty="0">
                          <a:ln>
                            <a:noFill/>
                          </a:ln>
                          <a:solidFill>
                            <a:schemeClr val="tx1"/>
                          </a:solidFill>
                          <a:effectLst/>
                          <a:latin typeface="Times New Roman" pitchFamily="18" charset="0"/>
                          <a:ea typeface="+mn-ea"/>
                          <a:cs typeface="+mn-cs"/>
                        </a:rPr>
                        <a:t>Yes</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kern="1200" cap="none" normalizeH="0" baseline="0" dirty="0">
                          <a:ln>
                            <a:noFill/>
                          </a:ln>
                          <a:solidFill>
                            <a:schemeClr val="tx1"/>
                          </a:solidFill>
                          <a:effectLst/>
                          <a:latin typeface="Times New Roman" pitchFamily="18" charset="0"/>
                          <a:ea typeface="+mn-ea"/>
                          <a:cs typeface="+mn-cs"/>
                        </a:rPr>
                        <a:t>No</a:t>
                      </a:r>
                    </a:p>
                  </a:txBody>
                  <a:tcPr marL="91422" marR="91422" marT="45670" marB="4567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3"/>
                  </a:ext>
                </a:extLst>
              </a:tr>
              <a:tr h="33521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hlinkClick r:id="rId8"/>
                        </a:rPr>
                        <a:t>IEEE Std 802.11az-2022</a:t>
                      </a: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Times New Roman" pitchFamily="18" charset="0"/>
                        </a:rPr>
                        <a:t>$227 pdf</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1" i="0" u="none" strike="noStrike" kern="1200" cap="none" normalizeH="0" baseline="0" dirty="0">
                        <a:ln>
                          <a:noFill/>
                        </a:ln>
                        <a:solidFill>
                          <a:schemeClr val="tx1"/>
                        </a:solidFill>
                        <a:effectLst/>
                        <a:latin typeface="Times New Roman" pitchFamily="18" charset="0"/>
                        <a:ea typeface="+mn-ea"/>
                        <a:cs typeface="+mn-cs"/>
                      </a:endParaRP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kern="1200" cap="none" normalizeH="0" baseline="0" dirty="0">
                          <a:ln>
                            <a:noFill/>
                          </a:ln>
                          <a:solidFill>
                            <a:schemeClr val="tx1"/>
                          </a:solidFill>
                          <a:effectLst/>
                          <a:latin typeface="Times New Roman" pitchFamily="18" charset="0"/>
                          <a:ea typeface="+mn-ea"/>
                          <a:cs typeface="+mn-cs"/>
                        </a:rPr>
                        <a:t>Yes</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kern="1200" cap="none" normalizeH="0" baseline="0" dirty="0">
                          <a:ln>
                            <a:noFill/>
                          </a:ln>
                          <a:solidFill>
                            <a:schemeClr val="tx1"/>
                          </a:solidFill>
                          <a:effectLst/>
                          <a:latin typeface="Times New Roman" pitchFamily="18" charset="0"/>
                          <a:ea typeface="+mn-ea"/>
                          <a:cs typeface="+mn-cs"/>
                        </a:rPr>
                        <a:t>No</a:t>
                      </a:r>
                    </a:p>
                  </a:txBody>
                  <a:tcPr marL="91422" marR="91422" marT="45670" marB="4567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4"/>
                  </a:ext>
                </a:extLst>
              </a:tr>
              <a:tr h="33521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hlinkClick r:id="rId9"/>
                        </a:rPr>
                        <a:t>IEEE Std 802.11ba-2021</a:t>
                      </a: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Times New Roman" pitchFamily="18" charset="0"/>
                        </a:rPr>
                        <a:t>$208 pdf</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Yes</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No</a:t>
                      </a:r>
                    </a:p>
                  </a:txBody>
                  <a:tcPr marL="91422" marR="91422" marT="45670" marB="4567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5"/>
                  </a:ext>
                </a:extLst>
              </a:tr>
              <a:tr h="33521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hlinkClick r:id="rId10"/>
                        </a:rPr>
                        <a:t>IEEE Std 802.11bb-2023</a:t>
                      </a: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Times New Roman" pitchFamily="18" charset="0"/>
                        </a:rPr>
                        <a:t>$77 pdf</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No</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6"/>
                  </a:ext>
                </a:extLst>
              </a:tr>
              <a:tr h="33521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hlinkClick r:id="rId11"/>
                        </a:rPr>
                        <a:t>IEEE Std 802.11bc-2023</a:t>
                      </a: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Times New Roman" pitchFamily="18" charset="0"/>
                        </a:rPr>
                        <a:t>$120 pdf</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Times New Roman" pitchFamily="18" charset="0"/>
                        </a:rPr>
                        <a:t>$150 print</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7"/>
                  </a:ext>
                </a:extLst>
              </a:tr>
              <a:tr h="335217">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Times New Roman" pitchFamily="18" charset="0"/>
                          <a:hlinkClick r:id="rId12"/>
                        </a:rPr>
                        <a:t>IEEE Std 802.11bd-2022</a:t>
                      </a: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Times New Roman" pitchFamily="18" charset="0"/>
                        </a:rPr>
                        <a:t>$198 pdf</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1" i="0" u="none" strike="noStrike" kern="1200" cap="none" normalizeH="0" baseline="0" dirty="0">
                        <a:ln>
                          <a:noFill/>
                        </a:ln>
                        <a:solidFill>
                          <a:schemeClr val="tx1"/>
                        </a:solidFill>
                        <a:effectLst/>
                        <a:latin typeface="Times New Roman" pitchFamily="18" charset="0"/>
                        <a:ea typeface="+mn-ea"/>
                        <a:cs typeface="+mn-cs"/>
                      </a:endParaRP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Yes</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3549223035"/>
                  </a:ext>
                </a:extLst>
              </a:tr>
              <a:tr h="335217">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Times New Roman" pitchFamily="18" charset="0"/>
                          <a:hlinkClick r:id="rId13"/>
                        </a:rPr>
                        <a:t>IEEE P802.11be D7.0</a:t>
                      </a: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Times New Roman" pitchFamily="18" charset="0"/>
                        </a:rPr>
                        <a:t>$365 pdf</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kern="1200" cap="none" normalizeH="0" baseline="0" dirty="0">
                          <a:ln>
                            <a:noFill/>
                          </a:ln>
                          <a:solidFill>
                            <a:schemeClr val="tx1"/>
                          </a:solidFill>
                          <a:effectLst/>
                          <a:latin typeface="Times New Roman" pitchFamily="18" charset="0"/>
                          <a:ea typeface="+mn-ea"/>
                          <a:cs typeface="+mn-cs"/>
                        </a:rPr>
                        <a:t>D6.0</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3332378759"/>
                  </a:ext>
                </a:extLst>
              </a:tr>
              <a:tr h="335217">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Times New Roman" pitchFamily="18" charset="0"/>
                          <a:hlinkClick r:id="rId14"/>
                        </a:rPr>
                        <a:t>IEEE P802.11bf D4.0</a:t>
                      </a: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Times New Roman" pitchFamily="18" charset="0"/>
                        </a:rPr>
                        <a:t>$168 pdf</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kern="1200" cap="none" normalizeH="0" baseline="0" dirty="0">
                          <a:ln>
                            <a:noFill/>
                          </a:ln>
                          <a:solidFill>
                            <a:schemeClr val="tx1"/>
                          </a:solidFill>
                          <a:effectLst/>
                          <a:latin typeface="Times New Roman" pitchFamily="18" charset="0"/>
                          <a:ea typeface="+mn-ea"/>
                          <a:cs typeface="+mn-cs"/>
                        </a:rPr>
                        <a:t>D4.0</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3763286675"/>
                  </a:ext>
                </a:extLst>
              </a:tr>
              <a:tr h="335217">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Times New Roman" pitchFamily="18" charset="0"/>
                          <a:hlinkClick r:id="rId15"/>
                        </a:rPr>
                        <a:t>IEEE P802.11bh D6.0</a:t>
                      </a: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Times New Roman" pitchFamily="18" charset="0"/>
                        </a:rPr>
                        <a:t>$86 pdf</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kern="1200" cap="none" normalizeH="0" baseline="0" dirty="0">
                          <a:ln>
                            <a:noFill/>
                          </a:ln>
                          <a:solidFill>
                            <a:schemeClr val="tx1"/>
                          </a:solidFill>
                          <a:effectLst/>
                          <a:latin typeface="Times New Roman" pitchFamily="18" charset="0"/>
                          <a:ea typeface="+mn-ea"/>
                          <a:cs typeface="+mn-cs"/>
                        </a:rPr>
                        <a:t>D5.0</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2405307303"/>
                  </a:ext>
                </a:extLst>
              </a:tr>
              <a:tr h="335217">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Times New Roman" pitchFamily="18" charset="0"/>
                          <a:hlinkClick r:id="rId16"/>
                        </a:rPr>
                        <a:t>IEEE P802.11REVme D7.0</a:t>
                      </a: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1600" b="1" i="0" u="none" strike="noStrike" cap="none" normalizeH="0" baseline="0" dirty="0">
                          <a:ln>
                            <a:noFill/>
                          </a:ln>
                          <a:solidFill>
                            <a:schemeClr val="tx1"/>
                          </a:solidFill>
                          <a:effectLst/>
                          <a:latin typeface="Times New Roman" pitchFamily="18" charset="0"/>
                        </a:rPr>
                        <a:t>$676 pdf</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kern="1200" cap="none" normalizeH="0" baseline="0" dirty="0">
                          <a:ln>
                            <a:noFill/>
                          </a:ln>
                          <a:solidFill>
                            <a:schemeClr val="tx1"/>
                          </a:solidFill>
                          <a:effectLst/>
                          <a:latin typeface="Times New Roman" pitchFamily="18" charset="0"/>
                          <a:ea typeface="+mn-ea"/>
                          <a:cs typeface="+mn-cs"/>
                        </a:rPr>
                        <a:t>D6.0</a:t>
                      </a: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Times New Roman" pitchFamily="18" charset="0"/>
                      </a:endParaRPr>
                    </a:p>
                  </a:txBody>
                  <a:tcPr marL="91422" marR="91422" marT="45670" marB="4567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504625113"/>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511057"/>
            <a:ext cx="9448800" cy="762000"/>
          </a:xfrm>
          <a:prstGeom prst="rect">
            <a:avLst/>
          </a:prstGeom>
          <a:solidFill>
            <a:srgbClr val="92D050"/>
          </a:solidFill>
        </p:spPr>
        <p:txBody>
          <a:bodyPr wrap="square" rtlCol="0">
            <a:spAutoFit/>
          </a:bodyPr>
          <a:lstStyle/>
          <a:p>
            <a:endParaRPr lang="en-GB" dirty="0"/>
          </a:p>
        </p:txBody>
      </p:sp>
      <p:sp>
        <p:nvSpPr>
          <p:cNvPr id="30722" name="Content Placeholder 5"/>
          <p:cNvSpPr>
            <a:spLocks noGrp="1"/>
          </p:cNvSpPr>
          <p:nvPr>
            <p:ph idx="1"/>
          </p:nvPr>
        </p:nvSpPr>
        <p:spPr>
          <a:xfrm>
            <a:off x="762000" y="1523999"/>
            <a:ext cx="10363200" cy="4951413"/>
          </a:xfrm>
        </p:spPr>
        <p:txBody>
          <a:bodyPr/>
          <a:lstStyle/>
          <a:p>
            <a:pPr>
              <a:defRPr/>
            </a:pPr>
            <a:r>
              <a:rPr lang="en-GB" altLang="en-US" sz="2200" dirty="0"/>
              <a:t>Published 2022 July: IEEE </a:t>
            </a:r>
            <a:r>
              <a:rPr lang="en-GB" altLang="en-US" sz="2200" dirty="0" err="1"/>
              <a:t>Std</a:t>
            </a:r>
            <a:r>
              <a:rPr lang="en-GB" altLang="en-US" sz="2200" dirty="0"/>
              <a:t> 802.11-2020 as ISO/IEC/IEEE 8802-11:2022</a:t>
            </a:r>
          </a:p>
          <a:p>
            <a:pPr lvl="1">
              <a:defRPr/>
            </a:pPr>
            <a:r>
              <a:rPr lang="en-US" altLang="en-US" dirty="0"/>
              <a:t>IEEE </a:t>
            </a:r>
            <a:r>
              <a:rPr lang="en-US" altLang="en-US" dirty="0" err="1"/>
              <a:t>Std</a:t>
            </a:r>
            <a:r>
              <a:rPr lang="en-US" altLang="en-US" dirty="0"/>
              <a:t> 802.11-2020 sent for adoption under the PSDO on March 22, 2021</a:t>
            </a:r>
          </a:p>
          <a:p>
            <a:pPr>
              <a:defRPr/>
            </a:pPr>
            <a:r>
              <a:rPr lang="en-US" altLang="en-US" sz="2200" dirty="0"/>
              <a:t>Submitted under the PSDO: 802.11ax-2021 (June 1, 2021), 802.11ay-2021 (July 30, 2021), 802.11ba-2021 (pending)</a:t>
            </a:r>
          </a:p>
          <a:p>
            <a:pPr>
              <a:defRPr/>
            </a:pPr>
            <a:r>
              <a:rPr lang="en-GB" altLang="en-US" sz="2200" dirty="0"/>
              <a:t>Ballots/Comment responses: 802.11ax-2021</a:t>
            </a:r>
          </a:p>
          <a:p>
            <a:pPr>
              <a:defRPr/>
            </a:pPr>
            <a:endParaRPr lang="en-GB" altLang="en-US" sz="2200" dirty="0"/>
          </a:p>
          <a:p>
            <a:pPr>
              <a:defRPr/>
            </a:pPr>
            <a:r>
              <a:rPr lang="en-GB" altLang="en-US" sz="2200" dirty="0"/>
              <a:t>Drafts are sent to JTC1/SC6 during SA ballot to solicit comments.  Approved drafts may also be sent during working group ballot. Any comments received from ISO are processed by the comment resolution committee. All drafts are liaised subject to EC approval</a:t>
            </a:r>
          </a:p>
          <a:p>
            <a:pPr lvl="1">
              <a:defRPr/>
            </a:pPr>
            <a:r>
              <a:rPr lang="en-US" altLang="en-US" sz="1800" dirty="0"/>
              <a:t>IEEE P802.11bb D4.0 sent for information December 20, 2022</a:t>
            </a:r>
          </a:p>
          <a:p>
            <a:pPr lvl="1">
              <a:defRPr/>
            </a:pPr>
            <a:r>
              <a:rPr lang="en-US" altLang="en-US" sz="1800" dirty="0"/>
              <a:t>IEEE P802.11bc D4.0 sent for information December 20, 2022</a:t>
            </a:r>
          </a:p>
          <a:p>
            <a:pPr marL="457200" lvl="1" indent="0">
              <a:buFontTx/>
              <a:buNone/>
              <a:defRPr/>
            </a:pPr>
            <a:endParaRPr lang="en-US" altLang="en-US" dirty="0"/>
          </a:p>
          <a:p>
            <a:pPr lvl="1">
              <a:defRPr/>
            </a:pPr>
            <a:endParaRPr lang="en-US" altLang="en-US" dirty="0"/>
          </a:p>
          <a:p>
            <a:pPr lvl="1">
              <a:defRPr/>
            </a:pPr>
            <a:endParaRPr lang="en-GB" altLang="en-US" dirty="0"/>
          </a:p>
        </p:txBody>
      </p:sp>
      <p:sp>
        <p:nvSpPr>
          <p:cNvPr id="25603" name="Rectangle 2"/>
          <p:cNvSpPr>
            <a:spLocks noGrp="1" noChangeArrowheads="1"/>
          </p:cNvSpPr>
          <p:nvPr>
            <p:ph type="title"/>
          </p:nvPr>
        </p:nvSpPr>
        <p:spPr/>
        <p:txBody>
          <a:bodyPr/>
          <a:lstStyle/>
          <a:p>
            <a:r>
              <a:rPr lang="en-AU" altLang="en-US" dirty="0"/>
              <a:t>F2.9 ISO/IEC JTC1/SC6</a:t>
            </a:r>
          </a:p>
        </p:txBody>
      </p:sp>
      <p:sp>
        <p:nvSpPr>
          <p:cNvPr id="25604"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September 2024</a:t>
            </a:r>
          </a:p>
        </p:txBody>
      </p:sp>
      <p:sp>
        <p:nvSpPr>
          <p:cNvPr id="25605"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2560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7571E5E6-EE1D-4426-BF90-533615C0F26F}" type="slidenum">
              <a:rPr lang="en-US" altLang="en-US" sz="1200" b="0" smtClean="0"/>
              <a:pPr>
                <a:spcBef>
                  <a:spcPct val="0"/>
                </a:spcBef>
                <a:buFontTx/>
                <a:buNone/>
              </a:pPr>
              <a:t>25</a:t>
            </a:fld>
            <a:endParaRPr lang="en-US" altLang="en-US" sz="1200" b="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AU" altLang="en-US" dirty="0"/>
              <a:t>F2.10 Social media, blog posts and similar</a:t>
            </a:r>
          </a:p>
        </p:txBody>
      </p:sp>
      <p:sp>
        <p:nvSpPr>
          <p:cNvPr id="27651"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September 2024</a:t>
            </a:r>
          </a:p>
        </p:txBody>
      </p:sp>
      <p:graphicFrame>
        <p:nvGraphicFramePr>
          <p:cNvPr id="2" name="Table 1"/>
          <p:cNvGraphicFramePr>
            <a:graphicFrameLocks noGrp="1"/>
          </p:cNvGraphicFramePr>
          <p:nvPr>
            <p:extLst>
              <p:ext uri="{D42A27DB-BD31-4B8C-83A1-F6EECF244321}">
                <p14:modId xmlns:p14="http://schemas.microsoft.com/office/powerpoint/2010/main" val="1487403678"/>
              </p:ext>
            </p:extLst>
          </p:nvPr>
        </p:nvGraphicFramePr>
        <p:xfrm>
          <a:off x="462756" y="1596515"/>
          <a:ext cx="11266487" cy="2285553"/>
        </p:xfrm>
        <a:graphic>
          <a:graphicData uri="http://schemas.openxmlformats.org/drawingml/2006/table">
            <a:tbl>
              <a:tblPr/>
              <a:tblGrid>
                <a:gridCol w="1234684">
                  <a:extLst>
                    <a:ext uri="{9D8B030D-6E8A-4147-A177-3AD203B41FA5}">
                      <a16:colId xmlns:a16="http://schemas.microsoft.com/office/drawing/2014/main" val="20000"/>
                    </a:ext>
                  </a:extLst>
                </a:gridCol>
                <a:gridCol w="1543354">
                  <a:extLst>
                    <a:ext uri="{9D8B030D-6E8A-4147-A177-3AD203B41FA5}">
                      <a16:colId xmlns:a16="http://schemas.microsoft.com/office/drawing/2014/main" val="20001"/>
                    </a:ext>
                  </a:extLst>
                </a:gridCol>
                <a:gridCol w="2392199">
                  <a:extLst>
                    <a:ext uri="{9D8B030D-6E8A-4147-A177-3AD203B41FA5}">
                      <a16:colId xmlns:a16="http://schemas.microsoft.com/office/drawing/2014/main" val="20002"/>
                    </a:ext>
                  </a:extLst>
                </a:gridCol>
                <a:gridCol w="6096250">
                  <a:extLst>
                    <a:ext uri="{9D8B030D-6E8A-4147-A177-3AD203B41FA5}">
                      <a16:colId xmlns:a16="http://schemas.microsoft.com/office/drawing/2014/main" val="20003"/>
                    </a:ext>
                  </a:extLst>
                </a:gridCol>
              </a:tblGrid>
              <a:tr h="511379">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Subgroup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Calibri" panose="020F0502020204030204" pitchFamily="34" charset="0"/>
                          <a:cs typeface="Calibri" panose="020F0502020204030204" pitchFamily="34" charset="0"/>
                        </a:rPr>
                        <a:t>Event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Calibri" panose="020F0502020204030204" pitchFamily="34" charset="0"/>
                          <a:cs typeface="Calibri" panose="020F0502020204030204" pitchFamily="34" charset="0"/>
                        </a:rPr>
                        <a:t>Status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Target/Published document, completed info</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831661">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802.11ah</a:t>
                      </a:r>
                      <a:endPar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IEEE Livestream</a:t>
                      </a:r>
                      <a:endParaRPr kumimoji="0" lang="en-GB"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Completed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April 2024</a:t>
                      </a:r>
                      <a:endPar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1"/>
                  </a:ext>
                </a:extLst>
              </a:tr>
              <a:tr h="942513">
                <a:tc>
                  <a:txBody>
                    <a:body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endPar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2"/>
                  </a:ext>
                </a:extLst>
              </a:tr>
            </a:tbl>
          </a:graphicData>
        </a:graphic>
      </p:graphicFrame>
      <p:sp>
        <p:nvSpPr>
          <p:cNvPr id="27679"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27680"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7E87C61-9D05-4F8F-A195-EFAF310F9DE3}" type="slidenum">
              <a:rPr lang="en-US" altLang="en-US" sz="1200" b="0" smtClean="0"/>
              <a:pPr>
                <a:spcBef>
                  <a:spcPct val="0"/>
                </a:spcBef>
                <a:buFontTx/>
                <a:buNone/>
              </a:pPr>
              <a:t>26</a:t>
            </a:fld>
            <a:endParaRPr lang="en-US" altLang="en-US" sz="1200" b="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title"/>
          </p:nvPr>
        </p:nvSpPr>
        <p:spPr>
          <a:xfrm>
            <a:off x="914400" y="609600"/>
            <a:ext cx="10363200" cy="766763"/>
          </a:xfrm>
        </p:spPr>
        <p:txBody>
          <a:bodyPr/>
          <a:lstStyle/>
          <a:p>
            <a:r>
              <a:rPr lang="en-US" altLang="en-US" sz="2800" dirty="0"/>
              <a:t>F2.11 IEEE 802 Public Visibility Standing Committee</a:t>
            </a:r>
          </a:p>
        </p:txBody>
      </p:sp>
      <p:sp>
        <p:nvSpPr>
          <p:cNvPr id="29699" name="Content Placeholder 4"/>
          <p:cNvSpPr>
            <a:spLocks noGrp="1"/>
          </p:cNvSpPr>
          <p:nvPr>
            <p:ph idx="1"/>
          </p:nvPr>
        </p:nvSpPr>
        <p:spPr>
          <a:xfrm>
            <a:off x="312738" y="1358900"/>
            <a:ext cx="5408612" cy="3448050"/>
          </a:xfrm>
        </p:spPr>
        <p:txBody>
          <a:bodyPr/>
          <a:lstStyle/>
          <a:p>
            <a:pPr>
              <a:buFont typeface="Wingdings" panose="05000000000000000000" pitchFamily="2" charset="2"/>
              <a:buChar char="Ø"/>
            </a:pPr>
            <a:r>
              <a:rPr lang="en-US" altLang="en-US" sz="2000">
                <a:latin typeface="Calibri" panose="020F0502020204030204" pitchFamily="34" charset="0"/>
                <a:cs typeface="Calibri" panose="020F0502020204030204" pitchFamily="34" charset="0"/>
              </a:rPr>
              <a:t>Scope </a:t>
            </a:r>
          </a:p>
          <a:p>
            <a:pPr lvl="1">
              <a:buFont typeface="Wingdings" panose="05000000000000000000" pitchFamily="2" charset="2"/>
              <a:buChar char="Ø"/>
            </a:pPr>
            <a:r>
              <a:rPr lang="en-US" altLang="en-US">
                <a:latin typeface="Calibri" panose="020F0502020204030204" pitchFamily="34" charset="0"/>
                <a:cs typeface="Calibri" panose="020F0502020204030204" pitchFamily="34" charset="0"/>
              </a:rPr>
              <a:t>To raise industry awareness in timely fashion of IEEE 802 WG / TAG activities </a:t>
            </a:r>
          </a:p>
          <a:p>
            <a:pPr lvl="1">
              <a:spcBef>
                <a:spcPts val="900"/>
              </a:spcBef>
              <a:buFont typeface="Wingdings" panose="05000000000000000000" pitchFamily="2" charset="2"/>
              <a:buChar char="Ø"/>
            </a:pPr>
            <a:r>
              <a:rPr lang="en-US" altLang="en-US">
                <a:latin typeface="Calibri" panose="020F0502020204030204" pitchFamily="34" charset="0"/>
                <a:cs typeface="Calibri" panose="020F0502020204030204" pitchFamily="34" charset="0"/>
              </a:rPr>
              <a:t>Develop social media content based on IEEE 802 WG / TAG activities </a:t>
            </a:r>
          </a:p>
          <a:p>
            <a:pPr lvl="2">
              <a:spcBef>
                <a:spcPts val="900"/>
              </a:spcBef>
              <a:buFont typeface="Wingdings" panose="05000000000000000000" pitchFamily="2" charset="2"/>
              <a:buChar char="Ø"/>
            </a:pPr>
            <a:r>
              <a:rPr lang="en-US" altLang="en-US" sz="1600">
                <a:latin typeface="Calibri" panose="020F0502020204030204" pitchFamily="34" charset="0"/>
                <a:cs typeface="Calibri" panose="020F0502020204030204" pitchFamily="34" charset="0"/>
              </a:rPr>
              <a:t>Twitter - </a:t>
            </a:r>
            <a:r>
              <a:rPr lang="en-US" altLang="en-US" sz="1600">
                <a:latin typeface="Calibri" panose="020F0502020204030204" pitchFamily="34" charset="0"/>
                <a:cs typeface="Calibri" panose="020F0502020204030204" pitchFamily="34" charset="0"/>
                <a:hlinkClick r:id="rId3"/>
              </a:rPr>
              <a:t>https://twitter.com/ieee802</a:t>
            </a:r>
            <a:endParaRPr lang="en-US" altLang="en-US" sz="1600">
              <a:latin typeface="Calibri" panose="020F0502020204030204" pitchFamily="34" charset="0"/>
              <a:cs typeface="Calibri" panose="020F0502020204030204" pitchFamily="34" charset="0"/>
            </a:endParaRPr>
          </a:p>
          <a:p>
            <a:pPr lvl="2">
              <a:buFont typeface="Wingdings" panose="05000000000000000000" pitchFamily="2" charset="2"/>
              <a:buChar char="Ø"/>
            </a:pPr>
            <a:r>
              <a:rPr lang="en-US" altLang="en-US" sz="1600">
                <a:latin typeface="Calibri" panose="020F0502020204030204" pitchFamily="34" charset="0"/>
                <a:cs typeface="Calibri" panose="020F0502020204030204" pitchFamily="34" charset="0"/>
              </a:rPr>
              <a:t>LinkedIn – </a:t>
            </a:r>
            <a:r>
              <a:rPr lang="en-US" altLang="en-US" sz="1600">
                <a:latin typeface="Calibri" panose="020F0502020204030204" pitchFamily="34" charset="0"/>
                <a:cs typeface="Calibri" panose="020F0502020204030204" pitchFamily="34" charset="0"/>
                <a:hlinkClick r:id="rId4"/>
              </a:rPr>
              <a:t>https://www.linkedin.com/company/ieee802</a:t>
            </a:r>
            <a:r>
              <a:rPr lang="en-US" altLang="en-US" sz="1600">
                <a:latin typeface="Calibri" panose="020F0502020204030204" pitchFamily="34" charset="0"/>
                <a:cs typeface="Calibri" panose="020F0502020204030204" pitchFamily="34" charset="0"/>
              </a:rPr>
              <a:t> </a:t>
            </a:r>
          </a:p>
          <a:p>
            <a:pPr lvl="2">
              <a:buFont typeface="Wingdings" panose="05000000000000000000" pitchFamily="2" charset="2"/>
              <a:buChar char="Ø"/>
            </a:pPr>
            <a:r>
              <a:rPr lang="en-US" altLang="en-US" sz="1600">
                <a:latin typeface="Calibri" panose="020F0502020204030204" pitchFamily="34" charset="0"/>
                <a:cs typeface="Calibri" panose="020F0502020204030204" pitchFamily="34" charset="0"/>
              </a:rPr>
              <a:t>IEEE-SA 802  - </a:t>
            </a:r>
            <a:r>
              <a:rPr lang="en-US" altLang="en-US" sz="1200">
                <a:hlinkClick r:id="rId5"/>
              </a:rPr>
              <a:t>https://standards.ieee.org/featured/802/index.html</a:t>
            </a:r>
            <a:endParaRPr lang="en-US" altLang="en-US" sz="1200"/>
          </a:p>
          <a:p>
            <a:endParaRPr lang="en-US" altLang="en-US"/>
          </a:p>
        </p:txBody>
      </p:sp>
      <p:sp>
        <p:nvSpPr>
          <p:cNvPr id="7" name="TextBox 6"/>
          <p:cNvSpPr txBox="1"/>
          <p:nvPr/>
        </p:nvSpPr>
        <p:spPr>
          <a:xfrm>
            <a:off x="6740525" y="1501775"/>
            <a:ext cx="4703763" cy="4608513"/>
          </a:xfrm>
          <a:prstGeom prst="rect">
            <a:avLst/>
          </a:prstGeom>
          <a:solidFill>
            <a:srgbClr val="006799"/>
          </a:solidFill>
        </p:spPr>
        <p:txBody>
          <a:bodyPr>
            <a:spAutoFit/>
          </a:bodyPr>
          <a:lstStyle/>
          <a:p>
            <a:pPr marL="339725" indent="-339725">
              <a:spcBef>
                <a:spcPts val="1200"/>
              </a:spcBef>
              <a:buFont typeface="Wingdings" panose="05000000000000000000" pitchFamily="2" charset="2"/>
              <a:buChar char="Ø"/>
              <a:defRPr/>
            </a:pPr>
            <a:r>
              <a:rPr lang="en-US" sz="2000" dirty="0">
                <a:solidFill>
                  <a:schemeClr val="bg1"/>
                </a:solidFill>
                <a:latin typeface="Calibri" panose="020F0502020204030204" pitchFamily="34" charset="0"/>
                <a:cs typeface="Calibri" panose="020F0502020204030204" pitchFamily="34" charset="0"/>
              </a:rPr>
              <a:t>Content examples – </a:t>
            </a:r>
          </a:p>
          <a:p>
            <a:pPr marL="739775" lvl="1" indent="-277813">
              <a:spcBef>
                <a:spcPts val="384"/>
              </a:spcBef>
              <a:buFont typeface="Wingdings" panose="05000000000000000000" pitchFamily="2" charset="2"/>
              <a:buChar char="Ø"/>
              <a:defRPr/>
            </a:pPr>
            <a:r>
              <a:rPr lang="en-US" sz="1600" dirty="0">
                <a:solidFill>
                  <a:schemeClr val="bg1"/>
                </a:solidFill>
                <a:latin typeface="Calibri" panose="020F0502020204030204" pitchFamily="34" charset="0"/>
                <a:cs typeface="Calibri" panose="020F0502020204030204" pitchFamily="34" charset="0"/>
              </a:rPr>
              <a:t>Meeting announcements</a:t>
            </a:r>
          </a:p>
          <a:p>
            <a:pPr marL="742950" lvl="1" indent="-285750">
              <a:spcBef>
                <a:spcPts val="384"/>
              </a:spcBef>
              <a:buFont typeface="Wingdings" panose="05000000000000000000" pitchFamily="2" charset="2"/>
              <a:buChar char="Ø"/>
              <a:defRPr/>
            </a:pPr>
            <a:r>
              <a:rPr lang="en-US" sz="1600" dirty="0">
                <a:solidFill>
                  <a:schemeClr val="bg1"/>
                </a:solidFill>
                <a:latin typeface="Calibri" panose="020F0502020204030204" pitchFamily="34" charset="0"/>
                <a:cs typeface="Calibri" panose="020F0502020204030204" pitchFamily="34" charset="0"/>
              </a:rPr>
              <a:t>PARs to be considered</a:t>
            </a:r>
          </a:p>
          <a:p>
            <a:pPr marL="742950" lvl="1" indent="-285750">
              <a:spcBef>
                <a:spcPts val="384"/>
              </a:spcBef>
              <a:buFont typeface="Wingdings" panose="05000000000000000000" pitchFamily="2" charset="2"/>
              <a:buChar char="Ø"/>
              <a:defRPr/>
            </a:pPr>
            <a:r>
              <a:rPr lang="en-US" sz="1600" dirty="0">
                <a:solidFill>
                  <a:schemeClr val="bg1"/>
                </a:solidFill>
                <a:latin typeface="Calibri" panose="020F0502020204030204" pitchFamily="34" charset="0"/>
                <a:cs typeface="Calibri" panose="020F0502020204030204" pitchFamily="34" charset="0"/>
              </a:rPr>
              <a:t>Tutorials</a:t>
            </a:r>
          </a:p>
          <a:p>
            <a:pPr marL="742950" lvl="1" indent="-285750">
              <a:spcBef>
                <a:spcPts val="384"/>
              </a:spcBef>
              <a:buFont typeface="Wingdings" panose="05000000000000000000" pitchFamily="2" charset="2"/>
              <a:buChar char="Ø"/>
              <a:defRPr/>
            </a:pPr>
            <a:r>
              <a:rPr lang="en-US" sz="1600" dirty="0">
                <a:solidFill>
                  <a:schemeClr val="bg1"/>
                </a:solidFill>
                <a:latin typeface="Calibri" panose="020F0502020204030204" pitchFamily="34" charset="0"/>
                <a:cs typeface="Calibri" panose="020F0502020204030204" pitchFamily="34" charset="0"/>
              </a:rPr>
              <a:t>[802.3] Call-for-Interests</a:t>
            </a:r>
          </a:p>
          <a:p>
            <a:pPr marL="742950" lvl="1" indent="-285750">
              <a:spcBef>
                <a:spcPts val="384"/>
              </a:spcBef>
              <a:buFont typeface="Wingdings" panose="05000000000000000000" pitchFamily="2" charset="2"/>
              <a:buChar char="Ø"/>
              <a:defRPr/>
            </a:pPr>
            <a:r>
              <a:rPr lang="en-US" sz="1600" dirty="0">
                <a:solidFill>
                  <a:schemeClr val="bg1"/>
                </a:solidFill>
                <a:latin typeface="Calibri" panose="020F0502020204030204" pitchFamily="34" charset="0"/>
                <a:cs typeface="Calibri" panose="020F0502020204030204" pitchFamily="34" charset="0"/>
              </a:rPr>
              <a:t>New Task Force formations</a:t>
            </a:r>
          </a:p>
          <a:p>
            <a:pPr marL="742950" lvl="1" indent="-285750">
              <a:spcBef>
                <a:spcPts val="384"/>
              </a:spcBef>
              <a:buFont typeface="Wingdings" panose="05000000000000000000" pitchFamily="2" charset="2"/>
              <a:buChar char="Ø"/>
              <a:defRPr/>
            </a:pPr>
            <a:r>
              <a:rPr lang="en-US" sz="1600" dirty="0">
                <a:solidFill>
                  <a:schemeClr val="bg1"/>
                </a:solidFill>
                <a:latin typeface="Calibri" panose="020F0502020204030204" pitchFamily="34" charset="0"/>
                <a:cs typeface="Calibri" panose="020F0502020204030204" pitchFamily="34" charset="0"/>
              </a:rPr>
              <a:t>Study Group formations</a:t>
            </a:r>
          </a:p>
          <a:p>
            <a:pPr marL="342900" indent="-342900">
              <a:spcBef>
                <a:spcPts val="900"/>
              </a:spcBef>
              <a:buFont typeface="Wingdings" panose="05000000000000000000" pitchFamily="2" charset="2"/>
              <a:buChar char="Ø"/>
              <a:defRPr/>
            </a:pPr>
            <a:r>
              <a:rPr lang="en-US" sz="2000" dirty="0">
                <a:solidFill>
                  <a:schemeClr val="bg1"/>
                </a:solidFill>
                <a:latin typeface="Calibri" panose="020F0502020204030204" pitchFamily="34" charset="0"/>
                <a:cs typeface="Calibri" panose="020F0502020204030204" pitchFamily="34" charset="0"/>
              </a:rPr>
              <a:t>Other 802 related material</a:t>
            </a:r>
          </a:p>
          <a:p>
            <a:pPr marL="742950" lvl="1" indent="-285750">
              <a:spcBef>
                <a:spcPts val="384"/>
              </a:spcBef>
              <a:buFont typeface="Wingdings" panose="05000000000000000000" pitchFamily="2" charset="2"/>
              <a:buChar char="Ø"/>
              <a:defRPr/>
            </a:pPr>
            <a:r>
              <a:rPr lang="en-US" dirty="0">
                <a:solidFill>
                  <a:schemeClr val="bg1"/>
                </a:solidFill>
                <a:latin typeface="Calibri" panose="020F0502020204030204" pitchFamily="34" charset="0"/>
                <a:cs typeface="Calibri" panose="020F0502020204030204" pitchFamily="34" charset="0"/>
              </a:rPr>
              <a:t>Press Releases</a:t>
            </a:r>
          </a:p>
          <a:p>
            <a:pPr marL="742950" lvl="1" indent="-285750">
              <a:spcBef>
                <a:spcPts val="384"/>
              </a:spcBef>
              <a:buFont typeface="Wingdings" panose="05000000000000000000" pitchFamily="2" charset="2"/>
              <a:buChar char="Ø"/>
              <a:defRPr/>
            </a:pPr>
            <a:r>
              <a:rPr lang="en-US" dirty="0">
                <a:solidFill>
                  <a:schemeClr val="bg1"/>
                </a:solidFill>
                <a:latin typeface="Calibri" panose="020F0502020204030204" pitchFamily="34" charset="0"/>
                <a:cs typeface="Calibri" panose="020F0502020204030204" pitchFamily="34" charset="0"/>
              </a:rPr>
              <a:t>White Paper publications</a:t>
            </a:r>
          </a:p>
          <a:p>
            <a:pPr marL="742950" lvl="1" indent="-285750">
              <a:spcBef>
                <a:spcPts val="384"/>
              </a:spcBef>
              <a:buFont typeface="Wingdings" panose="05000000000000000000" pitchFamily="2" charset="2"/>
              <a:buChar char="Ø"/>
              <a:defRPr/>
            </a:pPr>
            <a:r>
              <a:rPr lang="en-US" dirty="0">
                <a:solidFill>
                  <a:schemeClr val="bg1"/>
                </a:solidFill>
                <a:latin typeface="Calibri" panose="020F0502020204030204" pitchFamily="34" charset="0"/>
                <a:cs typeface="Calibri" panose="020F0502020204030204" pitchFamily="34" charset="0"/>
              </a:rPr>
              <a:t>Standards Approval</a:t>
            </a:r>
          </a:p>
          <a:p>
            <a:pPr marL="742950" lvl="1" indent="-285750">
              <a:spcBef>
                <a:spcPts val="384"/>
              </a:spcBef>
              <a:buFont typeface="Wingdings" panose="05000000000000000000" pitchFamily="2" charset="2"/>
              <a:buChar char="Ø"/>
              <a:defRPr/>
            </a:pPr>
            <a:r>
              <a:rPr lang="en-US" dirty="0">
                <a:solidFill>
                  <a:schemeClr val="bg1"/>
                </a:solidFill>
                <a:latin typeface="Calibri" panose="020F0502020204030204" pitchFamily="34" charset="0"/>
                <a:cs typeface="Calibri" panose="020F0502020204030204" pitchFamily="34" charset="0"/>
              </a:rPr>
              <a:t>Standards Publication</a:t>
            </a:r>
          </a:p>
          <a:p>
            <a:pPr marL="742950" lvl="1" indent="-285750">
              <a:spcBef>
                <a:spcPts val="384"/>
              </a:spcBef>
              <a:buFont typeface="Wingdings" panose="05000000000000000000" pitchFamily="2" charset="2"/>
              <a:buChar char="Ø"/>
              <a:defRPr/>
            </a:pPr>
            <a:r>
              <a:rPr lang="en-US" dirty="0">
                <a:solidFill>
                  <a:schemeClr val="bg1"/>
                </a:solidFill>
                <a:latin typeface="Calibri" panose="020F0502020204030204" pitchFamily="34" charset="0"/>
                <a:cs typeface="Calibri" panose="020F0502020204030204" pitchFamily="34" charset="0"/>
              </a:rPr>
              <a:t>IEEE Educational Activities Tech Talks </a:t>
            </a:r>
          </a:p>
          <a:p>
            <a:pPr marL="742950" lvl="1" indent="-285750">
              <a:spcBef>
                <a:spcPts val="384"/>
              </a:spcBef>
              <a:buFont typeface="Wingdings" panose="05000000000000000000" pitchFamily="2" charset="2"/>
              <a:buChar char="Ø"/>
              <a:defRPr/>
            </a:pPr>
            <a:r>
              <a:rPr lang="en-US" dirty="0">
                <a:solidFill>
                  <a:schemeClr val="bg1"/>
                </a:solidFill>
                <a:latin typeface="Calibri" panose="020F0502020204030204" pitchFamily="34" charset="0"/>
                <a:cs typeface="Calibri" panose="020F0502020204030204" pitchFamily="34" charset="0"/>
              </a:rPr>
              <a:t>Other 802 approved news </a:t>
            </a:r>
            <a:endParaRPr lang="en-US" sz="2000" dirty="0">
              <a:solidFill>
                <a:schemeClr val="bg1"/>
              </a:solidFill>
              <a:latin typeface="Calibri" panose="020F0502020204030204" pitchFamily="34" charset="0"/>
              <a:cs typeface="Calibri" panose="020F0502020204030204" pitchFamily="34" charset="0"/>
            </a:endParaRPr>
          </a:p>
        </p:txBody>
      </p:sp>
      <p:sp>
        <p:nvSpPr>
          <p:cNvPr id="29701" name="TextBox 7"/>
          <p:cNvSpPr txBox="1">
            <a:spLocks noChangeArrowheads="1"/>
          </p:cNvSpPr>
          <p:nvPr/>
        </p:nvSpPr>
        <p:spPr bwMode="auto">
          <a:xfrm>
            <a:off x="609600" y="4876800"/>
            <a:ext cx="51752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dirty="0"/>
              <a:t>Contact Tuncer Baykas </a:t>
            </a:r>
            <a:r>
              <a:rPr lang="en-US" altLang="en-US" dirty="0">
                <a:hlinkClick r:id="rId6"/>
              </a:rPr>
              <a:t>tbaykas@ieee.org</a:t>
            </a:r>
            <a:r>
              <a:rPr lang="en-US" altLang="en-US" dirty="0"/>
              <a:t> (Chair, PVSC) if interested in helping develop content)</a:t>
            </a:r>
          </a:p>
        </p:txBody>
      </p:sp>
      <p:sp>
        <p:nvSpPr>
          <p:cNvPr id="29702"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September 2024</a:t>
            </a:r>
          </a:p>
        </p:txBody>
      </p:sp>
      <p:sp>
        <p:nvSpPr>
          <p:cNvPr id="29703"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297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57DFB13-D4F1-469A-83E4-09108AC2ADB3}" type="slidenum">
              <a:rPr lang="en-US" altLang="en-US" sz="1200" b="0" smtClean="0"/>
              <a:pPr>
                <a:spcBef>
                  <a:spcPct val="0"/>
                </a:spcBef>
                <a:buFontTx/>
                <a:buNone/>
              </a:pPr>
              <a:t>27</a:t>
            </a:fld>
            <a:endParaRPr lang="en-US" altLang="en-US" sz="1200" b="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D18AD4-C605-EDCE-1959-8808D792FC3E}"/>
              </a:ext>
            </a:extLst>
          </p:cNvPr>
          <p:cNvSpPr>
            <a:spLocks noGrp="1"/>
          </p:cNvSpPr>
          <p:nvPr>
            <p:ph idx="1"/>
          </p:nvPr>
        </p:nvSpPr>
        <p:spPr>
          <a:xfrm>
            <a:off x="914400" y="1981199"/>
            <a:ext cx="10363200" cy="4494213"/>
          </a:xfrm>
        </p:spPr>
        <p:txBody>
          <a:bodyPr/>
          <a:lstStyle/>
          <a:p>
            <a:r>
              <a:rPr lang="en-US" sz="1600" dirty="0"/>
              <a:t>IEEE 802 has a </a:t>
            </a:r>
            <a:r>
              <a:rPr lang="en-US" sz="1600" dirty="0" err="1"/>
              <a:t>linkedin</a:t>
            </a:r>
            <a:r>
              <a:rPr lang="en-US" sz="1600" dirty="0"/>
              <a:t> page</a:t>
            </a:r>
          </a:p>
          <a:p>
            <a:r>
              <a:rPr lang="en-US" sz="1600" dirty="0"/>
              <a:t>LinkedIn – </a:t>
            </a:r>
            <a:r>
              <a:rPr lang="en-US" sz="1600" dirty="0">
                <a:hlinkClick r:id="rId2"/>
              </a:rPr>
              <a:t>https://www.linkedin.com/company/ieee802</a:t>
            </a:r>
            <a:r>
              <a:rPr lang="en-US" sz="1600" dirty="0"/>
              <a:t>  </a:t>
            </a:r>
          </a:p>
          <a:p>
            <a:r>
              <a:rPr lang="en-US" sz="1600" dirty="0"/>
              <a:t>We have 4698 followers; help us to reach 5000</a:t>
            </a:r>
          </a:p>
          <a:p>
            <a:endParaRPr lang="en-US" sz="1600" dirty="0"/>
          </a:p>
          <a:p>
            <a:r>
              <a:rPr lang="en-US" sz="1600" dirty="0"/>
              <a:t>Some of the latest IEEE 802.11 related activities:</a:t>
            </a:r>
          </a:p>
          <a:p>
            <a:r>
              <a:rPr lang="en-US" sz="1600" dirty="0"/>
              <a:t>IEEE Computer Society webinar about IEEE 802.11be (Wi-Fi 7)  July 30, 2024 </a:t>
            </a:r>
          </a:p>
          <a:p>
            <a:r>
              <a:rPr lang="en-US" sz="1600" dirty="0"/>
              <a:t>to register:</a:t>
            </a:r>
          </a:p>
          <a:p>
            <a:r>
              <a:rPr lang="en-US" sz="1600" dirty="0">
                <a:hlinkClick r:id="rId3"/>
              </a:rPr>
              <a:t>https://lnkd.in/eR6Z2TiN</a:t>
            </a:r>
            <a:r>
              <a:rPr lang="en-US" sz="1600" dirty="0"/>
              <a:t> </a:t>
            </a:r>
          </a:p>
          <a:p>
            <a:endParaRPr lang="en-US" sz="1600" dirty="0"/>
          </a:p>
          <a:p>
            <a:r>
              <a:rPr lang="en-US" sz="1600" dirty="0"/>
              <a:t>IEEE SA IEEE 802.11ah </a:t>
            </a:r>
            <a:r>
              <a:rPr lang="en-US" sz="1600" dirty="0" err="1"/>
              <a:t>HaLow</a:t>
            </a:r>
            <a:r>
              <a:rPr lang="en-US" sz="1600" dirty="0"/>
              <a:t> webinar:  20 June 2024 </a:t>
            </a:r>
            <a:br>
              <a:rPr lang="en-US" sz="1600" dirty="0"/>
            </a:br>
            <a:r>
              <a:rPr lang="en-US" sz="1600" dirty="0"/>
              <a:t>to watch:</a:t>
            </a:r>
          </a:p>
          <a:p>
            <a:r>
              <a:rPr lang="en-US" sz="1600" dirty="0">
                <a:hlinkClick r:id="rId4"/>
              </a:rPr>
              <a:t>https://lnkd.in/ddpSWaQa</a:t>
            </a:r>
            <a:r>
              <a:rPr lang="en-US" sz="1600" dirty="0"/>
              <a:t> </a:t>
            </a:r>
          </a:p>
          <a:p>
            <a:endParaRPr lang="en-US" sz="1600" dirty="0"/>
          </a:p>
          <a:p>
            <a:r>
              <a:rPr lang="en-US" sz="1600" dirty="0"/>
              <a:t>Recording of the latest IEEE 802 – ITU Workshop:</a:t>
            </a:r>
          </a:p>
          <a:p>
            <a:r>
              <a:rPr lang="en-US" sz="1600" dirty="0">
                <a:hlinkClick r:id="rId5"/>
              </a:rPr>
              <a:t>https://lnkd.in/d3zK8mcQ</a:t>
            </a:r>
            <a:r>
              <a:rPr lang="en-US" sz="1600" dirty="0"/>
              <a:t> </a:t>
            </a:r>
          </a:p>
          <a:p>
            <a:endParaRPr lang="en-US" sz="1600" dirty="0"/>
          </a:p>
        </p:txBody>
      </p:sp>
      <p:sp>
        <p:nvSpPr>
          <p:cNvPr id="3" name="Title 2">
            <a:extLst>
              <a:ext uri="{FF2B5EF4-FFF2-40B4-BE49-F238E27FC236}">
                <a16:creationId xmlns:a16="http://schemas.microsoft.com/office/drawing/2014/main" id="{36368CB8-72F9-5EF0-1BBE-A428D93B9FB8}"/>
              </a:ext>
            </a:extLst>
          </p:cNvPr>
          <p:cNvSpPr>
            <a:spLocks noGrp="1"/>
          </p:cNvSpPr>
          <p:nvPr>
            <p:ph type="title"/>
          </p:nvPr>
        </p:nvSpPr>
        <p:spPr/>
        <p:txBody>
          <a:bodyPr/>
          <a:lstStyle/>
          <a:p>
            <a:r>
              <a:rPr lang="en-US" altLang="en-US" sz="3200" dirty="0"/>
              <a:t>F2.11 IEEE 802 Public Visibility Standing Committee</a:t>
            </a:r>
            <a:endParaRPr lang="en-US" dirty="0"/>
          </a:p>
        </p:txBody>
      </p:sp>
      <p:sp>
        <p:nvSpPr>
          <p:cNvPr id="4" name="Date Placeholder 3">
            <a:extLst>
              <a:ext uri="{FF2B5EF4-FFF2-40B4-BE49-F238E27FC236}">
                <a16:creationId xmlns:a16="http://schemas.microsoft.com/office/drawing/2014/main" id="{77B0DAB2-A735-664D-3388-6F43A545975D}"/>
              </a:ext>
            </a:extLst>
          </p:cNvPr>
          <p:cNvSpPr>
            <a:spLocks noGrp="1"/>
          </p:cNvSpPr>
          <p:nvPr>
            <p:ph type="dt" sz="half" idx="10"/>
          </p:nvPr>
        </p:nvSpPr>
        <p:spPr/>
        <p:txBody>
          <a:bodyPr/>
          <a:lstStyle/>
          <a:p>
            <a:pPr>
              <a:defRPr/>
            </a:pPr>
            <a:r>
              <a:rPr lang="en-US"/>
              <a:t>September 2024</a:t>
            </a:r>
            <a:endParaRPr lang="en-US" dirty="0"/>
          </a:p>
        </p:txBody>
      </p:sp>
      <p:sp>
        <p:nvSpPr>
          <p:cNvPr id="5" name="Footer Placeholder 4">
            <a:extLst>
              <a:ext uri="{FF2B5EF4-FFF2-40B4-BE49-F238E27FC236}">
                <a16:creationId xmlns:a16="http://schemas.microsoft.com/office/drawing/2014/main" id="{DB35FCF6-7D52-F526-8C71-4BC21DAC0679}"/>
              </a:ext>
            </a:extLst>
          </p:cNvPr>
          <p:cNvSpPr>
            <a:spLocks noGrp="1"/>
          </p:cNvSpPr>
          <p:nvPr>
            <p:ph type="ftr" sz="quarter" idx="11"/>
          </p:nvPr>
        </p:nvSpPr>
        <p:spPr/>
        <p:txBody>
          <a:bodyPr/>
          <a:lstStyle/>
          <a:p>
            <a:pPr>
              <a:defRPr/>
            </a:pPr>
            <a:r>
              <a:rPr lang="en-US"/>
              <a:t>Robert Stacey, Intel</a:t>
            </a:r>
          </a:p>
        </p:txBody>
      </p:sp>
      <p:sp>
        <p:nvSpPr>
          <p:cNvPr id="6" name="Slide Number Placeholder 5">
            <a:extLst>
              <a:ext uri="{FF2B5EF4-FFF2-40B4-BE49-F238E27FC236}">
                <a16:creationId xmlns:a16="http://schemas.microsoft.com/office/drawing/2014/main" id="{D4BD88B5-B8F5-72E9-734F-7352DD251865}"/>
              </a:ext>
            </a:extLst>
          </p:cNvPr>
          <p:cNvSpPr>
            <a:spLocks noGrp="1"/>
          </p:cNvSpPr>
          <p:nvPr>
            <p:ph type="sldNum" sz="quarter" idx="12"/>
          </p:nvPr>
        </p:nvSpPr>
        <p:spPr/>
        <p:txBody>
          <a:bodyPr/>
          <a:lstStyle/>
          <a:p>
            <a:pPr>
              <a:defRPr/>
            </a:pPr>
            <a:r>
              <a:rPr lang="en-US" altLang="en-US"/>
              <a:t>Slide </a:t>
            </a:r>
            <a:fld id="{9F1BB7FC-E6BE-4B32-9E02-3FB83AD7B7EB}" type="slidenum">
              <a:rPr lang="en-US" altLang="en-US" smtClean="0"/>
              <a:pPr>
                <a:defRPr/>
              </a:pPr>
              <a:t>28</a:t>
            </a:fld>
            <a:endParaRPr lang="en-US" altLang="en-US"/>
          </a:p>
        </p:txBody>
      </p:sp>
    </p:spTree>
    <p:extLst>
      <p:ext uri="{BB962C8B-B14F-4D97-AF65-F5344CB8AC3E}">
        <p14:creationId xmlns:p14="http://schemas.microsoft.com/office/powerpoint/2010/main" val="10273052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D18AD4-C605-EDCE-1959-8808D792FC3E}"/>
              </a:ext>
            </a:extLst>
          </p:cNvPr>
          <p:cNvSpPr>
            <a:spLocks noGrp="1"/>
          </p:cNvSpPr>
          <p:nvPr>
            <p:ph idx="1"/>
          </p:nvPr>
        </p:nvSpPr>
        <p:spPr>
          <a:xfrm>
            <a:off x="914400" y="2895600"/>
            <a:ext cx="10363200" cy="3429000"/>
          </a:xfrm>
        </p:spPr>
        <p:txBody>
          <a:bodyPr/>
          <a:lstStyle/>
          <a:p>
            <a:pPr marL="0" indent="0">
              <a:buNone/>
            </a:pPr>
            <a:r>
              <a:rPr lang="en-US" sz="1600" dirty="0"/>
              <a:t>IEEE Conference on Standards for Communications and Networking</a:t>
            </a:r>
            <a:br>
              <a:rPr lang="en-US" sz="1600" dirty="0"/>
            </a:br>
            <a:r>
              <a:rPr lang="en-US" sz="1600" dirty="0"/>
              <a:t>25–27 November 2024</a:t>
            </a:r>
          </a:p>
          <a:p>
            <a:pPr marL="0" indent="0">
              <a:buNone/>
            </a:pPr>
            <a:r>
              <a:rPr lang="en-US" sz="1600" dirty="0"/>
              <a:t>Belgrade, Serbia</a:t>
            </a:r>
          </a:p>
          <a:p>
            <a:pPr marL="0" indent="0">
              <a:buNone/>
            </a:pPr>
            <a:endParaRPr lang="en-US" sz="1600" dirty="0"/>
          </a:p>
          <a:p>
            <a:pPr marL="0" indent="0">
              <a:buNone/>
            </a:pPr>
            <a:r>
              <a:rPr lang="en-US" sz="1600" dirty="0"/>
              <a:t>Submission (Long/Short papers):</a:t>
            </a:r>
            <a:br>
              <a:rPr lang="en-US" sz="1600" dirty="0"/>
            </a:br>
            <a:r>
              <a:rPr lang="en-US" sz="1600" dirty="0"/>
              <a:t>15 September 2024</a:t>
            </a:r>
            <a:br>
              <a:rPr lang="en-US" sz="1600" dirty="0"/>
            </a:br>
            <a:r>
              <a:rPr lang="en-US" sz="1600" dirty="0"/>
              <a:t>Submission (Special Session on Research Projects):</a:t>
            </a:r>
            <a:br>
              <a:rPr lang="en-US" sz="1600" dirty="0"/>
            </a:br>
            <a:r>
              <a:rPr lang="en-US" sz="1600" dirty="0"/>
              <a:t>15 September 2024</a:t>
            </a:r>
            <a:br>
              <a:rPr lang="en-US" sz="1600" dirty="0"/>
            </a:br>
            <a:br>
              <a:rPr lang="en-US" sz="1600" dirty="0"/>
            </a:br>
            <a:r>
              <a:rPr lang="en-US" sz="1600" dirty="0">
                <a:hlinkClick r:id="rId2"/>
              </a:rPr>
              <a:t>https://cscn2024.ieee-cscn.org/</a:t>
            </a:r>
            <a:r>
              <a:rPr lang="en-US" sz="1600" dirty="0"/>
              <a:t> </a:t>
            </a:r>
          </a:p>
        </p:txBody>
      </p:sp>
      <p:sp>
        <p:nvSpPr>
          <p:cNvPr id="3" name="Title 2">
            <a:extLst>
              <a:ext uri="{FF2B5EF4-FFF2-40B4-BE49-F238E27FC236}">
                <a16:creationId xmlns:a16="http://schemas.microsoft.com/office/drawing/2014/main" id="{36368CB8-72F9-5EF0-1BBE-A428D93B9FB8}"/>
              </a:ext>
            </a:extLst>
          </p:cNvPr>
          <p:cNvSpPr>
            <a:spLocks noGrp="1"/>
          </p:cNvSpPr>
          <p:nvPr>
            <p:ph type="title"/>
          </p:nvPr>
        </p:nvSpPr>
        <p:spPr/>
        <p:txBody>
          <a:bodyPr/>
          <a:lstStyle/>
          <a:p>
            <a:r>
              <a:rPr lang="en-US" altLang="en-US" sz="3200" dirty="0"/>
              <a:t>F2.11 IEEE 802 Public Visibility Standing Committee</a:t>
            </a:r>
            <a:endParaRPr lang="en-US" dirty="0"/>
          </a:p>
        </p:txBody>
      </p:sp>
      <p:sp>
        <p:nvSpPr>
          <p:cNvPr id="4" name="Date Placeholder 3">
            <a:extLst>
              <a:ext uri="{FF2B5EF4-FFF2-40B4-BE49-F238E27FC236}">
                <a16:creationId xmlns:a16="http://schemas.microsoft.com/office/drawing/2014/main" id="{77B0DAB2-A735-664D-3388-6F43A545975D}"/>
              </a:ext>
            </a:extLst>
          </p:cNvPr>
          <p:cNvSpPr>
            <a:spLocks noGrp="1"/>
          </p:cNvSpPr>
          <p:nvPr>
            <p:ph type="dt" sz="half" idx="10"/>
          </p:nvPr>
        </p:nvSpPr>
        <p:spPr/>
        <p:txBody>
          <a:bodyPr/>
          <a:lstStyle/>
          <a:p>
            <a:pPr>
              <a:defRPr/>
            </a:pPr>
            <a:r>
              <a:rPr lang="en-US"/>
              <a:t>September 2024</a:t>
            </a:r>
            <a:endParaRPr lang="en-US" dirty="0"/>
          </a:p>
        </p:txBody>
      </p:sp>
      <p:sp>
        <p:nvSpPr>
          <p:cNvPr id="5" name="Footer Placeholder 4">
            <a:extLst>
              <a:ext uri="{FF2B5EF4-FFF2-40B4-BE49-F238E27FC236}">
                <a16:creationId xmlns:a16="http://schemas.microsoft.com/office/drawing/2014/main" id="{DB35FCF6-7D52-F526-8C71-4BC21DAC0679}"/>
              </a:ext>
            </a:extLst>
          </p:cNvPr>
          <p:cNvSpPr>
            <a:spLocks noGrp="1"/>
          </p:cNvSpPr>
          <p:nvPr>
            <p:ph type="ftr" sz="quarter" idx="11"/>
          </p:nvPr>
        </p:nvSpPr>
        <p:spPr/>
        <p:txBody>
          <a:bodyPr/>
          <a:lstStyle/>
          <a:p>
            <a:pPr>
              <a:defRPr/>
            </a:pPr>
            <a:r>
              <a:rPr lang="en-US"/>
              <a:t>Robert Stacey, Intel</a:t>
            </a:r>
          </a:p>
        </p:txBody>
      </p:sp>
      <p:sp>
        <p:nvSpPr>
          <p:cNvPr id="6" name="Slide Number Placeholder 5">
            <a:extLst>
              <a:ext uri="{FF2B5EF4-FFF2-40B4-BE49-F238E27FC236}">
                <a16:creationId xmlns:a16="http://schemas.microsoft.com/office/drawing/2014/main" id="{D4BD88B5-B8F5-72E9-734F-7352DD251865}"/>
              </a:ext>
            </a:extLst>
          </p:cNvPr>
          <p:cNvSpPr>
            <a:spLocks noGrp="1"/>
          </p:cNvSpPr>
          <p:nvPr>
            <p:ph type="sldNum" sz="quarter" idx="12"/>
          </p:nvPr>
        </p:nvSpPr>
        <p:spPr/>
        <p:txBody>
          <a:bodyPr/>
          <a:lstStyle/>
          <a:p>
            <a:pPr>
              <a:defRPr/>
            </a:pPr>
            <a:r>
              <a:rPr lang="en-US" altLang="en-US"/>
              <a:t>Slide </a:t>
            </a:r>
            <a:fld id="{9F1BB7FC-E6BE-4B32-9E02-3FB83AD7B7EB}" type="slidenum">
              <a:rPr lang="en-US" altLang="en-US" smtClean="0"/>
              <a:pPr>
                <a:defRPr/>
              </a:pPr>
              <a:t>29</a:t>
            </a:fld>
            <a:endParaRPr lang="en-US" altLang="en-US"/>
          </a:p>
        </p:txBody>
      </p:sp>
      <p:pic>
        <p:nvPicPr>
          <p:cNvPr id="7" name="Picture 2" descr="Home">
            <a:extLst>
              <a:ext uri="{FF2B5EF4-FFF2-40B4-BE49-F238E27FC236}">
                <a16:creationId xmlns:a16="http://schemas.microsoft.com/office/drawing/2014/main" id="{F2492B5F-73AD-9F86-F715-357174517E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752600"/>
            <a:ext cx="3887978" cy="1112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832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6313" y="4406900"/>
            <a:ext cx="7772400" cy="1362075"/>
          </a:xfrm>
        </p:spPr>
        <p:txBody>
          <a:bodyPr/>
          <a:lstStyle/>
          <a:p>
            <a:pPr>
              <a:defRPr/>
            </a:pPr>
            <a:r>
              <a:rPr lang="en-GB" dirty="0"/>
              <a:t>Wednesday</a:t>
            </a:r>
          </a:p>
        </p:txBody>
      </p:sp>
      <p:sp>
        <p:nvSpPr>
          <p:cNvPr id="9219" name="Text Placeholder 2"/>
          <p:cNvSpPr>
            <a:spLocks noGrp="1"/>
          </p:cNvSpPr>
          <p:nvPr>
            <p:ph type="body" idx="1"/>
          </p:nvPr>
        </p:nvSpPr>
        <p:spPr>
          <a:xfrm>
            <a:off x="963613" y="2906713"/>
            <a:ext cx="10363200" cy="1500187"/>
          </a:xfrm>
        </p:spPr>
        <p:txBody>
          <a:bodyPr/>
          <a:lstStyle/>
          <a:p>
            <a:endParaRPr lang="en-GB" altLang="en-US"/>
          </a:p>
        </p:txBody>
      </p:sp>
      <p:sp>
        <p:nvSpPr>
          <p:cNvPr id="922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September 2024</a:t>
            </a:r>
          </a:p>
        </p:txBody>
      </p:sp>
      <p:sp>
        <p:nvSpPr>
          <p:cNvPr id="9221"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9222"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1C8E10CE-D294-4C89-ACFF-F5F1BFD75B0A}" type="slidenum">
              <a:rPr lang="en-US" altLang="en-US" sz="1200" b="0" smtClean="0"/>
              <a:pPr>
                <a:spcBef>
                  <a:spcPct val="0"/>
                </a:spcBef>
                <a:buFontTx/>
                <a:buNone/>
              </a:pPr>
              <a:t>3</a:t>
            </a:fld>
            <a:endParaRPr lang="en-US" altLang="en-US" sz="1200" b="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GB" altLang="en-US" dirty="0"/>
              <a:t>F6.1 802 Wireless Chairs meeting</a:t>
            </a:r>
          </a:p>
        </p:txBody>
      </p:sp>
      <p:sp>
        <p:nvSpPr>
          <p:cNvPr id="32771" name="Content Placeholder 2"/>
          <p:cNvSpPr>
            <a:spLocks noGrp="1"/>
          </p:cNvSpPr>
          <p:nvPr>
            <p:ph idx="1"/>
          </p:nvPr>
        </p:nvSpPr>
        <p:spPr>
          <a:xfrm>
            <a:off x="696913" y="1752600"/>
            <a:ext cx="10898187" cy="4659313"/>
          </a:xfrm>
        </p:spPr>
        <p:txBody>
          <a:bodyPr/>
          <a:lstStyle/>
          <a:p>
            <a:r>
              <a:rPr lang="en-GB" altLang="en-US" sz="2800" dirty="0"/>
              <a:t>The wireless chairs meeting makes decisions related to the operation of the wireless interim meetings, such as location and cost.</a:t>
            </a:r>
          </a:p>
          <a:p>
            <a:r>
              <a:rPr lang="en-GB" altLang="en-US" sz="2800" dirty="0"/>
              <a:t>The meeting is open to all. If you are interested in these topics,  please attend.</a:t>
            </a:r>
          </a:p>
          <a:p>
            <a:r>
              <a:rPr lang="en-GB" altLang="en-US" sz="2800" dirty="0"/>
              <a:t>The wireless chairs meeting  </a:t>
            </a:r>
          </a:p>
          <a:p>
            <a:pPr lvl="1"/>
            <a:r>
              <a:rPr lang="en-GB" altLang="en-US" dirty="0"/>
              <a:t>At 4:00pm local time on the Sunday of 802 Plenary and Wireless Interim in-person sessions</a:t>
            </a:r>
          </a:p>
          <a:p>
            <a:pPr lvl="1"/>
            <a:r>
              <a:rPr lang="en-GB" altLang="en-US" dirty="0"/>
              <a:t>As scheduled via teleconference for electronic sessions; </a:t>
            </a:r>
          </a:p>
          <a:p>
            <a:pPr lvl="1"/>
            <a:r>
              <a:rPr lang="en-GB" altLang="en-US" dirty="0"/>
              <a:t>Next meetings: </a:t>
            </a:r>
            <a:r>
              <a:rPr lang="en-GB" altLang="en-US" b="1" dirty="0"/>
              <a:t>Wednesday 2024-10-09 15:00 ET, Sunday 2024-11-10 16:00 ET </a:t>
            </a:r>
            <a:r>
              <a:rPr lang="en-GB" altLang="en-US" dirty="0"/>
              <a:t>call details will be posted here: </a:t>
            </a:r>
            <a:r>
              <a:rPr lang="en-GB" altLang="en-US" dirty="0">
                <a:hlinkClick r:id="rId3"/>
              </a:rPr>
              <a:t>http://ieee802.org/802tele_calendar.html</a:t>
            </a:r>
            <a:r>
              <a:rPr lang="en-GB" altLang="en-US" dirty="0"/>
              <a:t>.</a:t>
            </a:r>
          </a:p>
        </p:txBody>
      </p:sp>
      <p:sp>
        <p:nvSpPr>
          <p:cNvPr id="32772"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September 2024</a:t>
            </a:r>
          </a:p>
        </p:txBody>
      </p:sp>
      <p:sp>
        <p:nvSpPr>
          <p:cNvPr id="32773"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3277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8AAF72E-2640-4CB3-9C19-58B68B0D1C4C}" type="slidenum">
              <a:rPr lang="en-US" altLang="en-US" sz="1200" b="0" smtClean="0"/>
              <a:pPr>
                <a:spcBef>
                  <a:spcPct val="0"/>
                </a:spcBef>
                <a:buFontTx/>
                <a:buNone/>
              </a:pPr>
              <a:t>30</a:t>
            </a:fld>
            <a:endParaRPr lang="en-US" altLang="en-US" sz="1200" b="0"/>
          </a:p>
        </p:txBody>
      </p:sp>
    </p:spTree>
    <p:extLst>
      <p:ext uri="{BB962C8B-B14F-4D97-AF65-F5344CB8AC3E}">
        <p14:creationId xmlns:p14="http://schemas.microsoft.com/office/powerpoint/2010/main" val="1888610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981200"/>
            <a:ext cx="10972800" cy="4114800"/>
          </a:xfrm>
        </p:spPr>
        <p:txBody>
          <a:bodyPr/>
          <a:lstStyle/>
          <a:p>
            <a:pPr>
              <a:defRPr/>
            </a:pPr>
            <a:r>
              <a:rPr lang="fi-FI" sz="3200" dirty="0"/>
              <a:t>Nov 10-15, 2024, Hyatt Regency Vancouver, Vancouver, Canada</a:t>
            </a:r>
          </a:p>
          <a:p>
            <a:pPr>
              <a:defRPr/>
            </a:pPr>
            <a:r>
              <a:rPr lang="fi-FI" sz="3200" dirty="0"/>
              <a:t>Jan 12-17, 2025, Kobe, Japan</a:t>
            </a:r>
            <a:endParaRPr lang="en-US" sz="3200" dirty="0"/>
          </a:p>
          <a:p>
            <a:pPr>
              <a:defRPr/>
            </a:pPr>
            <a:r>
              <a:rPr lang="en-US" sz="3200" dirty="0"/>
              <a:t>These sessions will count towards voting rights. </a:t>
            </a:r>
          </a:p>
          <a:p>
            <a:pPr>
              <a:defRPr/>
            </a:pPr>
            <a:r>
              <a:rPr lang="en-US" sz="3200" dirty="0"/>
              <a:t>Paid registration is required.</a:t>
            </a:r>
          </a:p>
          <a:p>
            <a:pPr>
              <a:defRPr/>
            </a:pPr>
            <a:endParaRPr lang="en-GB" dirty="0"/>
          </a:p>
          <a:p>
            <a:pPr marL="0" indent="0">
              <a:buFontTx/>
              <a:buNone/>
              <a:defRPr/>
            </a:pPr>
            <a:r>
              <a:rPr lang="en-GB" dirty="0"/>
              <a:t>For meeting information and registration links, see </a:t>
            </a:r>
            <a:r>
              <a:rPr lang="en-US" dirty="0">
                <a:hlinkClick r:id="rId3"/>
              </a:rPr>
              <a:t>http://www.ieee802.org/11/Meetings/Meeting_Plan.html</a:t>
            </a:r>
            <a:endParaRPr lang="en-GB" dirty="0"/>
          </a:p>
        </p:txBody>
      </p:sp>
      <p:sp>
        <p:nvSpPr>
          <p:cNvPr id="33795" name="Title 1"/>
          <p:cNvSpPr>
            <a:spLocks noGrp="1"/>
          </p:cNvSpPr>
          <p:nvPr>
            <p:ph type="title"/>
          </p:nvPr>
        </p:nvSpPr>
        <p:spPr/>
        <p:txBody>
          <a:bodyPr/>
          <a:lstStyle/>
          <a:p>
            <a:r>
              <a:rPr lang="en-GB" altLang="en-US" dirty="0"/>
              <a:t>F6.2 Upcoming Sessions </a:t>
            </a:r>
          </a:p>
        </p:txBody>
      </p:sp>
      <p:sp>
        <p:nvSpPr>
          <p:cNvPr id="33796"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September 2024</a:t>
            </a:r>
          </a:p>
        </p:txBody>
      </p:sp>
      <p:sp>
        <p:nvSpPr>
          <p:cNvPr id="33797"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3379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6A8AC403-5BB0-4208-9DED-1450C6BBFC6C}" type="slidenum">
              <a:rPr lang="en-US" altLang="en-US" sz="1200" b="0" smtClean="0"/>
              <a:pPr>
                <a:spcBef>
                  <a:spcPct val="0"/>
                </a:spcBef>
                <a:buFontTx/>
                <a:buNone/>
              </a:pPr>
              <a:t>31</a:t>
            </a:fld>
            <a:endParaRPr lang="en-US" altLang="en-US" sz="1200" b="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4ECB5E-921A-3841-228D-465B302539E7}"/>
              </a:ext>
            </a:extLst>
          </p:cNvPr>
          <p:cNvSpPr>
            <a:spLocks noGrp="1"/>
          </p:cNvSpPr>
          <p:nvPr>
            <p:ph idx="1"/>
          </p:nvPr>
        </p:nvSpPr>
        <p:spPr/>
        <p:txBody>
          <a:bodyPr/>
          <a:lstStyle/>
          <a:p>
            <a:pPr marL="0" indent="0">
              <a:buNone/>
            </a:pPr>
            <a:endParaRPr lang="en-US" dirty="0"/>
          </a:p>
        </p:txBody>
      </p:sp>
      <p:sp>
        <p:nvSpPr>
          <p:cNvPr id="3" name="Title 2">
            <a:extLst>
              <a:ext uri="{FF2B5EF4-FFF2-40B4-BE49-F238E27FC236}">
                <a16:creationId xmlns:a16="http://schemas.microsoft.com/office/drawing/2014/main" id="{68AC43D5-60E8-D853-BA28-E801F84452FA}"/>
              </a:ext>
            </a:extLst>
          </p:cNvPr>
          <p:cNvSpPr>
            <a:spLocks noGrp="1"/>
          </p:cNvSpPr>
          <p:nvPr>
            <p:ph type="title"/>
          </p:nvPr>
        </p:nvSpPr>
        <p:spPr/>
        <p:txBody>
          <a:bodyPr/>
          <a:lstStyle/>
          <a:p>
            <a:r>
              <a:rPr lang="en-US" dirty="0"/>
              <a:t>6.3 Announcements</a:t>
            </a:r>
          </a:p>
        </p:txBody>
      </p:sp>
      <p:sp>
        <p:nvSpPr>
          <p:cNvPr id="4" name="Date Placeholder 3">
            <a:extLst>
              <a:ext uri="{FF2B5EF4-FFF2-40B4-BE49-F238E27FC236}">
                <a16:creationId xmlns:a16="http://schemas.microsoft.com/office/drawing/2014/main" id="{7FC08269-1605-11D8-1FA7-DEC55787F235}"/>
              </a:ext>
            </a:extLst>
          </p:cNvPr>
          <p:cNvSpPr>
            <a:spLocks noGrp="1"/>
          </p:cNvSpPr>
          <p:nvPr>
            <p:ph type="dt" sz="half" idx="10"/>
          </p:nvPr>
        </p:nvSpPr>
        <p:spPr/>
        <p:txBody>
          <a:bodyPr/>
          <a:lstStyle/>
          <a:p>
            <a:pPr>
              <a:defRPr/>
            </a:pPr>
            <a:r>
              <a:rPr lang="en-US"/>
              <a:t>September 2024</a:t>
            </a:r>
            <a:endParaRPr lang="en-US" dirty="0"/>
          </a:p>
        </p:txBody>
      </p:sp>
      <p:sp>
        <p:nvSpPr>
          <p:cNvPr id="5" name="Footer Placeholder 4">
            <a:extLst>
              <a:ext uri="{FF2B5EF4-FFF2-40B4-BE49-F238E27FC236}">
                <a16:creationId xmlns:a16="http://schemas.microsoft.com/office/drawing/2014/main" id="{A01A695C-4D2D-22BA-7417-C992169B44B0}"/>
              </a:ext>
            </a:extLst>
          </p:cNvPr>
          <p:cNvSpPr>
            <a:spLocks noGrp="1"/>
          </p:cNvSpPr>
          <p:nvPr>
            <p:ph type="ftr" sz="quarter" idx="11"/>
          </p:nvPr>
        </p:nvSpPr>
        <p:spPr/>
        <p:txBody>
          <a:bodyPr/>
          <a:lstStyle/>
          <a:p>
            <a:pPr>
              <a:defRPr/>
            </a:pPr>
            <a:r>
              <a:rPr lang="en-US"/>
              <a:t>Robert Stacey, Intel</a:t>
            </a:r>
          </a:p>
        </p:txBody>
      </p:sp>
      <p:sp>
        <p:nvSpPr>
          <p:cNvPr id="6" name="Slide Number Placeholder 5">
            <a:extLst>
              <a:ext uri="{FF2B5EF4-FFF2-40B4-BE49-F238E27FC236}">
                <a16:creationId xmlns:a16="http://schemas.microsoft.com/office/drawing/2014/main" id="{F90AADF6-8767-DB18-2987-FDCCF1010501}"/>
              </a:ext>
            </a:extLst>
          </p:cNvPr>
          <p:cNvSpPr>
            <a:spLocks noGrp="1"/>
          </p:cNvSpPr>
          <p:nvPr>
            <p:ph type="sldNum" sz="quarter" idx="12"/>
          </p:nvPr>
        </p:nvSpPr>
        <p:spPr/>
        <p:txBody>
          <a:bodyPr/>
          <a:lstStyle/>
          <a:p>
            <a:pPr>
              <a:defRPr/>
            </a:pPr>
            <a:r>
              <a:rPr lang="en-US" altLang="en-US"/>
              <a:t>Slide </a:t>
            </a:r>
            <a:fld id="{9F1BB7FC-E6BE-4B32-9E02-3FB83AD7B7EB}" type="slidenum">
              <a:rPr lang="en-US" altLang="en-US" smtClean="0"/>
              <a:pPr>
                <a:defRPr/>
              </a:pPr>
              <a:t>32</a:t>
            </a:fld>
            <a:endParaRPr lang="en-US" altLang="en-US"/>
          </a:p>
        </p:txBody>
      </p:sp>
    </p:spTree>
    <p:extLst>
      <p:ext uri="{BB962C8B-B14F-4D97-AF65-F5344CB8AC3E}">
        <p14:creationId xmlns:p14="http://schemas.microsoft.com/office/powerpoint/2010/main" val="14617161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itle 2"/>
          <p:cNvSpPr>
            <a:spLocks noGrp="1"/>
          </p:cNvSpPr>
          <p:nvPr>
            <p:ph type="title"/>
          </p:nvPr>
        </p:nvSpPr>
        <p:spPr/>
        <p:txBody>
          <a:bodyPr/>
          <a:lstStyle/>
          <a:p>
            <a:r>
              <a:rPr lang="en-US" altLang="en-US" dirty="0"/>
              <a:t>References and additional material</a:t>
            </a:r>
            <a:endParaRPr lang="en-GB" altLang="en-US" dirty="0"/>
          </a:p>
        </p:txBody>
      </p:sp>
      <p:sp>
        <p:nvSpPr>
          <p:cNvPr id="2" name="Text Placeholder 1">
            <a:extLst>
              <a:ext uri="{FF2B5EF4-FFF2-40B4-BE49-F238E27FC236}">
                <a16:creationId xmlns:a16="http://schemas.microsoft.com/office/drawing/2014/main" id="{73817761-F071-D28A-972A-B017DB526E2F}"/>
              </a:ext>
            </a:extLst>
          </p:cNvPr>
          <p:cNvSpPr>
            <a:spLocks noGrp="1"/>
          </p:cNvSpPr>
          <p:nvPr>
            <p:ph type="body" idx="1"/>
          </p:nvPr>
        </p:nvSpPr>
        <p:spPr/>
        <p:txBody>
          <a:bodyPr/>
          <a:lstStyle/>
          <a:p>
            <a:endParaRPr lang="en-US" dirty="0"/>
          </a:p>
        </p:txBody>
      </p:sp>
      <p:sp>
        <p:nvSpPr>
          <p:cNvPr id="37892"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September 2024</a:t>
            </a:r>
          </a:p>
        </p:txBody>
      </p:sp>
      <p:sp>
        <p:nvSpPr>
          <p:cNvPr id="37893"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3789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0890EC1-9541-4B94-AA7F-585D47D0A6EC}" type="slidenum">
              <a:rPr lang="en-US" altLang="en-US" sz="1200" b="0" smtClean="0"/>
              <a:pPr>
                <a:spcBef>
                  <a:spcPct val="0"/>
                </a:spcBef>
                <a:buFontTx/>
                <a:buNone/>
              </a:pPr>
              <a:t>33</a:t>
            </a:fld>
            <a:endParaRPr lang="en-US" altLang="en-US" sz="1200" b="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1"/>
          </p:nvPr>
        </p:nvSpPr>
        <p:spPr>
          <a:xfrm>
            <a:off x="533400" y="1600200"/>
            <a:ext cx="11125200" cy="5059363"/>
          </a:xfrm>
        </p:spPr>
        <p:txBody>
          <a:bodyPr/>
          <a:lstStyle/>
          <a:p>
            <a:pPr>
              <a:defRPr/>
            </a:pPr>
            <a:r>
              <a:rPr lang="en-GB" altLang="en-US" sz="2800" dirty="0"/>
              <a:t>Comment resolution resources </a:t>
            </a:r>
          </a:p>
          <a:p>
            <a:pPr lvl="1">
              <a:defRPr/>
            </a:pPr>
            <a:r>
              <a:rPr lang="en-GB" altLang="en-US" dirty="0"/>
              <a:t>See </a:t>
            </a:r>
            <a:r>
              <a:rPr lang="en-GB" altLang="en-US" dirty="0">
                <a:hlinkClick r:id="rId3"/>
              </a:rPr>
              <a:t>https://mentor.ieee.org/802.11/dcn/13/11-13-0230-05-0000-comment-resolution-tutorial.ppt</a:t>
            </a:r>
            <a:r>
              <a:rPr lang="en-GB" altLang="en-US" dirty="0"/>
              <a:t> </a:t>
            </a:r>
          </a:p>
          <a:p>
            <a:pPr lvl="1">
              <a:defRPr/>
            </a:pPr>
            <a:r>
              <a:rPr lang="en-US" altLang="en-US" dirty="0"/>
              <a:t>See </a:t>
            </a:r>
            <a:r>
              <a:rPr lang="en-US" altLang="en-US" dirty="0">
                <a:hlinkClick r:id="rId4"/>
              </a:rPr>
              <a:t>https://mentor.ieee.org/802.11/dcn/11/11-11-1625-02-0000-comment-resolution-guide.doc</a:t>
            </a:r>
            <a:r>
              <a:rPr lang="en-US" altLang="en-US" dirty="0"/>
              <a:t> </a:t>
            </a:r>
            <a:endParaRPr lang="en-GB" altLang="en-US" dirty="0"/>
          </a:p>
          <a:p>
            <a:pPr>
              <a:defRPr/>
            </a:pPr>
            <a:r>
              <a:rPr lang="en-US" altLang="en-US" sz="2800" dirty="0"/>
              <a:t>There are many examples of good practice for documentation of comment analysis and resolution; ensures there is a record of comment consideration and agreed resolution</a:t>
            </a:r>
          </a:p>
          <a:p>
            <a:pPr lvl="1">
              <a:defRPr/>
            </a:pPr>
            <a:r>
              <a:rPr lang="en-GB" altLang="en-US" dirty="0">
                <a:hlinkClick r:id="rId5"/>
              </a:rPr>
              <a:t>https://mentor.ieee.org/802.11/dcn/18/11-18-0669-04-000m-revmd-mac-comments-assigned-to-hamilton.docx</a:t>
            </a:r>
            <a:endParaRPr lang="en-GB" altLang="en-US" dirty="0"/>
          </a:p>
          <a:p>
            <a:pPr lvl="1">
              <a:defRPr/>
            </a:pPr>
            <a:r>
              <a:rPr lang="en-GB" altLang="en-US" dirty="0">
                <a:hlinkClick r:id="rId6"/>
              </a:rPr>
              <a:t>https://mentor.ieee.org/802.11/dcn/18/11-18-1410-00-00ax-lb233-cr-spatial-reuse.docx</a:t>
            </a:r>
            <a:r>
              <a:rPr lang="en-GB" altLang="en-US" dirty="0"/>
              <a:t> </a:t>
            </a:r>
          </a:p>
          <a:p>
            <a:pPr>
              <a:defRPr/>
            </a:pPr>
            <a:r>
              <a:rPr lang="en-US" altLang="en-US" sz="2800" dirty="0"/>
              <a:t>Motion templates (updated 2018): </a:t>
            </a:r>
          </a:p>
          <a:p>
            <a:pPr lvl="1">
              <a:defRPr/>
            </a:pPr>
            <a:r>
              <a:rPr lang="en-US" altLang="en-US" dirty="0">
                <a:hlinkClick r:id="rId7"/>
              </a:rPr>
              <a:t>https://mentor.ieee.org/802.11/dcn/08/11-08-0762-12-0000-motion-templates.doc</a:t>
            </a:r>
            <a:r>
              <a:rPr lang="en-US" altLang="en-US" dirty="0"/>
              <a:t> </a:t>
            </a:r>
            <a:endParaRPr lang="en-GB" altLang="en-US" dirty="0"/>
          </a:p>
          <a:p>
            <a:pPr lvl="1">
              <a:defRPr/>
            </a:pPr>
            <a:endParaRPr lang="en-GB" altLang="en-US" dirty="0"/>
          </a:p>
          <a:p>
            <a:pPr lvl="1">
              <a:defRPr/>
            </a:pPr>
            <a:endParaRPr lang="en-GB" altLang="en-US" dirty="0"/>
          </a:p>
          <a:p>
            <a:pPr marL="457200" lvl="1" indent="0">
              <a:buFontTx/>
              <a:buNone/>
              <a:defRPr/>
            </a:pPr>
            <a:endParaRPr lang="en-GB" altLang="en-US" dirty="0"/>
          </a:p>
          <a:p>
            <a:pPr>
              <a:defRPr/>
            </a:pPr>
            <a:endParaRPr lang="en-GB" altLang="en-US" sz="2800" dirty="0"/>
          </a:p>
          <a:p>
            <a:pPr>
              <a:defRPr/>
            </a:pPr>
            <a:endParaRPr lang="en-GB" altLang="en-US" sz="2800" dirty="0"/>
          </a:p>
        </p:txBody>
      </p:sp>
      <p:sp>
        <p:nvSpPr>
          <p:cNvPr id="38915" name="Title 2"/>
          <p:cNvSpPr>
            <a:spLocks noGrp="1"/>
          </p:cNvSpPr>
          <p:nvPr>
            <p:ph type="title"/>
          </p:nvPr>
        </p:nvSpPr>
        <p:spPr/>
        <p:txBody>
          <a:bodyPr/>
          <a:lstStyle/>
          <a:p>
            <a:r>
              <a:rPr lang="en-GB" altLang="en-US"/>
              <a:t>Comment Resolution Resources</a:t>
            </a:r>
          </a:p>
        </p:txBody>
      </p:sp>
      <p:sp>
        <p:nvSpPr>
          <p:cNvPr id="3891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September 2024</a:t>
            </a:r>
          </a:p>
        </p:txBody>
      </p:sp>
      <p:sp>
        <p:nvSpPr>
          <p:cNvPr id="38917"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3891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1F2A1321-B493-4544-92F5-961C6810A9D7}" type="slidenum">
              <a:rPr lang="en-US" altLang="en-US" sz="1200" b="0" smtClean="0"/>
              <a:pPr>
                <a:spcBef>
                  <a:spcPct val="0"/>
                </a:spcBef>
                <a:buFontTx/>
                <a:buNone/>
              </a:pPr>
              <a:t>34</a:t>
            </a:fld>
            <a:endParaRPr lang="en-US" altLang="en-US" sz="1200" b="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1"/>
          </p:nvPr>
        </p:nvSpPr>
        <p:spPr>
          <a:xfrm>
            <a:off x="533400" y="1814513"/>
            <a:ext cx="11125200" cy="4586287"/>
          </a:xfrm>
        </p:spPr>
        <p:txBody>
          <a:bodyPr/>
          <a:lstStyle/>
          <a:p>
            <a:pPr>
              <a:defRPr/>
            </a:pPr>
            <a:r>
              <a:rPr lang="en-GB" altLang="en-US" sz="2800" dirty="0"/>
              <a:t>MIB development</a:t>
            </a:r>
          </a:p>
          <a:p>
            <a:pPr lvl="1">
              <a:defRPr/>
            </a:pPr>
            <a:r>
              <a:rPr lang="en-GB" altLang="en-US" sz="2400" dirty="0"/>
              <a:t>See ARC MIB usage patterns: </a:t>
            </a:r>
            <a:r>
              <a:rPr lang="en-US" altLang="en-US" sz="2400" dirty="0">
                <a:hlinkClick r:id="rId3"/>
              </a:rPr>
              <a:t>https://mentor.ieee.org/802.11/dcn/15/11-15-0355</a:t>
            </a:r>
            <a:r>
              <a:rPr lang="en-US" altLang="en-US" sz="2400" dirty="0"/>
              <a:t> </a:t>
            </a:r>
          </a:p>
          <a:p>
            <a:pPr lvl="1">
              <a:defRPr/>
            </a:pPr>
            <a:r>
              <a:rPr lang="en-GB" altLang="en-US" sz="2400" dirty="0"/>
              <a:t>See ARC recommendations on MIB types and usage:  </a:t>
            </a:r>
            <a:r>
              <a:rPr lang="en-US" altLang="en-US" sz="2400" dirty="0">
                <a:hlinkClick r:id="rId4"/>
              </a:rPr>
              <a:t>https://mentor.ieee.org/802.11/dcn/09/11-09-0533</a:t>
            </a:r>
            <a:r>
              <a:rPr lang="en-US" altLang="en-US" sz="2400" dirty="0"/>
              <a:t> </a:t>
            </a:r>
          </a:p>
          <a:p>
            <a:pPr>
              <a:defRPr/>
            </a:pPr>
            <a:r>
              <a:rPr lang="en-US" altLang="en-US" sz="2800" dirty="0"/>
              <a:t>Style Guide</a:t>
            </a:r>
          </a:p>
          <a:p>
            <a:pPr lvl="1">
              <a:defRPr/>
            </a:pPr>
            <a:r>
              <a:rPr lang="en-US" altLang="en-US" sz="2400" dirty="0"/>
              <a:t>See Editorial Style Guide: </a:t>
            </a:r>
            <a:r>
              <a:rPr lang="en-US" altLang="en-US" sz="2400" dirty="0">
                <a:hlinkClick r:id="rId5"/>
              </a:rPr>
              <a:t>https://mentor.ieee.org/802.11/dcn/09/11-09-1034</a:t>
            </a:r>
            <a:r>
              <a:rPr lang="en-US" altLang="en-US" sz="2400" dirty="0"/>
              <a:t> </a:t>
            </a:r>
          </a:p>
          <a:p>
            <a:pPr>
              <a:defRPr/>
            </a:pPr>
            <a:r>
              <a:rPr lang="en-US" altLang="en-US" sz="2800" dirty="0"/>
              <a:t>ANA Database</a:t>
            </a:r>
          </a:p>
          <a:p>
            <a:pPr lvl="1">
              <a:defRPr/>
            </a:pPr>
            <a:r>
              <a:rPr lang="en-US" altLang="en-US" sz="2400" dirty="0"/>
              <a:t>See </a:t>
            </a:r>
            <a:r>
              <a:rPr lang="en-US" altLang="en-US" sz="2400" dirty="0">
                <a:hlinkClick r:id="rId6"/>
              </a:rPr>
              <a:t>https://mentor.ieee.org/802.11/dcn/11/11-11-0270 </a:t>
            </a:r>
            <a:endParaRPr lang="en-GB" altLang="en-US" sz="2400" dirty="0"/>
          </a:p>
          <a:p>
            <a:pPr lvl="1">
              <a:defRPr/>
            </a:pPr>
            <a:endParaRPr lang="en-GB" altLang="en-US" dirty="0"/>
          </a:p>
          <a:p>
            <a:pPr marL="457200" lvl="1" indent="0">
              <a:buFontTx/>
              <a:buNone/>
              <a:defRPr/>
            </a:pPr>
            <a:endParaRPr lang="en-GB" altLang="en-US" dirty="0"/>
          </a:p>
          <a:p>
            <a:pPr>
              <a:defRPr/>
            </a:pPr>
            <a:endParaRPr lang="en-GB" altLang="en-US" sz="2800" dirty="0"/>
          </a:p>
          <a:p>
            <a:pPr>
              <a:defRPr/>
            </a:pPr>
            <a:endParaRPr lang="en-GB" altLang="en-US" sz="2800" dirty="0"/>
          </a:p>
        </p:txBody>
      </p:sp>
      <p:sp>
        <p:nvSpPr>
          <p:cNvPr id="39939" name="Title 2"/>
          <p:cNvSpPr>
            <a:spLocks noGrp="1"/>
          </p:cNvSpPr>
          <p:nvPr>
            <p:ph type="title"/>
          </p:nvPr>
        </p:nvSpPr>
        <p:spPr/>
        <p:txBody>
          <a:bodyPr/>
          <a:lstStyle/>
          <a:p>
            <a:r>
              <a:rPr lang="en-GB" altLang="en-US"/>
              <a:t>Amendment Development Resources</a:t>
            </a:r>
          </a:p>
        </p:txBody>
      </p:sp>
      <p:sp>
        <p:nvSpPr>
          <p:cNvPr id="3994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September 2024</a:t>
            </a:r>
          </a:p>
        </p:txBody>
      </p:sp>
      <p:sp>
        <p:nvSpPr>
          <p:cNvPr id="39941"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3994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BD35DA0-4829-45D9-89D0-BBCF94EA83E7}" type="slidenum">
              <a:rPr lang="en-US" altLang="en-US" sz="1200" b="0" smtClean="0"/>
              <a:pPr>
                <a:spcBef>
                  <a:spcPct val="0"/>
                </a:spcBef>
                <a:buFontTx/>
                <a:buNone/>
              </a:pPr>
              <a:t>35</a:t>
            </a:fld>
            <a:endParaRPr lang="en-US" altLang="en-US" sz="1200" b="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AU" altLang="en-US" dirty="0"/>
              <a:t>Completed 802.11 Public Visibility Events</a:t>
            </a:r>
          </a:p>
        </p:txBody>
      </p:sp>
      <p:sp>
        <p:nvSpPr>
          <p:cNvPr id="30723"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September 2024</a:t>
            </a:r>
          </a:p>
        </p:txBody>
      </p:sp>
      <p:sp>
        <p:nvSpPr>
          <p:cNvPr id="30724"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3072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8A482C05-BFE9-45F6-BCA0-2DA4444FEF78}" type="slidenum">
              <a:rPr lang="en-US" altLang="en-US" sz="1200" b="0" smtClean="0"/>
              <a:pPr>
                <a:spcBef>
                  <a:spcPct val="0"/>
                </a:spcBef>
                <a:buFontTx/>
                <a:buNone/>
              </a:pPr>
              <a:t>36</a:t>
            </a:fld>
            <a:endParaRPr lang="en-US" altLang="en-US" sz="1200" b="0"/>
          </a:p>
        </p:txBody>
      </p:sp>
      <p:sp>
        <p:nvSpPr>
          <p:cNvPr id="7" name="Content Placeholder 1"/>
          <p:cNvSpPr>
            <a:spLocks noGrp="1"/>
          </p:cNvSpPr>
          <p:nvPr>
            <p:ph idx="1"/>
          </p:nvPr>
        </p:nvSpPr>
        <p:spPr>
          <a:xfrm>
            <a:off x="533400" y="1600200"/>
            <a:ext cx="11125200" cy="4724400"/>
          </a:xfrm>
        </p:spPr>
        <p:txBody>
          <a:bodyPr/>
          <a:lstStyle/>
          <a:p>
            <a:pPr>
              <a:defRPr/>
            </a:pPr>
            <a:r>
              <a:rPr lang="en-US" dirty="0"/>
              <a:t>Tech Talks: </a:t>
            </a:r>
            <a:r>
              <a:rPr lang="en-US" dirty="0">
                <a:hlinkClick r:id="rId3"/>
              </a:rPr>
              <a:t>https://innovationatwork.ieee.org/events/techtalk-panel-802/</a:t>
            </a:r>
            <a:endParaRPr lang="en-US" dirty="0"/>
          </a:p>
          <a:p>
            <a:pPr lvl="1">
              <a:defRPr/>
            </a:pPr>
            <a:r>
              <a:rPr lang="en-US" altLang="en-US" dirty="0">
                <a:hlinkClick r:id="rId4"/>
              </a:rPr>
              <a:t>2020-11-04 Tech talk on 802.11bf and WLAN Sensing </a:t>
            </a:r>
            <a:r>
              <a:rPr lang="en-US" altLang="en-US" dirty="0"/>
              <a:t>, Tony Han, Claudio Da Silva</a:t>
            </a:r>
            <a:r>
              <a:rPr lang="en-US" dirty="0"/>
              <a:t>  </a:t>
            </a:r>
          </a:p>
          <a:p>
            <a:pPr lvl="1">
              <a:defRPr/>
            </a:pPr>
            <a:r>
              <a:rPr lang="en-US" dirty="0">
                <a:hlinkClick r:id="rId5"/>
              </a:rPr>
              <a:t>2021-05-26  Tech talk on 802.11</a:t>
            </a:r>
            <a:r>
              <a:rPr lang="en-US" dirty="0"/>
              <a:t>, D. Stanley, P. Nikolich</a:t>
            </a:r>
          </a:p>
          <a:p>
            <a:pPr lvl="1">
              <a:defRPr/>
            </a:pPr>
            <a:r>
              <a:rPr lang="en-US" dirty="0">
                <a:hlinkClick r:id="rId6"/>
              </a:rPr>
              <a:t>2022 June Tech talk on Coexistence</a:t>
            </a:r>
            <a:r>
              <a:rPr lang="en-US" dirty="0"/>
              <a:t>, see </a:t>
            </a:r>
            <a:r>
              <a:rPr lang="en-US" dirty="0">
                <a:hlinkClick r:id="rId7"/>
              </a:rPr>
              <a:t>11-22-0921</a:t>
            </a:r>
            <a:r>
              <a:rPr lang="en-US" dirty="0"/>
              <a:t>, A. Myles</a:t>
            </a:r>
          </a:p>
          <a:p>
            <a:pPr>
              <a:defRPr/>
            </a:pPr>
            <a:r>
              <a:rPr lang="en-US" sz="2200" dirty="0">
                <a:hlinkClick r:id="rId8"/>
              </a:rPr>
              <a:t>2021-01-20 January Computer Society Standards Activities Board Webinar Series </a:t>
            </a:r>
            <a:r>
              <a:rPr lang="en-US" sz="2200" dirty="0"/>
              <a:t> 802 Wireless Standards: D. Stanley, P. Kinney, P. Nikolich</a:t>
            </a:r>
          </a:p>
          <a:p>
            <a:pPr>
              <a:defRPr/>
            </a:pPr>
            <a:r>
              <a:rPr lang="en-US" sz="2200" dirty="0"/>
              <a:t>2023-04-04 </a:t>
            </a:r>
            <a:r>
              <a:rPr lang="en-US" sz="2200" dirty="0">
                <a:hlinkClick r:id="rId9"/>
              </a:rPr>
              <a:t>Computer Society hosted 2023 webinar</a:t>
            </a:r>
            <a:r>
              <a:rPr lang="en-US" sz="2200" dirty="0"/>
              <a:t> on 802.11bb and 802.11bc</a:t>
            </a:r>
          </a:p>
          <a:p>
            <a:pPr>
              <a:defRPr/>
            </a:pPr>
            <a:r>
              <a:rPr lang="en-US" sz="2200" dirty="0"/>
              <a:t>2023-05-22 </a:t>
            </a:r>
            <a:r>
              <a:rPr lang="en-US" sz="2200" dirty="0">
                <a:hlinkClick r:id="rId10"/>
              </a:rPr>
              <a:t>Wi-Fi Now tutorial on 802.11az</a:t>
            </a:r>
            <a:r>
              <a:rPr lang="en-US" sz="2200" dirty="0"/>
              <a:t> technology: J. </a:t>
            </a:r>
            <a:r>
              <a:rPr lang="en-US" sz="2200" dirty="0" err="1"/>
              <a:t>Segev</a:t>
            </a:r>
            <a:r>
              <a:rPr lang="en-US" sz="2200" dirty="0"/>
              <a:t>, R. Want</a:t>
            </a:r>
          </a:p>
          <a:p>
            <a:pPr>
              <a:defRPr/>
            </a:pPr>
            <a:r>
              <a:rPr lang="en-US" sz="2200" dirty="0"/>
              <a:t>2023-11-07 IEEE Computer Society webinar on 802.11az: J. </a:t>
            </a:r>
            <a:r>
              <a:rPr lang="en-US" sz="2200" dirty="0" err="1"/>
              <a:t>Segev</a:t>
            </a:r>
            <a:r>
              <a:rPr lang="en-US" sz="2200" dirty="0"/>
              <a:t>, C. Berger</a:t>
            </a:r>
          </a:p>
          <a:p>
            <a:pPr>
              <a:defRPr/>
            </a:pPr>
            <a:r>
              <a:rPr lang="en-US" sz="2200" dirty="0"/>
              <a:t>2023-11-09 IEEE SA Webinar on 802.11az: R. Want, A, Raissinia</a:t>
            </a:r>
          </a:p>
          <a:p>
            <a:pPr>
              <a:defRPr/>
            </a:pPr>
            <a:r>
              <a:rPr lang="en-US" sz="2200" dirty="0"/>
              <a:t>2023-11-16 IEEE SA Livestream on 802.11bb: N. </a:t>
            </a:r>
            <a:r>
              <a:rPr lang="en-US" sz="2200" dirty="0" err="1"/>
              <a:t>Serafimovski</a:t>
            </a:r>
            <a:r>
              <a:rPr lang="en-US" sz="2200" dirty="0"/>
              <a:t>, T. Baykas</a:t>
            </a:r>
          </a:p>
          <a:p>
            <a:pPr>
              <a:defRPr/>
            </a:pPr>
            <a:r>
              <a:rPr lang="en-US" sz="2200" dirty="0"/>
              <a:t>2024-01-24 IEEE GEPS Webinar on 802.11: D. Stanley, H. Yaghoobi, R. </a:t>
            </a:r>
            <a:r>
              <a:rPr lang="en-US" sz="2200" dirty="0" err="1"/>
              <a:t>DeVegt</a:t>
            </a:r>
            <a:r>
              <a:rPr lang="en-US" sz="2200" dirty="0"/>
              <a:t>, E. Au</a:t>
            </a:r>
            <a:br>
              <a:rPr lang="en-US" dirty="0"/>
            </a:br>
            <a:r>
              <a:rPr lang="en-US" dirty="0"/>
              <a:t> </a:t>
            </a:r>
          </a:p>
          <a:p>
            <a:pPr marL="0" indent="0">
              <a:buFontTx/>
              <a:buNone/>
              <a:defRPr/>
            </a:pPr>
            <a:r>
              <a:rPr lang="en-US" dirty="0"/>
              <a:t> </a:t>
            </a:r>
            <a:endParaRPr lang="en-GB" dirty="0"/>
          </a:p>
          <a:p>
            <a:pPr marL="457200" lvl="1" indent="0">
              <a:buNone/>
              <a:defRPr/>
            </a:pPr>
            <a:endParaRPr lang="en-US" altLang="en-US" dirty="0"/>
          </a:p>
          <a:p>
            <a:pPr lvl="1">
              <a:defRPr/>
            </a:pPr>
            <a:endParaRPr lang="en-GB" altLang="en-US" dirty="0"/>
          </a:p>
          <a:p>
            <a:pPr marL="457200" lvl="1" indent="0">
              <a:buFontTx/>
              <a:buNone/>
              <a:defRPr/>
            </a:pPr>
            <a:endParaRPr lang="en-GB" altLang="en-US" dirty="0"/>
          </a:p>
          <a:p>
            <a:pPr>
              <a:defRPr/>
            </a:pPr>
            <a:endParaRPr lang="en-GB" altLang="en-US" sz="2800" dirty="0"/>
          </a:p>
          <a:p>
            <a:pPr>
              <a:defRPr/>
            </a:pPr>
            <a:endParaRPr lang="en-GB" altLang="en-US" sz="2800" dirty="0"/>
          </a:p>
        </p:txBody>
      </p:sp>
    </p:spTree>
    <p:extLst>
      <p:ext uri="{BB962C8B-B14F-4D97-AF65-F5344CB8AC3E}">
        <p14:creationId xmlns:p14="http://schemas.microsoft.com/office/powerpoint/2010/main" val="22332753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AU" altLang="en-US" dirty="0"/>
              <a:t>Completed Social media, blog posts and similar</a:t>
            </a:r>
          </a:p>
        </p:txBody>
      </p:sp>
      <p:sp>
        <p:nvSpPr>
          <p:cNvPr id="27651"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September 2024</a:t>
            </a:r>
          </a:p>
        </p:txBody>
      </p:sp>
      <p:graphicFrame>
        <p:nvGraphicFramePr>
          <p:cNvPr id="2" name="Table 1"/>
          <p:cNvGraphicFramePr>
            <a:graphicFrameLocks noGrp="1"/>
          </p:cNvGraphicFramePr>
          <p:nvPr/>
        </p:nvGraphicFramePr>
        <p:xfrm>
          <a:off x="462756" y="1596515"/>
          <a:ext cx="11266487" cy="4575685"/>
        </p:xfrm>
        <a:graphic>
          <a:graphicData uri="http://schemas.openxmlformats.org/drawingml/2006/table">
            <a:tbl>
              <a:tblPr/>
              <a:tblGrid>
                <a:gridCol w="1234684">
                  <a:extLst>
                    <a:ext uri="{9D8B030D-6E8A-4147-A177-3AD203B41FA5}">
                      <a16:colId xmlns:a16="http://schemas.microsoft.com/office/drawing/2014/main" val="20000"/>
                    </a:ext>
                  </a:extLst>
                </a:gridCol>
                <a:gridCol w="1543354">
                  <a:extLst>
                    <a:ext uri="{9D8B030D-6E8A-4147-A177-3AD203B41FA5}">
                      <a16:colId xmlns:a16="http://schemas.microsoft.com/office/drawing/2014/main" val="20001"/>
                    </a:ext>
                  </a:extLst>
                </a:gridCol>
                <a:gridCol w="2392199">
                  <a:extLst>
                    <a:ext uri="{9D8B030D-6E8A-4147-A177-3AD203B41FA5}">
                      <a16:colId xmlns:a16="http://schemas.microsoft.com/office/drawing/2014/main" val="20002"/>
                    </a:ext>
                  </a:extLst>
                </a:gridCol>
                <a:gridCol w="6096250">
                  <a:extLst>
                    <a:ext uri="{9D8B030D-6E8A-4147-A177-3AD203B41FA5}">
                      <a16:colId xmlns:a16="http://schemas.microsoft.com/office/drawing/2014/main" val="20003"/>
                    </a:ext>
                  </a:extLst>
                </a:gridCol>
              </a:tblGrid>
              <a:tr h="511379">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Subgroup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Calibri" panose="020F0502020204030204" pitchFamily="34" charset="0"/>
                          <a:cs typeface="Calibri" panose="020F0502020204030204" pitchFamily="34" charset="0"/>
                        </a:rPr>
                        <a:t>Event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Calibri" panose="020F0502020204030204" pitchFamily="34" charset="0"/>
                          <a:cs typeface="Calibri" panose="020F0502020204030204" pitchFamily="34" charset="0"/>
                        </a:rPr>
                        <a:t>Status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Target/Published document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831661">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AIML TIG</a:t>
                      </a:r>
                      <a:endPar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TIG formation</a:t>
                      </a:r>
                      <a:endParaRPr kumimoji="0" lang="en-GB"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Completed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September 2022 SMEs identified, working with IEEE staff. Initial </a:t>
                      </a: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hlinkClick r:id="rId3"/>
                        </a:rPr>
                        <a:t>social media post</a:t>
                      </a: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completed. </a:t>
                      </a: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hlinkClick r:id="rId4"/>
                        </a:rPr>
                        <a:t>Standards evolution blog </a:t>
                      </a: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published 16 May 2023.</a:t>
                      </a:r>
                      <a:endPar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1"/>
                  </a:ext>
                </a:extLst>
              </a:tr>
              <a:tr h="942513">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AMP TIG</a:t>
                      </a:r>
                      <a:endPar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TIG formation</a:t>
                      </a:r>
                      <a:endParaRPr kumimoji="0" lang="en-GB"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Completed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September 2022 SMEs identified, working with IEEE staff. Initial </a:t>
                      </a: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hlinkClick r:id="rId5"/>
                        </a:rPr>
                        <a:t>social media </a:t>
                      </a: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post completed. </a:t>
                      </a: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hlinkClick r:id="rId4"/>
                        </a:rPr>
                        <a:t>Standards evolution blog </a:t>
                      </a: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published 16 May 2023.</a:t>
                      </a:r>
                      <a:endPar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2"/>
                  </a:ext>
                </a:extLst>
              </a:tr>
              <a:tr h="831661">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UHR SG</a:t>
                      </a:r>
                      <a:endPar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SG formation</a:t>
                      </a:r>
                      <a:endParaRPr kumimoji="0" lang="en-GB"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Completed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September 2022 SMEs identified, working with IEEE staff. Initial </a:t>
                      </a: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hlinkClick r:id="rId6"/>
                        </a:rPr>
                        <a:t>social media post </a:t>
                      </a: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hlinkClick r:id="rId4"/>
                        </a:rPr>
                        <a:t>Standards evolution blog </a:t>
                      </a: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published 16 May 2023.</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3"/>
                  </a:ext>
                </a:extLst>
              </a:tr>
              <a:tr h="389385">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11az, 11bd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Publication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Completed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hlinkClick r:id="rId7"/>
                        </a:rPr>
                        <a:t>June 2023 Blog completed </a:t>
                      </a:r>
                      <a:endPar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53846571"/>
                  </a:ext>
                </a:extLst>
              </a:tr>
              <a:tr h="413027">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11az</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Publication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Completed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Nov 23: IEEE SA Webinar, IEEE Computer Society Webinar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594456783"/>
                  </a:ext>
                </a:extLst>
              </a:tr>
              <a:tr h="584433">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11bb</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Publication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Completed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Livestream 2023-11-16</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930812363"/>
                  </a:ext>
                </a:extLst>
              </a:tr>
            </a:tbl>
          </a:graphicData>
        </a:graphic>
      </p:graphicFrame>
      <p:sp>
        <p:nvSpPr>
          <p:cNvPr id="27679"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27680"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7E87C61-9D05-4F8F-A195-EFAF310F9DE3}" type="slidenum">
              <a:rPr lang="en-US" altLang="en-US" sz="1200" b="0" smtClean="0"/>
              <a:pPr>
                <a:spcBef>
                  <a:spcPct val="0"/>
                </a:spcBef>
                <a:buFontTx/>
                <a:buNone/>
              </a:pPr>
              <a:t>37</a:t>
            </a:fld>
            <a:endParaRPr lang="en-US" altLang="en-US" sz="1200" b="0"/>
          </a:p>
        </p:txBody>
      </p:sp>
    </p:spTree>
    <p:extLst>
      <p:ext uri="{BB962C8B-B14F-4D97-AF65-F5344CB8AC3E}">
        <p14:creationId xmlns:p14="http://schemas.microsoft.com/office/powerpoint/2010/main" val="4521248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AU" altLang="en-US"/>
              <a:t> Published IEEE Press Releases, Blogs</a:t>
            </a:r>
          </a:p>
        </p:txBody>
      </p:sp>
      <p:sp>
        <p:nvSpPr>
          <p:cNvPr id="41987"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September 2024</a:t>
            </a:r>
          </a:p>
        </p:txBody>
      </p:sp>
      <p:graphicFrame>
        <p:nvGraphicFramePr>
          <p:cNvPr id="2" name="Table 1"/>
          <p:cNvGraphicFramePr>
            <a:graphicFrameLocks noGrp="1"/>
          </p:cNvGraphicFramePr>
          <p:nvPr/>
        </p:nvGraphicFramePr>
        <p:xfrm>
          <a:off x="533400" y="1447800"/>
          <a:ext cx="10972800" cy="4932363"/>
        </p:xfrm>
        <a:graphic>
          <a:graphicData uri="http://schemas.openxmlformats.org/drawingml/2006/table">
            <a:tbl>
              <a:tblPr/>
              <a:tblGrid>
                <a:gridCol w="1393825">
                  <a:extLst>
                    <a:ext uri="{9D8B030D-6E8A-4147-A177-3AD203B41FA5}">
                      <a16:colId xmlns:a16="http://schemas.microsoft.com/office/drawing/2014/main" val="20000"/>
                    </a:ext>
                  </a:extLst>
                </a:gridCol>
                <a:gridCol w="1741488">
                  <a:extLst>
                    <a:ext uri="{9D8B030D-6E8A-4147-A177-3AD203B41FA5}">
                      <a16:colId xmlns:a16="http://schemas.microsoft.com/office/drawing/2014/main" val="20001"/>
                    </a:ext>
                  </a:extLst>
                </a:gridCol>
                <a:gridCol w="7837487">
                  <a:extLst>
                    <a:ext uri="{9D8B030D-6E8A-4147-A177-3AD203B41FA5}">
                      <a16:colId xmlns:a16="http://schemas.microsoft.com/office/drawing/2014/main" val="20002"/>
                    </a:ext>
                  </a:extLst>
                </a:gridCol>
              </a:tblGrid>
              <a:tr h="365181">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Calibri" panose="020F0502020204030204" pitchFamily="34" charset="0"/>
                          <a:cs typeface="Calibri" panose="020F0502020204030204" pitchFamily="34" charset="0"/>
                        </a:rPr>
                        <a:t>Subgroup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Calibri" panose="020F0502020204030204" pitchFamily="34" charset="0"/>
                          <a:cs typeface="Calibri" panose="020F0502020204030204" pitchFamily="34" charset="0"/>
                        </a:rPr>
                        <a:t>Event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Calibri" panose="020F0502020204030204" pitchFamily="34" charset="0"/>
                          <a:cs typeface="Calibri" panose="020F0502020204030204" pitchFamily="34" charset="0"/>
                        </a:rPr>
                        <a:t>Published document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25572">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rPr>
                        <a:t>TGaj</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Amendment publication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hlinkClick r:id="rId3"/>
                        </a:rPr>
                        <a:t>http://standards.ieee.org/news/2018/standard_increased_high_bandwidth_wlan_china.html</a:t>
                      </a:r>
                      <a:r>
                        <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rPr>
                        <a:t>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9F4"/>
                    </a:solidFill>
                  </a:tcPr>
                </a:tc>
                <a:extLst>
                  <a:ext uri="{0D108BD9-81ED-4DB2-BD59-A6C34878D82A}">
                    <a16:rowId xmlns:a16="http://schemas.microsoft.com/office/drawing/2014/main" val="10001"/>
                  </a:ext>
                </a:extLst>
              </a:tr>
              <a:tr h="381059">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rPr>
                        <a:t>BCS SG</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SG Formation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hlinkClick r:id="rId4"/>
                        </a:rPr>
                        <a:t>http://standards.ieee.org/news/2018/ieee_802-11_study_groups.html</a:t>
                      </a:r>
                      <a:r>
                        <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rPr>
                        <a:t>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9F4"/>
                    </a:solidFill>
                  </a:tcPr>
                </a:tc>
                <a:extLst>
                  <a:ext uri="{0D108BD9-81ED-4DB2-BD59-A6C34878D82A}">
                    <a16:rowId xmlns:a16="http://schemas.microsoft.com/office/drawing/2014/main" val="10002"/>
                  </a:ext>
                </a:extLst>
              </a:tr>
              <a:tr h="376296">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rPr>
                        <a:t>NGV SG</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SG Formation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hlinkClick r:id="rId4"/>
                        </a:rPr>
                        <a:t>http://standards.ieee.org/news/2018/ieee_802-11_study_groups.html</a:t>
                      </a:r>
                      <a:r>
                        <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rPr>
                        <a:t>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03"/>
                  </a:ext>
                </a:extLst>
              </a:tr>
              <a:tr h="587085">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rPr>
                        <a:t>TGak</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Amendment publication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hlinkClick r:id="rId5"/>
                        </a:rPr>
                        <a:t>http://standards.ieee.org/news/2018/ieee_802_11ak-2018.html</a:t>
                      </a:r>
                      <a:r>
                        <a:rPr kumimoji="0" lang="en-US"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rPr>
                        <a:t> </a:t>
                      </a:r>
                      <a:endPar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4"/>
                  </a:ext>
                </a:extLst>
              </a:tr>
              <a:tr h="647800">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rPr>
                        <a:t>TGbb</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TGbb formation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hlinkClick r:id="rId6"/>
                        </a:rPr>
                        <a:t>https://beyondstandards.ieee.org/general-news/ieee-802-11-launches-standards-amendment-project-for-light-communications-lifi/</a:t>
                      </a:r>
                      <a:r>
                        <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rPr>
                        <a:t>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05"/>
                  </a:ext>
                </a:extLst>
              </a:tr>
              <a:tr h="647800">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rPr>
                        <a:t>TGaq</a:t>
                      </a:r>
                      <a:endPar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Amendment publication</a:t>
                      </a:r>
                      <a:endParaRPr kumimoji="0" lang="en-GB"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hlinkClick r:id="rId7"/>
                        </a:rPr>
                        <a:t>https://standards.ieee.org/news/2018/ieee-802_11aq-standard-amendment-wlan.html</a:t>
                      </a:r>
                      <a:r>
                        <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rPr>
                        <a:t>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6"/>
                  </a:ext>
                </a:extLst>
              </a:tr>
              <a:tr h="587085">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rPr>
                        <a:t>EHT</a:t>
                      </a:r>
                      <a:endPar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Study Group Formation</a:t>
                      </a:r>
                      <a:endParaRPr kumimoji="0" lang="en-GB"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hlinkClick r:id="rId8"/>
                        </a:rPr>
                        <a:t>https://standards.ieee.org/news/2018/ieee-802_11-extremely-high-throughput-study-group.html</a:t>
                      </a:r>
                      <a:endPar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07"/>
                  </a:ext>
                </a:extLst>
              </a:tr>
              <a:tr h="714485">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rPr>
                        <a:t>RTA</a:t>
                      </a:r>
                      <a:endParaRPr kumimoji="0" lang="en-GB"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rPr>
                        <a:t>Topic Interest Group Formation</a:t>
                      </a:r>
                      <a:endParaRPr kumimoji="0" lang="en-GB" alt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hlinkClick r:id="rId8"/>
                        </a:rPr>
                        <a:t>https://standards.ieee.org/news/2018/ieee-802_11-extremely-high-throughput-study-group.html</a:t>
                      </a:r>
                      <a:endPar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8"/>
                  </a:ext>
                </a:extLst>
              </a:tr>
            </a:tbl>
          </a:graphicData>
        </a:graphic>
      </p:graphicFrame>
      <p:sp>
        <p:nvSpPr>
          <p:cNvPr id="42030"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4203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1EED8B1E-FD9D-42BD-AC78-409F4C0FB5B0}" type="slidenum">
              <a:rPr lang="en-US" altLang="en-US" sz="1200" b="0" smtClean="0"/>
              <a:pPr>
                <a:spcBef>
                  <a:spcPct val="0"/>
                </a:spcBef>
                <a:buFontTx/>
                <a:buNone/>
              </a:pPr>
              <a:t>38</a:t>
            </a:fld>
            <a:endParaRPr lang="en-US" altLang="en-US" sz="1200" b="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AU" altLang="en-US" dirty="0"/>
              <a:t>Published IEEE Press Releases, Blogs</a:t>
            </a:r>
          </a:p>
        </p:txBody>
      </p:sp>
      <p:sp>
        <p:nvSpPr>
          <p:cNvPr id="44035"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September 2024</a:t>
            </a:r>
          </a:p>
        </p:txBody>
      </p:sp>
      <p:graphicFrame>
        <p:nvGraphicFramePr>
          <p:cNvPr id="2" name="Table 1"/>
          <p:cNvGraphicFramePr>
            <a:graphicFrameLocks noGrp="1"/>
          </p:cNvGraphicFramePr>
          <p:nvPr/>
        </p:nvGraphicFramePr>
        <p:xfrm>
          <a:off x="315913" y="1981200"/>
          <a:ext cx="11266487" cy="4038601"/>
        </p:xfrm>
        <a:graphic>
          <a:graphicData uri="http://schemas.openxmlformats.org/drawingml/2006/table">
            <a:tbl>
              <a:tblPr/>
              <a:tblGrid>
                <a:gridCol w="1234684">
                  <a:extLst>
                    <a:ext uri="{9D8B030D-6E8A-4147-A177-3AD203B41FA5}">
                      <a16:colId xmlns:a16="http://schemas.microsoft.com/office/drawing/2014/main" val="20000"/>
                    </a:ext>
                  </a:extLst>
                </a:gridCol>
                <a:gridCol w="1543354">
                  <a:extLst>
                    <a:ext uri="{9D8B030D-6E8A-4147-A177-3AD203B41FA5}">
                      <a16:colId xmlns:a16="http://schemas.microsoft.com/office/drawing/2014/main" val="20001"/>
                    </a:ext>
                  </a:extLst>
                </a:gridCol>
                <a:gridCol w="2392199">
                  <a:extLst>
                    <a:ext uri="{9D8B030D-6E8A-4147-A177-3AD203B41FA5}">
                      <a16:colId xmlns:a16="http://schemas.microsoft.com/office/drawing/2014/main" val="20002"/>
                    </a:ext>
                  </a:extLst>
                </a:gridCol>
                <a:gridCol w="6096250">
                  <a:extLst>
                    <a:ext uri="{9D8B030D-6E8A-4147-A177-3AD203B41FA5}">
                      <a16:colId xmlns:a16="http://schemas.microsoft.com/office/drawing/2014/main" val="20003"/>
                    </a:ext>
                  </a:extLst>
                </a:gridCol>
              </a:tblGrid>
              <a:tr h="379357">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Subgroup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Calibri" panose="020F0502020204030204" pitchFamily="34" charset="0"/>
                          <a:cs typeface="Calibri" panose="020F0502020204030204" pitchFamily="34" charset="0"/>
                        </a:rPr>
                        <a:t>Event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Calibri" panose="020F0502020204030204" pitchFamily="34" charset="0"/>
                          <a:cs typeface="Calibri" panose="020F0502020204030204" pitchFamily="34" charset="0"/>
                        </a:rPr>
                        <a:t>Status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Calibri" panose="020F0502020204030204" pitchFamily="34" charset="0"/>
                          <a:cs typeface="Calibri" panose="020F0502020204030204" pitchFamily="34" charset="0"/>
                        </a:rPr>
                        <a:t>Target/Published document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219748">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TGbe</a:t>
                      </a:r>
                      <a:endPar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TG formation</a:t>
                      </a:r>
                      <a:endParaRPr kumimoji="0" lang="en-GB"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Completed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Calibri" panose="020F0502020204030204" pitchFamily="34" charset="0"/>
                          <a:cs typeface="Calibri" panose="020F0502020204030204" pitchFamily="34" charset="0"/>
                        </a:rPr>
                        <a:t>September 2019 </a:t>
                      </a:r>
                      <a:r>
                        <a:rPr lang="en-GB" sz="1800" b="1" u="sng" kern="1200" dirty="0">
                          <a:solidFill>
                            <a:schemeClr val="tx1"/>
                          </a:solidFill>
                          <a:effectLst/>
                          <a:latin typeface="Calibri" panose="020F0502020204030204" pitchFamily="34" charset="0"/>
                          <a:ea typeface="+mn-ea"/>
                          <a:cs typeface="Calibri" panose="020F0502020204030204" pitchFamily="34" charset="0"/>
                          <a:hlinkClick r:id="rId3"/>
                        </a:rPr>
                        <a:t>https://beyondstandards.ieee.org/networking/ieee-p802-11be-to-enable-extremely-high-throughput-eht-and-low-latency-for-wi-fi/</a:t>
                      </a:r>
                      <a:r>
                        <a:rPr lang="en-GB" sz="1800" b="1" u="sng" kern="1200" dirty="0">
                          <a:solidFill>
                            <a:schemeClr val="tx1"/>
                          </a:solidFill>
                          <a:effectLst/>
                          <a:latin typeface="Calibri" panose="020F0502020204030204" pitchFamily="34" charset="0"/>
                          <a:ea typeface="+mn-ea"/>
                          <a:cs typeface="Calibri" panose="020F0502020204030204" pitchFamily="34" charset="0"/>
                        </a:rPr>
                        <a:t> </a:t>
                      </a:r>
                      <a:endParaRPr kumimoji="0" lang="en-GB" altLang="en-US"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1"/>
                  </a:ext>
                </a:extLst>
              </a:tr>
              <a:tr h="1219748">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AANI</a:t>
                      </a:r>
                      <a:endPar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IMT-2020 Self Evaluation of 802.11ax </a:t>
                      </a:r>
                      <a:endParaRPr kumimoji="0" lang="en-GB"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Completed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December 2019</a:t>
                      </a:r>
                    </a:p>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hlinkClick r:id="rId4"/>
                        </a:rPr>
                        <a:t>http://standards.ieee.org/news/2019/5g-indoor-hotspot-and-dense-urban-deployments.html</a:t>
                      </a:r>
                      <a:r>
                        <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2"/>
                  </a:ext>
                </a:extLst>
              </a:tr>
              <a:tr h="1219748">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TGbf</a:t>
                      </a:r>
                      <a:endPar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TG formation</a:t>
                      </a:r>
                      <a:endParaRPr kumimoji="0" lang="en-GB"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Completed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December 2020</a:t>
                      </a:r>
                    </a:p>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hlinkClick r:id="rId5"/>
                        </a:rPr>
                        <a:t>https://beyondstandards.ieee.org/networking/ieee-802-11bf-aims-to-enable-a-new-application-of-wlan-technology-wlan-sensing/</a:t>
                      </a:r>
                      <a:r>
                        <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sp>
        <p:nvSpPr>
          <p:cNvPr id="44063"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44064"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2D5B9B0A-E50D-477D-B716-7E91ECBE6FAD}" type="slidenum">
              <a:rPr lang="en-US" altLang="en-US" sz="1200" b="0" smtClean="0"/>
              <a:pPr>
                <a:spcBef>
                  <a:spcPct val="0"/>
                </a:spcBef>
                <a:buFontTx/>
                <a:buNone/>
              </a:pPr>
              <a:t>39</a:t>
            </a:fld>
            <a:endParaRPr lang="en-US" altLang="en-US" sz="1200" b="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September 2024</a:t>
            </a:r>
          </a:p>
        </p:txBody>
      </p:sp>
      <p:sp>
        <p:nvSpPr>
          <p:cNvPr id="10243"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10244" name="Content Placeholder 2"/>
          <p:cNvSpPr>
            <a:spLocks noGrp="1"/>
          </p:cNvSpPr>
          <p:nvPr>
            <p:ph idx="1"/>
          </p:nvPr>
        </p:nvSpPr>
        <p:spPr/>
        <p:txBody>
          <a:bodyPr/>
          <a:lstStyle/>
          <a:p>
            <a:r>
              <a:rPr lang="en-US" altLang="en-US"/>
              <a:t>All participants in IEEE-SA activities are expected to adhere to the core principles underlying the:</a:t>
            </a:r>
          </a:p>
          <a:p>
            <a:pPr lvl="1">
              <a:buFont typeface="Arial" panose="020B0604020202020204" pitchFamily="34" charset="0"/>
              <a:buChar char="•"/>
            </a:pPr>
            <a:r>
              <a:rPr lang="en-US" altLang="en-US" sz="1800">
                <a:hlinkClick r:id="rId3"/>
              </a:rPr>
              <a:t>IEEE Code of Ethics</a:t>
            </a:r>
            <a:endParaRPr lang="en-US" altLang="en-US" sz="1800"/>
          </a:p>
          <a:p>
            <a:pPr lvl="1">
              <a:buFont typeface="Arial" panose="020B0604020202020204" pitchFamily="34" charset="0"/>
              <a:buChar char="•"/>
            </a:pPr>
            <a:r>
              <a:rPr lang="en-US" altLang="en-US" sz="1800">
                <a:hlinkClick r:id="rId4"/>
              </a:rPr>
              <a:t>IEEE Code of Conduct</a:t>
            </a:r>
            <a:endParaRPr lang="en-US" altLang="en-US" sz="1800"/>
          </a:p>
          <a:p>
            <a:r>
              <a:rPr lang="en-US" altLang="en-US"/>
              <a:t>The core principles of the IEEE Codes of Ethics &amp; Conduct are to:</a:t>
            </a:r>
          </a:p>
          <a:p>
            <a:pPr lvl="1">
              <a:buFont typeface="Arial" panose="020B0604020202020204" pitchFamily="34" charset="0"/>
              <a:buChar char="•"/>
            </a:pPr>
            <a:r>
              <a:rPr lang="en-US" altLang="en-US" sz="1800" i="1"/>
              <a:t>Uphold the highest standards of integrity, responsible behavior, and ethical and professional conduct</a:t>
            </a:r>
          </a:p>
          <a:p>
            <a:pPr lvl="1">
              <a:buFont typeface="Arial" panose="020B0604020202020204" pitchFamily="34" charset="0"/>
              <a:buChar char="•"/>
            </a:pPr>
            <a:r>
              <a:rPr lang="en-US" altLang="en-US" sz="1800" i="1"/>
              <a:t>Treat people fairly and with respect, to not engage in harassment, discrimination, or retaliation, and to protect people's privacy.</a:t>
            </a:r>
          </a:p>
          <a:p>
            <a:pPr lvl="1">
              <a:buFont typeface="Arial" panose="020B0604020202020204" pitchFamily="34" charset="0"/>
              <a:buChar char="•"/>
            </a:pPr>
            <a:r>
              <a:rPr lang="en-US" altLang="en-US" sz="1800" i="1"/>
              <a:t>Avoid injuring others, their property, reputation, or employment by false or malicious action</a:t>
            </a:r>
          </a:p>
          <a:p>
            <a:r>
              <a:rPr lang="en-US" altLang="en-US"/>
              <a:t>The most recent versions of these Codes are available at</a:t>
            </a:r>
          </a:p>
          <a:p>
            <a:pPr lvl="1">
              <a:buFont typeface="Arial" panose="020B0604020202020204" pitchFamily="34" charset="0"/>
              <a:buChar char="•"/>
            </a:pPr>
            <a:r>
              <a:rPr lang="en-US" altLang="en-US" sz="1800">
                <a:hlinkClick r:id="rId5"/>
              </a:rPr>
              <a:t>http://www.ieee.org/about/corporate/governance</a:t>
            </a:r>
            <a:endParaRPr lang="en-US" altLang="en-US" sz="1800"/>
          </a:p>
          <a:p>
            <a:endParaRPr lang="en-GB" altLang="en-US"/>
          </a:p>
        </p:txBody>
      </p:sp>
      <p:sp>
        <p:nvSpPr>
          <p:cNvPr id="10245" name="Title 3"/>
          <p:cNvSpPr>
            <a:spLocks noGrp="1"/>
          </p:cNvSpPr>
          <p:nvPr>
            <p:ph type="title"/>
          </p:nvPr>
        </p:nvSpPr>
        <p:spPr/>
        <p:txBody>
          <a:bodyPr/>
          <a:lstStyle/>
          <a:p>
            <a:r>
              <a:rPr lang="en-US" altLang="en-US" dirty="0"/>
              <a:t>W2.1 Participant behavior in IEEE-SA activities is guided</a:t>
            </a:r>
            <a:br>
              <a:rPr lang="en-US" altLang="en-US" dirty="0"/>
            </a:br>
            <a:r>
              <a:rPr lang="en-US" altLang="en-US" dirty="0"/>
              <a:t>by the IEEE Codes of Ethics &amp; Conduct</a:t>
            </a:r>
            <a:endParaRPr lang="en-GB" altLang="en-US" dirty="0"/>
          </a:p>
        </p:txBody>
      </p:sp>
      <p:sp>
        <p:nvSpPr>
          <p:cNvPr id="1024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0C35308-AF0D-484D-A97E-DBB48FF90B69}" type="slidenum">
              <a:rPr lang="en-US" altLang="en-US" sz="1200" b="0" smtClean="0"/>
              <a:pPr>
                <a:spcBef>
                  <a:spcPct val="0"/>
                </a:spcBef>
                <a:buFontTx/>
                <a:buNone/>
              </a:pPr>
              <a:t>4</a:t>
            </a:fld>
            <a:endParaRPr lang="en-US" altLang="en-US" sz="1200" b="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AU" altLang="en-US" dirty="0"/>
              <a:t>Published IEEE Press Releases, Blogs</a:t>
            </a:r>
          </a:p>
        </p:txBody>
      </p:sp>
      <p:sp>
        <p:nvSpPr>
          <p:cNvPr id="27651"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September 2024</a:t>
            </a:r>
          </a:p>
        </p:txBody>
      </p:sp>
      <p:graphicFrame>
        <p:nvGraphicFramePr>
          <p:cNvPr id="2" name="Table 1"/>
          <p:cNvGraphicFramePr>
            <a:graphicFrameLocks noGrp="1"/>
          </p:cNvGraphicFramePr>
          <p:nvPr/>
        </p:nvGraphicFramePr>
        <p:xfrm>
          <a:off x="315913" y="1981200"/>
          <a:ext cx="11266487" cy="4038601"/>
        </p:xfrm>
        <a:graphic>
          <a:graphicData uri="http://schemas.openxmlformats.org/drawingml/2006/table">
            <a:tbl>
              <a:tblPr/>
              <a:tblGrid>
                <a:gridCol w="1234684">
                  <a:extLst>
                    <a:ext uri="{9D8B030D-6E8A-4147-A177-3AD203B41FA5}">
                      <a16:colId xmlns:a16="http://schemas.microsoft.com/office/drawing/2014/main" val="20000"/>
                    </a:ext>
                  </a:extLst>
                </a:gridCol>
                <a:gridCol w="1543354">
                  <a:extLst>
                    <a:ext uri="{9D8B030D-6E8A-4147-A177-3AD203B41FA5}">
                      <a16:colId xmlns:a16="http://schemas.microsoft.com/office/drawing/2014/main" val="20001"/>
                    </a:ext>
                  </a:extLst>
                </a:gridCol>
                <a:gridCol w="2392199">
                  <a:extLst>
                    <a:ext uri="{9D8B030D-6E8A-4147-A177-3AD203B41FA5}">
                      <a16:colId xmlns:a16="http://schemas.microsoft.com/office/drawing/2014/main" val="20002"/>
                    </a:ext>
                  </a:extLst>
                </a:gridCol>
                <a:gridCol w="6096250">
                  <a:extLst>
                    <a:ext uri="{9D8B030D-6E8A-4147-A177-3AD203B41FA5}">
                      <a16:colId xmlns:a16="http://schemas.microsoft.com/office/drawing/2014/main" val="20003"/>
                    </a:ext>
                  </a:extLst>
                </a:gridCol>
              </a:tblGrid>
              <a:tr h="379357">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Subgroup </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Calibri" panose="020F0502020204030204" pitchFamily="34" charset="0"/>
                          <a:cs typeface="Calibri" panose="020F0502020204030204" pitchFamily="34" charset="0"/>
                        </a:rPr>
                        <a:t>Event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Calibri" panose="020F0502020204030204" pitchFamily="34" charset="0"/>
                          <a:cs typeface="Calibri" panose="020F0502020204030204" pitchFamily="34" charset="0"/>
                        </a:rPr>
                        <a:t>Status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Calibri" panose="020F0502020204030204" pitchFamily="34" charset="0"/>
                          <a:cs typeface="Calibri" panose="020F0502020204030204" pitchFamily="34" charset="0"/>
                        </a:rPr>
                        <a:t>Target/Published document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219748">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TGbf</a:t>
                      </a:r>
                      <a:endPar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TG formation</a:t>
                      </a:r>
                      <a:endParaRPr kumimoji="0" lang="en-GB"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Completed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a:spcBef>
                          <a:spcPct val="20000"/>
                        </a:spcBef>
                        <a:defRPr sz="2000" b="1">
                          <a:solidFill>
                            <a:schemeClr val="tx1"/>
                          </a:solidFill>
                          <a:latin typeface="Times New Roman" panose="02020603050405020304" pitchFamily="18" charset="0"/>
                        </a:defRPr>
                      </a:lvl1pPr>
                      <a:lvl2pPr marL="742950" indent="-285750">
                        <a:spcBef>
                          <a:spcPct val="20000"/>
                        </a:spcBef>
                        <a:defRPr>
                          <a:solidFill>
                            <a:schemeClr val="tx1"/>
                          </a:solidFill>
                          <a:latin typeface="Times New Roman" panose="02020603050405020304" pitchFamily="18" charset="0"/>
                        </a:defRPr>
                      </a:lvl2pPr>
                      <a:lvl3pPr marL="1143000" indent="-228600">
                        <a:spcBef>
                          <a:spcPct val="20000"/>
                        </a:spcBef>
                        <a:defRPr sz="1600">
                          <a:solidFill>
                            <a:schemeClr val="tx1"/>
                          </a:solidFill>
                          <a:latin typeface="Times New Roman" panose="02020603050405020304" pitchFamily="18" charset="0"/>
                        </a:defRPr>
                      </a:lvl3pPr>
                      <a:lvl4pPr marL="1600200" indent="-228600">
                        <a:spcBef>
                          <a:spcPct val="20000"/>
                        </a:spcBef>
                        <a:defRPr sz="1400">
                          <a:solidFill>
                            <a:schemeClr val="tx1"/>
                          </a:solidFill>
                          <a:latin typeface="Times New Roman" panose="02020603050405020304" pitchFamily="18" charset="0"/>
                        </a:defRPr>
                      </a:lvl4pPr>
                      <a:lvl5pPr marL="2057400" indent="-22860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December 2020</a:t>
                      </a:r>
                    </a:p>
                    <a:p>
                      <a:pPr marL="0" marR="0" lvl="0" indent="0" algn="l" defTabSz="914400" rtl="0" eaLnBrk="1" fontAlgn="base" latinLnBrk="0" hangingPunct="1">
                        <a:lnSpc>
                          <a:spcPct val="107000"/>
                        </a:lnSpc>
                        <a:spcBef>
                          <a:spcPct val="0"/>
                        </a:spcBef>
                        <a:spcAft>
                          <a:spcPct val="0"/>
                        </a:spcAft>
                        <a:buClrTx/>
                        <a:buSzTx/>
                        <a:buFontTx/>
                        <a:buNone/>
                        <a:tabLst/>
                      </a:pPr>
                      <a:r>
                        <a:rPr kumimoji="0" lang="en-GB" altLang="en-US"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hlinkClick r:id="rId3"/>
                        </a:rPr>
                        <a:t>https://beyondstandards.ieee.org/networking/ieee-802-11bf-aims-to-enable-a-new-application-of-wlan-technology-wlan-sensing/</a:t>
                      </a:r>
                      <a:r>
                        <a:rPr kumimoji="0" lang="en-GB" altLang="en-US"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p>
                    <a:p>
                      <a:pPr marL="0" marR="0" lvl="0" indent="0" algn="l" defTabSz="914400" rtl="0" eaLnBrk="1" fontAlgn="base" latinLnBrk="0" hangingPunct="1">
                        <a:lnSpc>
                          <a:spcPct val="107000"/>
                        </a:lnSpc>
                        <a:spcBef>
                          <a:spcPct val="0"/>
                        </a:spcBef>
                        <a:spcAft>
                          <a:spcPct val="0"/>
                        </a:spcAft>
                        <a:buClrTx/>
                        <a:buSzTx/>
                        <a:buFontTx/>
                        <a:buNone/>
                        <a:tabLst/>
                      </a:pPr>
                      <a:endParaRPr kumimoji="0" lang="en-GB" altLang="en-US"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1"/>
                  </a:ext>
                </a:extLst>
              </a:tr>
              <a:tr h="1219748">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TGbh</a:t>
                      </a:r>
                      <a:endPar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TG formation</a:t>
                      </a:r>
                      <a:endParaRPr kumimoji="0" lang="en-GB"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Completed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May 2021, </a:t>
                      </a: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hlinkClick r:id="rId4"/>
                        </a:rPr>
                        <a:t>https://beyondstandards.ieee.org/data-privacy-and-ease-of-use-in-wireless-networks/</a:t>
                      </a: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endPar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2"/>
                  </a:ext>
                </a:extLst>
              </a:tr>
              <a:tr h="1219748">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TGbi</a:t>
                      </a:r>
                      <a:endPar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TG formation</a:t>
                      </a:r>
                      <a:endParaRPr kumimoji="0" lang="en-GB"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Completed</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May 2021, </a:t>
                      </a: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hlinkClick r:id="rId4"/>
                        </a:rPr>
                        <a:t>https://beyondstandards.ieee.org/data-privacy-and-ease-of-use-in-wireless-networks/</a:t>
                      </a:r>
                      <a:r>
                        <a:rPr kumimoji="0" lang="en-US"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endParaRPr kumimoji="0" lang="en-GB" alt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sp>
        <p:nvSpPr>
          <p:cNvPr id="27679"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27680"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7E87C61-9D05-4F8F-A195-EFAF310F9DE3}" type="slidenum">
              <a:rPr lang="en-US" altLang="en-US" sz="1200" b="0" smtClean="0"/>
              <a:pPr>
                <a:spcBef>
                  <a:spcPct val="0"/>
                </a:spcBef>
                <a:buFontTx/>
                <a:buNone/>
              </a:pPr>
              <a:t>40</a:t>
            </a:fld>
            <a:endParaRPr lang="en-US" altLang="en-US" sz="1200" b="0"/>
          </a:p>
        </p:txBody>
      </p:sp>
    </p:spTree>
    <p:extLst>
      <p:ext uri="{BB962C8B-B14F-4D97-AF65-F5344CB8AC3E}">
        <p14:creationId xmlns:p14="http://schemas.microsoft.com/office/powerpoint/2010/main" val="1614409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idx="1"/>
          </p:nvPr>
        </p:nvSpPr>
        <p:spPr>
          <a:xfrm>
            <a:off x="762000" y="1905000"/>
            <a:ext cx="10363200" cy="4572000"/>
          </a:xfrm>
        </p:spPr>
        <p:txBody>
          <a:bodyPr/>
          <a:lstStyle/>
          <a:p>
            <a:r>
              <a:rPr lang="en-US" altLang="en-US" sz="2000"/>
              <a:t>The </a:t>
            </a:r>
            <a:r>
              <a:rPr lang="en-US" altLang="en-US" sz="2000">
                <a:hlinkClick r:id="rId3"/>
              </a:rPr>
              <a:t>IEEE-SA Standards Board Bylaws </a:t>
            </a:r>
            <a:r>
              <a:rPr lang="en-US" altLang="en-US" sz="2000"/>
              <a:t>require that “participants in the IEEE standards development individual process shall act based on their qualifications and experience”</a:t>
            </a:r>
          </a:p>
          <a:p>
            <a:r>
              <a:rPr lang="en-US" altLang="en-US" sz="2000"/>
              <a:t>This means participants:</a:t>
            </a:r>
          </a:p>
          <a:p>
            <a:pPr lvl="1">
              <a:buFont typeface="Arial" panose="020B0604020202020204" pitchFamily="34" charset="0"/>
              <a:buChar char="•"/>
            </a:pPr>
            <a:r>
              <a:rPr lang="en-US" altLang="en-US" sz="1800" b="1">
                <a:solidFill>
                  <a:srgbClr val="00B050"/>
                </a:solidFill>
              </a:rPr>
              <a:t>Shall act &amp; vote </a:t>
            </a:r>
            <a:r>
              <a:rPr lang="en-US" altLang="en-US" sz="1800"/>
              <a:t>based on their personal &amp; independent opinions derived from their expertise, knowledge, and qualifications</a:t>
            </a:r>
          </a:p>
          <a:p>
            <a:pPr lvl="1">
              <a:buFont typeface="Arial" panose="020B0604020202020204" pitchFamily="34" charset="0"/>
              <a:buChar char="•"/>
            </a:pPr>
            <a:r>
              <a:rPr lang="en-US" altLang="en-US" sz="1800" b="1">
                <a:solidFill>
                  <a:srgbClr val="FF0000"/>
                </a:solidFill>
              </a:rPr>
              <a:t>Shall not act or vote </a:t>
            </a:r>
            <a:r>
              <a:rPr lang="en-US" altLang="en-US" sz="1800"/>
              <a:t>based on any obligation to or any direction from any other person or organization, including an employer or client, regardless of any external commitments, agreements, contracts, or orders</a:t>
            </a:r>
          </a:p>
          <a:p>
            <a:pPr lvl="1">
              <a:buFont typeface="Arial" panose="020B0604020202020204" pitchFamily="34" charset="0"/>
              <a:buChar char="•"/>
            </a:pPr>
            <a:r>
              <a:rPr lang="en-US" altLang="en-US" sz="1800" b="1">
                <a:solidFill>
                  <a:srgbClr val="FF0000"/>
                </a:solidFill>
              </a:rPr>
              <a:t>Shall not direct </a:t>
            </a:r>
            <a:r>
              <a:rPr lang="en-US" altLang="en-US" sz="1800"/>
              <a:t>the actions or votes of other participants or retaliate against other participants for fulfilling their responsibility to act &amp; vote based on their personal &amp; independently developed opinions</a:t>
            </a:r>
          </a:p>
          <a:p>
            <a:r>
              <a:rPr lang="en-US" altLang="en-US" sz="2000"/>
              <a:t>By participating in standards activities using the “</a:t>
            </a:r>
            <a:r>
              <a:rPr lang="en-US" altLang="en-US" sz="2000" i="1"/>
              <a:t>individual process</a:t>
            </a:r>
            <a:r>
              <a:rPr lang="en-US" altLang="en-US" sz="2000"/>
              <a:t>”, you are deemed to accept these requirements; if you are unable to satisfy these requirements then you shall immediately cease any participation</a:t>
            </a:r>
          </a:p>
          <a:p>
            <a:endParaRPr lang="en-US" altLang="en-US"/>
          </a:p>
        </p:txBody>
      </p:sp>
      <p:sp>
        <p:nvSpPr>
          <p:cNvPr id="12291" name="Rectangle 1"/>
          <p:cNvSpPr>
            <a:spLocks noGrp="1" noChangeArrowheads="1"/>
          </p:cNvSpPr>
          <p:nvPr>
            <p:ph type="title"/>
          </p:nvPr>
        </p:nvSpPr>
        <p:spPr>
          <a:xfrm>
            <a:off x="914400" y="685800"/>
            <a:ext cx="10896600" cy="1066800"/>
          </a:xfrm>
        </p:spPr>
        <p:txBody>
          <a:bodyPr lIns="90000" tIns="46800" rIns="90000" bIns="46800"/>
          <a:lstStyle/>
          <a:p>
            <a:r>
              <a:rPr lang="en-US" altLang="en-US" dirty="0"/>
              <a:t>W2.1 Participants in the IEEE-SA “individual process” shall</a:t>
            </a:r>
            <a:br>
              <a:rPr lang="en-US" altLang="en-US" dirty="0"/>
            </a:br>
            <a:r>
              <a:rPr lang="en-US" altLang="en-US" dirty="0"/>
              <a:t>act independently of others, including employers</a:t>
            </a:r>
          </a:p>
        </p:txBody>
      </p:sp>
      <p:sp>
        <p:nvSpPr>
          <p:cNvPr id="12292"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September 2024</a:t>
            </a:r>
          </a:p>
        </p:txBody>
      </p:sp>
      <p:sp>
        <p:nvSpPr>
          <p:cNvPr id="12293"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1229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B70BD5C-7D23-4E8F-B2D7-38CCDBE90359}" type="slidenum">
              <a:rPr lang="en-US" altLang="en-US" sz="1200" b="0" smtClean="0"/>
              <a:pPr>
                <a:spcBef>
                  <a:spcPct val="0"/>
                </a:spcBef>
                <a:buFontTx/>
                <a:buNone/>
              </a:pPr>
              <a:t>5</a:t>
            </a:fld>
            <a:endParaRPr lang="en-US" altLang="en-US" sz="1200" b="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idx="1"/>
          </p:nvPr>
        </p:nvSpPr>
        <p:spPr>
          <a:xfrm>
            <a:off x="762000" y="1828800"/>
            <a:ext cx="10363200" cy="4572000"/>
          </a:xfrm>
        </p:spPr>
        <p:txBody>
          <a:bodyPr/>
          <a:lstStyle/>
          <a:p>
            <a:r>
              <a:rPr lang="en-US" altLang="en-US" dirty="0"/>
              <a:t>The </a:t>
            </a:r>
            <a:r>
              <a:rPr lang="en-US" altLang="en-US" dirty="0">
                <a:hlinkClick r:id="rId3"/>
              </a:rPr>
              <a:t>IEEE-SA Standards Board Bylaws </a:t>
            </a:r>
            <a:r>
              <a:rPr lang="en-US" altLang="en-US" dirty="0"/>
              <a:t>(clause 5.2.1.3) specifies that “</a:t>
            </a:r>
            <a:r>
              <a:rPr lang="en-US" altLang="en-US" i="1" dirty="0"/>
              <a:t>the standards development process shall not be dominated by any single interest category, individual, or organization</a:t>
            </a:r>
            <a:r>
              <a:rPr lang="en-US" altLang="en-US" dirty="0"/>
              <a:t>”</a:t>
            </a:r>
          </a:p>
          <a:p>
            <a:pPr lvl="1">
              <a:buFont typeface="Arial" panose="020B0604020202020204" pitchFamily="34" charset="0"/>
              <a:buChar char="•"/>
            </a:pPr>
            <a:r>
              <a:rPr lang="en-US" altLang="en-US" sz="1800" dirty="0"/>
              <a:t>This means no participant may exercise “</a:t>
            </a:r>
            <a:r>
              <a:rPr lang="en-US" altLang="en-US" sz="1800" i="1" dirty="0"/>
              <a:t>authority, leadership, or influence by reason of superior leverage, strength, or representation to the exclusion of fair and equitable consideration of other viewpoints</a:t>
            </a:r>
            <a:r>
              <a:rPr lang="en-US" altLang="en-US" sz="1800" dirty="0"/>
              <a:t>” or “</a:t>
            </a:r>
            <a:r>
              <a:rPr lang="en-US" altLang="en-US" sz="1800" i="1" dirty="0"/>
              <a:t>to hinder the progress of the standards development activity</a:t>
            </a:r>
            <a:r>
              <a:rPr lang="en-US" altLang="en-US" sz="1800" dirty="0"/>
              <a:t>”</a:t>
            </a:r>
          </a:p>
          <a:p>
            <a:r>
              <a:rPr lang="en-US" altLang="en-US" dirty="0"/>
              <a:t>This rule applies equally to those participating in a standards development project and to that project’s leadership group</a:t>
            </a:r>
          </a:p>
          <a:p>
            <a:r>
              <a:rPr lang="en-US" altLang="en-US" dirty="0"/>
              <a:t>Any person who reasonably suspects that dominance is occurring in a standards development project is encouraged to bring the issue to the attention of the Standards Committee or the project’s IEEE-SA Program Manager</a:t>
            </a:r>
          </a:p>
          <a:p>
            <a:endParaRPr lang="en-US" altLang="en-US" dirty="0"/>
          </a:p>
        </p:txBody>
      </p:sp>
      <p:sp>
        <p:nvSpPr>
          <p:cNvPr id="14339" name="Rectangle 1"/>
          <p:cNvSpPr>
            <a:spLocks noGrp="1" noChangeArrowheads="1"/>
          </p:cNvSpPr>
          <p:nvPr>
            <p:ph type="title"/>
          </p:nvPr>
        </p:nvSpPr>
        <p:spPr/>
        <p:txBody>
          <a:bodyPr lIns="90000" tIns="46800" rIns="90000" bIns="46800"/>
          <a:lstStyle/>
          <a:p>
            <a:r>
              <a:rPr lang="en-US" altLang="en-US" dirty="0"/>
              <a:t>W2.1 IEEE-SA standards activities shall allow the fair &amp;</a:t>
            </a:r>
            <a:br>
              <a:rPr lang="en-US" altLang="en-US" dirty="0"/>
            </a:br>
            <a:r>
              <a:rPr lang="en-US" altLang="en-US" dirty="0"/>
              <a:t>equitable consideration of all viewpoints</a:t>
            </a:r>
          </a:p>
        </p:txBody>
      </p:sp>
      <p:sp>
        <p:nvSpPr>
          <p:cNvPr id="14340"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September 2024</a:t>
            </a:r>
          </a:p>
        </p:txBody>
      </p:sp>
      <p:sp>
        <p:nvSpPr>
          <p:cNvPr id="14341"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1434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D139C87-CBAD-4AD3-AAB6-B7C6DAE13FEC}" type="slidenum">
              <a:rPr lang="en-US" altLang="en-US" sz="1200" b="0" smtClean="0"/>
              <a:pPr>
                <a:spcBef>
                  <a:spcPct val="0"/>
                </a:spcBef>
                <a:buFontTx/>
                <a:buNone/>
              </a:pPr>
              <a:t>6</a:t>
            </a:fld>
            <a:endParaRPr lang="en-US" altLang="en-US" sz="1200" b="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4E429-8CBB-47AA-A76C-53DEE065DAB6}"/>
              </a:ext>
            </a:extLst>
          </p:cNvPr>
          <p:cNvSpPr>
            <a:spLocks noGrp="1"/>
          </p:cNvSpPr>
          <p:nvPr>
            <p:ph type="title"/>
          </p:nvPr>
        </p:nvSpPr>
        <p:spPr/>
        <p:txBody>
          <a:bodyPr/>
          <a:lstStyle/>
          <a:p>
            <a:r>
              <a:rPr lang="en-US" altLang="en-US" dirty="0"/>
              <a:t>W2.1 </a:t>
            </a:r>
            <a:r>
              <a:rPr lang="en-US" dirty="0"/>
              <a:t>IEEE Event Conduct and Safety Statement </a:t>
            </a:r>
          </a:p>
        </p:txBody>
      </p:sp>
      <p:sp>
        <p:nvSpPr>
          <p:cNvPr id="3" name="Content Placeholder 2">
            <a:extLst>
              <a:ext uri="{FF2B5EF4-FFF2-40B4-BE49-F238E27FC236}">
                <a16:creationId xmlns:a16="http://schemas.microsoft.com/office/drawing/2014/main" id="{B89D95A9-3AFC-4A69-B066-4CBB6E9E0CAF}"/>
              </a:ext>
            </a:extLst>
          </p:cNvPr>
          <p:cNvSpPr>
            <a:spLocks noGrp="1"/>
          </p:cNvSpPr>
          <p:nvPr>
            <p:ph idx="1"/>
          </p:nvPr>
        </p:nvSpPr>
        <p:spPr/>
        <p:txBody>
          <a:bodyPr/>
          <a:lstStyle/>
          <a:p>
            <a:r>
              <a:rPr lang="en-US" sz="2800" dirty="0"/>
              <a:t>IEEE believes that science, technology, and engineering are fundamental human activities, for which openness, international collaboration, and the free flow of talent and ideas are essential. Its meetings, conferences, and other events seek to enable engaging, thought-provoking conversations that support IEEE’s core mission of advancing technology for humanity. Accordingly, IEEE is committed to providing a safe, productive, and welcoming environment to all participants, including staff and vendors, at IEEE-related events.</a:t>
            </a:r>
          </a:p>
        </p:txBody>
      </p:sp>
      <p:sp>
        <p:nvSpPr>
          <p:cNvPr id="6" name="Slide Number Placeholder 5">
            <a:extLst>
              <a:ext uri="{FF2B5EF4-FFF2-40B4-BE49-F238E27FC236}">
                <a16:creationId xmlns:a16="http://schemas.microsoft.com/office/drawing/2014/main" id="{DB30327C-17CC-449B-8ED1-95ED4C555CA2}"/>
              </a:ext>
            </a:extLst>
          </p:cNvPr>
          <p:cNvSpPr>
            <a:spLocks noGrp="1"/>
          </p:cNvSpPr>
          <p:nvPr>
            <p:ph type="sldNum" idx="12"/>
          </p:nvPr>
        </p:nvSpPr>
        <p:spPr/>
        <p:txBody>
          <a:bodyPr/>
          <a:lstStyle/>
          <a:p>
            <a:r>
              <a:rPr lang="en-GB" dirty="0"/>
              <a:t>Slide </a:t>
            </a:r>
            <a:fld id="{440F5867-744E-4AA6-B0ED-4C44D2DFBB7B}" type="slidenum">
              <a:rPr lang="en-GB" smtClean="0"/>
              <a:pPr/>
              <a:t>7</a:t>
            </a:fld>
            <a:endParaRPr lang="en-GB" dirty="0"/>
          </a:p>
        </p:txBody>
      </p:sp>
      <p:sp>
        <p:nvSpPr>
          <p:cNvPr id="7" name="Date Placeholder 6"/>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September 2024</a:t>
            </a:r>
            <a:endParaRPr lang="en-GB" dirty="0"/>
          </a:p>
        </p:txBody>
      </p:sp>
      <p:sp>
        <p:nvSpPr>
          <p:cNvPr id="8" name="Footer Placeholder 7"/>
          <p:cNvSpPr>
            <a:spLocks noGrp="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t>Robert Stacey, Intel</a:t>
            </a:r>
            <a:endParaRPr lang="en-GB" dirty="0"/>
          </a:p>
        </p:txBody>
      </p:sp>
    </p:spTree>
    <p:extLst>
      <p:ext uri="{BB962C8B-B14F-4D97-AF65-F5344CB8AC3E}">
        <p14:creationId xmlns:p14="http://schemas.microsoft.com/office/powerpoint/2010/main" val="1668273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6C3E9-A7B3-474D-A76C-34AAA84B1BE0}"/>
              </a:ext>
            </a:extLst>
          </p:cNvPr>
          <p:cNvSpPr>
            <a:spLocks noGrp="1"/>
          </p:cNvSpPr>
          <p:nvPr>
            <p:ph type="title"/>
          </p:nvPr>
        </p:nvSpPr>
        <p:spPr/>
        <p:txBody>
          <a:bodyPr/>
          <a:lstStyle/>
          <a:p>
            <a:pPr lvl="0"/>
            <a:r>
              <a:rPr lang="en-US" altLang="en-US" dirty="0"/>
              <a:t>W2.1 </a:t>
            </a:r>
            <a:r>
              <a:rPr lang="en-US" dirty="0"/>
              <a:t>IEEE Event Conduct and Safety Statement</a:t>
            </a:r>
          </a:p>
        </p:txBody>
      </p:sp>
      <p:sp>
        <p:nvSpPr>
          <p:cNvPr id="3" name="Content Placeholder 2">
            <a:extLst>
              <a:ext uri="{FF2B5EF4-FFF2-40B4-BE49-F238E27FC236}">
                <a16:creationId xmlns:a16="http://schemas.microsoft.com/office/drawing/2014/main" id="{50C8884F-93AC-457D-910C-DF265A5F553A}"/>
              </a:ext>
            </a:extLst>
          </p:cNvPr>
          <p:cNvSpPr>
            <a:spLocks noGrp="1"/>
          </p:cNvSpPr>
          <p:nvPr>
            <p:ph idx="1"/>
          </p:nvPr>
        </p:nvSpPr>
        <p:spPr>
          <a:xfrm>
            <a:off x="334432" y="1830390"/>
            <a:ext cx="11247967" cy="4622796"/>
          </a:xfrm>
        </p:spPr>
        <p:txBody>
          <a:bodyPr/>
          <a:lstStyle/>
          <a:p>
            <a:pPr lvl="0"/>
            <a:r>
              <a:rPr lang="en-US" sz="2800" dirty="0"/>
              <a:t>IEEE has no tolerance for discrimination, harassment, or bullying in any form at IEEE-related events.  All participants have the right to pursue shared interests without harassment or discrimination in an environment that supports diversity and inclusion.  Participants are expected to adhere to these principles and respect the rights of others. </a:t>
            </a:r>
          </a:p>
          <a:p>
            <a:pPr lvl="0"/>
            <a:r>
              <a:rPr lang="en-US" sz="2800" dirty="0"/>
              <a:t>IEEE seeks to provide a secure environment at its events. Participants should report any behavior inconsistent with the principles outlined here, to onsite staff, security or venue personnel, or to eventconduct@ieee.org.</a:t>
            </a:r>
          </a:p>
        </p:txBody>
      </p:sp>
      <p:sp>
        <p:nvSpPr>
          <p:cNvPr id="6" name="Slide Number Placeholder 5">
            <a:extLst>
              <a:ext uri="{FF2B5EF4-FFF2-40B4-BE49-F238E27FC236}">
                <a16:creationId xmlns:a16="http://schemas.microsoft.com/office/drawing/2014/main" id="{70DAE11B-3DD5-4DDE-A787-6F939A16AE3C}"/>
              </a:ext>
            </a:extLst>
          </p:cNvPr>
          <p:cNvSpPr>
            <a:spLocks noGrp="1"/>
          </p:cNvSpPr>
          <p:nvPr>
            <p:ph type="sldNum" idx="12"/>
          </p:nvPr>
        </p:nvSpPr>
        <p:spPr/>
        <p:txBody>
          <a:bodyPr/>
          <a:lstStyle/>
          <a:p>
            <a:r>
              <a:rPr lang="en-GB" dirty="0"/>
              <a:t>Slide </a:t>
            </a:r>
            <a:fld id="{440F5867-744E-4AA6-B0ED-4C44D2DFBB7B}" type="slidenum">
              <a:rPr lang="en-GB" smtClean="0"/>
              <a:pPr/>
              <a:t>8</a:t>
            </a:fld>
            <a:endParaRPr lang="en-GB" dirty="0"/>
          </a:p>
        </p:txBody>
      </p:sp>
      <p:sp>
        <p:nvSpPr>
          <p:cNvPr id="7" name="Date Placeholder 6"/>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September 2024</a:t>
            </a:r>
            <a:endParaRPr lang="en-GB" dirty="0"/>
          </a:p>
        </p:txBody>
      </p:sp>
      <p:sp>
        <p:nvSpPr>
          <p:cNvPr id="8" name="Footer Placeholder 7"/>
          <p:cNvSpPr>
            <a:spLocks noGrp="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t>Robert Stacey, Intel</a:t>
            </a:r>
            <a:endParaRPr lang="en-GB" dirty="0"/>
          </a:p>
        </p:txBody>
      </p:sp>
    </p:spTree>
    <p:extLst>
      <p:ext uri="{BB962C8B-B14F-4D97-AF65-F5344CB8AC3E}">
        <p14:creationId xmlns:p14="http://schemas.microsoft.com/office/powerpoint/2010/main" val="2758614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p:txBody>
          <a:bodyPr/>
          <a:lstStyle/>
          <a:p>
            <a:pPr marL="0" indent="0">
              <a:buFontTx/>
              <a:buNone/>
            </a:pPr>
            <a:r>
              <a:rPr lang="en-US" altLang="en-US" sz="3200" i="1" dirty="0">
                <a:latin typeface="Calibri" panose="020F0502020204030204" pitchFamily="34" charset="0"/>
                <a:cs typeface="Calibri" panose="020F0502020204030204"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3200" dirty="0">
                <a:latin typeface="Calibri" panose="020F0502020204030204" pitchFamily="34" charset="0"/>
                <a:cs typeface="Calibri" panose="020F0502020204030204" pitchFamily="34" charset="0"/>
              </a:rPr>
            </a:br>
            <a:endParaRPr lang="en-US" altLang="en-US" sz="3200" dirty="0">
              <a:latin typeface="Calibri" panose="020F0502020204030204" pitchFamily="34" charset="0"/>
              <a:cs typeface="Calibri" panose="020F0502020204030204" pitchFamily="34" charset="0"/>
            </a:endParaRPr>
          </a:p>
        </p:txBody>
      </p:sp>
      <p:sp>
        <p:nvSpPr>
          <p:cNvPr id="16387" name="Rectangle 2"/>
          <p:cNvSpPr>
            <a:spLocks noGrp="1" noChangeArrowheads="1"/>
          </p:cNvSpPr>
          <p:nvPr>
            <p:ph type="title"/>
          </p:nvPr>
        </p:nvSpPr>
        <p:spPr/>
        <p:txBody>
          <a:bodyPr/>
          <a:lstStyle/>
          <a:p>
            <a:r>
              <a:rPr lang="en-US" altLang="en-US" u="sng" dirty="0">
                <a:solidFill>
                  <a:schemeClr val="tx1"/>
                </a:solidFill>
                <a:latin typeface="Calibri" panose="020F0502020204030204" pitchFamily="34" charset="0"/>
                <a:cs typeface="Calibri" panose="020F0502020204030204" pitchFamily="34" charset="0"/>
              </a:rPr>
              <a:t>W2.2 – Call for potentially essential patents</a:t>
            </a:r>
            <a:endParaRPr lang="en-US" altLang="en-US" u="sng" dirty="0"/>
          </a:p>
        </p:txBody>
      </p:sp>
      <p:sp>
        <p:nvSpPr>
          <p:cNvPr id="16388"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September 2024</a:t>
            </a:r>
          </a:p>
        </p:txBody>
      </p:sp>
      <p:sp>
        <p:nvSpPr>
          <p:cNvPr id="16389"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Robert Stacey, Intel</a:t>
            </a:r>
          </a:p>
        </p:txBody>
      </p:sp>
      <p:sp>
        <p:nvSpPr>
          <p:cNvPr id="1639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C202659-C26D-4262-B9E3-00934FE85A0C}" type="slidenum">
              <a:rPr lang="en-US" altLang="en-US" sz="1200" b="0" smtClean="0"/>
              <a:pPr>
                <a:spcBef>
                  <a:spcPct val="0"/>
                </a:spcBef>
                <a:buFontTx/>
                <a:buNone/>
              </a:pPr>
              <a:t>9</a:t>
            </a:fld>
            <a:endParaRPr lang="en-US" altLang="en-US" sz="1200" b="0"/>
          </a:p>
        </p:txBody>
      </p:sp>
    </p:spTree>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46c98d88-e344-4ed4-8496-4ed7712e255d}" enabled="0" method="" siteId="{46c98d88-e344-4ed4-8496-4ed7712e255d}" removed="1"/>
</clbl:labelList>
</file>

<file path=docProps/app.xml><?xml version="1.0" encoding="utf-8"?>
<Properties xmlns="http://schemas.openxmlformats.org/officeDocument/2006/extended-properties" xmlns:vt="http://schemas.openxmlformats.org/officeDocument/2006/docPropsVTypes">
  <TotalTime>166486</TotalTime>
  <Words>4888</Words>
  <Application>Microsoft Office PowerPoint</Application>
  <PresentationFormat>Widescreen</PresentationFormat>
  <Paragraphs>641</Paragraphs>
  <Slides>40</Slides>
  <Notes>31</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40</vt:i4>
      </vt:variant>
    </vt:vector>
  </HeadingPairs>
  <TitlesOfParts>
    <vt:vector size="47" baseType="lpstr">
      <vt:lpstr>Arial</vt:lpstr>
      <vt:lpstr>Calibri</vt:lpstr>
      <vt:lpstr>Times New Roman</vt:lpstr>
      <vt:lpstr>Wingdings</vt:lpstr>
      <vt:lpstr>Default Design</vt:lpstr>
      <vt:lpstr>Custom Design</vt:lpstr>
      <vt:lpstr>Document</vt:lpstr>
      <vt:lpstr>September 2024 802.11 Session WG Chair’s Supplementary Material</vt:lpstr>
      <vt:lpstr>Introduction</vt:lpstr>
      <vt:lpstr>Wednesday</vt:lpstr>
      <vt:lpstr>W2.1 Participant behavior in IEEE-SA activities is guided by the IEEE Codes of Ethics &amp; Conduct</vt:lpstr>
      <vt:lpstr>W2.1 Participants in the IEEE-SA “individual process” shall act independently of others, including employers</vt:lpstr>
      <vt:lpstr>W2.1 IEEE-SA standards activities shall allow the fair &amp; equitable consideration of all viewpoints</vt:lpstr>
      <vt:lpstr>W2.1 IEEE Event Conduct and Safety Statement </vt:lpstr>
      <vt:lpstr>W2.1 IEEE Event Conduct and Safety Statement</vt:lpstr>
      <vt:lpstr>W2.2 – Call for potentially essential patents</vt:lpstr>
      <vt:lpstr>W2.3 Meeting Decorum</vt:lpstr>
      <vt:lpstr>W2.4 2024 September Designation of Individual experts</vt:lpstr>
      <vt:lpstr>W4.4 IETF questions on OWE transfer</vt:lpstr>
      <vt:lpstr>Remembering Frank Suraci</vt:lpstr>
      <vt:lpstr>Group Photo</vt:lpstr>
      <vt:lpstr>FRIday</vt:lpstr>
      <vt:lpstr>F2.1 Participant behavior in IEEE-SA activities is guided by the IEEE Codes of Ethics &amp; Conduct</vt:lpstr>
      <vt:lpstr>F2.1 IEEE-SA standards activities shall allow the fair &amp; equitable consideration of all viewpoints</vt:lpstr>
      <vt:lpstr>F2.1 Participants in the IEEE-SA “individual process” shall act independently of others, including employers</vt:lpstr>
      <vt:lpstr>F2.2 – Call for potentially essential patents</vt:lpstr>
      <vt:lpstr>F2.3 Meeting Decorum</vt:lpstr>
      <vt:lpstr>F2.4 Next session and CAC meetings announcements</vt:lpstr>
      <vt:lpstr>F2.5 Announcements: 2024 September Designation of Individual experts</vt:lpstr>
      <vt:lpstr>F2.7 Requests for Letters of Assurance</vt:lpstr>
      <vt:lpstr>F2.8 Drafts for Sale by IEEE– as of 2024-03-14</vt:lpstr>
      <vt:lpstr>F2.9 ISO/IEC JTC1/SC6</vt:lpstr>
      <vt:lpstr>F2.10 Social media, blog posts and similar</vt:lpstr>
      <vt:lpstr>F2.11 IEEE 802 Public Visibility Standing Committee</vt:lpstr>
      <vt:lpstr>F2.11 IEEE 802 Public Visibility Standing Committee</vt:lpstr>
      <vt:lpstr>F2.11 IEEE 802 Public Visibility Standing Committee</vt:lpstr>
      <vt:lpstr>F6.1 802 Wireless Chairs meeting</vt:lpstr>
      <vt:lpstr>F6.2 Upcoming Sessions </vt:lpstr>
      <vt:lpstr>6.3 Announcements</vt:lpstr>
      <vt:lpstr>References and additional material</vt:lpstr>
      <vt:lpstr>Comment Resolution Resources</vt:lpstr>
      <vt:lpstr>Amendment Development Resources</vt:lpstr>
      <vt:lpstr>Completed 802.11 Public Visibility Events</vt:lpstr>
      <vt:lpstr>Completed Social media, blog posts and similar</vt:lpstr>
      <vt:lpstr> Published IEEE Press Releases, Blogs</vt:lpstr>
      <vt:lpstr>Published IEEE Press Releases, Blogs</vt:lpstr>
      <vt:lpstr>Published IEEE Press Releases, Blogs</vt:lpstr>
    </vt:vector>
  </TitlesOfParts>
  <Company>HP Enterprise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September Supplementary Material</dc:title>
  <dc:creator/>
  <cp:keywords>11-24-0708r0</cp:keywords>
  <cp:lastModifiedBy>Stacey, Robert</cp:lastModifiedBy>
  <cp:revision>2486</cp:revision>
  <cp:lastPrinted>1998-02-10T13:28:06Z</cp:lastPrinted>
  <dcterms:created xsi:type="dcterms:W3CDTF">1998-02-10T13:07:52Z</dcterms:created>
  <dcterms:modified xsi:type="dcterms:W3CDTF">2024-09-11T22:13:44Z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b3f456b0-8d21-4332-af32-054ca6c34419</vt:lpwstr>
  </property>
</Properties>
</file>