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43" r:id="rId20"/>
    <p:sldId id="1427" r:id="rId21"/>
    <p:sldId id="897" r:id="rId22"/>
    <p:sldId id="1438" r:id="rId23"/>
    <p:sldId id="1439" r:id="rId24"/>
    <p:sldId id="1440" r:id="rId25"/>
    <p:sldId id="1437" r:id="rId26"/>
    <p:sldId id="1212" r:id="rId27"/>
    <p:sldId id="1211" r:id="rId28"/>
    <p:sldId id="1213" r:id="rId29"/>
    <p:sldId id="1214" r:id="rId30"/>
    <p:sldId id="1215" r:id="rId31"/>
    <p:sldId id="1216" r:id="rId32"/>
    <p:sldId id="1217" r:id="rId33"/>
    <p:sldId id="1218" r:id="rId34"/>
    <p:sldId id="1219" r:id="rId35"/>
    <p:sldId id="1220" r:id="rId36"/>
    <p:sldId id="1444" r:id="rId37"/>
    <p:sldId id="1445" r:id="rId38"/>
    <p:sldId id="1446" r:id="rId39"/>
    <p:sldId id="1447" r:id="rId40"/>
    <p:sldId id="1448" r:id="rId41"/>
    <p:sldId id="1449" r:id="rId42"/>
    <p:sldId id="1450" r:id="rId43"/>
    <p:sldId id="1421" r:id="rId44"/>
    <p:sldId id="1024"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86734" autoAdjust="0"/>
  </p:normalViewPr>
  <p:slideViewPr>
    <p:cSldViewPr>
      <p:cViewPr varScale="1">
        <p:scale>
          <a:sx n="85" d="100"/>
          <a:sy n="85" d="100"/>
        </p:scale>
        <p:origin x="158" y="5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046589520"/>
        <c:axId val="-1046579184"/>
      </c:barChart>
      <c:catAx>
        <c:axId val="-10465895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46579184"/>
        <c:crosses val="autoZero"/>
        <c:auto val="1"/>
        <c:lblAlgn val="ctr"/>
        <c:lblOffset val="100"/>
        <c:noMultiLvlLbl val="0"/>
      </c:catAx>
      <c:valAx>
        <c:axId val="-10465791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465895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22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908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291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79386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491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47548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01130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802.11-24/1356r7</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2024-08-20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4235323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79606360"/>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a:solidFill>
                            <a:srgbClr val="00B050"/>
                          </a:solidFill>
                          <a:latin typeface="+mn-lt"/>
                          <a:ea typeface="+mn-ea"/>
                          <a:cs typeface="+mn-cs"/>
                        </a:rPr>
                        <a:t>24/1165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Comment Resolutions on Tone Spacing</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24/1398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Chris Beg (Cognitive Systems)</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SA1 CID 6044 resolution</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Rui Du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 SA Ballot Comment Resolutions for DMG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24/1417</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BSS-Color-and-frame-format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24/1420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Initial SA ballot comments - DMG Beam Sector comment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3109350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a:t>
            </a:r>
            <a:r>
              <a:rPr lang="en-US" altLang="zh-CN" sz="1400" dirty="0" smtClean="0">
                <a:solidFill>
                  <a:srgbClr val="0000FF"/>
                </a:solidFill>
              </a:rPr>
              <a:t>(575 - 580)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40001640"/>
              </p:ext>
            </p:extLst>
          </p:nvPr>
        </p:nvGraphicFramePr>
        <p:xfrm>
          <a:off x="3429000" y="1600200"/>
          <a:ext cx="8305801" cy="19221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Group discussion about CID 6185 (Hassan)</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184625">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Group discussion about  CID 6059, 6060 (Dash)</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24/1422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Po-Kai Huang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CR for sensing replay counter</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4082948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82.6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171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239497652"/>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0.082125604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0.7439614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0.826087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4063271848"/>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Dash</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5742707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Hassan Omar</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Mahmoud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Mark Hamilton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4041468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Naren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Perry Wang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154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0.082125604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0.7439614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0.826087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31101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Ali Raissinia</a:t>
            </a:r>
            <a:r>
              <a:rPr lang="en-US" altLang="zh-CN" sz="1800" b="1" kern="0" dirty="0"/>
              <a:t>	</a:t>
            </a:r>
            <a:r>
              <a:rPr lang="en-US" altLang="zh-CN" sz="1800" b="1" dirty="0"/>
              <a:t>	</a:t>
            </a:r>
            <a:r>
              <a:rPr lang="en-US" altLang="zh-CN" sz="1800" b="1" kern="0" dirty="0"/>
              <a:t>Second: Claudio Da Silva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r>
              <a:rPr lang="en-US" altLang="zh-CN" sz="1800" b="1" kern="0" dirty="0" smtClean="0"/>
              <a:t>: Stephen McCann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080673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6188, 6189, and 6190</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a:t>11-24/1165r1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2306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6044 </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11-24/1398r0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446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as </a:t>
            </a:r>
            <a:r>
              <a:rPr lang="en-US" altLang="zh-CN" sz="1600" dirty="0"/>
              <a:t>specified in doc.: </a:t>
            </a:r>
            <a:r>
              <a:rPr lang="en-GB" altLang="zh-CN" sz="1600" dirty="0"/>
              <a:t>11-24/1417r1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11-24/1417r1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2725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6188, 6189, and 6190</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a:t>11-24/1165r1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911645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SG" altLang="zh-CN" sz="1600" dirty="0"/>
              <a:t>6083, 6090, 6100, 6101, 6102, 6103, 6104, 6107, 6108, 6109, 6111, 6125, 6126, 6120, 6121 and 6128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GB" altLang="zh-CN" sz="1600" dirty="0"/>
              <a:t>11-24/1351r2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4196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smtClean="0"/>
              <a:t>CIDs</a:t>
            </a:r>
            <a:r>
              <a:rPr lang="pt-BR" altLang="zh-CN" sz="1600" dirty="0"/>
              <a:t>: 6065, 6084, 6113 </a:t>
            </a:r>
          </a:p>
          <a:p>
            <a:pPr lvl="1" algn="just">
              <a:buFont typeface="Arial" panose="020B0604020202020204" pitchFamily="34" charset="0"/>
              <a:buChar char="–"/>
              <a:defRPr/>
            </a:pPr>
            <a:r>
              <a:rPr lang="pt-BR" altLang="zh-CN" sz="1600" dirty="0" smtClean="0"/>
              <a:t>as </a:t>
            </a:r>
            <a:r>
              <a:rPr lang="pt-BR" altLang="zh-CN" sz="1600" dirty="0"/>
              <a:t>specified in document 11-24/1420r2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Pu (Perry) Wang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11-24/1420r2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8571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156394</TotalTime>
  <Words>3118</Words>
  <Application>Microsoft Office PowerPoint</Application>
  <PresentationFormat>宽屏</PresentationFormat>
  <Paragraphs>832</Paragraphs>
  <Slides>44</Slides>
  <Notes>44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44</vt:i4>
      </vt:variant>
    </vt:vector>
  </HeadingPairs>
  <TitlesOfParts>
    <vt:vector size="5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783</cp:revision>
  <cp:lastPrinted>2014-11-04T15:04:57Z</cp:lastPrinted>
  <dcterms:created xsi:type="dcterms:W3CDTF">2007-04-17T18:10:23Z</dcterms:created>
  <dcterms:modified xsi:type="dcterms:W3CDTF">2024-08-26T02:31:57Z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(3)n5+6cj+9qIxM1zF1fQrONDO0mOdUMsqrztTM5dPl/Wms8AJ+vjXjvz5VxnZI9TFuCeYD8Biz
FA1DRJiYTw5TbbrnkzfVdO9uEdqD46jAXRzbnaenr5bZfYKPV9h7V9oydljRWsnAoNQqElKK
5kM0Xivz38kmJCxcoCZT1mYA8farKNTplDA/2i7OkLvEp2wu+eWMklGBw9wc5eZ/I1FPms/p
VjLvC/k21UQE9cEk8a</vt:lpwstr>
  </property>
  <property fmtid="{D5CDD505-2E9C-101B-9397-08002B2CF9AE}" pid="27" name="_2015_ms_pID_7253431">
    <vt:lpwstr>ZJFNGz55kcYoSH2CDspU21/Qxy0EU/m5709qcOrfx2988SVodBayzn
jKEWXhL/P62jc+GiBGF3IbKnUqNJEbLDuAMcSHVcqZvymw18jWyHwBQNAUhtUGeldWX8gHcd
TFuXT6UgOf8/JUhWOiadni5FhGB+YgCI+xnU3Rfh8yc/RWkldx8Ts+humXpA56XPhBk57pxo
imLACyRUTqkyH/cwHgXhBycyfeMnb/LlbrVb</vt:lpwstr>
  </property>
  <property fmtid="{D5CDD505-2E9C-101B-9397-08002B2CF9AE}" pid="28" name="_2015_ms_pID_7253432">
    <vt:lpwstr>+Vku2kACA760UBRKQEB1QGo=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