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27" r:id="rId20"/>
    <p:sldId id="897" r:id="rId21"/>
    <p:sldId id="1438" r:id="rId22"/>
    <p:sldId id="1439" r:id="rId23"/>
    <p:sldId id="1440" r:id="rId24"/>
    <p:sldId id="1437" r:id="rId25"/>
    <p:sldId id="1212" r:id="rId26"/>
    <p:sldId id="1211" r:id="rId27"/>
    <p:sldId id="1213" r:id="rId28"/>
    <p:sldId id="1214" r:id="rId29"/>
    <p:sldId id="1215" r:id="rId30"/>
    <p:sldId id="1216" r:id="rId31"/>
    <p:sldId id="1217" r:id="rId32"/>
    <p:sldId id="1218" r:id="rId33"/>
    <p:sldId id="1219" r:id="rId34"/>
    <p:sldId id="1220"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86734" autoAdjust="0"/>
  </p:normalViewPr>
  <p:slideViewPr>
    <p:cSldViewPr>
      <p:cViewPr varScale="1">
        <p:scale>
          <a:sx n="95" d="100"/>
          <a:sy n="95" d="100"/>
        </p:scale>
        <p:origin x="660"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42399472"/>
        <c:axId val="42403280"/>
      </c:barChart>
      <c:catAx>
        <c:axId val="423994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2403280"/>
        <c:crosses val="autoZero"/>
        <c:auto val="1"/>
        <c:lblAlgn val="ctr"/>
        <c:lblOffset val="100"/>
        <c:noMultiLvlLbl val="0"/>
      </c:catAx>
      <c:valAx>
        <c:axId val="424032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23994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802.11-24/1356r4</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2024-08-07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235323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799054620"/>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10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65.2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135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4478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a:t>
            </a:r>
            <a:r>
              <a:rPr lang="en-US" altLang="zh-CN" sz="2800">
                <a:cs typeface="Times New Roman" panose="02020603050405020304" pitchFamily="18" charset="0"/>
              </a:rPr>
              <a:t>	</a:t>
            </a:r>
            <a:endParaRPr lang="en-US" altLang="zh-CN" sz="2800" dirty="0">
              <a:cs typeface="Times New Roman" panose="02020603050405020304" pitchFamily="18" charset="0"/>
            </a:endParaRP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155989</TotalTime>
  <Words>3768</Words>
  <Application>Microsoft Office PowerPoint</Application>
  <PresentationFormat>宽屏</PresentationFormat>
  <Paragraphs>698</Paragraphs>
  <Slides>36</Slides>
  <Notes>36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749</cp:revision>
  <cp:lastPrinted>2014-11-04T15:04:57Z</cp:lastPrinted>
  <dcterms:created xsi:type="dcterms:W3CDTF">2007-04-17T18:10:23Z</dcterms:created>
  <dcterms:modified xsi:type="dcterms:W3CDTF">2024-08-12T02:18:54Z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