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38" r:id="rId20"/>
    <p:sldId id="1439" r:id="rId21"/>
    <p:sldId id="1440" r:id="rId22"/>
    <p:sldId id="1437" r:id="rId23"/>
    <p:sldId id="1421" r:id="rId24"/>
    <p:sldId id="1024"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2024-08-01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89996005"/>
              </p:ext>
            </p:extLst>
          </p:nvPr>
        </p:nvGraphicFramePr>
        <p:xfrm>
          <a:off x="3429000" y="1600200"/>
          <a:ext cx="8305801" cy="15213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24/1349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Henry Ptasinski (Element78 Communications LLC)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Replay Counter Signaling for Protected Sensing Frames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24/1348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Pei Zhou (TCL)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SA1 comment resolution for sensing capabilities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24/1069</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Narengerile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Initial SA ballot comments - DMG comments Part 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65.2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135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0.004830918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0.647343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0.652174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4478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151573</TotalTime>
  <Words>2947</Words>
  <Application>Microsoft Office PowerPoint</Application>
  <PresentationFormat>宽屏</PresentationFormat>
  <Paragraphs>507</Paragraphs>
  <Slides>24</Slides>
  <Notes>24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716</cp:revision>
  <cp:lastPrinted>2014-11-04T15:04:57Z</cp:lastPrinted>
  <dcterms:created xsi:type="dcterms:W3CDTF">2007-04-17T18:10:23Z</dcterms:created>
  <dcterms:modified xsi:type="dcterms:W3CDTF">2024-08-01T02:58:11Z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