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6" r:id="rId7"/>
    <p:sldId id="273" r:id="rId8"/>
    <p:sldId id="1563" r:id="rId9"/>
    <p:sldId id="1564" r:id="rId10"/>
    <p:sldId id="1568" r:id="rId11"/>
    <p:sldId id="1566" r:id="rId12"/>
    <p:sldId id="323" r:id="rId13"/>
    <p:sldId id="284" r:id="rId14"/>
    <p:sldId id="1560" r:id="rId15"/>
    <p:sldId id="1567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B14A5-A8E6-4F95-9677-DBA4F668979D}" v="5" dt="2024-08-06T21:07:28.0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82206" autoAdjust="0"/>
  </p:normalViewPr>
  <p:slideViewPr>
    <p:cSldViewPr>
      <p:cViewPr varScale="1">
        <p:scale>
          <a:sx n="87" d="100"/>
          <a:sy n="87" d="100"/>
        </p:scale>
        <p:origin x="1302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5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06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8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27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9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802.11-24/874r0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9906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terminology: Sharing and shared AP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302878"/>
              </p:ext>
            </p:extLst>
          </p:nvPr>
        </p:nvGraphicFramePr>
        <p:xfrm>
          <a:off x="1851025" y="3355975"/>
          <a:ext cx="9869488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63824" progId="Word.Document.8">
                  <p:embed/>
                </p:oleObj>
              </mc:Choice>
              <mc:Fallback>
                <p:oleObj name="Document" r:id="rId3" imgW="8267790" imgH="27638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355975"/>
                        <a:ext cx="9869488" cy="329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752600"/>
            <a:ext cx="9577064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the same terminology should be used for participating APs for all multi-AP operations?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No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Abs: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2" y="1752600"/>
            <a:ext cx="9145016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use the following terms for APs that coordinates a multi-AP operation and that are being coordinated in a multi-AP operation: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Initiating AP (IAP)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Participating AP (PAP)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Abstain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8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 we share some thoughts on the terminology used for multi-AP operations in 802.11bn.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Multi-AP has been proposed as a </a:t>
            </a:r>
            <a:r>
              <a:rPr lang="en-US" sz="2000" dirty="0"/>
              <a:t>802.11bn</a:t>
            </a:r>
            <a:r>
              <a:rPr lang="en-US" sz="2000" b="1" dirty="0">
                <a:cs typeface="+mn-cs"/>
              </a:rPr>
              <a:t> feature, including operations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TDMA/</a:t>
            </a:r>
            <a:r>
              <a:rPr lang="en-US" sz="1600" dirty="0" err="1">
                <a:cs typeface="+mn-cs"/>
              </a:rPr>
              <a:t>rTWT</a:t>
            </a:r>
            <a:r>
              <a:rPr lang="en-US" sz="1600" dirty="0">
                <a:cs typeface="+mn-cs"/>
              </a:rPr>
              <a:t>/TWT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spatial reuse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Coordinated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Joint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Out of these multi-AP coordination schemes, two have passed motion in 802.11bn: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Multi-AP Spatial reuse at TXOP level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Multi-AP coordinated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cs typeface="+mn-cs"/>
              </a:rPr>
              <a:t>Other multi-AP coordination modes are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terms “sharing AP” and “shared AP” have been used in the context of multi-AP coordination since 802.11be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In this contribution we share our thoughts on why thes</a:t>
            </a:r>
            <a:r>
              <a:rPr lang="en-US" sz="2000" dirty="0"/>
              <a:t>e terms are not correct and on  alternative terms</a:t>
            </a:r>
            <a:endParaRPr lang="en-US" sz="20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Multi-AP terminology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 original motion passed in 802.11be is as follows [1]: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An EHT AP which obtains a TXOP and initiates the multi-AP coordination is the sharing AP.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An EHT AP which is coordinated for the multi-AP transmission by the sharing AP is the shared AP.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NOTE – The name of the sharing AP and the shared AP can be modified.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 dirty="0">
                <a:effectLst/>
                <a:highlight>
                  <a:srgbClr val="D3D3D3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[Motion 73]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 terms “sharing AP” and “shared AP” in this case are based on the sharing AP obtaining a TXOP first</a:t>
            </a:r>
          </a:p>
          <a:p>
            <a:pPr marL="0" indent="0"/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order to evaluate the terminologies for multi-AP operations, let us look at two different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Case 1: multi-AP operations in which an AP first obtains an TXOP and shares with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Case 2: multi-AP operations that do not depend on one single AP obtains a TXOP first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75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Multi-AP terminology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For case 1: multi-AP operations in which an AP obtains a TXOP first and shares with other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 terms “sharing AP” and “shared AP” in this case are based on the sharing AP obtaining a TXOP first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term sharing AP in this case makes sense, since the sharing AP is sharing its TXOP.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term shared AP is still problematic: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shared AP is not being shared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However, these terms are still confusing and is not correct, even when one AP shares its TXOP or obtained resources (such as time or frequency)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AP1 (sharing AP) is sharing its obtained TXOP, but its TXOP is being shared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AP2 (shared AP) is sharing AP1’s TXOP (a shared TXOP), but AP2 is not being shared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4CDE5-BC06-6F19-9EAF-8A4C73CA0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7289" y="3140968"/>
            <a:ext cx="37433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8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Multi-AP terminology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would be better to choose alternative terms,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Sharing AP -&gt; Initiating AP (IAP)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Shared AP -&gt; Participating AP (PAP)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4CDE5-BC06-6F19-9EAF-8A4C73CA0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655" y="3400435"/>
            <a:ext cx="37433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5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 dirty="0"/>
              <a:t>Multi-AP terminology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96752"/>
            <a:ext cx="10351359" cy="53278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For case 2: multi-AP operations that do not depend one single AP obtaining a TXOP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E.g., coordinated beamforming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In this case, the terms “sharing AP” and “shared AP” </a:t>
            </a:r>
            <a:r>
              <a:rPr lang="en-US" sz="2000" dirty="0"/>
              <a:t>do not make sense; for these multi-AP operations, the terms “sharing AP” and “shared AP” should not be used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two questions: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Q1: Would all multi-AP operations be based on TXOP sharing?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 motions passed in August 2024, it seems that at least one multi-AP operation may not be based on TXOP sharing.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 addition, we have another contribution in the queue that argues benefits for multi-AP operations that are not solely based on TXOP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Q2: should all multi-AP operations use the same terminology for participating APs?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 more uniformed approach seems to be beneficial</a:t>
            </a:r>
          </a:p>
          <a:p>
            <a:pPr marL="914400" lvl="2" indent="0"/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would be better to choose alternative terms than the current “sharing” and “shared AP”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011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30" y="1268760"/>
            <a:ext cx="10585176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We discussed the terminologies for multi-AP operations “sharing AP” and “shared AP”</a:t>
            </a:r>
          </a:p>
          <a:p>
            <a:pPr lvl="6">
              <a:buFont typeface="Arial" panose="020B0604020202020204" pitchFamily="34" charset="0"/>
              <a:buChar char="•"/>
            </a:pPr>
            <a:endParaRPr lang="en-US" sz="3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We evaluated these terms for two cases of multi-AP operations: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For case 1: multi-AP operations that are based on one AP obtaining a TXOP and shares with other APs: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 These terms are confusing and not correct (“shared AP”) and should be changed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>
                <a:cs typeface="+mn-cs"/>
              </a:rPr>
              <a:t>For case 2: multi-AP operations that do not depend on one single AP obtaining a TXOP and sharing with other APs: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 These terms are not correct and should not be used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5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Terminology should be uniform for all multi-AP operations defined in 802.11bn, alternative terms may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Initiating AP (IAP)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Participating AP (PAP)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0" dirty="0"/>
              <a:t>[1] </a:t>
            </a:r>
            <a:r>
              <a:rPr lang="en-US" altLang="zh-CN" sz="2000" dirty="0"/>
              <a:t>11-20/1935r66,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Compendium of straw polls and potential changes to the Specification Framework Document Part 2, Edward Au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altLang="zh-CN" sz="2000" dirty="0"/>
              <a:t>[3] 11-23/0170, Smooth Roaming, Liwen Chu</a:t>
            </a:r>
          </a:p>
          <a:p>
            <a:r>
              <a:rPr lang="en-US" altLang="zh-CN" sz="2000" dirty="0"/>
              <a:t>[4] 11-23/231, </a:t>
            </a:r>
            <a:r>
              <a:rPr lang="en-GB" altLang="en-US" sz="2000" dirty="0"/>
              <a:t>Thoughts on Seamless Roaming Under Non-collocated AP MLD Architecture, </a:t>
            </a:r>
            <a:r>
              <a:rPr lang="en-GB" altLang="en-US" sz="2000" dirty="0" err="1"/>
              <a:t>Guoguang</a:t>
            </a:r>
            <a:r>
              <a:rPr lang="en-GB" altLang="en-US" sz="2000" dirty="0"/>
              <a:t> Huang</a:t>
            </a:r>
          </a:p>
          <a:p>
            <a:r>
              <a:rPr lang="en-US" sz="2000" kern="0" dirty="0"/>
              <a:t>[5] </a:t>
            </a:r>
            <a:r>
              <a:rPr lang="en-US" altLang="zh-CN" sz="2000" dirty="0"/>
              <a:t>11-23/295r1, Discussion on Multi-AP Coordination, Xiaofei Wang</a:t>
            </a: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7" ma:contentTypeDescription="Create a new document." ma:contentTypeScope="" ma:versionID="6e3ee49c1194d28eca38e3887a0c9fa5">
  <xsd:schema xmlns:xsd="http://www.w3.org/2001/XMLSchema" xmlns:xs="http://www.w3.org/2001/XMLSchema" xmlns:p="http://schemas.microsoft.com/office/2006/metadata/properties" xmlns:ns2="5a888943-97ca-4c93-b605-714bb5e9e285" xmlns:ns3="e32f50e1-6846-4d7d-ad60-ccd6877e6c5e" xmlns:ns4="http://schemas.microsoft.com/sharepoint/v4" targetNamespace="http://schemas.microsoft.com/office/2006/metadata/properties" ma:root="true" ma:fieldsID="8d383a2459015e6354274af988eab965" ns2:_="" ns3:_="" ns4:_="">
    <xsd:import namespace="5a888943-97ca-4c93-b605-714bb5e9e285"/>
    <xsd:import namespace="e32f50e1-6846-4d7d-ad60-ccd6877e6c5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2089CC-9658-4BC8-B179-61D7115888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32f50e1-6846-4d7d-ad60-ccd6877e6c5e"/>
    <ds:schemaRef ds:uri="5a888943-97ca-4c93-b605-714bb5e9e28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49094</TotalTime>
  <Words>1107</Words>
  <Application>Microsoft Office PowerPoint</Application>
  <PresentationFormat>Widescreen</PresentationFormat>
  <Paragraphs>163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Discussion on terminology: Sharing and shared AP</vt:lpstr>
      <vt:lpstr>PowerPoint Presentation</vt:lpstr>
      <vt:lpstr>Introduction</vt:lpstr>
      <vt:lpstr>Multi-AP terminology (1)</vt:lpstr>
      <vt:lpstr>Multi-AP terminology (2)</vt:lpstr>
      <vt:lpstr>Multi-AP terminology (3)</vt:lpstr>
      <vt:lpstr>Multi-AP terminology (4)</vt:lpstr>
      <vt:lpstr>Conclusions</vt:lpstr>
      <vt:lpstr>PowerPoint Presentation</vt:lpstr>
      <vt:lpstr>SP #1</vt:lpstr>
      <vt:lpstr>SP #2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344</cp:revision>
  <cp:lastPrinted>1601-01-01T00:00:00Z</cp:lastPrinted>
  <dcterms:created xsi:type="dcterms:W3CDTF">2014-04-14T10:59:07Z</dcterms:created>
  <dcterms:modified xsi:type="dcterms:W3CDTF">2024-08-12T14:04:33Z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  <property fmtid="{D5CDD505-2E9C-101B-9397-08002B2CF9AE}" pid="3" name="MSIP_Label_4d2f777e-4347-4fc6-823a-b44ab313546a_Enabled">
    <vt:lpwstr>true</vt:lpwstr>
  </property>
  <property fmtid="{D5CDD505-2E9C-101B-9397-08002B2CF9AE}" pid="4" name="MSIP_Label_4d2f777e-4347-4fc6-823a-b44ab313546a_SetDate">
    <vt:lpwstr>2024-07-24T22:23:06Z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ActionId">
    <vt:lpwstr>e9ffafe8-7907-4af5-9eb9-5a707a092c5a</vt:lpwstr>
  </property>
  <property fmtid="{D5CDD505-2E9C-101B-9397-08002B2CF9AE}" pid="9" name="MSIP_Label_4d2f777e-4347-4fc6-823a-b44ab313546a_ContentBits">
    <vt:lpwstr>0</vt:lpwstr>
  </property>
</Properties>
</file>