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60" r:id="rId5"/>
  </p:sldMasterIdLst>
  <p:notesMasterIdLst>
    <p:notesMasterId r:id="rId17"/>
  </p:notesMasterIdLst>
  <p:handoutMasterIdLst>
    <p:handoutMasterId r:id="rId18"/>
  </p:handoutMasterIdLst>
  <p:sldIdLst>
    <p:sldId id="256" r:id="rId6"/>
    <p:sldId id="276" r:id="rId7"/>
    <p:sldId id="273" r:id="rId8"/>
    <p:sldId id="1563" r:id="rId9"/>
    <p:sldId id="1564" r:id="rId10"/>
    <p:sldId id="1568" r:id="rId11"/>
    <p:sldId id="1566" r:id="rId12"/>
    <p:sldId id="323" r:id="rId13"/>
    <p:sldId id="284" r:id="rId14"/>
    <p:sldId id="1560" r:id="rId15"/>
    <p:sldId id="1567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AEEA03-C60B-367C-6144-243987E11755}" name="Rui Yang" initials="RY" userId="S::Rui.Yang@InterDigital.com::bce1505e-7a83-43cd-b9b3-a84ece5d0f70" providerId="AD"/>
  <p188:author id="{301F3A35-A737-1458-ED3A-17E76EB609A2}" name="Zinan Lin" initials="ZL" userId="S::zinan.lin@interdigital.com::1c68d5da-636e-4833-8ca6-2062a90b0015" providerId="AD"/>
  <p188:author id="{FAAF7292-E0DA-7A37-4646-39DC5F517D9B}" name="Mahmoud Kamel" initials="MK" userId="S::mahmoud.kamel@InterDigital.com::b829af05-a610-418c-9409-5a2eb40a95cc" providerId="AD"/>
  <p188:author id="{8835ABCA-0474-1FCB-A385-F97CAABC88D9}" name="Xiaofei Wang" initials="XW" userId="S::Xiaofei.Wang@InterDigital.com::6e1836d3-2ed9-4ae5-8700-9029b71c19c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5B14A5-A8E6-4F95-9677-DBA4F668979D}" v="5" dt="2024-08-06T21:07:28.0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82206" autoAdjust="0"/>
  </p:normalViewPr>
  <p:slideViewPr>
    <p:cSldViewPr>
      <p:cViewPr varScale="1">
        <p:scale>
          <a:sx n="87" d="100"/>
          <a:sy n="87" d="100"/>
        </p:scale>
        <p:origin x="1302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72" y="5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August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August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August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067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August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589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August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327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August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599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August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August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F7C75-0D4F-08E6-345F-30B4F56857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C1053-8876-65C4-845A-859AEBE5F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B6535-8C53-7AAF-0AB6-2B55B5D3C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732FA-AD4E-8D3E-7AC1-FD405DBE7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BD998-0DFB-5868-4C59-4B69A13ED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3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69908-AF05-52E0-A255-1A191483A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BA1C9-AB05-AE03-3179-0887766DC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66ED8-756E-7958-9D0E-E11FD7491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AB007-0102-CAB3-7374-D3295935A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CA603-169A-D7C9-5646-053EB003B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14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DFC29-9046-3F77-1646-F576F4BBA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BDAD9-9C91-7C7E-2794-1D83FB016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77883-2F88-7842-7AF6-94D66B22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E6537-8BF8-A370-3068-C71A869E7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4779D-979B-FE86-FC38-951F94780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19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EACF2-1F7E-BA77-A806-58194F5A3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DF31C-7087-FD2E-3B66-D2397BBAD0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8C91B-B51E-EF54-1191-E85C7150E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CC442-5924-FB30-8E8C-F6FB84372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4BF9C-E6FA-EEF3-879A-53FB53C9C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1E459C-F8CF-D017-874F-F4371802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9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0E1DA-5F8F-F049-4DE4-D3A215A9E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2EE81-B464-839E-A1B5-3E38BE5DD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2544A-677B-1D0D-2A48-B0CE18F27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1CF894-C7FB-8925-491D-E0BDC7C414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084E65-2F68-CE75-EACA-0AFBE87B1E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1A8A25-6844-FED8-EC26-533A36186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85AA4E-65A9-93C0-2D98-D42BE462F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BB97B9-754E-D12E-B4F6-4B0A35DBB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74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6246F-F832-CA9F-46DF-0B0F0054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1D379E-362F-BEF0-0D02-9B257A2E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3AAB61-A0AB-75F1-6625-2379ABBC6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6A4966-90A7-6B48-EC1D-88C92D4B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99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6CF978-73E8-8DDC-6572-9038B9F35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5FC436-55E7-CE0B-80FB-13918A5D6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A35E5-57D0-E781-44B3-5689385A4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13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0972-591E-42E0-7848-CDC68817B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4A3C4-3406-E30B-8904-94D266C4D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F4E4DD-2EEC-4421-27F4-AC3A5065F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073D1-1CFB-4E3C-0B87-EA3E76AFF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857B4-15D2-94A0-549B-A8F8D231A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F0A97-EBA8-4730-F193-900257A4A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12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531AF-15D5-D408-F336-ED9854D62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94743D-21F0-C9E3-D7D7-B4469609C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E3AEB-08F2-D06E-5BD3-53C69F107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86DF48-3410-ED5B-BB0D-E94C1DD4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284B52-5D00-FE06-13F2-797BD9D61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114D3-7D6D-5738-88A6-543CB327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83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6C94-C28F-7F75-7FCE-41C1BAF4B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A9EA6D-922A-C6EB-A4F3-F1D55D9BB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6104F-D7BA-0B23-81D0-69BFD5176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996D1-5F34-43E9-E838-6A75E76C1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B5153-8B58-E1D8-5EF6-F5B3F8BAE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70D408-EAC5-763E-1986-30D4C3B490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265855-D017-846B-04B2-E15DBD883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2474D-7CD0-30A3-74A3-C12FF8594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8312C-B554-BFDE-58D6-3AF98A6BF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1185E-AD80-4398-91AC-F7EAF5502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6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802.11-24/874r0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1927EF-0C6C-E850-1C79-266BD7200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23373-D407-8978-2F90-07DFEF549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48AD5-C999-5BD7-EDED-49DD9466A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36E47-5C58-44C0-8ABE-29F2ADB36A4A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BA910-9FCF-4616-1E3B-2CD37CE7B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D245D-012E-B962-7F26-82B0F700DF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0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99065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 on terminology: Sharing and shared AP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2024-08-06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302878"/>
              </p:ext>
            </p:extLst>
          </p:nvPr>
        </p:nvGraphicFramePr>
        <p:xfrm>
          <a:off x="1851025" y="3355975"/>
          <a:ext cx="9869488" cy="329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790" imgH="2763824" progId="Word.Document.8">
                  <p:embed/>
                </p:oleObj>
              </mc:Choice>
              <mc:Fallback>
                <p:oleObj name="Document" r:id="rId3" imgW="8267790" imgH="27638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025" y="3355975"/>
                        <a:ext cx="9869488" cy="3290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0A0B73-8829-1D8E-48FE-22243287B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5480" y="1752600"/>
            <a:ext cx="9577064" cy="4343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 you agree that the same terminology should be used for participating APs for all multi-AP operations?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dirty="0">
                <a:cs typeface="Times New Roman" panose="02020603050405020304" pitchFamily="18" charset="0"/>
              </a:rPr>
              <a:t>No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dirty="0">
                <a:cs typeface="Times New Roman" panose="02020603050405020304" pitchFamily="18" charset="0"/>
              </a:rPr>
              <a:t>Abs: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997026-FDC9-AA8A-A37E-7C8DB66A7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CCC36-7891-47D4-5852-1A5A1069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August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148BA-32BA-8081-E913-E604ADA45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594672" y="6475413"/>
            <a:ext cx="19492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Abhishek Patil,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38567-ADCA-31B8-442D-83690DAF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12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0A0B73-8829-1D8E-48FE-22243287B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472" y="1752600"/>
            <a:ext cx="9145016" cy="4343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 you agree to use the following terms for APs that coordinates a multi-AP operation and that are being coordinated in a multi-AP operation: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Initiating AP (IAP)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Participating AP (PAP)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Abstain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997026-FDC9-AA8A-A37E-7C8DB66A7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CCC36-7891-47D4-5852-1A5A1069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August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148BA-32BA-8081-E913-E604ADA45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594672" y="6475413"/>
            <a:ext cx="19492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Abhishek Patil,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38567-ADCA-31B8-442D-83690DAF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84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 we share some thoughts on the terminology used for multi-AP operations in 802.11bn.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Multi-AP has been proposed as a </a:t>
            </a:r>
            <a:r>
              <a:rPr lang="en-US" sz="2000" dirty="0"/>
              <a:t>802.11bn</a:t>
            </a:r>
            <a:r>
              <a:rPr lang="en-US" sz="2000" b="1" dirty="0">
                <a:cs typeface="+mn-cs"/>
              </a:rPr>
              <a:t> feature, including operations such 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+mn-cs"/>
              </a:rPr>
              <a:t>Coordinated TDMA/</a:t>
            </a:r>
            <a:r>
              <a:rPr lang="en-US" sz="1600" dirty="0" err="1">
                <a:cs typeface="+mn-cs"/>
              </a:rPr>
              <a:t>rTWT</a:t>
            </a:r>
            <a:r>
              <a:rPr lang="en-US" sz="1600" dirty="0">
                <a:cs typeface="+mn-cs"/>
              </a:rPr>
              <a:t>/TWT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+mn-cs"/>
              </a:rPr>
              <a:t>Coordinated 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+mn-cs"/>
              </a:rPr>
              <a:t>Coordinated spatial reuse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+mn-cs"/>
              </a:rPr>
              <a:t>Coordinated 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+mn-cs"/>
              </a:rPr>
              <a:t>Joint transmission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Out of these multi-AP coordination schemes, two have passed motion in 802.11bn: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+mn-cs"/>
              </a:rPr>
              <a:t>Multi-AP Spatial reuse at TXOP level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+mn-cs"/>
              </a:rPr>
              <a:t>Multi-AP coordinated 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+mn-cs"/>
              </a:rPr>
              <a:t>Other multi-AP coordination modes are TBD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terms “sharing AP” and “shared AP” have been used in the context of multi-AP coordination since 802.11be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b="1" dirty="0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In this contribution we share our thoughts on why thes</a:t>
            </a:r>
            <a:r>
              <a:rPr lang="en-US" sz="2000" dirty="0"/>
              <a:t>e terms are not correct and on  alternative terms</a:t>
            </a:r>
            <a:endParaRPr lang="en-US" sz="2000" b="1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Multi-AP terminology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The original motion passed in 802.11be is as follows [1]:</a:t>
            </a:r>
          </a:p>
          <a:p>
            <a:pPr marL="800100" lvl="2"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effectLst/>
                <a:highlight>
                  <a:srgbClr val="D3D3D3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An EHT AP which obtains a TXOP and initiates the multi-AP coordination is the sharing AP.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effectLst/>
                <a:highlight>
                  <a:srgbClr val="D3D3D3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An EHT AP which is coordinated for the multi-AP transmission by the sharing AP is the shared AP.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effectLst/>
                <a:highlight>
                  <a:srgbClr val="D3D3D3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NOTE – The name of the sharing AP and the shared AP can be modified.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effectLst/>
                <a:highlight>
                  <a:srgbClr val="D3D3D3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[Motion 73]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The terms “sharing AP” and “shared AP” in this case are based on the sharing AP obtaining a TXOP first</a:t>
            </a:r>
          </a:p>
          <a:p>
            <a:pPr marL="0" indent="0"/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order to evaluate the terminologies for multi-AP operations, let us look at two different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Case 1: multi-AP operations in which an AP first obtains an TXOP and shares with other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Case 2: multi-AP operations that do not depend on one single AP obtains a TXOP first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753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Multi-AP terminology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For case 1: multi-AP operations in which an AP obtains a TXOP first and shares with other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The terms “sharing AP” and “shared AP” in this case are based on the sharing AP obtaining a TXOP first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term sharing AP in this case makes sense, since the sharing AP is sharing its TXOP.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term shared AP is still problematic: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 shared AP is not being shared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1" dirty="0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1" dirty="0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However, these terms are still confusing and is not correct, even when one AP shares its TXOP or obtained resources (such as time or frequency)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AP1 (sharing AP) is sharing its obtained TXOP, but its TXOP is being shared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AP2 (shared AP) is sharing AP1’s TXOP (a shared TXOP), but AP2 is not being shared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1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34CDE5-BC06-6F19-9EAF-8A4C73CA01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7289" y="3140968"/>
            <a:ext cx="374332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883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Multi-AP terminology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would be better to choose alternative terms, for example,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Sharing AP -&gt; Initiating AP (IAP)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Shared AP -&gt; Participating AP (PAP)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b="1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34CDE5-BC06-6F19-9EAF-8A4C73CA01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1655" y="3400435"/>
            <a:ext cx="374332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553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Multi-AP terminology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96752"/>
            <a:ext cx="10351359" cy="532787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For case 2: multi-AP operations that do not depend one single AP obtaining a TXOP first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E.g., coordinated beamforming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In this case, the terms “sharing AP” and “shared AP” </a:t>
            </a:r>
            <a:r>
              <a:rPr lang="en-US" sz="2000" dirty="0"/>
              <a:t>do not make sense; for these multi-AP operations, the terms “sharing AP” and “shared AP” should not be used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 are two questions: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/>
              <a:t>Q1: Would all multi-AP operations be based on TXOP sharing?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For motions passed in August 2024, it seems that at least one multi-AP operation may not be based on TXOP sharing.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 addition, we have another contribution in the queue that argues benefits for multi-AP operations that are not solely based on TXOP sharing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Q2: should all multi-AP operations use the same terminology for participating APs?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 more uniformed approach seems to be beneficial</a:t>
            </a:r>
          </a:p>
          <a:p>
            <a:pPr marL="914400" lvl="2" indent="0"/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would be better to choose alternative terms than the current “sharing” and “shared AP”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0114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2580" y="617367"/>
            <a:ext cx="7770813" cy="1065213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730" y="1268760"/>
            <a:ext cx="10585176" cy="41132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We discussed the terminologies for multi-AP operations “sharing AP” and “shared AP”</a:t>
            </a:r>
          </a:p>
          <a:p>
            <a:pPr lvl="6">
              <a:buFont typeface="Arial" panose="020B0604020202020204" pitchFamily="34" charset="0"/>
              <a:buChar char="•"/>
            </a:pPr>
            <a:endParaRPr lang="en-US" sz="3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We evaluated these terms for two cases of multi-AP operations: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For case 1: multi-AP operations that are based on one AP obtaining a TXOP and shares with other APs: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 These terms are confusing and not correct (“shared AP”) and should be changed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For case 2: multi-AP operations that do not depend on one single AP obtaining a TXOP and sharing with other APs: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 These terms are not correct and should not be used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50" b="1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Terminology should be uniform for all multi-AP operations defined in 802.11bn, alternative terms may be: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Initiating AP (IAP)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Participating AP (PAP)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484784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kern="0" dirty="0"/>
              <a:t>[1] </a:t>
            </a:r>
            <a:r>
              <a:rPr lang="en-US" altLang="zh-CN" sz="2000" dirty="0"/>
              <a:t>11-20/1935r66,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Compendium of straw polls and potential changes to the Specification Framework Document Part 2, Edward Au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altLang="zh-CN" sz="2000" dirty="0"/>
              <a:t>[3] 11-23/0170, Smooth Roaming, Liwen Chu</a:t>
            </a:r>
          </a:p>
          <a:p>
            <a:r>
              <a:rPr lang="en-US" altLang="zh-CN" sz="2000" dirty="0"/>
              <a:t>[4] 11-23/231, </a:t>
            </a:r>
            <a:r>
              <a:rPr lang="en-GB" altLang="en-US" sz="2000" dirty="0"/>
              <a:t>Thoughts on Seamless Roaming Under Non-collocated AP MLD Architecture, </a:t>
            </a:r>
            <a:r>
              <a:rPr lang="en-GB" altLang="en-US" sz="2000" dirty="0" err="1"/>
              <a:t>Guoguang</a:t>
            </a:r>
            <a:r>
              <a:rPr lang="en-GB" altLang="en-US" sz="2000" dirty="0"/>
              <a:t> Huang</a:t>
            </a:r>
          </a:p>
          <a:p>
            <a:r>
              <a:rPr lang="en-US" sz="2000" kern="0" dirty="0"/>
              <a:t>[5] </a:t>
            </a:r>
            <a:r>
              <a:rPr lang="en-US" altLang="zh-CN" sz="2000" dirty="0"/>
              <a:t>11-23/295r1, Discussion on Multi-AP Coordination, Xiaofei Wang</a:t>
            </a:r>
          </a:p>
          <a:p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2089CC-9658-4BC8-B179-61D7115888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schemas.microsoft.com/sharepoint/v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32f50e1-6846-4d7d-ad60-ccd6877e6c5e"/>
    <ds:schemaRef ds:uri="5a888943-97ca-4c93-b605-714bb5e9e28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49094</TotalTime>
  <Words>1107</Words>
  <Application>Microsoft Office PowerPoint</Application>
  <PresentationFormat>Widescreen</PresentationFormat>
  <Paragraphs>163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Arial</vt:lpstr>
      <vt:lpstr>Calibri</vt:lpstr>
      <vt:lpstr>Calibri Light</vt:lpstr>
      <vt:lpstr>Times New Roman</vt:lpstr>
      <vt:lpstr>Office Theme</vt:lpstr>
      <vt:lpstr>Custom Design</vt:lpstr>
      <vt:lpstr>Document</vt:lpstr>
      <vt:lpstr>Discussion on terminology: Sharing and shared AP</vt:lpstr>
      <vt:lpstr>PowerPoint Presentation</vt:lpstr>
      <vt:lpstr>Introduction</vt:lpstr>
      <vt:lpstr>Multi-AP terminology (1)</vt:lpstr>
      <vt:lpstr>Multi-AP terminology (2)</vt:lpstr>
      <vt:lpstr>Multi-AP terminology (3)</vt:lpstr>
      <vt:lpstr>Multi-AP terminology (4)</vt:lpstr>
      <vt:lpstr>Conclusions</vt:lpstr>
      <vt:lpstr>PowerPoint Presentation</vt:lpstr>
      <vt:lpstr>SP #1</vt:lpstr>
      <vt:lpstr>SP #2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Multi-link Operations</dc:title>
  <dc:creator>Xiaofei.Wang@InterDigital.com</dc:creator>
  <cp:lastModifiedBy>Xiaofei Wang</cp:lastModifiedBy>
  <cp:revision>344</cp:revision>
  <cp:lastPrinted>1601-01-01T00:00:00Z</cp:lastPrinted>
  <dcterms:created xsi:type="dcterms:W3CDTF">2014-04-14T10:59:07Z</dcterms:created>
  <dcterms:modified xsi:type="dcterms:W3CDTF">2024-08-12T14:04:33Z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  <property fmtid="{D5CDD505-2E9C-101B-9397-08002B2CF9AE}" pid="3" name="MSIP_Label_4d2f777e-4347-4fc6-823a-b44ab313546a_Enabled">
    <vt:lpwstr>true</vt:lpwstr>
  </property>
  <property fmtid="{D5CDD505-2E9C-101B-9397-08002B2CF9AE}" pid="4" name="MSIP_Label_4d2f777e-4347-4fc6-823a-b44ab313546a_SetDate">
    <vt:lpwstr>2024-07-24T22:23:06Z</vt:lpwstr>
  </property>
  <property fmtid="{D5CDD505-2E9C-101B-9397-08002B2CF9AE}" pid="5" name="MSIP_Label_4d2f777e-4347-4fc6-823a-b44ab313546a_Method">
    <vt:lpwstr>Standard</vt:lpwstr>
  </property>
  <property fmtid="{D5CDD505-2E9C-101B-9397-08002B2CF9AE}" pid="6" name="MSIP_Label_4d2f777e-4347-4fc6-823a-b44ab313546a_Name">
    <vt:lpwstr>Non-Public</vt:lpwstr>
  </property>
  <property fmtid="{D5CDD505-2E9C-101B-9397-08002B2CF9AE}" pid="7" name="MSIP_Label_4d2f777e-4347-4fc6-823a-b44ab313546a_SiteId">
    <vt:lpwstr>e351b779-f6d5-4e50-8568-80e922d180ae</vt:lpwstr>
  </property>
  <property fmtid="{D5CDD505-2E9C-101B-9397-08002B2CF9AE}" pid="8" name="MSIP_Label_4d2f777e-4347-4fc6-823a-b44ab313546a_ActionId">
    <vt:lpwstr>e9ffafe8-7907-4af5-9eb9-5a707a092c5a</vt:lpwstr>
  </property>
  <property fmtid="{D5CDD505-2E9C-101B-9397-08002B2CF9AE}" pid="9" name="MSIP_Label_4d2f777e-4347-4fc6-823a-b44ab313546a_ContentBits">
    <vt:lpwstr>0</vt:lpwstr>
  </property>
</Properties>
</file>