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802.11-24/1333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802.11-24/1333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September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September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September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11-24/1332)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08:00 – 10:00h (</a:t>
            </a:r>
            <a:r>
              <a:rPr lang="en-GB" sz="1800" dirty="0">
                <a:solidFill>
                  <a:srgbClr val="FF0000"/>
                </a:solidFill>
              </a:rPr>
              <a:t>AM 1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ETSI BRAN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BT SIG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Other topics – please respond to the call for submissions / contact the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Thursday</a:t>
            </a:r>
            <a:r>
              <a:rPr lang="en-GB" sz="1800" dirty="0"/>
              <a:t> 08:00 – 10:00h (</a:t>
            </a:r>
            <a:r>
              <a:rPr lang="en-GB" sz="1800" dirty="0">
                <a:solidFill>
                  <a:srgbClr val="FF0000"/>
                </a:solidFill>
              </a:rPr>
              <a:t>AM1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Follow-up on joint </a:t>
            </a:r>
            <a:r>
              <a:rPr lang="en-GB" sz="1600" dirty="0" err="1">
                <a:sym typeface="Wingdings" pitchFamily="2" charset="2"/>
              </a:rPr>
              <a:t>Coex</a:t>
            </a:r>
            <a:r>
              <a:rPr lang="en-GB" sz="1600" dirty="0">
                <a:sym typeface="Wingdings" pitchFamily="2" charset="2"/>
              </a:rPr>
              <a:t> SC / 802.15.4ab session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Joint 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 &amp; 802.15.4ab</a:t>
            </a:r>
            <a:r>
              <a:rPr lang="en-GB" sz="200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19.30 – 21.30h (</a:t>
            </a:r>
            <a:r>
              <a:rPr lang="en-GB" sz="1800" dirty="0">
                <a:solidFill>
                  <a:srgbClr val="FF0000"/>
                </a:solidFill>
              </a:rPr>
              <a:t>EVE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err="1"/>
              <a:t>Coex</a:t>
            </a:r>
            <a:r>
              <a:rPr lang="en-GB" sz="1600" dirty="0"/>
              <a:t> SC and .15.4.ab Chairs in contact with members to identify potential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No confirmed submission so far – some frequent contributors from .11 could not travel to Waikoloa</a:t>
            </a:r>
          </a:p>
          <a:p>
            <a:pPr marL="0" indent="0"/>
            <a:r>
              <a:rPr lang="en-GB" sz="2000" dirty="0" err="1"/>
              <a:t>Coex</a:t>
            </a:r>
            <a:r>
              <a:rPr lang="en-GB" sz="2000" dirty="0"/>
              <a:t> Chair will run the meeting remotely. VC Sebastian Max will be handling the meeting in the room at the front table. Please put him in CC for all last-minute agenda requests.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239</Words>
  <Application>Microsoft Macintosh PowerPoint</Application>
  <PresentationFormat>Widescreen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September 2024</vt:lpstr>
      <vt:lpstr>Abstract</vt:lpstr>
      <vt:lpstr>Coex SC (Coexistence) – September 2024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July 2024</dc:title>
  <dc:subject/>
  <dc:creator>Emmelmann, Marc</dc:creator>
  <cp:keywords/>
  <dc:description/>
  <cp:lastModifiedBy>Emmelmann, Marc</cp:lastModifiedBy>
  <cp:revision>22</cp:revision>
  <cp:lastPrinted>1601-01-01T00:00:00Z</cp:lastPrinted>
  <dcterms:created xsi:type="dcterms:W3CDTF">2023-03-12T05:55:52Z</dcterms:created>
  <dcterms:modified xsi:type="dcterms:W3CDTF">2024-09-08T09:36:36Z</dcterms:modified>
  <cp:category/>
</cp:coreProperties>
</file>