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9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81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2024	doc.: IEEE 802.11-24/1330r0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988-02-0arc-arc-sc-agenda-july-202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2024 Session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Agenda is here: </a:t>
            </a:r>
            <a:r>
              <a:rPr lang="en-US" sz="2800" dirty="0">
                <a:hlinkClick r:id="rId3"/>
              </a:rPr>
              <a:t>11-24/0988r2</a:t>
            </a:r>
            <a:r>
              <a:rPr lang="en-US" sz="2800" dirty="0"/>
              <a:t> </a:t>
            </a:r>
          </a:p>
          <a:p>
            <a:pPr>
              <a:spcBef>
                <a:spcPts val="0"/>
              </a:spcBef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Received a report on the P802REV activities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Started to resolve SA ballot comments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Resolutions that were completed were to the satisfaction of the 802.11 representatives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SA recirc process continues...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There are two items that impact 802.11: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Change of terminology and definition for EPD and LPD concepts</a:t>
            </a:r>
          </a:p>
          <a:p>
            <a:pPr lvl="2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4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 - 2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a typeface="Calibri" panose="020F0502020204030204" pitchFamily="34" charset="0"/>
              </a:rPr>
              <a:t>WBA E2E QoS presentation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200" dirty="0">
                <a:solidFill>
                  <a:srgbClr val="000000"/>
                </a:solidFill>
                <a:ea typeface="Calibri" panose="020F0502020204030204" pitchFamily="34" charset="0"/>
              </a:rPr>
              <a:t>Deferred to September – WBA is still having internal discussions.</a:t>
            </a:r>
          </a:p>
          <a:p>
            <a:pPr marL="457200" lvl="1" indent="0" eaLnBrk="1" hangingPunct="1">
              <a:lnSpc>
                <a:spcPct val="90000"/>
              </a:lnSpc>
              <a:spcBef>
                <a:spcPts val="300"/>
              </a:spcBef>
              <a:buNone/>
              <a:defRPr/>
            </a:pPr>
            <a:endParaRPr lang="en-US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2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Annex G: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</a:rPr>
              <a:t>The author of an updated proposal progressing the Annex G replacement, was not available.  This item is deferred to September.</a:t>
            </a:r>
          </a:p>
          <a:p>
            <a:pPr eaLnBrk="1" hangingPunct="1">
              <a:lnSpc>
                <a:spcPct val="90000"/>
              </a:lnSpc>
              <a:spcBef>
                <a:spcPts val="300"/>
              </a:spcBef>
              <a:defRPr/>
            </a:pPr>
            <a:endParaRPr lang="en-US" sz="2600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4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0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Related to IEEE Std 802 updates: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u="sng" kern="0" dirty="0"/>
              <a:t>EPD and LPD terms are going away</a:t>
            </a:r>
            <a:r>
              <a:rPr lang="en-US" sz="2000" b="1" kern="0" dirty="0"/>
              <a:t> – we need to update 802.11 to align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802.1AC mapping from ISS to 802.11 MAC SAP interface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Consider any changes to remove 802.2/LLC terms?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802.11’s “Portal”, and mapping to/usage of IEEE Std 802 terminology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Access Domains: “802 Access Domains”?  In 802.11, an ESS?  TGbe implications?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dirty="0"/>
              <a:t>Is the DS a bridge (small ‘b’)?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572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Ongoing work:</a:t>
            </a:r>
            <a:endParaRPr lang="en-US" sz="1800" dirty="0"/>
          </a:p>
          <a:p>
            <a:pPr marL="684213">
              <a:lnSpc>
                <a:spcPct val="90000"/>
              </a:lnSpc>
            </a:pPr>
            <a:r>
              <a:rPr lang="en-US" dirty="0"/>
              <a:t>Monitor results of IEEE P802REVc recirculation ballot</a:t>
            </a:r>
          </a:p>
          <a:p>
            <a:pPr marL="1084263" lvl="1">
              <a:lnSpc>
                <a:spcPct val="90000"/>
              </a:lnSpc>
            </a:pPr>
            <a:r>
              <a:rPr lang="en-US" dirty="0"/>
              <a:t>Start progress on EPD/LPD clean-up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 phase 2,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WBA E2E QoS coordination, continued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Monitoring/future activities, or other relevant topics, if any contributions</a:t>
            </a:r>
          </a:p>
          <a:p>
            <a:pPr>
              <a:lnSpc>
                <a:spcPct val="90000"/>
              </a:lnSpc>
            </a:pPr>
            <a:r>
              <a:rPr lang="en-US" dirty="0"/>
              <a:t>Teleconferences – None</a:t>
            </a:r>
          </a:p>
          <a:p>
            <a:pPr>
              <a:lnSpc>
                <a:spcPct val="90000"/>
              </a:lnSpc>
            </a:pPr>
            <a:r>
              <a:rPr lang="en-US" dirty="0"/>
              <a:t>Two meeting slots requested in September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13340</TotalTime>
  <Words>388</Words>
  <Application>Microsoft Office PowerPoint</Application>
  <PresentationFormat>On-screen Show (4:3)</PresentationFormat>
  <Paragraphs>69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 - 1</vt:lpstr>
      <vt:lpstr>Work Completed - 2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399</cp:revision>
  <cp:lastPrinted>1998-02-10T13:28:06Z</cp:lastPrinted>
  <dcterms:created xsi:type="dcterms:W3CDTF">2009-07-15T16:38:20Z</dcterms:created>
  <dcterms:modified xsi:type="dcterms:W3CDTF">2024-07-18T23:35:41Z</dcterms:modified>
</cp:coreProperties>
</file>