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1578" r:id="rId2"/>
    <p:sldId id="1573" r:id="rId3"/>
    <p:sldId id="1579" r:id="rId4"/>
    <p:sldId id="1580" r:id="rId5"/>
  </p:sldIdLst>
  <p:sldSz cx="12192000" cy="6858000"/>
  <p:notesSz cx="7023100" cy="9309100"/>
  <p:custDataLst>
    <p:tags r:id="rId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FF33"/>
    <a:srgbClr val="66FF99"/>
    <a:srgbClr val="FF9966"/>
    <a:srgbClr val="FF9933"/>
    <a:srgbClr val="FFFF00"/>
    <a:srgbClr val="66FF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245" y="8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1576" y="-136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62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7020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Sep 2022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Jul 2024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(Sanechips)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24/1329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1066-06-00bp-tg-bp-meeting-agenda-for-jul-plenary-2024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1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802.11 Jul 2024 Plenary</a:t>
            </a:r>
            <a:b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en-US" altLang="zh-CN" sz="3200" dirty="0" err="1" smtClean="0">
                <a:solidFill>
                  <a:srgbClr val="0000FF"/>
                </a:solidFill>
                <a:latin typeface="Arial Black" panose="020B0A04020102020204" pitchFamily="34" charset="0"/>
              </a:rPr>
              <a:t>TGbp</a:t>
            </a: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 Closing Report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2" cy="273050"/>
          </a:xfr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Jul 2024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3" name="页脚占位符 3"/>
          <p:cNvSpPr>
            <a:spLocks noGrp="1"/>
          </p:cNvSpPr>
          <p:nvPr>
            <p:ph type="ftr" idx="11"/>
          </p:nvPr>
        </p:nvSpPr>
        <p:spPr/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Bo Sun </a:t>
            </a:r>
            <a:r>
              <a:rPr lang="en-US" altLang="zh-CN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(Sanechips)</a:t>
            </a:r>
            <a:endParaRPr lang="en-US" altLang="zh-CN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7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ct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Slide </a:t>
            </a:r>
            <a:fld id="{9A0DB2DC-4C9A-4742-B13C-FB6460FD3503}" type="slidenum"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1</a:t>
            </a:fld>
            <a:endParaRPr lang="en-US" altLang="en-US" dirty="0"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(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Sanechips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000" kern="0" dirty="0" smtClean="0">
                <a:latin typeface="Arial" panose="020B0604020202020204" pitchFamily="34" charset="0"/>
              </a:rPr>
              <a:t>		Elected Vice Chairs:	Steve 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Shellhammer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(Qualcomm)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	Rakesh 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Taori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(Infineon)</a:t>
            </a: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  		Secretary 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: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lang="en-US" altLang="zh-CN" sz="2000" kern="0" dirty="0" smtClean="0">
                <a:latin typeface="Arial" panose="020B0604020202020204" pitchFamily="34" charset="0"/>
              </a:rPr>
              <a:t>Sebastian Max (Ericsson)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</a:rPr>
              <a:t>		</a:t>
            </a:r>
            <a:r>
              <a:rPr kumimoji="0" lang="en-US" altLang="en-US" sz="20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</a:rPr>
              <a:t>	Tech Editor:	</a:t>
            </a:r>
            <a:r>
              <a:rPr kumimoji="0" lang="en-US" altLang="en-US" sz="2000" b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</a:rPr>
              <a:t>Yinan</a:t>
            </a:r>
            <a:r>
              <a:rPr kumimoji="0" lang="en-US" altLang="en-US" sz="20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</a:rPr>
              <a:t> Qi (OPPO)</a:t>
            </a:r>
            <a:endParaRPr kumimoji="0" lang="en-US" altLang="en-US" sz="2000" b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505644"/>
          </a:xfrm>
        </p:spPr>
        <p:txBody>
          <a:bodyPr>
            <a:normAutofit fontScale="90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7 </a:t>
            </a:r>
            <a:r>
              <a:rPr lang="en-GB" altLang="en-US" dirty="0" err="1" smtClean="0"/>
              <a:t>TGbp</a:t>
            </a:r>
            <a:r>
              <a:rPr lang="en-GB" altLang="en-US" dirty="0" smtClean="0"/>
              <a:t> meetings were planned and held during </a:t>
            </a:r>
            <a:r>
              <a:rPr lang="en-US" altLang="en-US" dirty="0" smtClean="0"/>
              <a:t>Jul plenary </a:t>
            </a:r>
            <a:r>
              <a:rPr lang="en-GB" altLang="en-US" dirty="0" smtClean="0"/>
              <a:t>session.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 altLang="en-US" dirty="0" err="1" smtClean="0"/>
              <a:t>TGbp</a:t>
            </a:r>
            <a:r>
              <a:rPr lang="en-GB" altLang="en-US" dirty="0" smtClean="0"/>
              <a:t> approved the selection procedure </a:t>
            </a:r>
            <a:r>
              <a:rPr lang="en-GB" altLang="en-US" dirty="0" smtClean="0"/>
              <a:t>included </a:t>
            </a:r>
            <a:r>
              <a:rPr lang="en-GB" altLang="en-US" dirty="0" smtClean="0"/>
              <a:t>in 11-34/0897r1 and the FRD baseline document </a:t>
            </a:r>
            <a:r>
              <a:rPr lang="en-GB" altLang="en-US" dirty="0" smtClean="0"/>
              <a:t>included </a:t>
            </a:r>
            <a:r>
              <a:rPr lang="en-GB" altLang="en-US" dirty="0" smtClean="0"/>
              <a:t>in 11-24/1307r1.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Totally 21 tech contributions were presented and discussed.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 altLang="en-US" dirty="0" smtClean="0"/>
              <a:t>The 11bp timeline was revisited without change.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 altLang="en-US" dirty="0" smtClean="0"/>
              <a:t>2 teleconferences were arranged after Jul plenary session.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err="1" smtClean="0"/>
              <a:t>TGbp</a:t>
            </a:r>
            <a:r>
              <a:rPr lang="en-GB" altLang="en-US" dirty="0" smtClean="0"/>
              <a:t> agenda for the week is as in 11-24/1066r6: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dirty="0">
                <a:hlinkClick r:id="rId2"/>
              </a:rPr>
              <a:t>https://</a:t>
            </a:r>
            <a:r>
              <a:rPr lang="en-GB" altLang="en-US" dirty="0" smtClean="0">
                <a:hlinkClick r:id="rId2"/>
              </a:rPr>
              <a:t>mentor.ieee.org/802.11/dcn/24/11-24-1066-06-00bp-tg-bp-meeting-agenda-for-jul-plenary-2024.pptx</a:t>
            </a:r>
            <a:endParaRPr lang="en-GB" alt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en-GB" dirty="0" smtClean="0"/>
          </a:p>
          <a:p>
            <a:pPr marL="57150" indent="0"/>
            <a:r>
              <a:rPr lang="en-US" altLang="en-GB" dirty="0" smtClean="0"/>
              <a:t>Goal of future </a:t>
            </a:r>
            <a:r>
              <a:rPr lang="en-US" altLang="en-GB" dirty="0" err="1" smtClean="0"/>
              <a:t>TGbp</a:t>
            </a:r>
            <a:r>
              <a:rPr lang="en-US" altLang="en-GB" dirty="0" smtClean="0"/>
              <a:t> work: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sz="2100" dirty="0" smtClean="0"/>
              <a:t>Develop Functional Requirements document and Spec Framework document based on consensus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sz="2100" dirty="0" smtClean="0"/>
              <a:t>Open technical discussion</a:t>
            </a:r>
            <a:endParaRPr lang="en-US" altLang="en-GB" sz="21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TGbp’s</a:t>
            </a:r>
            <a:r>
              <a:rPr lang="en-US" altLang="zh-CN" dirty="0" smtClean="0"/>
              <a:t> Progress during this week</a:t>
            </a:r>
            <a:endParaRPr lang="zh-CN" altLang="en-US" dirty="0"/>
          </a:p>
        </p:txBody>
      </p:sp>
      <p:sp>
        <p:nvSpPr>
          <p:cNvPr id="8" name="日期占位符 4"/>
          <p:cNvSpPr>
            <a:spLocks noGrp="1"/>
          </p:cNvSpPr>
          <p:nvPr>
            <p:ph type="dt" idx="4294967295"/>
          </p:nvPr>
        </p:nvSpPr>
        <p:spPr>
          <a:xfrm>
            <a:off x="928688" y="333375"/>
            <a:ext cx="2500312" cy="273050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Jul 2024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TGbp</a:t>
            </a:r>
            <a:r>
              <a:rPr lang="en-US" altLang="zh-CN" dirty="0" smtClean="0"/>
              <a:t> Timeline Plan</a:t>
            </a:r>
            <a:br>
              <a:rPr lang="en-US" altLang="zh-CN" dirty="0" smtClean="0"/>
            </a:br>
            <a:r>
              <a:rPr lang="en-US" altLang="zh-CN" dirty="0"/>
              <a:t>(Subject to change based on development progress) </a:t>
            </a:r>
            <a:endParaRPr lang="zh-CN" altLang="en-US" dirty="0"/>
          </a:p>
        </p:txBody>
      </p:sp>
      <p:sp>
        <p:nvSpPr>
          <p:cNvPr id="56" name="日期占位符 4"/>
          <p:cNvSpPr>
            <a:spLocks noGrp="1"/>
          </p:cNvSpPr>
          <p:nvPr>
            <p:ph type="dt" idx="4294967295"/>
          </p:nvPr>
        </p:nvSpPr>
        <p:spPr>
          <a:xfrm>
            <a:off x="928688" y="333375"/>
            <a:ext cx="2500312" cy="273050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Jul 2024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34" name="文本占位符 2"/>
          <p:cNvSpPr txBox="1"/>
          <p:nvPr/>
        </p:nvSpPr>
        <p:spPr>
          <a:xfrm>
            <a:off x="2630769" y="1903650"/>
            <a:ext cx="7656121" cy="4573270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PAR approved							Mar 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First TG meeting							May 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D0.1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(ready for CC)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						Mar,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2025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D1.0 Letter Ballot						Feb,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2026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</a:t>
            </a:r>
            <a:endParaRPr lang="en-US" altLang="en-US" sz="2000" kern="0" dirty="0">
              <a:solidFill>
                <a:schemeClr val="tx1"/>
              </a:solidFill>
              <a:cs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D2.0 LB recirculation					Nov,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2026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Form SA Ballot Pool					Mar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1 to Mar 31, 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2027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Initial 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SA Ballot (D4.0)					Aug,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2027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Final 802.11 WG approval				Jan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802 EC approval							Mar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 and SASB approval			May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2000" kern="0" dirty="0">
              <a:solidFill>
                <a:schemeClr val="tx1"/>
              </a:solidFill>
              <a:cs typeface="+mn-ea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44193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TGbp</a:t>
            </a:r>
            <a:r>
              <a:rPr lang="en-US" altLang="zh-CN" dirty="0" smtClean="0"/>
              <a:t> Teleconference Plan</a:t>
            </a:r>
            <a:endParaRPr lang="zh-CN" altLang="en-US" dirty="0"/>
          </a:p>
        </p:txBody>
      </p:sp>
      <p:sp>
        <p:nvSpPr>
          <p:cNvPr id="56" name="日期占位符 4"/>
          <p:cNvSpPr>
            <a:spLocks noGrp="1"/>
          </p:cNvSpPr>
          <p:nvPr>
            <p:ph type="dt" idx="4294967295"/>
          </p:nvPr>
        </p:nvSpPr>
        <p:spPr>
          <a:xfrm>
            <a:off x="928688" y="333375"/>
            <a:ext cx="2500312" cy="273050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Jul 2024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8" name="文本占位符 2"/>
          <p:cNvSpPr txBox="1"/>
          <p:nvPr/>
        </p:nvSpPr>
        <p:spPr>
          <a:xfrm>
            <a:off x="2286100" y="2437036"/>
            <a:ext cx="7656121" cy="3354102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Aug 6 (Tuesday), 9:00am, ET, 2 hours; </a:t>
            </a:r>
            <a:r>
              <a:rPr lang="en-US" altLang="en-US" sz="2400" kern="0" dirty="0" err="1">
                <a:solidFill>
                  <a:schemeClr val="tx1"/>
                </a:solidFill>
                <a:sym typeface="+mn-ea"/>
              </a:rPr>
              <a:t>Webex</a:t>
            </a:r>
            <a:endParaRPr lang="en-US" altLang="en-US" sz="2400" kern="0" dirty="0">
              <a:solidFill>
                <a:schemeClr val="tx1"/>
              </a:solidFill>
              <a:sym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en-US" sz="24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Sep 3 (Tuesday), 10:00am, ET, 2 hours; </a:t>
            </a:r>
            <a:r>
              <a:rPr lang="en-US" altLang="en-US" sz="2400" kern="0" dirty="0" err="1">
                <a:solidFill>
                  <a:schemeClr val="tx1"/>
                </a:solidFill>
                <a:sym typeface="+mn-ea"/>
              </a:rPr>
              <a:t>Webex</a:t>
            </a:r>
            <a:endParaRPr lang="en-US" altLang="en-US" sz="2400" kern="0" dirty="0">
              <a:solidFill>
                <a:schemeClr val="tx1"/>
              </a:solidFill>
              <a:cs typeface="+mn-ea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068964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WY5MjVmM2FlZGIyNDU0MTI5ZmNiNzA5NGFiNTg4NjcifQ==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1027</TotalTime>
  <Words>168</Words>
  <Application>Microsoft Office PowerPoint</Application>
  <PresentationFormat>宽屏</PresentationFormat>
  <Paragraphs>48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 Unicode MS</vt:lpstr>
      <vt:lpstr>MS Gothic</vt:lpstr>
      <vt:lpstr>MS PGothic</vt:lpstr>
      <vt:lpstr>Arial</vt:lpstr>
      <vt:lpstr>Arial Black</vt:lpstr>
      <vt:lpstr>Times New Roman</vt:lpstr>
      <vt:lpstr>Wingdings</vt:lpstr>
      <vt:lpstr>802-11-Submission-16-9</vt:lpstr>
      <vt:lpstr>IEEE 802.11 Jul 2024 Plenary TGbp Closing Report</vt:lpstr>
      <vt:lpstr>TGbp’s Progress during this week</vt:lpstr>
      <vt:lpstr>TGbp Timeline Plan (Subject to change based on development progress) </vt:lpstr>
      <vt:lpstr>TGbp Teleconference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AMP SG closing report</dc:title>
  <dc:subject>closing report</dc:subject>
  <dc:creator>Bo Sun</dc:creator>
  <cp:lastModifiedBy>Bo</cp:lastModifiedBy>
  <cp:revision>55</cp:revision>
  <cp:lastPrinted>1998-02-10T13:28:00Z</cp:lastPrinted>
  <dcterms:created xsi:type="dcterms:W3CDTF">1998-02-10T13:07:00Z</dcterms:created>
  <dcterms:modified xsi:type="dcterms:W3CDTF">2024-07-18T20:56:24Z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2052-11.1.0.12358</vt:lpwstr>
  </property>
  <property fmtid="{D5CDD505-2E9C-101B-9397-08002B2CF9AE}" pid="33" name="ICV">
    <vt:lpwstr>030C5574EA814B03BAAEA51CC88E1AEE</vt:lpwstr>
  </property>
</Properties>
</file>