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Jul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24/1329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066-06-00bp-tg-bp-meeting-agenda-for-jul-plenary-2024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Jul 2024 Plenary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7 </a:t>
            </a:r>
            <a:r>
              <a:rPr lang="en-GB" altLang="en-US" dirty="0" err="1" smtClean="0"/>
              <a:t>TGbp</a:t>
            </a:r>
            <a:r>
              <a:rPr lang="en-GB" altLang="en-US" dirty="0" smtClean="0"/>
              <a:t> meetings were planned and held during </a:t>
            </a:r>
            <a:r>
              <a:rPr lang="en-US" altLang="en-US" dirty="0" smtClean="0"/>
              <a:t>Jul plenary </a:t>
            </a:r>
            <a:r>
              <a:rPr lang="en-GB" altLang="en-US" dirty="0" smtClean="0"/>
              <a:t>session.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TGbp</a:t>
            </a:r>
            <a:r>
              <a:rPr lang="en-GB" altLang="en-US" dirty="0" smtClean="0"/>
              <a:t> approved the selection procedure </a:t>
            </a:r>
            <a:r>
              <a:rPr lang="en-GB" altLang="en-US" dirty="0" smtClean="0"/>
              <a:t>included </a:t>
            </a:r>
            <a:r>
              <a:rPr lang="en-GB" altLang="en-US" dirty="0" smtClean="0"/>
              <a:t>in 11-34/0897r1 and the FRD baseline document </a:t>
            </a:r>
            <a:r>
              <a:rPr lang="en-GB" altLang="en-US" dirty="0" smtClean="0"/>
              <a:t>included </a:t>
            </a:r>
            <a:r>
              <a:rPr lang="en-GB" altLang="en-US" dirty="0" smtClean="0"/>
              <a:t>in 11-24/1307r1.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Totally 21 tech contributions were presented and discussed.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11bp timeline was revisited without change.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2 teleconferences were arranged after Jul plenary session.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TGbp</a:t>
            </a:r>
            <a:r>
              <a:rPr lang="en-GB" altLang="en-US" dirty="0" smtClean="0"/>
              <a:t> agenda for the week is as in 11-24/1066r6: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mentor.ieee.org/802.11/dcn/24/11-24-1066-06-00bp-tg-bp-meeting-agenda-for-jul-plenary-2024.pptx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err="1" smtClean="0"/>
              <a:t>TGbp</a:t>
            </a:r>
            <a:r>
              <a:rPr lang="en-US" altLang="en-GB" dirty="0" smtClean="0"/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/>
              <a:t>Develop Functional Requirements document and Spec Framework document based on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/>
              <a:t>Open technical discussion</a:t>
            </a:r>
            <a:endParaRPr lang="en-US" altLang="en-GB" sz="21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</a:t>
            </a:r>
            <a:br>
              <a:rPr lang="en-US" altLang="zh-CN" dirty="0" smtClean="0"/>
            </a:br>
            <a:r>
              <a:rPr lang="en-US" altLang="zh-CN" dirty="0"/>
              <a:t>(Subject to change based on development progress) 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Jul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Aug 6 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Sep 3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1027</TotalTime>
  <Words>168</Words>
  <Application>Microsoft Office PowerPoint</Application>
  <PresentationFormat>宽屏</PresentationFormat>
  <Paragraphs>48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Jul 2024 Plenary TGbp Closing Report</vt:lpstr>
      <vt:lpstr>TGbp’s Progress during this week</vt:lpstr>
      <vt:lpstr>TGbp Timeline Plan (Subject to change based on development progress) 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55</cp:revision>
  <cp:lastPrinted>1998-02-10T13:28:00Z</cp:lastPrinted>
  <dcterms:created xsi:type="dcterms:W3CDTF">1998-02-10T13:07:00Z</dcterms:created>
  <dcterms:modified xsi:type="dcterms:W3CDTF">2024-07-18T20:56:24Z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