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90" r:id="rId2"/>
    <p:sldId id="523" r:id="rId3"/>
    <p:sldId id="862" r:id="rId4"/>
    <p:sldId id="863" r:id="rId5"/>
    <p:sldId id="2375" r:id="rId6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09EEBC-7004-456D-B5EA-63A5ECB2B5F1}" v="1" dt="2024-07-18T21:35:32.8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2" autoAdjust="0"/>
    <p:restoredTop sz="94660"/>
  </p:normalViewPr>
  <p:slideViewPr>
    <p:cSldViewPr>
      <p:cViewPr varScale="1">
        <p:scale>
          <a:sx n="80" d="100"/>
          <a:sy n="80" d="100"/>
        </p:scale>
        <p:origin x="274" y="2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ontemurro" userId="40c20c913ca7511e" providerId="LiveId" clId="{4B09EEBC-7004-456D-B5EA-63A5ECB2B5F1}"/>
    <pc:docChg chg="custSel delSld modSld sldOrd modMainMaster">
      <pc:chgData name="Mike Montemurro" userId="40c20c913ca7511e" providerId="LiveId" clId="{4B09EEBC-7004-456D-B5EA-63A5ECB2B5F1}" dt="2024-07-18T21:35:37.811" v="444"/>
      <pc:docMkLst>
        <pc:docMk/>
      </pc:docMkLst>
      <pc:sldChg chg="modSp mod">
        <pc:chgData name="Mike Montemurro" userId="40c20c913ca7511e" providerId="LiveId" clId="{4B09EEBC-7004-456D-B5EA-63A5ECB2B5F1}" dt="2024-07-18T21:35:24.015" v="442" actId="20577"/>
        <pc:sldMkLst>
          <pc:docMk/>
          <pc:sldMk cId="0" sldId="290"/>
        </pc:sldMkLst>
        <pc:spChg chg="mod">
          <ac:chgData name="Mike Montemurro" userId="40c20c913ca7511e" providerId="LiveId" clId="{4B09EEBC-7004-456D-B5EA-63A5ECB2B5F1}" dt="2024-07-18T13:57:46.071" v="51" actId="20577"/>
          <ac:spMkLst>
            <pc:docMk/>
            <pc:sldMk cId="0" sldId="290"/>
            <ac:spMk id="2" creationId="{F851CB6F-A90E-4047-B9B5-BAA26AA9BD11}"/>
          </ac:spMkLst>
        </pc:spChg>
        <pc:spChg chg="mod">
          <ac:chgData name="Mike Montemurro" userId="40c20c913ca7511e" providerId="LiveId" clId="{4B09EEBC-7004-456D-B5EA-63A5ECB2B5F1}" dt="2024-07-18T21:35:24.015" v="442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Mike Montemurro" userId="40c20c913ca7511e" providerId="LiveId" clId="{4B09EEBC-7004-456D-B5EA-63A5ECB2B5F1}" dt="2024-07-18T17:28:24.320" v="438" actId="20577"/>
        <pc:sldMkLst>
          <pc:docMk/>
          <pc:sldMk cId="2868633806" sldId="523"/>
        </pc:sldMkLst>
        <pc:spChg chg="mod">
          <ac:chgData name="Mike Montemurro" userId="40c20c913ca7511e" providerId="LiveId" clId="{4B09EEBC-7004-456D-B5EA-63A5ECB2B5F1}" dt="2024-07-18T13:57:54.665" v="61" actId="20577"/>
          <ac:spMkLst>
            <pc:docMk/>
            <pc:sldMk cId="2868633806" sldId="523"/>
            <ac:spMk id="2" creationId="{92B43621-837E-8D47-9CDC-89DF0A853A44}"/>
          </ac:spMkLst>
        </pc:spChg>
        <pc:spChg chg="mod">
          <ac:chgData name="Mike Montemurro" userId="40c20c913ca7511e" providerId="LiveId" clId="{4B09EEBC-7004-456D-B5EA-63A5ECB2B5F1}" dt="2024-07-18T17:28:24.320" v="438" actId="20577"/>
          <ac:spMkLst>
            <pc:docMk/>
            <pc:sldMk cId="2868633806" sldId="523"/>
            <ac:spMk id="5126" creationId="{00000000-0000-0000-0000-000000000000}"/>
          </ac:spMkLst>
        </pc:spChg>
      </pc:sldChg>
      <pc:sldChg chg="modSp mod">
        <pc:chgData name="Mike Montemurro" userId="40c20c913ca7511e" providerId="LiveId" clId="{4B09EEBC-7004-456D-B5EA-63A5ECB2B5F1}" dt="2024-07-18T13:59:43.040" v="235" actId="20577"/>
        <pc:sldMkLst>
          <pc:docMk/>
          <pc:sldMk cId="3160666119" sldId="862"/>
        </pc:sldMkLst>
        <pc:spChg chg="mod">
          <ac:chgData name="Mike Montemurro" userId="40c20c913ca7511e" providerId="LiveId" clId="{4B09EEBC-7004-456D-B5EA-63A5ECB2B5F1}" dt="2024-07-18T13:58:00.328" v="71" actId="20577"/>
          <ac:spMkLst>
            <pc:docMk/>
            <pc:sldMk cId="3160666119" sldId="862"/>
            <ac:spMk id="2" creationId="{92B43621-837E-8D47-9CDC-89DF0A853A44}"/>
          </ac:spMkLst>
        </pc:spChg>
        <pc:spChg chg="mod">
          <ac:chgData name="Mike Montemurro" userId="40c20c913ca7511e" providerId="LiveId" clId="{4B09EEBC-7004-456D-B5EA-63A5ECB2B5F1}" dt="2024-07-18T13:58:50.235" v="86" actId="20577"/>
          <ac:spMkLst>
            <pc:docMk/>
            <pc:sldMk cId="3160666119" sldId="862"/>
            <ac:spMk id="5125" creationId="{00000000-0000-0000-0000-000000000000}"/>
          </ac:spMkLst>
        </pc:spChg>
        <pc:spChg chg="mod">
          <ac:chgData name="Mike Montemurro" userId="40c20c913ca7511e" providerId="LiveId" clId="{4B09EEBC-7004-456D-B5EA-63A5ECB2B5F1}" dt="2024-07-18T13:59:43.040" v="235" actId="20577"/>
          <ac:spMkLst>
            <pc:docMk/>
            <pc:sldMk cId="3160666119" sldId="862"/>
            <ac:spMk id="5126" creationId="{00000000-0000-0000-0000-000000000000}"/>
          </ac:spMkLst>
        </pc:spChg>
      </pc:sldChg>
      <pc:sldChg chg="modSp mod">
        <pc:chgData name="Mike Montemurro" userId="40c20c913ca7511e" providerId="LiveId" clId="{4B09EEBC-7004-456D-B5EA-63A5ECB2B5F1}" dt="2024-07-18T13:58:32.096" v="77" actId="207"/>
        <pc:sldMkLst>
          <pc:docMk/>
          <pc:sldMk cId="3276047351" sldId="863"/>
        </pc:sldMkLst>
        <pc:spChg chg="mod">
          <ac:chgData name="Mike Montemurro" userId="40c20c913ca7511e" providerId="LiveId" clId="{4B09EEBC-7004-456D-B5EA-63A5ECB2B5F1}" dt="2024-07-18T13:58:32.096" v="77" actId="207"/>
          <ac:spMkLst>
            <pc:docMk/>
            <pc:sldMk cId="3276047351" sldId="863"/>
            <ac:spMk id="2" creationId="{6F345F46-AFF6-18FA-4D1E-837DFE5D44B7}"/>
          </ac:spMkLst>
        </pc:spChg>
        <pc:spChg chg="mod">
          <ac:chgData name="Mike Montemurro" userId="40c20c913ca7511e" providerId="LiveId" clId="{4B09EEBC-7004-456D-B5EA-63A5ECB2B5F1}" dt="2024-07-18T13:58:05.340" v="75" actId="20577"/>
          <ac:spMkLst>
            <pc:docMk/>
            <pc:sldMk cId="3276047351" sldId="863"/>
            <ac:spMk id="4" creationId="{25A70A58-D5AD-74D1-22BA-E43E9F5ED6FE}"/>
          </ac:spMkLst>
        </pc:spChg>
      </pc:sldChg>
      <pc:sldChg chg="del">
        <pc:chgData name="Mike Montemurro" userId="40c20c913ca7511e" providerId="LiveId" clId="{4B09EEBC-7004-456D-B5EA-63A5ECB2B5F1}" dt="2024-07-18T13:58:21.726" v="76" actId="2696"/>
        <pc:sldMkLst>
          <pc:docMk/>
          <pc:sldMk cId="3766763096" sldId="2373"/>
        </pc:sldMkLst>
      </pc:sldChg>
      <pc:sldChg chg="ord">
        <pc:chgData name="Mike Montemurro" userId="40c20c913ca7511e" providerId="LiveId" clId="{4B09EEBC-7004-456D-B5EA-63A5ECB2B5F1}" dt="2024-07-18T21:35:37.811" v="444"/>
        <pc:sldMkLst>
          <pc:docMk/>
          <pc:sldMk cId="4236352472" sldId="2375"/>
        </pc:sldMkLst>
      </pc:sldChg>
      <pc:sldMasterChg chg="modSp mod modSldLayout">
        <pc:chgData name="Mike Montemurro" userId="40c20c913ca7511e" providerId="LiveId" clId="{4B09EEBC-7004-456D-B5EA-63A5ECB2B5F1}" dt="2024-07-18T13:57:17.864" v="43" actId="20577"/>
        <pc:sldMasterMkLst>
          <pc:docMk/>
          <pc:sldMasterMk cId="0" sldId="2147483648"/>
        </pc:sldMasterMkLst>
        <pc:spChg chg="mod">
          <ac:chgData name="Mike Montemurro" userId="40c20c913ca7511e" providerId="LiveId" clId="{4B09EEBC-7004-456D-B5EA-63A5ECB2B5F1}" dt="2024-07-18T13:56:20.395" v="7" actId="20577"/>
          <ac:spMkLst>
            <pc:docMk/>
            <pc:sldMasterMk cId="0" sldId="2147483648"/>
            <ac:spMk id="1028" creationId="{00000000-0000-0000-0000-000000000000}"/>
          </ac:spMkLst>
        </pc:spChg>
        <pc:spChg chg="mod">
          <ac:chgData name="Mike Montemurro" userId="40c20c913ca7511e" providerId="LiveId" clId="{4B09EEBC-7004-456D-B5EA-63A5ECB2B5F1}" dt="2024-07-18T13:56:14.074" v="3" actId="20577"/>
          <ac:spMkLst>
            <pc:docMk/>
            <pc:sldMasterMk cId="0" sldId="2147483648"/>
            <ac:spMk id="1031" creationId="{00000000-0000-0000-0000-000000000000}"/>
          </ac:spMkLst>
        </pc:spChg>
        <pc:sldLayoutChg chg="modSp mod">
          <pc:chgData name="Mike Montemurro" userId="40c20c913ca7511e" providerId="LiveId" clId="{4B09EEBC-7004-456D-B5EA-63A5ECB2B5F1}" dt="2024-07-18T13:56:48.196" v="11" actId="20577"/>
          <pc:sldLayoutMkLst>
            <pc:docMk/>
            <pc:sldMasterMk cId="0" sldId="2147483648"/>
            <pc:sldLayoutMk cId="0" sldId="2147484206"/>
          </pc:sldLayoutMkLst>
          <pc:spChg chg="mod">
            <ac:chgData name="Mike Montemurro" userId="40c20c913ca7511e" providerId="LiveId" clId="{4B09EEBC-7004-456D-B5EA-63A5ECB2B5F1}" dt="2024-07-18T13:56:48.196" v="11" actId="20577"/>
            <ac:spMkLst>
              <pc:docMk/>
              <pc:sldMasterMk cId="0" sldId="2147483648"/>
              <pc:sldLayoutMk cId="0" sldId="2147484206"/>
              <ac:spMk id="4" creationId="{00000000-0000-0000-0000-000000000000}"/>
            </ac:spMkLst>
          </pc:spChg>
        </pc:sldLayoutChg>
        <pc:sldLayoutChg chg="modSp mod">
          <pc:chgData name="Mike Montemurro" userId="40c20c913ca7511e" providerId="LiveId" clId="{4B09EEBC-7004-456D-B5EA-63A5ECB2B5F1}" dt="2024-07-18T13:57:05.200" v="31" actId="20577"/>
          <pc:sldLayoutMkLst>
            <pc:docMk/>
            <pc:sldMasterMk cId="0" sldId="2147483648"/>
            <pc:sldLayoutMk cId="0" sldId="2147484207"/>
          </pc:sldLayoutMkLst>
          <pc:spChg chg="mod">
            <ac:chgData name="Mike Montemurro" userId="40c20c913ca7511e" providerId="LiveId" clId="{4B09EEBC-7004-456D-B5EA-63A5ECB2B5F1}" dt="2024-07-18T13:57:05.200" v="31" actId="20577"/>
            <ac:spMkLst>
              <pc:docMk/>
              <pc:sldMasterMk cId="0" sldId="2147483648"/>
              <pc:sldLayoutMk cId="0" sldId="2147484207"/>
              <ac:spMk id="4" creationId="{00000000-0000-0000-0000-000000000000}"/>
            </ac:spMkLst>
          </pc:spChg>
        </pc:sldLayoutChg>
        <pc:sldLayoutChg chg="modSp mod">
          <pc:chgData name="Mike Montemurro" userId="40c20c913ca7511e" providerId="LiveId" clId="{4B09EEBC-7004-456D-B5EA-63A5ECB2B5F1}" dt="2024-07-18T13:57:11.426" v="37" actId="20577"/>
          <pc:sldLayoutMkLst>
            <pc:docMk/>
            <pc:sldMasterMk cId="0" sldId="2147483648"/>
            <pc:sldLayoutMk cId="0" sldId="2147484208"/>
          </pc:sldLayoutMkLst>
          <pc:spChg chg="mod">
            <ac:chgData name="Mike Montemurro" userId="40c20c913ca7511e" providerId="LiveId" clId="{4B09EEBC-7004-456D-B5EA-63A5ECB2B5F1}" dt="2024-07-18T13:57:11.426" v="37" actId="20577"/>
            <ac:spMkLst>
              <pc:docMk/>
              <pc:sldMasterMk cId="0" sldId="2147483648"/>
              <pc:sldLayoutMk cId="0" sldId="2147484208"/>
              <ac:spMk id="5" creationId="{00000000-0000-0000-0000-000000000000}"/>
            </ac:spMkLst>
          </pc:spChg>
        </pc:sldLayoutChg>
        <pc:sldLayoutChg chg="modSp mod">
          <pc:chgData name="Mike Montemurro" userId="40c20c913ca7511e" providerId="LiveId" clId="{4B09EEBC-7004-456D-B5EA-63A5ECB2B5F1}" dt="2024-07-18T13:57:17.864" v="43" actId="20577"/>
          <pc:sldLayoutMkLst>
            <pc:docMk/>
            <pc:sldMasterMk cId="0" sldId="2147483648"/>
            <pc:sldLayoutMk cId="0" sldId="2147484209"/>
          </pc:sldLayoutMkLst>
          <pc:spChg chg="mod">
            <ac:chgData name="Mike Montemurro" userId="40c20c913ca7511e" providerId="LiveId" clId="{4B09EEBC-7004-456D-B5EA-63A5ECB2B5F1}" dt="2024-07-18T13:57:17.864" v="43" actId="20577"/>
            <ac:spMkLst>
              <pc:docMk/>
              <pc:sldMasterMk cId="0" sldId="2147483648"/>
              <pc:sldLayoutMk cId="0" sldId="2147484209"/>
              <ac:spMk id="7" creationId="{00000000-0000-0000-0000-000000000000}"/>
            </ac:spMkLst>
          </pc:spChg>
        </pc:sldLayoutChg>
        <pc:sldLayoutChg chg="modSp mod">
          <pc:chgData name="Mike Montemurro" userId="40c20c913ca7511e" providerId="LiveId" clId="{4B09EEBC-7004-456D-B5EA-63A5ECB2B5F1}" dt="2024-07-18T13:56:55.140" v="21" actId="20577"/>
          <pc:sldLayoutMkLst>
            <pc:docMk/>
            <pc:sldMasterMk cId="0" sldId="2147483648"/>
            <pc:sldLayoutMk cId="0" sldId="2147484217"/>
          </pc:sldLayoutMkLst>
          <pc:spChg chg="mod">
            <ac:chgData name="Mike Montemurro" userId="40c20c913ca7511e" providerId="LiveId" clId="{4B09EEBC-7004-456D-B5EA-63A5ECB2B5F1}" dt="2024-07-18T13:56:55.140" v="21" actId="20577"/>
            <ac:spMkLst>
              <pc:docMk/>
              <pc:sldMasterMk cId="0" sldId="2147483648"/>
              <pc:sldLayoutMk cId="0" sldId="2147484217"/>
              <ac:spMk id="11" creationId="{E8C9794E-61A5-714F-A1C3-0B830A40B19C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13125" y="17780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802.11-07/817r1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959225" y="8982075"/>
            <a:ext cx="23590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McCann et al. (RIM)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5154087-5BDE-4B48-84C7-2698CAB74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b="0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38932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55988" y="9842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802.11-07/817r1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465513" y="8985250"/>
            <a:ext cx="2816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b="0"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McCann et al. (RIM)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20074BE-560A-41DB-BC97-1DA4FE1305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02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1</a:t>
            </a:fld>
            <a:endParaRPr lang="en-US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2</a:t>
            </a:fld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344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3</a:t>
            </a:fld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8637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2024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98C4A9-1BE1-4F3E-AEB2-17B99B9EFE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169328-FB10-4CCE-BE8D-29E7019DC0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CB11A8-D16E-4488-9A1E-9A9DB9FF63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C2AA55F-21A0-4C33-8D5B-F949F9FB23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026400" y="381001"/>
            <a:ext cx="7112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 sz="1200" dirty="0">
              <a:latin typeface="Times New Roman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B95CDD-E1F6-2D43-A6DE-DFE5E038F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E8C9794E-61A5-714F-A1C3-0B830A40B1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2024</a:t>
            </a:r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8DF689E7-6B72-2C4B-99D0-CD708FC1A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92BF0E52-58D7-5042-997A-535993AD5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0237118-83BD-4B23-982E-CD5E6FF86FA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2024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1B1149-93ED-4B20-9D06-2EA1633ACF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2024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0AC4A1-9EDD-418F-BF18-D14DFF7D5A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2024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BE40CA-1E62-416D-A241-FA5841C191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1D7CBF4-CC94-46D6-8EA3-9FB840F1EF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F990C1-5614-4E6E-A51E-082353170F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F0322A2-EA9E-4309-B151-0EFD3D1118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09600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0139EF-CB43-4E17-A210-52FB82B59E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2024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511578" y="6475413"/>
            <a:ext cx="188032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C0237118-83BD-4B23-982E-CD5E6FF86F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4586" y="282762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>
                <a:latin typeface="Times New Roman" pitchFamily="18" charset="0"/>
              </a:rPr>
              <a:t>doc.: IEEE 802.11-24/1321r0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61686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>
                <a:latin typeface="Times New Roman" pitchFamily="18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6" r:id="rId1"/>
    <p:sldLayoutId id="2147484217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  <p:sldLayoutId id="2147484216" r:id="rId12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4/11-24-1141-01-000m-p802-11revme-report-to-ec-on-conditional-approval-to-forward-draft-to-revcom.ppt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Michael Montemurro, Huawei</a:t>
            </a:r>
            <a:endParaRPr lang="en-US" dirty="0">
              <a:latin typeface="Times New Roman" charset="0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noFill/>
        </p:spPr>
        <p:txBody>
          <a:bodyPr/>
          <a:lstStyle/>
          <a:p>
            <a:r>
              <a:rPr lang="en-US" dirty="0" err="1"/>
              <a:t>REVme</a:t>
            </a:r>
            <a:r>
              <a:rPr lang="en-US" dirty="0"/>
              <a:t> Closing Report </a:t>
            </a:r>
            <a:r>
              <a:rPr lang="en-US"/>
              <a:t>– July </a:t>
            </a:r>
            <a:r>
              <a:rPr lang="en-US" dirty="0"/>
              <a:t>2024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2024-07-18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6937220"/>
              </p:ext>
            </p:extLst>
          </p:nvPr>
        </p:nvGraphicFramePr>
        <p:xfrm>
          <a:off x="2078038" y="2406650"/>
          <a:ext cx="9288462" cy="1285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15439" imgH="1184650" progId="Word.Document.8">
                  <p:embed/>
                </p:oleObj>
              </mc:Choice>
              <mc:Fallback>
                <p:oleObj name="Document" r:id="rId3" imgW="8515439" imgH="1184650" progId="Word.Document.8">
                  <p:embed/>
                  <p:pic>
                    <p:nvPicPr>
                      <p:cNvPr id="102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8038" y="2406650"/>
                        <a:ext cx="9288462" cy="1285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/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51CB6F-A90E-4047-B9B5-BAA26AA9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Completed comment resolution on SA Ballot recirculation  comments received on D6.0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Initiated a 10-day recirculation ballot on D7.0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Approved a request to </a:t>
            </a:r>
            <a:r>
              <a:rPr lang="en-US" sz="2800"/>
              <a:t>the 802 LMSC </a:t>
            </a:r>
            <a:r>
              <a:rPr lang="en-US" sz="2800" dirty="0"/>
              <a:t>for conditional approval to submit </a:t>
            </a:r>
            <a:r>
              <a:rPr lang="en-US" sz="2800" dirty="0" err="1"/>
              <a:t>REVme</a:t>
            </a:r>
            <a:r>
              <a:rPr lang="en-US" sz="2800" dirty="0"/>
              <a:t> D7.0 to REVCOM.</a:t>
            </a:r>
            <a:endParaRPr lang="en-US" sz="2400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2024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z="1100">
                <a:latin typeface="Times New Roman" charset="0"/>
              </a:rPr>
              <a:t>Michael Montemurro, Huawei</a:t>
            </a:r>
          </a:p>
        </p:txBody>
      </p:sp>
    </p:spTree>
    <p:extLst>
      <p:ext uri="{BB962C8B-B14F-4D97-AF65-F5344CB8AC3E}">
        <p14:creationId xmlns:p14="http://schemas.microsoft.com/office/powerpoint/2010/main" val="2868633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>
          <a:xfrm>
            <a:off x="726150" y="1558443"/>
            <a:ext cx="103632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Teleconferences scheduled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 </a:t>
            </a:r>
            <a:r>
              <a:rPr lang="en-US" altLang="en-US" sz="2000" dirty="0"/>
              <a:t>Monday August 12 at 10am ET for 2hrs </a:t>
            </a:r>
          </a:p>
          <a:p>
            <a:pPr>
              <a:lnSpc>
                <a:spcPct val="90000"/>
              </a:lnSpc>
            </a:pPr>
            <a:r>
              <a:rPr lang="en-US" dirty="0"/>
              <a:t>No meetings in September session</a:t>
            </a:r>
          </a:p>
          <a:p>
            <a:pPr>
              <a:lnSpc>
                <a:spcPct val="90000"/>
              </a:lnSpc>
            </a:pPr>
            <a:r>
              <a:rPr lang="en-US" dirty="0"/>
              <a:t>Objectives: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Wait for </a:t>
            </a:r>
            <a:r>
              <a:rPr lang="en-US" dirty="0" err="1"/>
              <a:t>TGmf</a:t>
            </a:r>
            <a:r>
              <a:rPr lang="en-US" dirty="0"/>
              <a:t> to begin</a:t>
            </a:r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894383" y="651357"/>
            <a:ext cx="10363200" cy="1066800"/>
          </a:xfrm>
        </p:spPr>
        <p:txBody>
          <a:bodyPr/>
          <a:lstStyle/>
          <a:p>
            <a:r>
              <a:rPr lang="en-US" dirty="0"/>
              <a:t>Plans for September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2024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z="1100">
                <a:latin typeface="Times New Roman" charset="0"/>
              </a:rPr>
              <a:t>Michael Montemurro, Huawei</a:t>
            </a:r>
          </a:p>
        </p:txBody>
      </p:sp>
    </p:spTree>
    <p:extLst>
      <p:ext uri="{BB962C8B-B14F-4D97-AF65-F5344CB8AC3E}">
        <p14:creationId xmlns:p14="http://schemas.microsoft.com/office/powerpoint/2010/main" val="3160666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F345F46-AFF6-18FA-4D1E-837DFE5D44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Feb 2021 – PAR Approval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March 2021– Initial meeting, issue comment collection on IEEE Std 802.11-2020 (if published)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March 2021 – Draft 0.00 available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May 2021 – Process CC input, 11ax, 11ay, 11ba integration begins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Nov 2021 – Initial D1.0 WG Letter ballot 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Sep 2022 – D2.0 Recirculation LB 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Mar 2023 – D3.0 Recirculation LB </a:t>
            </a:r>
            <a:endParaRPr lang="en-US" altLang="en-US" sz="1800" dirty="0">
              <a:solidFill>
                <a:srgbClr val="00B0F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July 2023 – D4.0 Recirculation 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Sep 2023 – D5.0 Initial SA Ballot 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Feb 2024 – D6.0 Recirculation SA Ballot (roll-in of published amendment 11az, 11bd, 11bc, 11bb)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May 2024 – D7.0 Recirculation SA Ballot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Jul 2024 – D8.0 Recirculation SA Ballot (clean recirculation)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F0"/>
                </a:solidFill>
              </a:rPr>
              <a:t>Sep 2024 – </a:t>
            </a:r>
            <a:r>
              <a:rPr lang="en-US" altLang="en-US" sz="1800" dirty="0" err="1">
                <a:solidFill>
                  <a:srgbClr val="00B0F0"/>
                </a:solidFill>
              </a:rPr>
              <a:t>RevCom</a:t>
            </a:r>
            <a:r>
              <a:rPr lang="en-US" altLang="en-US" sz="1800" dirty="0">
                <a:solidFill>
                  <a:srgbClr val="00B0F0"/>
                </a:solidFill>
              </a:rPr>
              <a:t>/SASB Approval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15AE0E6-06E4-00FD-8348-9A2CF3BA1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/>
              <a:t>TGme</a:t>
            </a:r>
            <a:r>
              <a:rPr lang="en-CA" dirty="0"/>
              <a:t> Timeline (</a:t>
            </a:r>
            <a:r>
              <a:rPr lang="en-CA"/>
              <a:t>No changes)</a:t>
            </a:r>
            <a:endParaRPr lang="en-C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A70A58-D5AD-74D1-22BA-E43E9F5ED6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9576EA-0C94-35A4-540B-5B382E4A8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</p:spTree>
    <p:extLst>
      <p:ext uri="{BB962C8B-B14F-4D97-AF65-F5344CB8AC3E}">
        <p14:creationId xmlns:p14="http://schemas.microsoft.com/office/powerpoint/2010/main" val="3276047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6EA7B30-6898-B557-187E-5DBC2CF7F6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  <a:tabLst>
                <a:tab pos="457200" algn="l"/>
              </a:tabLs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Approve document 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https://mentor.ieee.org/802.11/dcn/24/11-24-1141-01-000m-p802-11revme-report-to-ec-on-conditional-approval-to-forward-draft-to-revcom.pptx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as the report to the IEEE 802 Executive Committee on the requirements for conditional approval to forward P802.11REVme to RevCom and</a:t>
            </a: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buNone/>
              <a:tabLst>
                <a:tab pos="457200" algn="l"/>
              </a:tabLs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Request the IEEE 802 Executive Committee to conditionally approve forwarding P802.11REVme to RevCom.</a:t>
            </a: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buNone/>
              <a:tabLst>
                <a:tab pos="457200" algn="l"/>
              </a:tabLst>
            </a:pPr>
            <a:r>
              <a:rPr lang="en-C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Moved: Mark Hamilton</a:t>
            </a:r>
          </a:p>
          <a:p>
            <a:pPr marL="0" lvl="0" indent="0">
              <a:buNone/>
              <a:tabLst>
                <a:tab pos="457200" algn="l"/>
              </a:tabLst>
            </a:pPr>
            <a:r>
              <a:rPr lang="en-CA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Second: Stephen McCann</a:t>
            </a:r>
          </a:p>
          <a:p>
            <a:pPr marL="0" lvl="0" indent="0">
              <a:buNone/>
              <a:tabLst>
                <a:tab pos="457200" algn="l"/>
              </a:tabLst>
            </a:pPr>
            <a:r>
              <a:rPr lang="en-C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Result: 9 – Yes; 0 – No; 0 - Abstain. Passes.</a:t>
            </a:r>
          </a:p>
          <a:p>
            <a:pPr marL="0" lvl="0" indent="0">
              <a:buNone/>
              <a:tabLst>
                <a:tab pos="457200" algn="l"/>
              </a:tabLst>
            </a:pP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buNone/>
              <a:tabLst>
                <a:tab pos="457200" algn="l"/>
              </a:tabLst>
            </a:pPr>
            <a:r>
              <a:rPr lang="en-GB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[Moved by &lt;name&gt; on behalf of </a:t>
            </a:r>
            <a:r>
              <a:rPr lang="en-CA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TGme</a:t>
            </a:r>
            <a:r>
              <a:rPr lang="en-GB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&lt;group&gt; vote: x-y-z ]</a:t>
            </a: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CA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A495611-3706-18E7-1DB7-585F06BC2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EC Conditional Approval for REVCOM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50F649-032A-E1A9-364C-8F6B2E6DA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B05D33-56E0-2A76-59F9-EE27B8182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0237118-83BD-4B23-982E-CD5E6FF86FA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35247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7141</TotalTime>
  <Words>373</Words>
  <Application>Microsoft Office PowerPoint</Application>
  <PresentationFormat>Widescreen</PresentationFormat>
  <Paragraphs>68</Paragraphs>
  <Slides>5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MS PGothic</vt:lpstr>
      <vt:lpstr>Times New Roman</vt:lpstr>
      <vt:lpstr>802-11-Submission</vt:lpstr>
      <vt:lpstr>Document</vt:lpstr>
      <vt:lpstr>REVme Closing Report – July 2024</vt:lpstr>
      <vt:lpstr>Work Completed</vt:lpstr>
      <vt:lpstr>Plans for September</vt:lpstr>
      <vt:lpstr>TGme Timeline (No changes)</vt:lpstr>
      <vt:lpstr>EC Conditional Approval for REVCOM</vt:lpstr>
    </vt:vector>
  </TitlesOfParts>
  <Manager/>
  <Company>BlackBerry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REVme Closing Report</dc:title>
  <dc:subject/>
  <dc:creator>Michael Montemurro</dc:creator>
  <cp:keywords/>
  <dc:description/>
  <cp:lastModifiedBy>Mike Montemurro</cp:lastModifiedBy>
  <cp:revision>215</cp:revision>
  <cp:lastPrinted>1998-02-10T13:28:06Z</cp:lastPrinted>
  <dcterms:created xsi:type="dcterms:W3CDTF">2007-05-21T21:00:37Z</dcterms:created>
  <dcterms:modified xsi:type="dcterms:W3CDTF">2024-07-18T21:35:42Z</dcterms:modified>
  <cp:category/>
</cp:coreProperties>
</file>