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451" r:id="rId4"/>
    <p:sldId id="452" r:id="rId5"/>
    <p:sldId id="467" r:id="rId6"/>
    <p:sldId id="469" r:id="rId7"/>
    <p:sldId id="459" r:id="rId8"/>
    <p:sldId id="46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451"/>
            <p14:sldId id="452"/>
            <p14:sldId id="467"/>
            <p14:sldId id="469"/>
            <p14:sldId id="459"/>
            <p14:sldId id="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DB516-7149-44A3-A474-935DAB6391B6}" v="47" dt="2024-07-15T22:22:31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4660"/>
  </p:normalViewPr>
  <p:slideViewPr>
    <p:cSldViewPr>
      <p:cViewPr>
        <p:scale>
          <a:sx n="119" d="100"/>
          <a:sy n="119" d="100"/>
        </p:scale>
        <p:origin x="12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24ADB516-7149-44A3-A474-935DAB6391B6}"/>
    <pc:docChg chg="undo custSel addSld delSld modSld modMainMaster modSection">
      <pc:chgData name="Alfred Asterjadhi" userId="39de57b9-85c0-4fd1-aaac-8ca2b6560ad0" providerId="ADAL" clId="{24ADB516-7149-44A3-A474-935DAB6391B6}" dt="2024-07-15T22:24:25.592" v="853" actId="1076"/>
      <pc:docMkLst>
        <pc:docMk/>
      </pc:docMkLst>
      <pc:sldChg chg="modSp mod">
        <pc:chgData name="Alfred Asterjadhi" userId="39de57b9-85c0-4fd1-aaac-8ca2b6560ad0" providerId="ADAL" clId="{24ADB516-7149-44A3-A474-935DAB6391B6}" dt="2024-07-15T17:11:42.489" v="545"/>
        <pc:sldMkLst>
          <pc:docMk/>
          <pc:sldMk cId="0" sldId="256"/>
        </pc:sldMkLst>
        <pc:spChg chg="mod">
          <ac:chgData name="Alfred Asterjadhi" userId="39de57b9-85c0-4fd1-aaac-8ca2b6560ad0" providerId="ADAL" clId="{24ADB516-7149-44A3-A474-935DAB6391B6}" dt="2024-07-15T14:54:27.590" v="8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24.170" v="165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50.638" v="10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5:01.276" v="10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24ADB516-7149-44A3-A474-935DAB6391B6}" dt="2024-07-15T17:11:42.489" v="545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24ADB516-7149-44A3-A474-935DAB6391B6}" dt="2024-07-15T21:38:41.414" v="696" actId="20577"/>
        <pc:sldMkLst>
          <pc:docMk/>
          <pc:sldMk cId="0" sldId="257"/>
        </pc:sldMkLst>
        <pc:spChg chg="mod">
          <ac:chgData name="Alfred Asterjadhi" userId="39de57b9-85c0-4fd1-aaac-8ca2b6560ad0" providerId="ADAL" clId="{24ADB516-7149-44A3-A474-935DAB6391B6}" dt="2024-07-15T14:54:30.790" v="90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31.391" v="166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21:38:41.414" v="69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09.766" v="203" actId="47"/>
        <pc:sldMkLst>
          <pc:docMk/>
          <pc:sldMk cId="2875752128" sldId="267"/>
        </pc:sldMkLst>
        <pc:spChg chg="mod">
          <ac:chgData name="Alfred Asterjadhi" userId="39de57b9-85c0-4fd1-aaac-8ca2b6560ad0" providerId="ADAL" clId="{24ADB516-7149-44A3-A474-935DAB6391B6}" dt="2024-07-15T14:59:33.912" v="167"/>
          <ac:spMkLst>
            <pc:docMk/>
            <pc:sldMk cId="2875752128" sldId="267"/>
            <ac:spMk id="5" creationId="{9D232E9E-83C1-C841-BA21-16700F554E7E}"/>
          </ac:spMkLst>
        </pc:spChg>
        <pc:spChg chg="mod">
          <ac:chgData name="Alfred Asterjadhi" userId="39de57b9-85c0-4fd1-aaac-8ca2b6560ad0" providerId="ADAL" clId="{24ADB516-7149-44A3-A474-935DAB6391B6}" dt="2024-07-15T14:54:32.053" v="91"/>
          <ac:spMkLst>
            <pc:docMk/>
            <pc:sldMk cId="2875752128" sldId="267"/>
            <ac:spMk id="6" creationId="{E6E68E77-2030-2644-ACA0-6A2A18D87D62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2262346737" sldId="284"/>
        </pc:sldMkLst>
        <pc:spChg chg="mod">
          <ac:chgData name="Alfred Asterjadhi" userId="39de57b9-85c0-4fd1-aaac-8ca2b6560ad0" providerId="ADAL" clId="{24ADB516-7149-44A3-A474-935DAB6391B6}" dt="2024-07-15T14:54:34.344" v="93"/>
          <ac:spMkLst>
            <pc:docMk/>
            <pc:sldMk cId="2262346737" sldId="284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0.591" v="169"/>
          <ac:spMkLst>
            <pc:docMk/>
            <pc:sldMk cId="2262346737" sldId="284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977010392" sldId="285"/>
        </pc:sldMkLst>
        <pc:spChg chg="mod">
          <ac:chgData name="Alfred Asterjadhi" userId="39de57b9-85c0-4fd1-aaac-8ca2b6560ad0" providerId="ADAL" clId="{24ADB516-7149-44A3-A474-935DAB6391B6}" dt="2024-07-15T14:54:33.240" v="92"/>
          <ac:spMkLst>
            <pc:docMk/>
            <pc:sldMk cId="1977010392" sldId="285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35.855" v="168"/>
          <ac:spMkLst>
            <pc:docMk/>
            <pc:sldMk cId="1977010392" sldId="285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2897441856" sldId="286"/>
        </pc:sldMkLst>
        <pc:spChg chg="mod">
          <ac:chgData name="Alfred Asterjadhi" userId="39de57b9-85c0-4fd1-aaac-8ca2b6560ad0" providerId="ADAL" clId="{24ADB516-7149-44A3-A474-935DAB6391B6}" dt="2024-07-15T14:54:35.445" v="94"/>
          <ac:spMkLst>
            <pc:docMk/>
            <pc:sldMk cId="2897441856" sldId="286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2.196" v="170"/>
          <ac:spMkLst>
            <pc:docMk/>
            <pc:sldMk cId="2897441856" sldId="286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3288735880" sldId="287"/>
        </pc:sldMkLst>
        <pc:spChg chg="mod">
          <ac:chgData name="Alfred Asterjadhi" userId="39de57b9-85c0-4fd1-aaac-8ca2b6560ad0" providerId="ADAL" clId="{24ADB516-7149-44A3-A474-935DAB6391B6}" dt="2024-07-15T14:59:43.675" v="171"/>
          <ac:spMkLst>
            <pc:docMk/>
            <pc:sldMk cId="3288735880" sldId="287"/>
            <ac:spMk id="5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36.535" v="95"/>
          <ac:spMkLst>
            <pc:docMk/>
            <pc:sldMk cId="3288735880" sldId="287"/>
            <ac:spMk id="6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806087534" sldId="288"/>
        </pc:sldMkLst>
        <pc:spChg chg="mod">
          <ac:chgData name="Alfred Asterjadhi" userId="39de57b9-85c0-4fd1-aaac-8ca2b6560ad0" providerId="ADAL" clId="{24ADB516-7149-44A3-A474-935DAB6391B6}" dt="2024-07-15T14:54:37.602" v="96"/>
          <ac:spMkLst>
            <pc:docMk/>
            <pc:sldMk cId="1806087534" sldId="288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5.198" v="172"/>
          <ac:spMkLst>
            <pc:docMk/>
            <pc:sldMk cId="1806087534" sldId="288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4069817449" sldId="289"/>
        </pc:sldMkLst>
        <pc:spChg chg="mod">
          <ac:chgData name="Alfred Asterjadhi" userId="39de57b9-85c0-4fd1-aaac-8ca2b6560ad0" providerId="ADAL" clId="{24ADB516-7149-44A3-A474-935DAB6391B6}" dt="2024-07-15T14:54:38.663" v="97"/>
          <ac:spMkLst>
            <pc:docMk/>
            <pc:sldMk cId="4069817449" sldId="289"/>
            <ac:spMk id="3" creationId="{1A822B9B-58A7-4F65-A02F-7A558E1962BA}"/>
          </ac:spMkLst>
        </pc:spChg>
        <pc:spChg chg="mod">
          <ac:chgData name="Alfred Asterjadhi" userId="39de57b9-85c0-4fd1-aaac-8ca2b6560ad0" providerId="ADAL" clId="{24ADB516-7149-44A3-A474-935DAB6391B6}" dt="2024-07-15T14:59:46.435" v="173"/>
          <ac:spMkLst>
            <pc:docMk/>
            <pc:sldMk cId="4069817449" sldId="289"/>
            <ac:spMk id="4" creationId="{A8473847-09D7-4389-BE81-AC7B338A852C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3309050" sldId="290"/>
        </pc:sldMkLst>
        <pc:spChg chg="mod">
          <ac:chgData name="Alfred Asterjadhi" userId="39de57b9-85c0-4fd1-aaac-8ca2b6560ad0" providerId="ADAL" clId="{24ADB516-7149-44A3-A474-935DAB6391B6}" dt="2024-07-15T14:54:39.853" v="98"/>
          <ac:spMkLst>
            <pc:docMk/>
            <pc:sldMk cId="13309050" sldId="290"/>
            <ac:spMk id="3" creationId="{D160BE7D-C91D-994A-A133-24342EB64C85}"/>
          </ac:spMkLst>
        </pc:spChg>
        <pc:spChg chg="mod">
          <ac:chgData name="Alfred Asterjadhi" userId="39de57b9-85c0-4fd1-aaac-8ca2b6560ad0" providerId="ADAL" clId="{24ADB516-7149-44A3-A474-935DAB6391B6}" dt="2024-07-15T14:59:47.543" v="174"/>
          <ac:spMkLst>
            <pc:docMk/>
            <pc:sldMk cId="13309050" sldId="290"/>
            <ac:spMk id="4" creationId="{59493B0B-8D4D-0941-894D-30D81D6A8A4A}"/>
          </ac:spMkLst>
        </pc:spChg>
      </pc:sldChg>
      <pc:sldChg chg="modSp add mod">
        <pc:chgData name="Alfred Asterjadhi" userId="39de57b9-85c0-4fd1-aaac-8ca2b6560ad0" providerId="ADAL" clId="{24ADB516-7149-44A3-A474-935DAB6391B6}" dt="2024-07-15T22:22:01.771" v="811" actId="20577"/>
        <pc:sldMkLst>
          <pc:docMk/>
          <pc:sldMk cId="0" sldId="451"/>
        </pc:sldMkLst>
        <pc:spChg chg="mod">
          <ac:chgData name="Alfred Asterjadhi" userId="39de57b9-85c0-4fd1-aaac-8ca2b6560ad0" providerId="ADAL" clId="{24ADB516-7149-44A3-A474-935DAB6391B6}" dt="2024-07-15T15:14:42.656" v="277" actId="207"/>
          <ac:spMkLst>
            <pc:docMk/>
            <pc:sldMk cId="0" sldId="451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3:42.536" v="206"/>
          <ac:spMkLst>
            <pc:docMk/>
            <pc:sldMk cId="0" sldId="451"/>
            <ac:spMk id="4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22:22:01.771" v="811" actId="20577"/>
          <ac:graphicFrameMkLst>
            <pc:docMk/>
            <pc:sldMk cId="0" sldId="451"/>
            <ac:graphicFrameMk id="7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7:16:20.950" v="577" actId="20577"/>
        <pc:sldMkLst>
          <pc:docMk/>
          <pc:sldMk cId="0" sldId="452"/>
        </pc:sldMkLst>
        <pc:spChg chg="mod">
          <ac:chgData name="Alfred Asterjadhi" userId="39de57b9-85c0-4fd1-aaac-8ca2b6560ad0" providerId="ADAL" clId="{24ADB516-7149-44A3-A474-935DAB6391B6}" dt="2024-07-15T17:12:21.572" v="548" actId="20577"/>
          <ac:spMkLst>
            <pc:docMk/>
            <pc:sldMk cId="0" sldId="452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17:16:20.950" v="577" actId="20577"/>
          <ac:graphicFrameMkLst>
            <pc:docMk/>
            <pc:sldMk cId="0" sldId="452"/>
            <ac:graphicFrameMk id="6" creationId="{00000000-0000-0000-0000-000000000000}"/>
          </ac:graphicFrameMkLst>
        </pc:graphicFrameChg>
      </pc:sldChg>
      <pc:sldChg chg="addSp delSp modSp add mod modClrScheme chgLayout">
        <pc:chgData name="Alfred Asterjadhi" userId="39de57b9-85c0-4fd1-aaac-8ca2b6560ad0" providerId="ADAL" clId="{24ADB516-7149-44A3-A474-935DAB6391B6}" dt="2024-07-15T17:02:28.151" v="524" actId="14100"/>
        <pc:sldMkLst>
          <pc:docMk/>
          <pc:sldMk cId="0" sldId="459"/>
        </pc:sldMkLst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2" creationId="{DD071C8C-76BE-1DE8-5E91-BD0253A8DC2B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3" creationId="{E4C61AA0-6640-EE2F-894C-41800A4FA8E9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4" creationId="{672D9F42-4349-8543-A66E-8F27BC47D448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5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6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7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8" creationId="{00000000-0000-0000-0000-000000000000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9" creationId="{0B76213E-A9FC-D2BC-B47D-B7D251D4AC53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1" creationId="{97CE4D53-E31A-AF88-3E65-B91BD4F0E376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2" creationId="{32A58860-62ED-E9AF-7245-303653D9ADD4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3" creationId="{D703D7B8-8602-789A-9A22-07876458D35E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4" creationId="{A4DDE95E-0858-60C0-8D54-88C27C7593B6}"/>
          </ac:spMkLst>
        </pc:spChg>
        <pc:spChg chg="add del mod ord">
          <ac:chgData name="Alfred Asterjadhi" userId="39de57b9-85c0-4fd1-aaac-8ca2b6560ad0" providerId="ADAL" clId="{24ADB516-7149-44A3-A474-935DAB6391B6}" dt="2024-07-15T17:02:28.151" v="524" actId="14100"/>
          <ac:spMkLst>
            <pc:docMk/>
            <pc:sldMk cId="0" sldId="459"/>
            <ac:spMk id="15" creationId="{E2536141-378B-B667-15C5-959B7F97785E}"/>
          </ac:spMkLst>
        </pc:spChg>
        <pc:graphicFrameChg chg="del mod modGraphic">
          <ac:chgData name="Alfred Asterjadhi" userId="39de57b9-85c0-4fd1-aaac-8ca2b6560ad0" providerId="ADAL" clId="{24ADB516-7149-44A3-A474-935DAB6391B6}" dt="2024-07-15T16:58:24.421" v="483" actId="21"/>
          <ac:graphicFrameMkLst>
            <pc:docMk/>
            <pc:sldMk cId="0" sldId="459"/>
            <ac:graphicFrameMk id="10" creationId="{00000000-0000-0000-0000-000000000000}"/>
          </ac:graphicFrameMkLst>
        </pc:graphicFrameChg>
        <pc:graphicFrameChg chg="add mod modGraphic">
          <ac:chgData name="Alfred Asterjadhi" userId="39de57b9-85c0-4fd1-aaac-8ca2b6560ad0" providerId="ADAL" clId="{24ADB516-7149-44A3-A474-935DAB6391B6}" dt="2024-07-15T17:01:42.126" v="513" actId="20577"/>
          <ac:graphicFrameMkLst>
            <pc:docMk/>
            <pc:sldMk cId="0" sldId="459"/>
            <ac:graphicFrameMk id="16" creationId="{00000000-0000-0000-0000-000000000000}"/>
          </ac:graphicFrameMkLst>
        </pc:graphicFrameChg>
        <pc:graphicFrameChg chg="add mod">
          <ac:chgData name="Alfred Asterjadhi" userId="39de57b9-85c0-4fd1-aaac-8ca2b6560ad0" providerId="ADAL" clId="{24ADB516-7149-44A3-A474-935DAB6391B6}" dt="2024-07-15T16:58:56.845" v="495"/>
          <ac:graphicFrameMkLst>
            <pc:docMk/>
            <pc:sldMk cId="0" sldId="459"/>
            <ac:graphicFrameMk id="17" creationId="{AD75E78E-381B-F63E-42BA-84D327F3037F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7:05:40.894" v="532" actId="207"/>
        <pc:sldMkLst>
          <pc:docMk/>
          <pc:sldMk cId="0" sldId="460"/>
        </pc:sldMkLst>
        <pc:spChg chg="mod">
          <ac:chgData name="Alfred Asterjadhi" userId="39de57b9-85c0-4fd1-aaac-8ca2b6560ad0" providerId="ADAL" clId="{24ADB516-7149-44A3-A474-935DAB6391B6}" dt="2024-07-15T17:05:40.894" v="532" actId="207"/>
          <ac:spMkLst>
            <pc:docMk/>
            <pc:sldMk cId="0" sldId="460"/>
            <ac:spMk id="2" creationId="{00000000-0000-0000-0000-000000000000}"/>
          </ac:spMkLst>
        </pc:spChg>
        <pc:graphicFrameChg chg="modGraphic">
          <ac:chgData name="Alfred Asterjadhi" userId="39de57b9-85c0-4fd1-aaac-8ca2b6560ad0" providerId="ADAL" clId="{24ADB516-7149-44A3-A474-935DAB6391B6}" dt="2024-07-15T17:05:28.255" v="531" actId="20577"/>
          <ac:graphicFrameMkLst>
            <pc:docMk/>
            <pc:sldMk cId="0" sldId="460"/>
            <ac:graphicFrameMk id="6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22:24:25.592" v="853" actId="1076"/>
        <pc:sldMkLst>
          <pc:docMk/>
          <pc:sldMk cId="325807857" sldId="467"/>
        </pc:sldMkLst>
        <pc:spChg chg="mod">
          <ac:chgData name="Alfred Asterjadhi" userId="39de57b9-85c0-4fd1-aaac-8ca2b6560ad0" providerId="ADAL" clId="{24ADB516-7149-44A3-A474-935DAB6391B6}" dt="2024-07-15T22:23:52.845" v="836" actId="20577"/>
          <ac:spMkLst>
            <pc:docMk/>
            <pc:sldMk cId="325807857" sldId="467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22:24:25.592" v="853" actId="1076"/>
          <ac:graphicFrameMkLst>
            <pc:docMk/>
            <pc:sldMk cId="325807857" sldId="467"/>
            <ac:graphicFrameMk id="6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5:05:16.550" v="213" actId="207"/>
        <pc:sldMkLst>
          <pc:docMk/>
          <pc:sldMk cId="847535807" sldId="469"/>
        </pc:sldMkLst>
        <pc:spChg chg="mod">
          <ac:chgData name="Alfred Asterjadhi" userId="39de57b9-85c0-4fd1-aaac-8ca2b6560ad0" providerId="ADAL" clId="{24ADB516-7149-44A3-A474-935DAB6391B6}" dt="2024-07-15T15:05:16.550" v="213" actId="207"/>
          <ac:spMkLst>
            <pc:docMk/>
            <pc:sldMk cId="847535807" sldId="469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847535807" sldId="469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847535807" sldId="469"/>
            <ac:spMk id="8" creationId="{00000000-0000-0000-0000-000000000000}"/>
          </ac:spMkLst>
        </pc:spChg>
      </pc:sldChg>
      <pc:sldChg chg="modSp add del mod">
        <pc:chgData name="Alfred Asterjadhi" userId="39de57b9-85c0-4fd1-aaac-8ca2b6560ad0" providerId="ADAL" clId="{24ADB516-7149-44A3-A474-935DAB6391B6}" dt="2024-07-15T16:56:13.802" v="476" actId="47"/>
        <pc:sldMkLst>
          <pc:docMk/>
          <pc:sldMk cId="2924560124" sldId="470"/>
        </pc:sldMkLst>
        <pc:spChg chg="mod">
          <ac:chgData name="Alfred Asterjadhi" userId="39de57b9-85c0-4fd1-aaac-8ca2b6560ad0" providerId="ADAL" clId="{24ADB516-7149-44A3-A474-935DAB6391B6}" dt="2024-07-15T15:05:19.658" v="214" actId="207"/>
          <ac:spMkLst>
            <pc:docMk/>
            <pc:sldMk cId="2924560124" sldId="470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2924560124" sldId="470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2924560124" sldId="470"/>
            <ac:spMk id="8" creationId="{00000000-0000-0000-0000-000000000000}"/>
          </ac:spMkLst>
        </pc:spChg>
      </pc:sldChg>
      <pc:sldChg chg="modSp add del mod">
        <pc:chgData name="Alfred Asterjadhi" userId="39de57b9-85c0-4fd1-aaac-8ca2b6560ad0" providerId="ADAL" clId="{24ADB516-7149-44A3-A474-935DAB6391B6}" dt="2024-07-15T21:43:52.073" v="758" actId="47"/>
        <pc:sldMkLst>
          <pc:docMk/>
          <pc:sldMk cId="3744052422" sldId="471"/>
        </pc:sldMkLst>
        <pc:spChg chg="mod">
          <ac:chgData name="Alfred Asterjadhi" userId="39de57b9-85c0-4fd1-aaac-8ca2b6560ad0" providerId="ADAL" clId="{24ADB516-7149-44A3-A474-935DAB6391B6}" dt="2024-07-15T15:41:46.961" v="449" actId="20577"/>
          <ac:spMkLst>
            <pc:docMk/>
            <pc:sldMk cId="3744052422" sldId="471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21:40:55.710" v="740" actId="2164"/>
          <ac:graphicFrameMkLst>
            <pc:docMk/>
            <pc:sldMk cId="3744052422" sldId="471"/>
            <ac:graphicFrameMk id="6" creationId="{00000000-0000-0000-0000-000000000000}"/>
          </ac:graphicFrameMkLst>
        </pc:graphicFrameChg>
      </pc:sldChg>
      <pc:sldMasterChg chg="modSp mod">
        <pc:chgData name="Alfred Asterjadhi" userId="39de57b9-85c0-4fd1-aaac-8ca2b6560ad0" providerId="ADAL" clId="{24ADB516-7149-44A3-A474-935DAB6391B6}" dt="2024-07-15T21:37:36.511" v="58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4ADB516-7149-44A3-A474-935DAB6391B6}" dt="2024-07-15T21:37:36.511" v="58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02.812" v="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20.667" v="80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802.11-24/1253r1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1-15-0000-ieee-p802-11be-d4-0-mandatory-draft-review-mdr-report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forward draft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91446"/>
              </p:ext>
            </p:extLst>
          </p:nvPr>
        </p:nvGraphicFramePr>
        <p:xfrm>
          <a:off x="929217" y="2924944"/>
          <a:ext cx="10495375" cy="238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78972" imgH="1629439" progId="Word.Document.8">
                  <p:embed/>
                </p:oleObj>
              </mc:Choice>
              <mc:Fallback>
                <p:oleObj name="Document" r:id="rId3" imgW="8278972" imgH="1629439" progId="Word.Document.8">
                  <p:embed/>
                  <p:pic>
                    <p:nvPicPr>
                      <p:cNvPr id="9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9217" y="2924944"/>
                        <a:ext cx="10495375" cy="2389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4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P802.11be Draft 7.0 to RevCom.</a:t>
            </a:r>
          </a:p>
          <a:p>
            <a:r>
              <a:rPr lang="en-GB" sz="20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2000" dirty="0">
                <a:ea typeface="ＭＳ Ｐゴシック" pitchFamily="34" charset="-128"/>
              </a:rPr>
              <a:t>R1 – Revised version, updating the commenter’s list.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Standards Association (SA) Ballot Results – P802.11be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6938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7115"/>
            <a:ext cx="2737224" cy="184666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37012"/>
              </p:ext>
            </p:extLst>
          </p:nvPr>
        </p:nvGraphicFramePr>
        <p:xfrm>
          <a:off x="1371600" y="1737362"/>
          <a:ext cx="9677399" cy="22097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2024-02-02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2024-05-31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Post Ballot Update (work in progress)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702896"/>
              </p:ext>
            </p:extLst>
          </p:nvPr>
        </p:nvGraphicFramePr>
        <p:xfrm>
          <a:off x="609600" y="1676401"/>
          <a:ext cx="10668000" cy="26234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5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2024-02-02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415  (289 T, 99 E, 27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2024-05-31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 (148 T, 27 E, 5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 by commenter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14782"/>
              </p:ext>
            </p:extLst>
          </p:nvPr>
        </p:nvGraphicFramePr>
        <p:xfrm>
          <a:off x="1465949" y="1916832"/>
          <a:ext cx="9260101" cy="266774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72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0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Recirc.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Brian Hart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 Hamilton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791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Joseph Levy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09525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Yongho Kim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2406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Xiaofei Wang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88312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Jay Yang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8131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Benjamin Rolfe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7677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24709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July 2024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654677" y="6475413"/>
            <a:ext cx="2737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Michael Montemurro, Huawei Technologies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3163480" y="4343401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2536141-378B-B667-15C5-959B7F977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663822"/>
          </a:xfrm>
        </p:spPr>
        <p:txBody>
          <a:bodyPr/>
          <a:lstStyle/>
          <a:p>
            <a:r>
              <a:rPr lang="en-US" sz="2000" dirty="0"/>
              <a:t>Mandatory Draft Review (MDR) and Mandatory Editorial Coordination (MEC) completed in the final report doc.: </a:t>
            </a:r>
            <a:r>
              <a:rPr lang="en-US" sz="2000" dirty="0">
                <a:hlinkClick r:id="rId3"/>
              </a:rPr>
              <a:t>IEEE 802.11-23/1371r15</a:t>
            </a:r>
            <a:r>
              <a:rPr lang="en-US" sz="2000" dirty="0"/>
              <a:t>:</a:t>
            </a:r>
          </a:p>
          <a:p>
            <a:r>
              <a:rPr lang="en-US" sz="2000" dirty="0">
                <a:hlinkClick r:id="rId3"/>
              </a:rPr>
              <a:t>https://mentor.ieee.org/802.11/dcn/23/11-23-1371-15-0000-ieee-p802-11be-d4-0-mandatory-draft-review-mdr-report.docx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3B9A4B-4D42-4642-8694-CB378EB0C8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2024</a:t>
            </a:r>
          </a:p>
        </p:txBody>
      </p:sp>
      <p:graphicFrame>
        <p:nvGraphicFramePr>
          <p:cNvPr id="1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400229"/>
              </p:ext>
            </p:extLst>
          </p:nvPr>
        </p:nvGraphicFramePr>
        <p:xfrm>
          <a:off x="2208743" y="3741980"/>
          <a:ext cx="7772400" cy="2700598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9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Nov.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  <a:hlinkClick r:id="rId3"/>
                        </a:rPr>
                        <a:t>11-23/1371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P802.11be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889861"/>
              </p:ext>
            </p:extLst>
          </p:nvPr>
        </p:nvGraphicFramePr>
        <p:xfrm>
          <a:off x="381000" y="2225040"/>
          <a:ext cx="10668000" cy="2722785"/>
        </p:xfrm>
        <a:graphic>
          <a:graphicData uri="http://schemas.openxmlformats.org/drawingml/2006/table">
            <a:tbl>
              <a:tblPr/>
              <a:tblGrid>
                <a:gridCol w="73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EC for conditional approval to proceed to REVCOM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Ballot Recirculation on D7.0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 – 2024-07-29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to REVCOM before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2024-09-09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36518</TotalTime>
  <Words>589</Words>
  <Application>Microsoft Office PowerPoint</Application>
  <PresentationFormat>Widescreen</PresentationFormat>
  <Paragraphs>177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Arial Unicode MS</vt:lpstr>
      <vt:lpstr>Times New Roman</vt:lpstr>
      <vt:lpstr>Office Theme</vt:lpstr>
      <vt:lpstr>Document</vt:lpstr>
      <vt:lpstr>P802.11be Report to EC on Conditional Approval to forward draft to RevCom</vt:lpstr>
      <vt:lpstr>Introduction</vt:lpstr>
      <vt:lpstr>Standards Association (SA) Ballot Results – P802.11be</vt:lpstr>
      <vt:lpstr>SA Ballot Comments – P802.11be</vt:lpstr>
      <vt:lpstr>Unsatisfied comments by commenter</vt:lpstr>
      <vt:lpstr>Unsatisfied comments</vt:lpstr>
      <vt:lpstr>Mandatory Coordination</vt:lpstr>
      <vt:lpstr>P802.11be Timeline</vt:lpstr>
    </vt:vector>
  </TitlesOfParts>
  <Company>QualcommTechnologies,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P802.11be Report to EC on Approval to Forward to REV</dc:title>
  <dc:creator>Alfred Asterjadhi</dc:creator>
  <cp:keywords/>
  <cp:lastModifiedBy>Alfred Asterjadhi</cp:lastModifiedBy>
  <cp:revision>308</cp:revision>
  <cp:lastPrinted>1601-01-01T00:00:00Z</cp:lastPrinted>
  <dcterms:created xsi:type="dcterms:W3CDTF">2019-11-09T15:46:46Z</dcterms:created>
  <dcterms:modified xsi:type="dcterms:W3CDTF">2024-07-15T22:24:28Z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