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57" r:id="rId4"/>
    <p:sldId id="659" r:id="rId5"/>
    <p:sldId id="618" r:id="rId6"/>
    <p:sldId id="312" r:id="rId7"/>
    <p:sldId id="62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>
      <p:cViewPr varScale="1">
        <p:scale>
          <a:sx n="83" d="100"/>
          <a:sy n="83" d="100"/>
        </p:scale>
        <p:origin x="1618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802.11-24/1261r1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October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4-01-00bn-power-save-protocols-for-uhr-follow-up.pptx" TargetMode="External"/><Relationship Id="rId2" Type="http://schemas.openxmlformats.org/officeDocument/2006/relationships/hyperlink" Target="https://mentor.ieee.org/802.11/dcn/23/11-23-0480-01-0uhr-uhr-proposed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2003-00-00bn-client-power-save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Considerations on </a:t>
            </a:r>
            <a:b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Client Power Save for 11bn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301152"/>
              </p:ext>
            </p:extLst>
          </p:nvPr>
        </p:nvGraphicFramePr>
        <p:xfrm>
          <a:off x="719138" y="3270771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610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TW" sz="1400" dirty="0"/>
              <a:t>Power save is very important especially for client devices such as mobile phones. Currently 802.11bn task group has agreed to define Dynamic Power Save</a:t>
            </a:r>
            <a:r>
              <a:rPr lang="zh-CN" altLang="en-US" sz="1400" dirty="0"/>
              <a:t>（</a:t>
            </a:r>
            <a:r>
              <a:rPr lang="en-US" altLang="zh-CN" sz="1400" dirty="0"/>
              <a:t>DPS</a:t>
            </a:r>
            <a:r>
              <a:rPr lang="zh-CN" altLang="en-US" sz="1400" dirty="0"/>
              <a:t>） </a:t>
            </a:r>
            <a:r>
              <a:rPr lang="en-US" altLang="zh-CN" sz="1400" dirty="0"/>
              <a:t>mode.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b="0" dirty="0"/>
              <a:t>the STA that uses DPS mode may transition from a lower capability (LC) mode to a higher capability (HC)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that applies for a non-mobile AP is TBD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8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DPS mode would cause extra ICF/ICR exchanges, and the benefits from </a:t>
            </a:r>
            <a:r>
              <a:rPr lang="en-US" altLang="zh-TW" sz="1400" dirty="0"/>
              <a:t>DPS</a:t>
            </a:r>
            <a:r>
              <a:rPr lang="zh-CN" altLang="en-US" sz="1400" dirty="0"/>
              <a:t> </a:t>
            </a:r>
            <a:r>
              <a:rPr lang="en-US" altLang="zh-CN" sz="1400" dirty="0"/>
              <a:t>mode for the non-AP STAs that uses this mode depends 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environments where the STA is located, such as dense or non-dense environments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requirements of the traffic to be delivered for the STAs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TX/RX parameters in lower capability (LC)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TX/RX parameters in higher capability (HC)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transition mode from LC mode to HC mode, such as whether the STAs always need to transition from a LC mode to a HC mode upon reception of an initial control frame 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8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dirty="0"/>
              <a:t>This contribution proposes a mechanism for the flexible management of DPS mode.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zh-CN" altLang="zh-CN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Enabling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enable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operation parameters, such as 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enabling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, DPS padding delay, DPS switch back delay, optional operating parameters for the lower capability mode and higher capability mode</a:t>
            </a:r>
            <a:r>
              <a:rPr lang="zh-CN" altLang="en-US" sz="1400" b="0" kern="1200" dirty="0"/>
              <a:t>，</a:t>
            </a:r>
            <a:r>
              <a:rPr lang="en-US" altLang="zh-CN" sz="1400" b="0" kern="1200" dirty="0"/>
              <a:t>and optional transition mode are carried in the DPS mode management frames (such as DPS mode notification frames).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Frame exchanges in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operates in its lower capability mode when no DPS initial control frame (ICF)   addressed to it is received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</a:t>
            </a:r>
            <a:r>
              <a:rPr lang="en-US" altLang="zh-CN" sz="1400" b="0" dirty="0"/>
              <a:t>transitions from a lower capability (LC) mode to a higher capability (HC) mode upon reception of an initial control frame and </a:t>
            </a:r>
            <a:r>
              <a:rPr lang="en-US" altLang="zh-CN" sz="1400" b="0" dirty="0">
                <a:solidFill>
                  <a:schemeClr val="tx2"/>
                </a:solidFill>
              </a:rPr>
              <a:t>do frame exchanges in a higher capability mode</a:t>
            </a:r>
            <a:r>
              <a:rPr lang="en-US" altLang="zh-CN" sz="1400" b="0" dirty="0"/>
              <a:t> if the transition is required.</a:t>
            </a:r>
            <a:endParaRPr lang="en-US" altLang="zh-CN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Updating parameter(s) in DPS mode.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in DPS mode can update dynamically DPS parameters by sending a DPS mode notification frame with DPS mode indication (enabling DPS mode) and DPS parameters to be updated to the DPS-capable AP. AP optionally responds to the DPS mode notification frame.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0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disable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disabling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is carried in the DPS mode exchange frames (such as DPS mode notification frame).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 optionally responds to the DPS mode notification frame sent by the STA.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Behavior of the DPS-capable non-AP STA when 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STA always operate in its full capability mode when the STA stays in the active mode.</a:t>
            </a:r>
            <a:endParaRPr lang="zh-CN" altLang="en-US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kern="1200" dirty="0"/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0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benefit from DPS mode depends on the environments where the STA is located, the requirements of the traffic to be delivered for the STAs, the TX/RX parameters in lower capability (LC) mode and/or higher capability (HC) mode, and the transition mode from LC mode to HC mode.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flexible management of DPS mode is suggested to be considered: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Enabling/disabling the DPS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updating the operating parameters in DPS mode,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operating parameters to be indicated for DPS mode may include: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padding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switch back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the lower capability mode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higher capability mode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transition mode.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b="0" dirty="0"/>
              <a:t>[1] UHR proposed PAR, </a:t>
            </a:r>
            <a:r>
              <a:rPr lang="en-US" altLang="zh-CN" sz="1800" b="0" dirty="0">
                <a:hlinkClick r:id="rId2"/>
              </a:rPr>
              <a:t>https://mentor.ieee.org/802.11/dcn/23/11-23-0480-01-0uhr-uhr-proposed-par.pdf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Power Save Protocols for UHR - follow up</a:t>
            </a:r>
            <a:r>
              <a:rPr lang="en-US" altLang="zh-CN" sz="1800" b="0" dirty="0">
                <a:latin typeface="+mn-ea"/>
                <a:ea typeface="+mn-ea"/>
              </a:rPr>
              <a:t>,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+mn-ea"/>
                <a:ea typeface="+mn-ea"/>
                <a:hlinkClick r:id="rId3"/>
              </a:rPr>
              <a:t>https://mentor.ieee.org/802.11/dcn/24/11-24-0544-01-00bn-power-save-protocols-for-uhr-follow-up.pptx</a:t>
            </a:r>
            <a:endParaRPr lang="en-US" altLang="zh-CN" sz="18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800" b="0" dirty="0"/>
              <a:t>[3] Client power save, 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https://mentor.ieee.org/802.11/dcn/23/11-23-2003-00-00bn-client-power-save.pptx</a:t>
            </a:r>
            <a:endParaRPr lang="en-US" altLang="zh-CN" sz="18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specify a mechanism for enabling or disabling </a:t>
            </a:r>
            <a:r>
              <a:rPr lang="en-US" altLang="zh-TW" sz="1600" b="1" dirty="0">
                <a:solidFill>
                  <a:schemeClr val="tx2"/>
                </a:solidFill>
              </a:rPr>
              <a:t>Dynamic Power Save</a:t>
            </a:r>
            <a:r>
              <a:rPr lang="zh-CN" altLang="en-US" sz="1600" b="1" dirty="0">
                <a:solidFill>
                  <a:schemeClr val="tx2"/>
                </a:solidFill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</a:rPr>
              <a:t>DPS</a:t>
            </a:r>
            <a:r>
              <a:rPr lang="zh-CN" altLang="en-US" sz="1600" b="1" dirty="0">
                <a:solidFill>
                  <a:schemeClr val="tx2"/>
                </a:solidFill>
              </a:rPr>
              <a:t>） </a:t>
            </a:r>
            <a:r>
              <a:rPr lang="en-US" altLang="zh-CN" sz="1600" b="1" dirty="0">
                <a:solidFill>
                  <a:schemeClr val="tx2"/>
                </a:solidFill>
              </a:rPr>
              <a:t>mode in UHR?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The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mechanism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is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TBD.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8430</TotalTime>
  <Words>934</Words>
  <Application>Microsoft Office PowerPoint</Application>
  <PresentationFormat>全屏显示(4:3)</PresentationFormat>
  <Paragraphs>96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802-11-Submission</vt:lpstr>
      <vt:lpstr>Considerations on  Client Power Save for 11bn</vt:lpstr>
      <vt:lpstr>Introduction</vt:lpstr>
      <vt:lpstr>DPS as a mode of operation</vt:lpstr>
      <vt:lpstr>DPS as a mode of operation (Cont.) 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luliuming@oppo.com</cp:lastModifiedBy>
  <cp:revision>3660</cp:revision>
  <cp:lastPrinted>2014-11-04T15:04:00Z</cp:lastPrinted>
  <dcterms:created xsi:type="dcterms:W3CDTF">2007-04-17T18:10:00Z</dcterms:created>
  <dcterms:modified xsi:type="dcterms:W3CDTF">2024-10-28T23:44:22Z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