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7" r:id="rId4"/>
    <p:sldId id="283" r:id="rId5"/>
    <p:sldId id="262" r:id="rId6"/>
    <p:sldId id="265" r:id="rId7"/>
    <p:sldId id="273" r:id="rId8"/>
    <p:sldId id="2373" r:id="rId9"/>
    <p:sldId id="2390" r:id="rId10"/>
    <p:sldId id="2392" r:id="rId11"/>
    <p:sldId id="270" r:id="rId12"/>
    <p:sldId id="2391" r:id="rId13"/>
    <p:sldId id="2380" r:id="rId14"/>
    <p:sldId id="2383" r:id="rId15"/>
    <p:sldId id="278" r:id="rId16"/>
    <p:sldId id="276" r:id="rId17"/>
    <p:sldId id="2371" r:id="rId18"/>
    <p:sldId id="2375" r:id="rId19"/>
    <p:sldId id="2386" r:id="rId20"/>
    <p:sldId id="2387" r:id="rId21"/>
    <p:sldId id="238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4" autoAdjust="0"/>
    <p:restoredTop sz="89586" autoAdjust="0"/>
  </p:normalViewPr>
  <p:slideViewPr>
    <p:cSldViewPr>
      <p:cViewPr varScale="1">
        <p:scale>
          <a:sx n="78" d="100"/>
          <a:sy n="78" d="100"/>
        </p:scale>
        <p:origin x="292" y="5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46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802.11-24/1254r2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879-04-0000-ieee-p802-11bk-d2-0-mandatory-draft-review-mdr-repor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6" name="Date Placeholder 3"/>
          <p:cNvSpPr>
            <a:spLocks noGrp="1"/>
          </p:cNvSpPr>
          <p:nvPr>
            <p:ph type="dt" idx="10"/>
          </p:nvPr>
        </p:nvSpPr>
        <p:spPr>
          <a:xfrm>
            <a:off x="914400" y="291263"/>
            <a:ext cx="2499764" cy="273050"/>
          </a:xfrm>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Notes to Everyone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July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July </a:t>
            </a:r>
            <a:r>
              <a:rPr lang="en-US" dirty="0"/>
              <a:t>2024 Editors</a:t>
            </a:r>
            <a:r>
              <a:rPr lang="en-US"/>
              <a:t>’ </a:t>
            </a:r>
            <a:r>
              <a:rPr lang="en-US" dirty="0"/>
              <a:t>M</a:t>
            </a:r>
            <a:r>
              <a:rPr lang="en-US"/>
              <a:t>eeting </a:t>
            </a:r>
            <a:r>
              <a:rPr lang="en-US" dirty="0"/>
              <a:t>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Process of reviewing drafts when their baseline changes</a:t>
            </a:r>
          </a:p>
          <a:p>
            <a:pPr>
              <a:buFont typeface="Arial" panose="020B0604020202020204" pitchFamily="34" charset="0"/>
              <a:buChar char="•"/>
            </a:pPr>
            <a:r>
              <a:rPr lang="en-US" sz="2000" dirty="0"/>
              <a:t>11bk/D2.0 MDR/MEC Completed  </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D5.0. Received 115 comments and work on comment resolution and plan to recirc D6.0 out of the July meeting. </a:t>
            </a:r>
          </a:p>
          <a:p>
            <a:r>
              <a:rPr lang="en-GB" sz="1600" dirty="0"/>
              <a:t>11be – </a:t>
            </a:r>
            <a:r>
              <a:rPr lang="en-US" sz="1600" b="0" dirty="0"/>
              <a:t>D6.0.  Received 160 comments and </a:t>
            </a:r>
            <a:r>
              <a:rPr lang="en-GB" sz="1600" b="0" dirty="0"/>
              <a:t>work on comment resolution and plan to recirc D7.0 out of the July meeting, which will be based on </a:t>
            </a:r>
            <a:r>
              <a:rPr lang="en-GB" sz="1600" b="0" dirty="0" err="1"/>
              <a:t>REVme</a:t>
            </a:r>
            <a:r>
              <a:rPr lang="en-GB" sz="1600" b="0" dirty="0"/>
              <a:t> D6.0 and 11bh 5.0. </a:t>
            </a:r>
          </a:p>
          <a:p>
            <a:r>
              <a:rPr lang="en-GB" sz="1600" dirty="0"/>
              <a:t>11bk</a:t>
            </a:r>
            <a:r>
              <a:rPr lang="en-GB" sz="1600" b="0" dirty="0"/>
              <a:t> –D2.0.  Completed MDR/MEC  and expect to complete and go to WG recirc on D3.0 out of the July meeting. </a:t>
            </a:r>
          </a:p>
          <a:p>
            <a:r>
              <a:rPr lang="en-US" sz="1600" dirty="0"/>
              <a:t>11bf </a:t>
            </a:r>
            <a:r>
              <a:rPr lang="en-GB" sz="1600" dirty="0"/>
              <a:t>– </a:t>
            </a:r>
            <a:r>
              <a:rPr lang="en-GB" sz="1600" b="0" dirty="0"/>
              <a:t>D4.0. received 207 comments on the initial SA ballot </a:t>
            </a:r>
            <a:r>
              <a:rPr lang="en-US" sz="1600" b="0" dirty="0"/>
              <a:t>and plan to recirc SA ballot out of Sept meeting</a:t>
            </a:r>
            <a:r>
              <a:rPr lang="en-GB" sz="1600" b="0" dirty="0"/>
              <a:t>. </a:t>
            </a:r>
            <a:endParaRPr lang="en-US" sz="1600" b="0" dirty="0"/>
          </a:p>
          <a:p>
            <a:r>
              <a:rPr lang="en-GB" sz="1600" dirty="0"/>
              <a:t>11bi – </a:t>
            </a:r>
            <a:r>
              <a:rPr lang="en-GB" sz="1600" b="0" dirty="0"/>
              <a:t>D0.4 is available, received 507 comments on CC and plan to have D0.5 by the end of the week. </a:t>
            </a:r>
          </a:p>
          <a:p>
            <a:r>
              <a:rPr lang="en-GB" sz="1600" dirty="0" err="1"/>
              <a:t>REVme</a:t>
            </a:r>
            <a:r>
              <a:rPr lang="en-GB" sz="1600" dirty="0"/>
              <a:t> – D6.0, </a:t>
            </a:r>
            <a:r>
              <a:rPr lang="en-GB" sz="1600" b="0" dirty="0"/>
              <a:t>257 comments received on the second recirc SA Ballot on D6.0. Plan </a:t>
            </a:r>
            <a:r>
              <a:rPr lang="en-GB" sz="1400" b="0" dirty="0"/>
              <a:t>to go SA recirc D7.0 out of the July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542380904"/>
              </p:ext>
            </p:extLst>
          </p:nvPr>
        </p:nvGraphicFramePr>
        <p:xfrm>
          <a:off x="914401" y="2909272"/>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222628663"/>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914400" y="685801"/>
            <a:ext cx="10820399" cy="1065213"/>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97466" y="1751014"/>
            <a:ext cx="10361084" cy="4264024"/>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11bk/D2.0 MDR/MEC Completed  </a:t>
            </a:r>
          </a:p>
        </p:txBody>
      </p:sp>
      <p:sp>
        <p:nvSpPr>
          <p:cNvPr id="9218" name="Rectangle 2"/>
          <p:cNvSpPr>
            <a:spLocks noGrp="1" noChangeArrowheads="1"/>
          </p:cNvSpPr>
          <p:nvPr>
            <p:ph idx="1"/>
          </p:nvPr>
        </p:nvSpPr>
        <p:spPr>
          <a:xfrm>
            <a:off x="876796" y="1751014"/>
            <a:ext cx="10361084" cy="4724400"/>
          </a:xfrm>
          <a:ln/>
        </p:spPr>
        <p:txBody>
          <a:bodyPr/>
          <a:lstStyle/>
          <a:p>
            <a:pPr>
              <a:buFont typeface="Arial" panose="020B0604020202020204" pitchFamily="34" charset="0"/>
              <a:buChar char="•"/>
            </a:pPr>
            <a:r>
              <a:rPr lang="en-US" sz="2000" b="0" dirty="0"/>
              <a:t>11bk/D2.0 MDR started in May 2024 and completed in July 2024</a:t>
            </a:r>
          </a:p>
          <a:p>
            <a:pPr lvl="1">
              <a:buFont typeface="Arial" panose="020B0604020202020204" pitchFamily="34" charset="0"/>
              <a:buChar char="•"/>
            </a:pPr>
            <a:r>
              <a:rPr lang="en-US" sz="1600" b="0" dirty="0">
                <a:hlinkClick r:id="rId3"/>
              </a:rPr>
              <a:t>https://mentor.ieee.org/802.11/dcn/24/11-24-0879-04-0000-ieee-p802-11bk-d2-0-mandatory-draft-review-mdr-report.docx</a:t>
            </a:r>
            <a:endParaRPr lang="en-US" sz="1600" b="0" dirty="0"/>
          </a:p>
          <a:p>
            <a:pPr lvl="1">
              <a:buFont typeface="Arial" panose="020B0604020202020204" pitchFamily="34" charset="0"/>
              <a:buChar char="•"/>
            </a:pPr>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65177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19411</TotalTime>
  <Words>2712</Words>
  <Application>Microsoft Office PowerPoint</Application>
  <PresentationFormat>Widescreen</PresentationFormat>
  <Paragraphs>362</Paragraphs>
  <Slides>20</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0" baseType="lpstr">
      <vt:lpstr>Arial Unicode MS</vt:lpstr>
      <vt:lpstr>TimesNewRoman</vt:lpstr>
      <vt:lpstr>Aptos</vt:lpstr>
      <vt:lpstr>Arial</vt:lpstr>
      <vt:lpstr>Calibri</vt:lpstr>
      <vt:lpstr>Calibri Light</vt:lpstr>
      <vt:lpstr>Times New Roman</vt:lpstr>
      <vt:lpstr>Office Theme</vt:lpstr>
      <vt:lpstr>Custom Design</vt:lpstr>
      <vt:lpstr>Document</vt:lpstr>
      <vt:lpstr>802.11 WG Editor’s Meeting (July 2024)</vt:lpstr>
      <vt:lpstr>Abstract</vt:lpstr>
      <vt:lpstr>July 2024 Editors’ Meeting Report</vt:lpstr>
      <vt:lpstr>Volunteer Editor Contacts</vt:lpstr>
      <vt:lpstr>July meeting roundtable status report</vt:lpstr>
      <vt:lpstr>Editor Amendment Ordering</vt:lpstr>
      <vt:lpstr>Draft Development Snapshot</vt:lpstr>
      <vt:lpstr>Process of reviewing drafts when their baseline changes</vt:lpstr>
      <vt:lpstr>11bk/D2.0 MDR/MEC Completed  </vt:lpstr>
      <vt:lpstr>802.11 Style Guide</vt:lpstr>
      <vt:lpstr>Notes to Everyone</vt:lpstr>
      <vt:lpstr>ANA managed number space</vt:lpstr>
      <vt:lpstr>Backup</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lpstr>Issues for feedback (from Edward)</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484</cp:revision>
  <cp:lastPrinted>1601-01-01T00:00:00Z</cp:lastPrinted>
  <dcterms:created xsi:type="dcterms:W3CDTF">2018-01-07T18:30:13Z</dcterms:created>
  <dcterms:modified xsi:type="dcterms:W3CDTF">2024-07-16T18:45:16Z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