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7" r:id="rId6"/>
    <p:sldId id="269" r:id="rId7"/>
    <p:sldId id="270" r:id="rId8"/>
    <p:sldId id="268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5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873-00-00bn-design-targets-and-considerations-for-enhanced-long-range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Discussions on Extended Long Range PPDU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295002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Enhanced Long Range PPDU was recently proposed in 802.11bn [1-3].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 ELR PPDU will be helpful in reducing the downlink/uplink range asymmetry problem in current Wi-Fi.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backward compatibility, an ELR PPDU was proposed to be prepended by the legacy preamble.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our thoughts regarding the ELR PPDU.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1483-1C32-B041-292F-1ACE7252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ELR PPDU Format and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92061-7B32-C79B-D9EE-890A272B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[2], an ELR PPDU format was proposed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legacy preamble portion supports ELR PPDU backward compatibility. This portion may or may not be received by a very far away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ELR preamble supports long range STF/LTF/SIG-fields and does not need backward compatibility. This may be the first portion of the PPDU detected by a far away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ELR Data may feature expanded DCM modes, and/or time domain repetition.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7569A-A926-F6BD-4A6A-48D685E615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DF621-ABAD-7756-C791-1D13020F98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1A460B-E793-BB1B-095C-07873F1423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E705AC-AB99-D62D-12CA-FF4CF7134E66}"/>
              </a:ext>
            </a:extLst>
          </p:cNvPr>
          <p:cNvSpPr/>
          <p:nvPr/>
        </p:nvSpPr>
        <p:spPr bwMode="auto">
          <a:xfrm>
            <a:off x="1708620" y="2743200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67989E-3F97-08D2-FAD4-819B94D19686}"/>
              </a:ext>
            </a:extLst>
          </p:cNvPr>
          <p:cNvSpPr/>
          <p:nvPr/>
        </p:nvSpPr>
        <p:spPr bwMode="auto">
          <a:xfrm>
            <a:off x="3940410" y="2743200"/>
            <a:ext cx="2231790" cy="51732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7FE23E-D5F3-1CDB-8D2A-5C525A1F7C79}"/>
              </a:ext>
            </a:extLst>
          </p:cNvPr>
          <p:cNvSpPr/>
          <p:nvPr/>
        </p:nvSpPr>
        <p:spPr bwMode="auto">
          <a:xfrm>
            <a:off x="6172200" y="2743200"/>
            <a:ext cx="2514600" cy="51732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</p:spTree>
    <p:extLst>
      <p:ext uri="{BB962C8B-B14F-4D97-AF65-F5344CB8AC3E}">
        <p14:creationId xmlns:p14="http://schemas.microsoft.com/office/powerpoint/2010/main" val="142390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8716-8579-6DAA-BDBB-66E00DEB9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Legacy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C5CD6-B822-853E-EE1D-ACE4543F0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options for the legacy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L-STF, L-LTF, L-SIG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L-STF, L-LTF, L-SIG, HT/VHT-SIG-A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L-STF, L-LTF, L-SIG, RL-SIG, HE-SIG-A (ER and non-ER)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4: L-STF, L-LTF, L-SIG, RL-SIG, U-SIG (ER and non-ER)</a:t>
            </a:r>
          </a:p>
          <a:p>
            <a:pPr marL="0" indent="0"/>
            <a:r>
              <a:rPr lang="en-US" dirty="0"/>
              <a:t>For options 1-3, a new mechanism is required for an ELR STAs to distinguish between an ELR PPDU and a Legacy PPDU. This has been built-in in Option 4. We prefer option 4 as a legacy preamble portion of the ELR PPDU.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61390-4901-09DC-E566-CB19AE6616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54C0-A479-AF9B-26D8-3A3FAFDD27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6DBB7E-53D5-BB5D-6063-C6AAE5D5AE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0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6F55-9310-49F3-BD04-CE866FD0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ELR preamble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C134F-30C2-78DE-0684-43A31014B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options regarding the ELR preamble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New designs for ELR-STF, ELR-LTF, ELR-SIG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Reuse portions of the Legacy Preamble for ELR-STF and ELR-LTF, New design for ELR-SIG</a:t>
            </a:r>
          </a:p>
          <a:p>
            <a:pPr marL="0" indent="0"/>
            <a:r>
              <a:rPr lang="en-US" dirty="0"/>
              <a:t>For option 1, we have full freedom to design the ELR-STF and ELR-LTF. However, complexity may be an issue.</a:t>
            </a:r>
          </a:p>
          <a:p>
            <a:pPr marL="0" indent="0"/>
            <a:r>
              <a:rPr lang="en-US" dirty="0"/>
              <a:t>For option 2, we can reuse portions of the legacy preamble to serve as ELR-STF and ELR-LTF. This is our preferred option, but performance may be limited.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C9C7B-5995-AB27-506E-9BB8400B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641B0-7308-CBC8-6BC4-D95FBA562D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2D4358-872F-B7BF-F440-FD207B7D04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935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D310-BEEC-E505-DB4F-4E507A697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on the ELR-STF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3E0AB-B40A-5A27-5989-4BA7ED7B1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2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Assuming the AP does not detect the L-STF due to low signal power, a new ELR-STF will be used for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Packet detection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Symbol timing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AGC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CFO estimation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Proposal : Use L-LTF as ELR-STF: In our opinion, improved packet detection and symbol timing for low signal PPDUs can be done by correlating the L-LTF symbol to the PPDU.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L-LTF is not optimal for AGC due to only 2 repetitions– However, if the signal power is very low, the AGC may not be critical (i.e. the receiver can set the gain to maximum level).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/>
              <a:t>L-LTF is not optimal for coarse CFO estimation due to narrow CFO estimation range -  To solve this, CFO pre-compensation by STAs using downlink PPDUs may help reduce the need for coarse CFO estimation.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517C7-27B4-43F8-206C-C137AF67DB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A06E4-EF47-75D1-008F-72744B7018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F9CFFA-C175-8A4B-6A14-1108DCD6EB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60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AC38F-2215-D4D7-CCD7-97B92E724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thoughts on the ELR-LTF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1BE06-1226-0E2A-1A9B-D2CA2134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225581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estimation when the signal level is extremely low can be improved by having multiple copies of the channel estimate.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Proposal: ELR STA may send predetermined L-SIG and U-SIG symbols for channel estimation purpose. Using the extended range U-SIG, we can have 4x better diversity (i.e. 6 dB) compared to a channel estimate just using the L-LTF.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Predetermined L-SIG/RL-SIG and U-SIG will result in several constraints that needs further discussions (e.g. PPDU duration, TXOP duration)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DCDBF9-6A93-22B3-9897-22F7887A48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8B471-67F7-64D0-A2EC-633C25638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01D890-33BB-F5CB-C6CE-03C9DD9CBE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8E968F-B514-1FCC-23DB-117579C17762}"/>
              </a:ext>
            </a:extLst>
          </p:cNvPr>
          <p:cNvSpPr/>
          <p:nvPr/>
        </p:nvSpPr>
        <p:spPr bwMode="auto">
          <a:xfrm>
            <a:off x="2002564" y="5026025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3F3BD3-F6F5-7712-68B8-554EF7394619}"/>
              </a:ext>
            </a:extLst>
          </p:cNvPr>
          <p:cNvSpPr/>
          <p:nvPr/>
        </p:nvSpPr>
        <p:spPr bwMode="auto">
          <a:xfrm>
            <a:off x="2612164" y="5026025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01757E-49BD-B459-7D9E-B91CCABB09BA}"/>
              </a:ext>
            </a:extLst>
          </p:cNvPr>
          <p:cNvSpPr/>
          <p:nvPr/>
        </p:nvSpPr>
        <p:spPr bwMode="auto">
          <a:xfrm>
            <a:off x="3200400" y="5026025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E3383A-9877-4269-5BD1-D7F567340225}"/>
              </a:ext>
            </a:extLst>
          </p:cNvPr>
          <p:cNvSpPr/>
          <p:nvPr/>
        </p:nvSpPr>
        <p:spPr bwMode="auto">
          <a:xfrm>
            <a:off x="3810000" y="5026025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568844-66FD-2635-9947-E0D436865EB2}"/>
              </a:ext>
            </a:extLst>
          </p:cNvPr>
          <p:cNvSpPr/>
          <p:nvPr/>
        </p:nvSpPr>
        <p:spPr bwMode="auto">
          <a:xfrm>
            <a:off x="4511293" y="5026025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7185B0-4258-063C-F042-04D30F16EE5B}"/>
              </a:ext>
            </a:extLst>
          </p:cNvPr>
          <p:cNvSpPr/>
          <p:nvPr/>
        </p:nvSpPr>
        <p:spPr bwMode="auto">
          <a:xfrm>
            <a:off x="5120893" y="5026025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39DED2-F11C-0F99-81AA-8171AAA4A2AF}"/>
              </a:ext>
            </a:extLst>
          </p:cNvPr>
          <p:cNvSpPr/>
          <p:nvPr/>
        </p:nvSpPr>
        <p:spPr bwMode="auto">
          <a:xfrm>
            <a:off x="7127729" y="5009135"/>
            <a:ext cx="761374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ELR-SIG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5E5937-5A21-14B1-F9C7-E8D945EC07FB}"/>
              </a:ext>
            </a:extLst>
          </p:cNvPr>
          <p:cNvSpPr/>
          <p:nvPr/>
        </p:nvSpPr>
        <p:spPr bwMode="auto">
          <a:xfrm>
            <a:off x="8423542" y="5008057"/>
            <a:ext cx="761374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778E82-D0A7-1717-4F44-7634CFFBCD11}"/>
              </a:ext>
            </a:extLst>
          </p:cNvPr>
          <p:cNvCxnSpPr>
            <a:cxnSpLocks/>
          </p:cNvCxnSpPr>
          <p:nvPr/>
        </p:nvCxnSpPr>
        <p:spPr bwMode="auto">
          <a:xfrm>
            <a:off x="8000027" y="5160457"/>
            <a:ext cx="37710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8B1F3939-6E5E-F99D-6719-6C7B1249EA77}"/>
              </a:ext>
            </a:extLst>
          </p:cNvPr>
          <p:cNvSpPr/>
          <p:nvPr/>
        </p:nvSpPr>
        <p:spPr bwMode="auto">
          <a:xfrm>
            <a:off x="5819511" y="5024811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942DD46-5D70-9900-15B7-79F470A27491}"/>
              </a:ext>
            </a:extLst>
          </p:cNvPr>
          <p:cNvSpPr/>
          <p:nvPr/>
        </p:nvSpPr>
        <p:spPr bwMode="auto">
          <a:xfrm>
            <a:off x="6429111" y="5024811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871238-E707-1B03-A81E-A5FF633AEBFC}"/>
              </a:ext>
            </a:extLst>
          </p:cNvPr>
          <p:cNvSpPr txBox="1"/>
          <p:nvPr/>
        </p:nvSpPr>
        <p:spPr>
          <a:xfrm>
            <a:off x="2703420" y="4647499"/>
            <a:ext cx="1036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13036-1CBE-7030-EFC6-C2C7A3999172}"/>
              </a:ext>
            </a:extLst>
          </p:cNvPr>
          <p:cNvSpPr txBox="1"/>
          <p:nvPr/>
        </p:nvSpPr>
        <p:spPr>
          <a:xfrm>
            <a:off x="3295842" y="4638725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7AC5C0-B09A-A10B-2958-5EB867D10C35}"/>
              </a:ext>
            </a:extLst>
          </p:cNvPr>
          <p:cNvSpPr txBox="1"/>
          <p:nvPr/>
        </p:nvSpPr>
        <p:spPr>
          <a:xfrm>
            <a:off x="3941977" y="4647499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5341AF-BBE4-F52F-2892-8B629A89805C}"/>
              </a:ext>
            </a:extLst>
          </p:cNvPr>
          <p:cNvSpPr txBox="1"/>
          <p:nvPr/>
        </p:nvSpPr>
        <p:spPr>
          <a:xfrm>
            <a:off x="4558565" y="4654828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C1D14A-2F7A-6337-A232-CF77FB73A8FC}"/>
              </a:ext>
            </a:extLst>
          </p:cNvPr>
          <p:cNvSpPr txBox="1"/>
          <p:nvPr/>
        </p:nvSpPr>
        <p:spPr>
          <a:xfrm>
            <a:off x="5250195" y="4662856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9B3915-9B11-9947-9171-8F4B73211280}"/>
              </a:ext>
            </a:extLst>
          </p:cNvPr>
          <p:cNvSpPr txBox="1"/>
          <p:nvPr/>
        </p:nvSpPr>
        <p:spPr>
          <a:xfrm>
            <a:off x="5933873" y="4642713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EFE7FA-7280-7C16-1385-1615A6F21685}"/>
              </a:ext>
            </a:extLst>
          </p:cNvPr>
          <p:cNvSpPr txBox="1"/>
          <p:nvPr/>
        </p:nvSpPr>
        <p:spPr>
          <a:xfrm>
            <a:off x="6571194" y="4638725"/>
            <a:ext cx="414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1x</a:t>
            </a: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1673F63B-C599-4904-6BBB-8BF3F7D9668A}"/>
              </a:ext>
            </a:extLst>
          </p:cNvPr>
          <p:cNvSpPr/>
          <p:nvPr/>
        </p:nvSpPr>
        <p:spPr bwMode="auto">
          <a:xfrm rot="16200000">
            <a:off x="3732407" y="4943629"/>
            <a:ext cx="283436" cy="1268986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801ACDC-5D67-C5B8-E3C7-4AC3DBE73E22}"/>
              </a:ext>
            </a:extLst>
          </p:cNvPr>
          <p:cNvSpPr/>
          <p:nvPr/>
        </p:nvSpPr>
        <p:spPr bwMode="auto">
          <a:xfrm rot="16200000">
            <a:off x="5676455" y="4276070"/>
            <a:ext cx="283436" cy="2619111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9B78C60-E4EA-2DF2-60B2-C94B21627A76}"/>
              </a:ext>
            </a:extLst>
          </p:cNvPr>
          <p:cNvSpPr txBox="1"/>
          <p:nvPr/>
        </p:nvSpPr>
        <p:spPr>
          <a:xfrm>
            <a:off x="3063544" y="5633482"/>
            <a:ext cx="170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Predetermined L-SIG/RL-SIG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C30923-654E-973B-3228-D2E79C54FCEF}"/>
              </a:ext>
            </a:extLst>
          </p:cNvPr>
          <p:cNvSpPr txBox="1"/>
          <p:nvPr/>
        </p:nvSpPr>
        <p:spPr>
          <a:xfrm>
            <a:off x="5031230" y="5615411"/>
            <a:ext cx="1706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Predetermined ER U-SIG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D5C5A7-A3C2-DE9C-4EE5-76B053E7FA7F}"/>
              </a:ext>
            </a:extLst>
          </p:cNvPr>
          <p:cNvSpPr txBox="1"/>
          <p:nvPr/>
        </p:nvSpPr>
        <p:spPr>
          <a:xfrm>
            <a:off x="2916964" y="4422693"/>
            <a:ext cx="3931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Diversity of channel estimate using the symbol</a:t>
            </a:r>
          </a:p>
        </p:txBody>
      </p:sp>
    </p:spTree>
    <p:extLst>
      <p:ext uri="{BB962C8B-B14F-4D97-AF65-F5344CB8AC3E}">
        <p14:creationId xmlns:p14="http://schemas.microsoft.com/office/powerpoint/2010/main" val="216697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0DEE1-28A4-DFE4-7702-70D15D5A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63F4-7D9D-8087-9EF9-F70DD09E3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59" y="2058986"/>
            <a:ext cx="5155982" cy="4113213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We proposed an ELR PPDU that aims to reuse the EHT preamble for achieving longer range operation. To achieve longer range operation, some suggestions included</a:t>
            </a:r>
          </a:p>
          <a:p>
            <a:r>
              <a:rPr lang="en-US" sz="1800" dirty="0">
                <a:solidFill>
                  <a:schemeClr val="tx1"/>
                </a:solidFill>
              </a:rPr>
              <a:t>	- PPDU detection using L-LTF correlation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	- Pre-compensation of  CFO at the transmitter</a:t>
            </a:r>
          </a:p>
          <a:p>
            <a:r>
              <a:rPr lang="en-US" sz="1800" dirty="0">
                <a:solidFill>
                  <a:schemeClr val="tx1"/>
                </a:solidFill>
              </a:rPr>
              <a:t>	- Predetermined L-SIG/RL-SIG/U-SIG for improved channel estimation performance.</a:t>
            </a:r>
          </a:p>
          <a:p>
            <a:r>
              <a:rPr lang="en-US" sz="1800" dirty="0">
                <a:solidFill>
                  <a:schemeClr val="tx1"/>
                </a:solidFill>
              </a:rPr>
              <a:t>	</a:t>
            </a: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44C53-126A-382C-94D0-3AE064AF7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7FCC7-9F7B-D92A-AE8E-203FD149EE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76C16D-9D28-25BD-CF4E-355AEAE8E9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746EC3-2C74-E925-5EAF-9550EF3152A2}"/>
              </a:ext>
            </a:extLst>
          </p:cNvPr>
          <p:cNvSpPr/>
          <p:nvPr/>
        </p:nvSpPr>
        <p:spPr bwMode="auto">
          <a:xfrm>
            <a:off x="6096000" y="2099885"/>
            <a:ext cx="2231790" cy="51732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Legacy Preamble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DE755D-5938-4A12-093C-87CFB82924D2}"/>
              </a:ext>
            </a:extLst>
          </p:cNvPr>
          <p:cNvSpPr/>
          <p:nvPr/>
        </p:nvSpPr>
        <p:spPr bwMode="auto">
          <a:xfrm>
            <a:off x="8257201" y="5091899"/>
            <a:ext cx="2231790" cy="517321"/>
          </a:xfrm>
          <a:prstGeom prst="rect">
            <a:avLst/>
          </a:prstGeom>
          <a:solidFill>
            <a:srgbClr val="FFF2C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Preamble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51E98D-3FDC-F8CD-ADA8-721FC7D64B11}"/>
              </a:ext>
            </a:extLst>
          </p:cNvPr>
          <p:cNvSpPr/>
          <p:nvPr/>
        </p:nvSpPr>
        <p:spPr bwMode="auto">
          <a:xfrm>
            <a:off x="10665181" y="3750754"/>
            <a:ext cx="1068308" cy="304800"/>
          </a:xfrm>
          <a:prstGeom prst="rect">
            <a:avLst/>
          </a:prstGeom>
          <a:solidFill>
            <a:srgbClr val="E3F5ED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ELR 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C3EAE8-4C9B-8854-6607-D303FB5B0C00}"/>
              </a:ext>
            </a:extLst>
          </p:cNvPr>
          <p:cNvSpPr/>
          <p:nvPr/>
        </p:nvSpPr>
        <p:spPr bwMode="auto">
          <a:xfrm>
            <a:off x="6100985" y="3750754"/>
            <a:ext cx="6096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L-STF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0BFF5C-3647-A028-9F8B-BAA542ED7BA0}"/>
              </a:ext>
            </a:extLst>
          </p:cNvPr>
          <p:cNvSpPr/>
          <p:nvPr/>
        </p:nvSpPr>
        <p:spPr bwMode="auto">
          <a:xfrm>
            <a:off x="6710585" y="375075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L-LTF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091939-C821-B87E-8DA1-BB0978A189F4}"/>
              </a:ext>
            </a:extLst>
          </p:cNvPr>
          <p:cNvSpPr/>
          <p:nvPr/>
        </p:nvSpPr>
        <p:spPr bwMode="auto">
          <a:xfrm>
            <a:off x="7298821" y="3750754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029282-1A5D-F4FD-1662-016810574BFB}"/>
              </a:ext>
            </a:extLst>
          </p:cNvPr>
          <p:cNvSpPr/>
          <p:nvPr/>
        </p:nvSpPr>
        <p:spPr bwMode="auto">
          <a:xfrm>
            <a:off x="7908421" y="3750754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RL-SIG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86B243-22FA-D1E1-28D7-AAD91597B813}"/>
              </a:ext>
            </a:extLst>
          </p:cNvPr>
          <p:cNvCxnSpPr>
            <a:cxnSpLocks/>
          </p:cNvCxnSpPr>
          <p:nvPr/>
        </p:nvCxnSpPr>
        <p:spPr bwMode="auto">
          <a:xfrm>
            <a:off x="6104546" y="2617206"/>
            <a:ext cx="0" cy="15446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3016FA5-2811-5E3C-322E-20C03F8DAC10}"/>
              </a:ext>
            </a:extLst>
          </p:cNvPr>
          <p:cNvSpPr/>
          <p:nvPr/>
        </p:nvSpPr>
        <p:spPr bwMode="auto">
          <a:xfrm>
            <a:off x="8609714" y="3750754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CE5807-9874-3ABF-D21E-D9924E12561A}"/>
              </a:ext>
            </a:extLst>
          </p:cNvPr>
          <p:cNvSpPr/>
          <p:nvPr/>
        </p:nvSpPr>
        <p:spPr bwMode="auto">
          <a:xfrm>
            <a:off x="9219314" y="3750754"/>
            <a:ext cx="698618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U-SIG2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B999DB2-A23A-C116-998F-5446F8CDDBD6}"/>
              </a:ext>
            </a:extLst>
          </p:cNvPr>
          <p:cNvSpPr/>
          <p:nvPr/>
        </p:nvSpPr>
        <p:spPr bwMode="auto">
          <a:xfrm>
            <a:off x="9903097" y="3750754"/>
            <a:ext cx="761373" cy="304800"/>
          </a:xfrm>
          <a:prstGeom prst="rect">
            <a:avLst/>
          </a:prstGeom>
          <a:solidFill>
            <a:srgbClr val="FFF2C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ELR-SIG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97D7659-EEA4-7D0E-85FB-4CBCEAEA5FE5}"/>
              </a:ext>
            </a:extLst>
          </p:cNvPr>
          <p:cNvCxnSpPr>
            <a:cxnSpLocks/>
          </p:cNvCxnSpPr>
          <p:nvPr/>
        </p:nvCxnSpPr>
        <p:spPr bwMode="auto">
          <a:xfrm>
            <a:off x="6710585" y="4055554"/>
            <a:ext cx="1353249" cy="3821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C7ABA6-C9F7-E0A7-FF64-B9A4E0A484B4}"/>
              </a:ext>
            </a:extLst>
          </p:cNvPr>
          <p:cNvCxnSpPr>
            <a:cxnSpLocks/>
          </p:cNvCxnSpPr>
          <p:nvPr/>
        </p:nvCxnSpPr>
        <p:spPr bwMode="auto">
          <a:xfrm>
            <a:off x="8327790" y="2617206"/>
            <a:ext cx="1575307" cy="11335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A445865-E399-8F3B-A4E4-524276830EEC}"/>
              </a:ext>
            </a:extLst>
          </p:cNvPr>
          <p:cNvSpPr/>
          <p:nvPr/>
        </p:nvSpPr>
        <p:spPr bwMode="auto">
          <a:xfrm>
            <a:off x="8080629" y="4438794"/>
            <a:ext cx="761374" cy="304800"/>
          </a:xfrm>
          <a:prstGeom prst="rect">
            <a:avLst/>
          </a:prstGeom>
          <a:solidFill>
            <a:srgbClr val="FFF2C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ELR-STF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ABD3AC-BACC-7D80-34A3-1862849A1D0D}"/>
              </a:ext>
            </a:extLst>
          </p:cNvPr>
          <p:cNvSpPr/>
          <p:nvPr/>
        </p:nvSpPr>
        <p:spPr bwMode="auto">
          <a:xfrm>
            <a:off x="8838627" y="4437706"/>
            <a:ext cx="761374" cy="304800"/>
          </a:xfrm>
          <a:prstGeom prst="rect">
            <a:avLst/>
          </a:prstGeom>
          <a:solidFill>
            <a:srgbClr val="FFF2C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ELR-LTF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9DA5E1A-D87A-8390-FDBD-A4CDC16A34D4}"/>
              </a:ext>
            </a:extLst>
          </p:cNvPr>
          <p:cNvCxnSpPr>
            <a:cxnSpLocks/>
          </p:cNvCxnSpPr>
          <p:nvPr/>
        </p:nvCxnSpPr>
        <p:spPr bwMode="auto">
          <a:xfrm flipH="1">
            <a:off x="9604207" y="4094026"/>
            <a:ext cx="278096" cy="3425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70E7C3-43FD-7497-874D-5469DE9762D2}"/>
              </a:ext>
            </a:extLst>
          </p:cNvPr>
          <p:cNvCxnSpPr>
            <a:cxnSpLocks/>
          </p:cNvCxnSpPr>
          <p:nvPr/>
        </p:nvCxnSpPr>
        <p:spPr bwMode="auto">
          <a:xfrm>
            <a:off x="8106628" y="4742506"/>
            <a:ext cx="166952" cy="3493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04B2A24-132B-A071-A42F-C6765C5B3DE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488991" y="4055554"/>
            <a:ext cx="150573" cy="10363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903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https://mentor.ieee.org/802.11/dcn/24/11-24-0921-00-00bn-an-enhanced-long-range-ppdu.pptx</a:t>
            </a:r>
          </a:p>
          <a:p>
            <a:r>
              <a:rPr lang="en-GB" dirty="0"/>
              <a:t>[2] </a:t>
            </a:r>
            <a:r>
              <a:rPr lang="en-GB" dirty="0">
                <a:hlinkClick r:id="rId3"/>
              </a:rPr>
              <a:t>https://mentor.ieee.org/802.11/dcn/24/11-24-0873-00-00bn-design-targets-and-considerations-for-enhanced-long-range.pptx</a:t>
            </a:r>
            <a:endParaRPr lang="en-GB" dirty="0"/>
          </a:p>
          <a:p>
            <a:r>
              <a:rPr lang="en-GB" dirty="0"/>
              <a:t>[3] https://mentor.ieee.org/802.11/dcn/24/11-24-0875-01-00bn-uhr-enhanced-long-range-support.pptx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1465</TotalTime>
  <Words>897</Words>
  <Application>Microsoft Office PowerPoint</Application>
  <PresentationFormat>Widescreen</PresentationFormat>
  <Paragraphs>126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Theme</vt:lpstr>
      <vt:lpstr>Document</vt:lpstr>
      <vt:lpstr>Discussions on Extended Long Range PPDU</vt:lpstr>
      <vt:lpstr>Abstract</vt:lpstr>
      <vt:lpstr>ELR PPDU Format and Design</vt:lpstr>
      <vt:lpstr>Thoughts on the Legacy Preamble</vt:lpstr>
      <vt:lpstr>Thoughts on the ELR preamble</vt:lpstr>
      <vt:lpstr>Some thoughts on the ELR-STF</vt:lpstr>
      <vt:lpstr>Some thoughts on the ELR-LTF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259</cp:revision>
  <cp:lastPrinted>1601-01-01T00:00:00Z</cp:lastPrinted>
  <dcterms:created xsi:type="dcterms:W3CDTF">2024-02-06T17:29:42Z</dcterms:created>
  <dcterms:modified xsi:type="dcterms:W3CDTF">2024-07-15T15:35:09Z</dcterms:modified>
  <cp:category>Name, Affiliation</cp:category>
</cp:coreProperties>
</file>